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08" r:id="rId2"/>
  </p:sldMasterIdLst>
  <p:notesMasterIdLst>
    <p:notesMasterId r:id="rId3"/>
  </p:notesMasterIdLst>
  <p:sldIdLst>
    <p:sldId id="270" r:id="rId4"/>
    <p:sldId id="275" r:id="rId5"/>
    <p:sldId id="298" r:id="rId6"/>
    <p:sldId id="279" r:id="rId7"/>
    <p:sldId id="289" r:id="rId8"/>
    <p:sldId id="281" r:id="rId9"/>
    <p:sldId id="277" r:id="rId10"/>
    <p:sldId id="299" r:id="rId11"/>
    <p:sldId id="286" r:id="rId12"/>
    <p:sldId id="288" r:id="rId13"/>
    <p:sldId id="300" r:id="rId14"/>
    <p:sldId id="293" r:id="rId15"/>
    <p:sldId id="284" r:id="rId16"/>
    <p:sldId id="301" r:id="rId17"/>
    <p:sldId id="269" r:id="rId18"/>
    <p:sldId id="290" r:id="rId19"/>
    <p:sldId id="291" r:id="rId20"/>
    <p:sldId id="302" r:id="rId21"/>
    <p:sldId id="303" r:id="rId22"/>
    <p:sldId id="292" r:id="rId23"/>
    <p:sldId id="305"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6379" autoAdjust="0"/>
  </p:normalViewPr>
  <p:slideViewPr>
    <p:cSldViewPr snapToGrid="0" showGuides="1">
      <p:cViewPr varScale="1">
        <p:scale>
          <a:sx n="84" d="100"/>
          <a:sy n="84" d="100"/>
        </p:scale>
        <p:origin x="486" y="96"/>
      </p:cViewPr>
      <p:guideLst>
        <p:guide orient="horz" pos="2228"/>
        <p:guide pos="3840"/>
      </p:guideLst>
    </p:cSldViewPr>
  </p:slideViewPr>
  <p:notesTextViewPr>
    <p:cViewPr>
      <p:scale>
        <a:sx n="1" d="1"/>
        <a:sy n="1" d="1"/>
      </p:scale>
      <p:origin x="0" y="0"/>
    </p:cViewPr>
  </p:notesTextViewPr>
  <p:sorterViewPr>
    <p:cViewPr>
      <p:scale>
        <a:sx n="150" d="100"/>
        <a:sy n="1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c:txPr>
    </c:title>
    <c:autoTitleDeleted val="0"/>
    <c:plotArea>
      <c:lineChart>
        <c:grouping/>
        <c:varyColors val="0"/>
        <c:ser>
          <c:idx val="0"/>
          <c:order val="0"/>
          <c:tx>
            <c:strRef>
              <c:f>Sheet1!$B$1</c:f>
              <c:strCache>
                <c:ptCount val="1"/>
                <c:pt idx="0">
                  <c:v>系列 1</c:v>
                </c:pt>
              </c:strCache>
            </c:strRef>
          </c:tx>
          <c:spPr>
            <a:ln w="28575" cap="rnd">
              <a:solidFill>
                <a:schemeClr val="accent1"/>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7FF-4B9F-B8E8-08F390B7CF3D}"/>
            </c:ext>
          </c:extLst>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B7FF-4B9F-B8E8-08F390B7CF3D}"/>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7FF-4B9F-B8E8-08F390B7CF3D}"/>
            </c:ext>
          </c:extLst>
        </c:ser>
        <c:dLbls>
          <c:showLegendKey val="0"/>
          <c:showVal val="0"/>
          <c:showCatName val="0"/>
          <c:showSerName val="0"/>
          <c:showPercent val="0"/>
          <c:showBubbleSize val="0"/>
          <c:showLeaderLines val="0"/>
        </c:dLbls>
        <c:axId val="696963520"/>
        <c:axId val="696964080"/>
      </c:lineChart>
      <c:catAx>
        <c:axId val="6969635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696964080"/>
        <c:crosses val="autoZero"/>
        <c:auto val="0"/>
        <c:lblAlgn val="ctr"/>
        <c:lblOffset/>
        <c:noMultiLvlLbl val="0"/>
      </c:catAx>
      <c:valAx>
        <c:axId val="696964080"/>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69696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c:txPr>
    </c:title>
    <c:autoTitleDeleted val="0"/>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67-4E55-AE68-A9FE7563E367}"/>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8B67-4E55-AE68-A9FE7563E367}"/>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67-4E55-AE68-A9FE7563E367}"/>
            </c:ext>
          </c:extLst>
        </c:ser>
        <c:dLbls>
          <c:showLegendKey val="0"/>
          <c:showVal val="0"/>
          <c:showCatName val="0"/>
          <c:showSerName val="0"/>
          <c:showPercent val="0"/>
          <c:showBubbleSize val="0"/>
          <c:showLeaderLines val="0"/>
        </c:dLbls>
        <c:gapWidth val="219"/>
        <c:overlap val="-27"/>
        <c:axId val="702270320"/>
        <c:axId val="702270880"/>
      </c:barChart>
      <c:catAx>
        <c:axId val="7022703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702270880"/>
        <c:crosses val="autoZero"/>
        <c:auto val="0"/>
        <c:lblAlgn val="ctr"/>
        <c:lblOffset/>
        <c:noMultiLvlLbl val="0"/>
      </c:catAx>
      <c:valAx>
        <c:axId val="702270880"/>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70227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legend>
    <c:plotVisOnly val="1"/>
    <c:dispBlanksAs val="gap"/>
    <c:showDLblsOverMax val="0"/>
  </c:chart>
  <c:spPr>
    <a:noFill/>
    <a:ln>
      <a:noFill/>
    </a:ln>
    <a:effectLst/>
  </c:spPr>
  <c:txPr>
    <a:bodyPr/>
    <a:p>
      <a:pPr>
        <a:defRPr smtId="4294967295">
          <a:latin typeface="微软雅黑 Light" panose="020b0502040204020203" pitchFamily="34" charset="-122"/>
          <a:ea typeface="微软雅黑 Light" panose="020b0502040204020203" pitchFamily="34" charset="-122"/>
        </a:defRPr>
      </a:pPr>
      <a:endParaRPr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c:txPr>
    </c:title>
    <c:autoTitleDeleted val="0"/>
    <c:plotArea>
      <c:radarChart>
        <c:radarStyle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numRef>
              <c:f>Sheet1!$A$2:$A$6</c:f>
              <c:numCache>
                <c:formatCode>m/d/yyyy</c:formatCode>
                <c:ptCount val="5"/>
                <c:pt idx="0">
                  <c:v>42374</c:v>
                </c:pt>
                <c:pt idx="1">
                  <c:v>42375</c:v>
                </c:pt>
                <c:pt idx="2">
                  <c:v>42376</c:v>
                </c:pt>
                <c:pt idx="3">
                  <c:v>42377</c:v>
                </c:pt>
                <c:pt idx="4">
                  <c:v>42378</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52A3-4DEE-8FD2-427E6FAD9612}"/>
            </c:ext>
          </c:extLst>
        </c:ser>
        <c:ser>
          <c:idx val="1"/>
          <c:order val="1"/>
          <c:tx>
            <c:strRef>
              <c:f>Sheet1!$C$1</c:f>
              <c:strCache>
                <c:ptCount val="1"/>
                <c:pt idx="0">
                  <c:v>系列 2</c:v>
                </c:pt>
              </c:strCache>
            </c:strRef>
          </c:tx>
          <c:spPr>
            <a:ln w="28575" cap="rnd">
              <a:solidFill>
                <a:schemeClr val="accent2"/>
              </a:solidFill>
              <a:round/>
            </a:ln>
            <a:effectLst/>
          </c:spPr>
          <c:marker>
            <c:symbol val="none"/>
          </c:marker>
          <c:cat>
            <c:numRef>
              <c:f>Sheet1!$A$2:$A$6</c:f>
              <c:numCache>
                <c:formatCode>m/d/yyyy</c:formatCode>
                <c:ptCount val="5"/>
                <c:pt idx="0">
                  <c:v>42374</c:v>
                </c:pt>
                <c:pt idx="1">
                  <c:v>42375</c:v>
                </c:pt>
                <c:pt idx="2">
                  <c:v>42376</c:v>
                </c:pt>
                <c:pt idx="3">
                  <c:v>42377</c:v>
                </c:pt>
                <c:pt idx="4">
                  <c:v>42378</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52A3-4DEE-8FD2-427E6FAD9612}"/>
            </c:ext>
          </c:extLst>
        </c:ser>
        <c:dLbls>
          <c:showLegendKey val="0"/>
          <c:showVal val="0"/>
          <c:showCatName val="0"/>
          <c:showSerName val="0"/>
          <c:showPercent val="0"/>
          <c:showBubbleSize val="0"/>
          <c:showLeaderLines val="0"/>
        </c:dLbls>
        <c:axId val="702274240"/>
        <c:axId val="702274800"/>
      </c:radarChart>
      <c:catAx>
        <c:axId val="702274240"/>
        <c:scaling>
          <c:orientation/>
        </c:scaling>
        <c:delete val="0"/>
        <c:axPos val="b"/>
        <c:numFmt formatCode="m/d/yyyy"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702274800"/>
        <c:crosses val="autoZero"/>
        <c:auto val="0"/>
        <c:lblAlgn val="ctr"/>
        <c:lblOffset/>
        <c:noMultiLvlLbl val="0"/>
      </c:catAx>
      <c:valAx>
        <c:axId val="702274800"/>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702274240"/>
        <c:crosses val="autoZero"/>
        <c:crossBetween val="between"/>
      </c:valAx>
      <c:spPr>
        <a:noFill/>
        <a:ln>
          <a:noFill/>
        </a:ln>
        <a:effectLst/>
      </c:spPr>
    </c:plotArea>
    <c:legend>
      <c:legendPos val="t"/>
      <c:layout>
        <c:manualLayout>
          <c:xMode val="edge"/>
          <c:yMode val="edge"/>
          <c:x val="0.40073117613792419"/>
          <c:y val="0.93426555395126343"/>
          <c:w val="0.21416264772415161"/>
          <c:h val="0.049540042877197266"/>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legend>
    <c:plotVisOnly val="1"/>
    <c:dispBlanksAs val="gap"/>
    <c:showDLblsOverMax val="0"/>
  </c:chart>
  <c:spPr>
    <a:noFill/>
    <a:ln>
      <a:noFill/>
    </a:ln>
    <a:effectLst/>
  </c:spPr>
  <c:txPr>
    <a:bodyPr/>
    <a:p>
      <a:pPr>
        <a:defRPr smtId="4294967295">
          <a:latin typeface="微软雅黑 Light" panose="020b0502040204020203" pitchFamily="34" charset="-122"/>
          <a:ea typeface="微软雅黑 Light" panose="020b0502040204020203" pitchFamily="34" charset="-122"/>
        </a:defRPr>
      </a:pPr>
      <a:endParaRPr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t>2018/5/30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t>‹#›</a:t>
            </a:fld>
            <a:endParaRPr lang="zh-CN" altLang="en-US"/>
          </a:p>
        </p:txBody>
      </p:sp>
    </p:spTree>
    <p:extLst>
      <p:ext uri="{BB962C8B-B14F-4D97-AF65-F5344CB8AC3E}">
        <p14:creationId val="1796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5058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7352544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5772141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35852762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20769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70889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76002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749241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32233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112524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49214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683866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258841927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213180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158541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60989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12976802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6804521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9901794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8089497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6242822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41002109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87786235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t>2018/5/30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t>‹#›</a:t>
            </a:fld>
            <a:endParaRPr lang="zh-CN" altLang="en-US"/>
          </a:p>
        </p:txBody>
      </p:sp>
    </p:spTree>
    <p:extLst>
      <p:ext uri="{BB962C8B-B14F-4D97-AF65-F5344CB8AC3E}">
        <p14:creationId val="2844077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96091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charts/chart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jpeg" Type="http://schemas.openxmlformats.org/officeDocument/2006/relationships/image"/><Relationship Id="rId6" Target="../media/image3.png" Type="http://schemas.openxmlformats.org/officeDocument/2006/relationships/image"/><Relationship Id="rId7" Target="../media/image12.png" Type="http://schemas.openxmlformats.org/officeDocument/2006/relationships/image"/><Relationship Id="rId8"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1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21.png" Type="http://schemas.openxmlformats.org/officeDocument/2006/relationships/image"/><Relationship Id="rId4" Target="../media/image3.pn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jpeg" Type="http://schemas.openxmlformats.org/officeDocument/2006/relationships/image"/><Relationship Id="rId6" Target="../media/image32.png" Type="http://schemas.openxmlformats.org/officeDocument/2006/relationships/image"/><Relationship Id="rId7"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 Id="rId7" Target="../media/image37.png" Type="http://schemas.openxmlformats.org/officeDocument/2006/relationships/image"/><Relationship Id="rId8" Target="../media/image38.png" Type="http://schemas.openxmlformats.org/officeDocument/2006/relationships/image"/><Relationship Id="rId9" Target="../media/image3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0"/>
            <a:ext cx="12192000" cy="4686300"/>
            <a:chExt cx="12192000" cy="4686300"/>
          </a:xfrm>
        </p:grpSpPr>
        <p:sp>
          <p:nvSpPr>
            <p:cNvPr id="5" name="矩形 4"/>
            <p:cNvSpPr/>
            <p:nvPr/>
          </p:nvSpPr>
          <p:spPr>
            <a:xfrm>
              <a:off x="0" y="0"/>
              <a:ext cx="12192000" cy="4686300"/>
            </a:xfrm>
            <a:prstGeom prst="rect">
              <a:avLst/>
            </a:prstGeom>
            <a:solidFill>
              <a:srgbClr val="30B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8" name="组合 97"/>
            <p:cNvGrpSpPr/>
            <p:nvPr/>
          </p:nvGrpSpPr>
          <p:grpSpPr>
            <a:xfrm>
              <a:off x="5851686" y="288502"/>
              <a:ext cx="6173788" cy="4003674"/>
              <a:chOff x="5689761" y="364702"/>
              <a:chExt cx="6173788" cy="4003674"/>
            </a:xfrm>
          </p:grpSpPr>
          <p:sp>
            <p:nvSpPr>
              <p:cNvPr id="249" name="Freeform 6"/>
              <p:cNvSpPr>
                <a:spLocks noEditPoints="1"/>
              </p:cNvSpPr>
              <p:nvPr/>
            </p:nvSpPr>
            <p:spPr bwMode="auto">
              <a:xfrm>
                <a:off x="8901274" y="1504527"/>
                <a:ext cx="393700" cy="382587"/>
              </a:xfrm>
              <a:custGeom>
                <a:gdLst>
                  <a:gd fmla="*/ 34 w 35" name="T0"/>
                  <a:gd fmla="*/ 8 h 34" name="T1"/>
                  <a:gd fmla="*/ 28 w 35" name="T2"/>
                  <a:gd fmla="*/ 8 h 34" name="T3"/>
                  <a:gd fmla="*/ 28 w 35" name="T4"/>
                  <a:gd fmla="*/ 7 h 34" name="T5"/>
                  <a:gd fmla="*/ 27 w 35" name="T6"/>
                  <a:gd fmla="*/ 2 h 34" name="T7"/>
                  <a:gd fmla="*/ 24 w 35" name="T8"/>
                  <a:gd fmla="*/ 0 h 34" name="T9"/>
                  <a:gd fmla="*/ 22 w 35" name="T10"/>
                  <a:gd fmla="*/ 2 h 34" name="T11"/>
                  <a:gd fmla="*/ 21 w 35" name="T12"/>
                  <a:gd fmla="*/ 7 h 34" name="T13"/>
                  <a:gd fmla="*/ 21 w 35" name="T14"/>
                  <a:gd fmla="*/ 8 h 34" name="T15"/>
                  <a:gd fmla="*/ 14 w 35" name="T16"/>
                  <a:gd fmla="*/ 8 h 34" name="T17"/>
                  <a:gd fmla="*/ 14 w 35" name="T18"/>
                  <a:gd fmla="*/ 7 h 34" name="T19"/>
                  <a:gd fmla="*/ 13 w 35" name="T20"/>
                  <a:gd fmla="*/ 2 h 34" name="T21"/>
                  <a:gd fmla="*/ 11 w 35" name="T22"/>
                  <a:gd fmla="*/ 0 h 34" name="T23"/>
                  <a:gd fmla="*/ 8 w 35" name="T24"/>
                  <a:gd fmla="*/ 2 h 34" name="T25"/>
                  <a:gd fmla="*/ 7 w 35" name="T26"/>
                  <a:gd fmla="*/ 7 h 34" name="T27"/>
                  <a:gd fmla="*/ 7 w 35" name="T28"/>
                  <a:gd fmla="*/ 8 h 34" name="T29"/>
                  <a:gd fmla="*/ 0 w 35" name="T30"/>
                  <a:gd fmla="*/ 8 h 34" name="T31"/>
                  <a:gd fmla="*/ 0 w 35" name="T32"/>
                  <a:gd fmla="*/ 9 h 34" name="T33"/>
                  <a:gd fmla="*/ 0 w 35" name="T34"/>
                  <a:gd fmla="*/ 33 h 34" name="T35"/>
                  <a:gd fmla="*/ 0 w 35" name="T36"/>
                  <a:gd fmla="*/ 34 h 34" name="T37"/>
                  <a:gd fmla="*/ 34 w 35" name="T38"/>
                  <a:gd fmla="*/ 34 h 34" name="T39"/>
                  <a:gd fmla="*/ 35 w 35" name="T40"/>
                  <a:gd fmla="*/ 33 h 34" name="T41"/>
                  <a:gd fmla="*/ 35 w 35" name="T42"/>
                  <a:gd fmla="*/ 9 h 34" name="T43"/>
                  <a:gd fmla="*/ 34 w 35" name="T44"/>
                  <a:gd fmla="*/ 8 h 34" name="T45"/>
                  <a:gd fmla="*/ 22 w 35" name="T46"/>
                  <a:gd fmla="*/ 7 h 34" name="T47"/>
                  <a:gd fmla="*/ 23 w 35" name="T48"/>
                  <a:gd fmla="*/ 2 h 34" name="T49"/>
                  <a:gd fmla="*/ 24 w 35" name="T50"/>
                  <a:gd fmla="*/ 1 h 34" name="T51"/>
                  <a:gd fmla="*/ 26 w 35" name="T52"/>
                  <a:gd fmla="*/ 2 h 34" name="T53"/>
                  <a:gd fmla="*/ 27 w 35" name="T54"/>
                  <a:gd fmla="*/ 7 h 34" name="T55"/>
                  <a:gd fmla="*/ 27 w 35" name="T56"/>
                  <a:gd fmla="*/ 8 h 34" name="T57"/>
                  <a:gd fmla="*/ 22 w 35" name="T58"/>
                  <a:gd fmla="*/ 8 h 34" name="T59"/>
                  <a:gd fmla="*/ 22 w 35" name="T60"/>
                  <a:gd fmla="*/ 7 h 34" name="T61"/>
                  <a:gd fmla="*/ 8 w 35" name="T62"/>
                  <a:gd fmla="*/ 7 h 34" name="T63"/>
                  <a:gd fmla="*/ 9 w 35" name="T64"/>
                  <a:gd fmla="*/ 2 h 34" name="T65"/>
                  <a:gd fmla="*/ 11 w 35" name="T66"/>
                  <a:gd fmla="*/ 1 h 34" name="T67"/>
                  <a:gd fmla="*/ 12 w 35" name="T68"/>
                  <a:gd fmla="*/ 2 h 34" name="T69"/>
                  <a:gd fmla="*/ 13 w 35" name="T70"/>
                  <a:gd fmla="*/ 7 h 34" name="T71"/>
                  <a:gd fmla="*/ 13 w 35" name="T72"/>
                  <a:gd fmla="*/ 8 h 34" name="T73"/>
                  <a:gd fmla="*/ 8 w 35" name="T74"/>
                  <a:gd fmla="*/ 8 h 34" name="T75"/>
                  <a:gd fmla="*/ 8 w 35" name="T76"/>
                  <a:gd fmla="*/ 7 h 34" name="T77"/>
                  <a:gd fmla="*/ 33 w 35" name="T78"/>
                  <a:gd fmla="*/ 32 h 34" name="T79"/>
                  <a:gd fmla="*/ 32 w 35" name="T80"/>
                  <a:gd fmla="*/ 32 h 34" name="T81"/>
                  <a:gd fmla="*/ 3 w 35" name="T82"/>
                  <a:gd fmla="*/ 32 h 34" name="T83"/>
                  <a:gd fmla="*/ 2 w 35" name="T84"/>
                  <a:gd fmla="*/ 32 h 34" name="T85"/>
                  <a:gd fmla="*/ 2 w 35" name="T86"/>
                  <a:gd fmla="*/ 16 h 34" name="T87"/>
                  <a:gd fmla="*/ 3 w 35" name="T88"/>
                  <a:gd fmla="*/ 15 h 34" name="T89"/>
                  <a:gd fmla="*/ 32 w 35" name="T90"/>
                  <a:gd fmla="*/ 15 h 34" name="T91"/>
                  <a:gd fmla="*/ 33 w 35" name="T92"/>
                  <a:gd fmla="*/ 16 h 34" name="T93"/>
                  <a:gd fmla="*/ 33 w 35" name="T94"/>
                  <a:gd fmla="*/ 32 h 3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4" w="35">
                    <a:moveTo>
                      <a:pt x="34" y="8"/>
                    </a:moveTo>
                    <a:cubicBezTo>
                      <a:pt x="28" y="8"/>
                      <a:pt x="28" y="8"/>
                      <a:pt x="28" y="8"/>
                    </a:cubicBezTo>
                    <a:cubicBezTo>
                      <a:pt x="28" y="8"/>
                      <a:pt x="28" y="7"/>
                      <a:pt x="28" y="7"/>
                    </a:cubicBezTo>
                    <a:cubicBezTo>
                      <a:pt x="28" y="5"/>
                      <a:pt x="27" y="3"/>
                      <a:pt x="27" y="2"/>
                    </a:cubicBezTo>
                    <a:cubicBezTo>
                      <a:pt x="27" y="1"/>
                      <a:pt x="26" y="0"/>
                      <a:pt x="24" y="0"/>
                    </a:cubicBezTo>
                    <a:cubicBezTo>
                      <a:pt x="23" y="0"/>
                      <a:pt x="22" y="1"/>
                      <a:pt x="22" y="2"/>
                    </a:cubicBezTo>
                    <a:cubicBezTo>
                      <a:pt x="22" y="3"/>
                      <a:pt x="21" y="5"/>
                      <a:pt x="21" y="7"/>
                    </a:cubicBezTo>
                    <a:cubicBezTo>
                      <a:pt x="21" y="7"/>
                      <a:pt x="21" y="8"/>
                      <a:pt x="21" y="8"/>
                    </a:cubicBezTo>
                    <a:cubicBezTo>
                      <a:pt x="14" y="8"/>
                      <a:pt x="14" y="8"/>
                      <a:pt x="14" y="8"/>
                    </a:cubicBezTo>
                    <a:cubicBezTo>
                      <a:pt x="14" y="8"/>
                      <a:pt x="14" y="7"/>
                      <a:pt x="14" y="7"/>
                    </a:cubicBezTo>
                    <a:cubicBezTo>
                      <a:pt x="14" y="5"/>
                      <a:pt x="13" y="3"/>
                      <a:pt x="13" y="2"/>
                    </a:cubicBezTo>
                    <a:cubicBezTo>
                      <a:pt x="13" y="1"/>
                      <a:pt x="12" y="0"/>
                      <a:pt x="11" y="0"/>
                    </a:cubicBezTo>
                    <a:cubicBezTo>
                      <a:pt x="9" y="0"/>
                      <a:pt x="8" y="1"/>
                      <a:pt x="8" y="2"/>
                    </a:cubicBezTo>
                    <a:cubicBezTo>
                      <a:pt x="8" y="3"/>
                      <a:pt x="7" y="5"/>
                      <a:pt x="7" y="7"/>
                    </a:cubicBezTo>
                    <a:cubicBezTo>
                      <a:pt x="7" y="7"/>
                      <a:pt x="7" y="8"/>
                      <a:pt x="7" y="8"/>
                    </a:cubicBezTo>
                    <a:cubicBezTo>
                      <a:pt x="0" y="8"/>
                      <a:pt x="0" y="8"/>
                      <a:pt x="0" y="8"/>
                    </a:cubicBezTo>
                    <a:cubicBezTo>
                      <a:pt x="0" y="8"/>
                      <a:pt x="0" y="9"/>
                      <a:pt x="0" y="9"/>
                    </a:cubicBezTo>
                    <a:cubicBezTo>
                      <a:pt x="0" y="33"/>
                      <a:pt x="0" y="33"/>
                      <a:pt x="0" y="33"/>
                    </a:cubicBezTo>
                    <a:cubicBezTo>
                      <a:pt x="0" y="34"/>
                      <a:pt x="0" y="34"/>
                      <a:pt x="0" y="34"/>
                    </a:cubicBezTo>
                    <a:cubicBezTo>
                      <a:pt x="34" y="34"/>
                      <a:pt x="34" y="34"/>
                      <a:pt x="34" y="34"/>
                    </a:cubicBezTo>
                    <a:cubicBezTo>
                      <a:pt x="35" y="34"/>
                      <a:pt x="35" y="34"/>
                      <a:pt x="35" y="33"/>
                    </a:cubicBezTo>
                    <a:cubicBezTo>
                      <a:pt x="35" y="9"/>
                      <a:pt x="35" y="9"/>
                      <a:pt x="35" y="9"/>
                    </a:cubicBezTo>
                    <a:cubicBezTo>
                      <a:pt x="35" y="9"/>
                      <a:pt x="35" y="8"/>
                      <a:pt x="34" y="8"/>
                    </a:cubicBezTo>
                    <a:close/>
                    <a:moveTo>
                      <a:pt x="22" y="7"/>
                    </a:moveTo>
                    <a:cubicBezTo>
                      <a:pt x="22" y="5"/>
                      <a:pt x="22" y="3"/>
                      <a:pt x="23" y="2"/>
                    </a:cubicBezTo>
                    <a:cubicBezTo>
                      <a:pt x="23" y="1"/>
                      <a:pt x="24" y="1"/>
                      <a:pt x="24" y="1"/>
                    </a:cubicBezTo>
                    <a:cubicBezTo>
                      <a:pt x="25" y="1"/>
                      <a:pt x="26" y="1"/>
                      <a:pt x="26" y="2"/>
                    </a:cubicBezTo>
                    <a:cubicBezTo>
                      <a:pt x="26" y="3"/>
                      <a:pt x="27" y="5"/>
                      <a:pt x="27" y="7"/>
                    </a:cubicBezTo>
                    <a:cubicBezTo>
                      <a:pt x="27" y="7"/>
                      <a:pt x="27" y="8"/>
                      <a:pt x="27" y="8"/>
                    </a:cubicBezTo>
                    <a:cubicBezTo>
                      <a:pt x="22" y="8"/>
                      <a:pt x="22" y="8"/>
                      <a:pt x="22" y="8"/>
                    </a:cubicBezTo>
                    <a:cubicBezTo>
                      <a:pt x="22" y="8"/>
                      <a:pt x="22" y="7"/>
                      <a:pt x="22" y="7"/>
                    </a:cubicBezTo>
                    <a:close/>
                    <a:moveTo>
                      <a:pt x="8" y="7"/>
                    </a:moveTo>
                    <a:cubicBezTo>
                      <a:pt x="8" y="5"/>
                      <a:pt x="9" y="3"/>
                      <a:pt x="9" y="2"/>
                    </a:cubicBezTo>
                    <a:cubicBezTo>
                      <a:pt x="9" y="1"/>
                      <a:pt x="10" y="1"/>
                      <a:pt x="11" y="1"/>
                    </a:cubicBezTo>
                    <a:cubicBezTo>
                      <a:pt x="11" y="1"/>
                      <a:pt x="12" y="1"/>
                      <a:pt x="12" y="2"/>
                    </a:cubicBezTo>
                    <a:cubicBezTo>
                      <a:pt x="13" y="3"/>
                      <a:pt x="13" y="5"/>
                      <a:pt x="13" y="7"/>
                    </a:cubicBezTo>
                    <a:cubicBezTo>
                      <a:pt x="13" y="7"/>
                      <a:pt x="13" y="8"/>
                      <a:pt x="13" y="8"/>
                    </a:cubicBezTo>
                    <a:cubicBezTo>
                      <a:pt x="8" y="8"/>
                      <a:pt x="8" y="8"/>
                      <a:pt x="8" y="8"/>
                    </a:cubicBezTo>
                    <a:cubicBezTo>
                      <a:pt x="8" y="8"/>
                      <a:pt x="8" y="7"/>
                      <a:pt x="8" y="7"/>
                    </a:cubicBezTo>
                    <a:close/>
                    <a:moveTo>
                      <a:pt x="33" y="32"/>
                    </a:moveTo>
                    <a:cubicBezTo>
                      <a:pt x="33" y="32"/>
                      <a:pt x="32" y="32"/>
                      <a:pt x="32" y="32"/>
                    </a:cubicBezTo>
                    <a:cubicBezTo>
                      <a:pt x="3" y="32"/>
                      <a:pt x="3" y="32"/>
                      <a:pt x="3" y="32"/>
                    </a:cubicBezTo>
                    <a:cubicBezTo>
                      <a:pt x="2" y="32"/>
                      <a:pt x="2" y="32"/>
                      <a:pt x="2" y="32"/>
                    </a:cubicBezTo>
                    <a:cubicBezTo>
                      <a:pt x="2" y="16"/>
                      <a:pt x="2" y="16"/>
                      <a:pt x="2" y="16"/>
                    </a:cubicBezTo>
                    <a:cubicBezTo>
                      <a:pt x="2" y="15"/>
                      <a:pt x="2" y="15"/>
                      <a:pt x="3" y="15"/>
                    </a:cubicBezTo>
                    <a:cubicBezTo>
                      <a:pt x="32" y="15"/>
                      <a:pt x="32" y="15"/>
                      <a:pt x="32" y="15"/>
                    </a:cubicBezTo>
                    <a:cubicBezTo>
                      <a:pt x="32" y="15"/>
                      <a:pt x="33" y="15"/>
                      <a:pt x="33" y="16"/>
                    </a:cubicBezTo>
                    <a:lnTo>
                      <a:pt x="33" y="3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7"/>
              <p:cNvSpPr/>
              <p:nvPr/>
            </p:nvSpPr>
            <p:spPr bwMode="auto">
              <a:xfrm>
                <a:off x="8912386" y="612352"/>
                <a:ext cx="371475" cy="147637"/>
              </a:xfrm>
              <a:custGeom>
                <a:gdLst>
                  <a:gd fmla="*/ 33 w 33" name="T0"/>
                  <a:gd fmla="*/ 0 h 13" name="T1"/>
                  <a:gd fmla="*/ 29 w 33" name="T2"/>
                  <a:gd fmla="*/ 0 h 13" name="T3"/>
                  <a:gd fmla="*/ 29 w 33" name="T4"/>
                  <a:gd fmla="*/ 7 h 13" name="T5"/>
                  <a:gd fmla="*/ 27 w 33" name="T6"/>
                  <a:gd fmla="*/ 8 h 13" name="T7"/>
                  <a:gd fmla="*/ 6 w 33" name="T8"/>
                  <a:gd fmla="*/ 8 h 13" name="T9"/>
                  <a:gd fmla="*/ 4 w 33" name="T10"/>
                  <a:gd fmla="*/ 7 h 13" name="T11"/>
                  <a:gd fmla="*/ 4 w 33" name="T12"/>
                  <a:gd fmla="*/ 0 h 13" name="T13"/>
                  <a:gd fmla="*/ 0 w 33" name="T14"/>
                  <a:gd fmla="*/ 0 h 13" name="T15"/>
                  <a:gd fmla="*/ 0 w 33" name="T16"/>
                  <a:gd fmla="*/ 7 h 13" name="T17"/>
                  <a:gd fmla="*/ 6 w 33" name="T18"/>
                  <a:gd fmla="*/ 13 h 13" name="T19"/>
                  <a:gd fmla="*/ 27 w 33" name="T20"/>
                  <a:gd fmla="*/ 13 h 13" name="T21"/>
                  <a:gd fmla="*/ 33 w 33" name="T22"/>
                  <a:gd fmla="*/ 7 h 13" name="T23"/>
                  <a:gd fmla="*/ 33 w 33" name="T24"/>
                  <a:gd fmla="*/ 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33">
                    <a:moveTo>
                      <a:pt x="33" y="0"/>
                    </a:moveTo>
                    <a:cubicBezTo>
                      <a:pt x="29" y="0"/>
                      <a:pt x="29" y="0"/>
                      <a:pt x="29" y="0"/>
                    </a:cubicBezTo>
                    <a:cubicBezTo>
                      <a:pt x="29" y="7"/>
                      <a:pt x="29" y="7"/>
                      <a:pt x="29" y="7"/>
                    </a:cubicBezTo>
                    <a:cubicBezTo>
                      <a:pt x="29" y="8"/>
                      <a:pt x="28" y="8"/>
                      <a:pt x="27" y="8"/>
                    </a:cubicBezTo>
                    <a:cubicBezTo>
                      <a:pt x="6" y="8"/>
                      <a:pt x="6" y="8"/>
                      <a:pt x="6" y="8"/>
                    </a:cubicBezTo>
                    <a:cubicBezTo>
                      <a:pt x="5" y="8"/>
                      <a:pt x="4" y="8"/>
                      <a:pt x="4" y="7"/>
                    </a:cubicBezTo>
                    <a:cubicBezTo>
                      <a:pt x="4" y="0"/>
                      <a:pt x="4" y="0"/>
                      <a:pt x="4" y="0"/>
                    </a:cubicBezTo>
                    <a:cubicBezTo>
                      <a:pt x="0" y="0"/>
                      <a:pt x="0" y="0"/>
                      <a:pt x="0" y="0"/>
                    </a:cubicBezTo>
                    <a:cubicBezTo>
                      <a:pt x="0" y="7"/>
                      <a:pt x="0" y="7"/>
                      <a:pt x="0" y="7"/>
                    </a:cubicBezTo>
                    <a:cubicBezTo>
                      <a:pt x="0" y="10"/>
                      <a:pt x="2" y="13"/>
                      <a:pt x="6" y="13"/>
                    </a:cubicBezTo>
                    <a:cubicBezTo>
                      <a:pt x="27" y="13"/>
                      <a:pt x="27" y="13"/>
                      <a:pt x="27" y="13"/>
                    </a:cubicBezTo>
                    <a:cubicBezTo>
                      <a:pt x="30" y="13"/>
                      <a:pt x="33" y="10"/>
                      <a:pt x="33" y="7"/>
                    </a:cubicBezTo>
                    <a:lnTo>
                      <a:pt x="33"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8"/>
              <p:cNvSpPr/>
              <p:nvPr/>
            </p:nvSpPr>
            <p:spPr bwMode="auto">
              <a:xfrm>
                <a:off x="8990174" y="421852"/>
                <a:ext cx="214313" cy="258762"/>
              </a:xfrm>
              <a:custGeom>
                <a:gdLst>
                  <a:gd fmla="*/ 7 w 19" name="T0"/>
                  <a:gd fmla="*/ 1 h 23" name="T1"/>
                  <a:gd fmla="*/ 6 w 19" name="T2"/>
                  <a:gd fmla="*/ 1 h 23" name="T3"/>
                  <a:gd fmla="*/ 6 w 19" name="T4"/>
                  <a:gd fmla="*/ 13 h 23" name="T5"/>
                  <a:gd fmla="*/ 2 w 19" name="T6"/>
                  <a:gd fmla="*/ 13 h 23" name="T7"/>
                  <a:gd fmla="*/ 1 w 19" name="T8"/>
                  <a:gd fmla="*/ 14 h 23" name="T9"/>
                  <a:gd fmla="*/ 4 w 19" name="T10"/>
                  <a:gd fmla="*/ 17 h 23" name="T11"/>
                  <a:gd fmla="*/ 6 w 19" name="T12"/>
                  <a:gd fmla="*/ 19 h 23" name="T13"/>
                  <a:gd fmla="*/ 8 w 19" name="T14"/>
                  <a:gd fmla="*/ 22 h 23" name="T15"/>
                  <a:gd fmla="*/ 10 w 19" name="T16"/>
                  <a:gd fmla="*/ 22 h 23" name="T17"/>
                  <a:gd fmla="*/ 13 w 19" name="T18"/>
                  <a:gd fmla="*/ 19 h 23" name="T19"/>
                  <a:gd fmla="*/ 15 w 19" name="T20"/>
                  <a:gd fmla="*/ 17 h 23" name="T21"/>
                  <a:gd fmla="*/ 18 w 19" name="T22"/>
                  <a:gd fmla="*/ 14 h 23" name="T23"/>
                  <a:gd fmla="*/ 17 w 19" name="T24"/>
                  <a:gd fmla="*/ 13 h 23" name="T25"/>
                  <a:gd fmla="*/ 13 w 19" name="T26"/>
                  <a:gd fmla="*/ 13 h 23" name="T27"/>
                  <a:gd fmla="*/ 13 w 19" name="T28"/>
                  <a:gd fmla="*/ 1 h 23" name="T29"/>
                  <a:gd fmla="*/ 12 w 19" name="T30"/>
                  <a:gd fmla="*/ 0 h 23" name="T31"/>
                  <a:gd fmla="*/ 7 w 19" name="T32"/>
                  <a:gd fmla="*/ 1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19">
                    <a:moveTo>
                      <a:pt x="7" y="1"/>
                    </a:moveTo>
                    <a:cubicBezTo>
                      <a:pt x="6" y="1"/>
                      <a:pt x="6" y="1"/>
                      <a:pt x="6" y="1"/>
                    </a:cubicBezTo>
                    <a:cubicBezTo>
                      <a:pt x="6" y="13"/>
                      <a:pt x="6" y="13"/>
                      <a:pt x="6" y="13"/>
                    </a:cubicBezTo>
                    <a:cubicBezTo>
                      <a:pt x="2" y="13"/>
                      <a:pt x="2" y="13"/>
                      <a:pt x="2" y="13"/>
                    </a:cubicBezTo>
                    <a:cubicBezTo>
                      <a:pt x="1" y="13"/>
                      <a:pt x="0" y="13"/>
                      <a:pt x="1" y="14"/>
                    </a:cubicBezTo>
                    <a:cubicBezTo>
                      <a:pt x="4" y="17"/>
                      <a:pt x="4" y="17"/>
                      <a:pt x="4" y="17"/>
                    </a:cubicBezTo>
                    <a:cubicBezTo>
                      <a:pt x="4" y="18"/>
                      <a:pt x="5" y="19"/>
                      <a:pt x="6" y="19"/>
                    </a:cubicBezTo>
                    <a:cubicBezTo>
                      <a:pt x="8" y="22"/>
                      <a:pt x="8" y="22"/>
                      <a:pt x="8" y="22"/>
                    </a:cubicBezTo>
                    <a:cubicBezTo>
                      <a:pt x="9" y="23"/>
                      <a:pt x="10" y="23"/>
                      <a:pt x="10" y="22"/>
                    </a:cubicBezTo>
                    <a:cubicBezTo>
                      <a:pt x="13" y="19"/>
                      <a:pt x="13" y="19"/>
                      <a:pt x="13" y="19"/>
                    </a:cubicBezTo>
                    <a:cubicBezTo>
                      <a:pt x="14" y="19"/>
                      <a:pt x="15" y="18"/>
                      <a:pt x="15" y="17"/>
                    </a:cubicBezTo>
                    <a:cubicBezTo>
                      <a:pt x="18" y="14"/>
                      <a:pt x="18" y="14"/>
                      <a:pt x="18" y="14"/>
                    </a:cubicBezTo>
                    <a:cubicBezTo>
                      <a:pt x="19" y="13"/>
                      <a:pt x="18" y="13"/>
                      <a:pt x="17" y="13"/>
                    </a:cubicBezTo>
                    <a:cubicBezTo>
                      <a:pt x="13" y="13"/>
                      <a:pt x="13" y="13"/>
                      <a:pt x="13" y="13"/>
                    </a:cubicBezTo>
                    <a:cubicBezTo>
                      <a:pt x="13" y="1"/>
                      <a:pt x="13" y="1"/>
                      <a:pt x="13" y="1"/>
                    </a:cubicBezTo>
                    <a:cubicBezTo>
                      <a:pt x="13" y="1"/>
                      <a:pt x="12" y="0"/>
                      <a:pt x="12" y="0"/>
                    </a:cubicBezTo>
                    <a:lnTo>
                      <a:pt x="7" y="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9"/>
              <p:cNvSpPr/>
              <p:nvPr/>
            </p:nvSpPr>
            <p:spPr bwMode="auto">
              <a:xfrm>
                <a:off x="8912386" y="963189"/>
                <a:ext cx="212725" cy="360362"/>
              </a:xfrm>
              <a:custGeom>
                <a:gdLst>
                  <a:gd fmla="*/ 18 w 19" name="T0"/>
                  <a:gd fmla="*/ 30 h 32" name="T1"/>
                  <a:gd fmla="*/ 16 w 19" name="T2"/>
                  <a:gd fmla="*/ 30 h 32" name="T3"/>
                  <a:gd fmla="*/ 13 w 19" name="T4"/>
                  <a:gd fmla="*/ 27 h 32" name="T5"/>
                  <a:gd fmla="*/ 13 w 19" name="T6"/>
                  <a:gd fmla="*/ 23 h 32" name="T7"/>
                  <a:gd fmla="*/ 13 w 19" name="T8"/>
                  <a:gd fmla="*/ 23 h 32" name="T9"/>
                  <a:gd fmla="*/ 13 w 19" name="T10"/>
                  <a:gd fmla="*/ 23 h 32" name="T11"/>
                  <a:gd fmla="*/ 13 w 19" name="T12"/>
                  <a:gd fmla="*/ 21 h 32" name="T13"/>
                  <a:gd fmla="*/ 10 w 19" name="T14"/>
                  <a:gd fmla="*/ 21 h 32" name="T15"/>
                  <a:gd fmla="*/ 7 w 19" name="T16"/>
                  <a:gd fmla="*/ 21 h 32" name="T17"/>
                  <a:gd fmla="*/ 7 w 19" name="T18"/>
                  <a:gd fmla="*/ 21 h 32" name="T19"/>
                  <a:gd fmla="*/ 7 w 19" name="T20"/>
                  <a:gd fmla="*/ 21 h 32" name="T21"/>
                  <a:gd fmla="*/ 6 w 19" name="T22"/>
                  <a:gd fmla="*/ 20 h 32" name="T23"/>
                  <a:gd fmla="*/ 5 w 19" name="T24"/>
                  <a:gd fmla="*/ 18 h 32" name="T25"/>
                  <a:gd fmla="*/ 6 w 19" name="T26"/>
                  <a:gd fmla="*/ 15 h 32" name="T27"/>
                  <a:gd fmla="*/ 7 w 19" name="T28"/>
                  <a:gd fmla="*/ 13 h 32" name="T29"/>
                  <a:gd fmla="*/ 7 w 19" name="T30"/>
                  <a:gd fmla="*/ 13 h 32" name="T31"/>
                  <a:gd fmla="*/ 7 w 19" name="T32"/>
                  <a:gd fmla="*/ 12 h 32" name="T33"/>
                  <a:gd fmla="*/ 8 w 19" name="T34"/>
                  <a:gd fmla="*/ 12 h 32" name="T35"/>
                  <a:gd fmla="*/ 9 w 19" name="T36"/>
                  <a:gd fmla="*/ 10 h 32" name="T37"/>
                  <a:gd fmla="*/ 9 w 19" name="T38"/>
                  <a:gd fmla="*/ 10 h 32" name="T39"/>
                  <a:gd fmla="*/ 9 w 19" name="T40"/>
                  <a:gd fmla="*/ 10 h 32" name="T41"/>
                  <a:gd fmla="*/ 14 w 19" name="T42"/>
                  <a:gd fmla="*/ 1 h 32" name="T43"/>
                  <a:gd fmla="*/ 14 w 19" name="T44"/>
                  <a:gd fmla="*/ 1 h 32" name="T45"/>
                  <a:gd fmla="*/ 14 w 19" name="T46"/>
                  <a:gd fmla="*/ 1 h 32" name="T47"/>
                  <a:gd fmla="*/ 15 w 19" name="T48"/>
                  <a:gd fmla="*/ 1 h 32" name="T49"/>
                  <a:gd fmla="*/ 13 w 19" name="T50"/>
                  <a:gd fmla="*/ 0 h 32" name="T51"/>
                  <a:gd fmla="*/ 10 w 19" name="T52"/>
                  <a:gd fmla="*/ 2 h 32" name="T53"/>
                  <a:gd fmla="*/ 8 w 19" name="T54"/>
                  <a:gd fmla="*/ 6 h 32" name="T55"/>
                  <a:gd fmla="*/ 3 w 19" name="T56"/>
                  <a:gd fmla="*/ 15 h 32" name="T57"/>
                  <a:gd fmla="*/ 1 w 19" name="T58"/>
                  <a:gd fmla="*/ 18 h 32" name="T59"/>
                  <a:gd fmla="*/ 0 w 19" name="T60"/>
                  <a:gd fmla="*/ 20 h 32" name="T61"/>
                  <a:gd fmla="*/ 1 w 19" name="T62"/>
                  <a:gd fmla="*/ 23 h 32" name="T63"/>
                  <a:gd fmla="*/ 3 w 19" name="T64"/>
                  <a:gd fmla="*/ 23 h 32" name="T65"/>
                  <a:gd fmla="*/ 7 w 19" name="T66"/>
                  <a:gd fmla="*/ 23 h 32" name="T67"/>
                  <a:gd fmla="*/ 7 w 19" name="T68"/>
                  <a:gd fmla="*/ 30 h 32" name="T69"/>
                  <a:gd fmla="*/ 9 w 19" name="T70"/>
                  <a:gd fmla="*/ 32 h 32" name="T71"/>
                  <a:gd fmla="*/ 16 w 19" name="T72"/>
                  <a:gd fmla="*/ 32 h 32" name="T73"/>
                  <a:gd fmla="*/ 19 w 19" name="T74"/>
                  <a:gd fmla="*/ 30 h 32" name="T75"/>
                  <a:gd fmla="*/ 18 w 19" name="T76"/>
                  <a:gd fmla="*/ 30 h 3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2" w="19">
                    <a:moveTo>
                      <a:pt x="18" y="30"/>
                    </a:moveTo>
                    <a:cubicBezTo>
                      <a:pt x="16" y="30"/>
                      <a:pt x="16" y="30"/>
                      <a:pt x="16" y="30"/>
                    </a:cubicBezTo>
                    <a:cubicBezTo>
                      <a:pt x="14" y="30"/>
                      <a:pt x="13" y="29"/>
                      <a:pt x="13" y="27"/>
                    </a:cubicBezTo>
                    <a:cubicBezTo>
                      <a:pt x="13" y="23"/>
                      <a:pt x="13" y="23"/>
                      <a:pt x="13" y="23"/>
                    </a:cubicBezTo>
                    <a:cubicBezTo>
                      <a:pt x="13" y="23"/>
                      <a:pt x="13" y="23"/>
                      <a:pt x="13" y="23"/>
                    </a:cubicBezTo>
                    <a:cubicBezTo>
                      <a:pt x="13" y="23"/>
                      <a:pt x="13" y="23"/>
                      <a:pt x="13" y="23"/>
                    </a:cubicBezTo>
                    <a:cubicBezTo>
                      <a:pt x="13" y="21"/>
                      <a:pt x="13" y="21"/>
                      <a:pt x="13" y="21"/>
                    </a:cubicBezTo>
                    <a:cubicBezTo>
                      <a:pt x="10" y="21"/>
                      <a:pt x="10" y="21"/>
                      <a:pt x="10" y="21"/>
                    </a:cubicBezTo>
                    <a:cubicBezTo>
                      <a:pt x="9" y="21"/>
                      <a:pt x="8" y="21"/>
                      <a:pt x="7" y="21"/>
                    </a:cubicBezTo>
                    <a:cubicBezTo>
                      <a:pt x="7" y="21"/>
                      <a:pt x="7" y="21"/>
                      <a:pt x="7" y="21"/>
                    </a:cubicBezTo>
                    <a:cubicBezTo>
                      <a:pt x="7" y="21"/>
                      <a:pt x="7" y="21"/>
                      <a:pt x="7" y="21"/>
                    </a:cubicBezTo>
                    <a:cubicBezTo>
                      <a:pt x="7" y="20"/>
                      <a:pt x="6" y="20"/>
                      <a:pt x="6" y="20"/>
                    </a:cubicBezTo>
                    <a:cubicBezTo>
                      <a:pt x="5" y="20"/>
                      <a:pt x="5" y="19"/>
                      <a:pt x="5" y="18"/>
                    </a:cubicBezTo>
                    <a:cubicBezTo>
                      <a:pt x="5" y="17"/>
                      <a:pt x="5" y="16"/>
                      <a:pt x="6" y="15"/>
                    </a:cubicBezTo>
                    <a:cubicBezTo>
                      <a:pt x="7" y="13"/>
                      <a:pt x="7" y="13"/>
                      <a:pt x="7" y="13"/>
                    </a:cubicBezTo>
                    <a:cubicBezTo>
                      <a:pt x="7" y="13"/>
                      <a:pt x="7" y="13"/>
                      <a:pt x="7" y="13"/>
                    </a:cubicBezTo>
                    <a:cubicBezTo>
                      <a:pt x="7" y="12"/>
                      <a:pt x="7" y="12"/>
                      <a:pt x="7" y="12"/>
                    </a:cubicBezTo>
                    <a:cubicBezTo>
                      <a:pt x="8" y="12"/>
                      <a:pt x="8" y="12"/>
                      <a:pt x="8" y="12"/>
                    </a:cubicBezTo>
                    <a:cubicBezTo>
                      <a:pt x="8" y="12"/>
                      <a:pt x="8" y="11"/>
                      <a:pt x="9" y="10"/>
                    </a:cubicBezTo>
                    <a:cubicBezTo>
                      <a:pt x="9" y="10"/>
                      <a:pt x="9" y="10"/>
                      <a:pt x="9" y="10"/>
                    </a:cubicBezTo>
                    <a:cubicBezTo>
                      <a:pt x="9" y="10"/>
                      <a:pt x="9" y="10"/>
                      <a:pt x="9" y="10"/>
                    </a:cubicBezTo>
                    <a:cubicBezTo>
                      <a:pt x="11" y="7"/>
                      <a:pt x="13" y="4"/>
                      <a:pt x="14" y="1"/>
                    </a:cubicBezTo>
                    <a:cubicBezTo>
                      <a:pt x="14" y="1"/>
                      <a:pt x="14" y="1"/>
                      <a:pt x="14" y="1"/>
                    </a:cubicBezTo>
                    <a:cubicBezTo>
                      <a:pt x="14" y="1"/>
                      <a:pt x="14" y="1"/>
                      <a:pt x="14" y="1"/>
                    </a:cubicBezTo>
                    <a:cubicBezTo>
                      <a:pt x="15" y="1"/>
                      <a:pt x="15" y="1"/>
                      <a:pt x="15" y="1"/>
                    </a:cubicBezTo>
                    <a:cubicBezTo>
                      <a:pt x="14" y="0"/>
                      <a:pt x="13" y="0"/>
                      <a:pt x="13" y="0"/>
                    </a:cubicBezTo>
                    <a:cubicBezTo>
                      <a:pt x="12" y="0"/>
                      <a:pt x="11" y="1"/>
                      <a:pt x="10" y="2"/>
                    </a:cubicBezTo>
                    <a:cubicBezTo>
                      <a:pt x="8" y="6"/>
                      <a:pt x="8" y="6"/>
                      <a:pt x="8" y="6"/>
                    </a:cubicBezTo>
                    <a:cubicBezTo>
                      <a:pt x="6" y="8"/>
                      <a:pt x="4" y="12"/>
                      <a:pt x="3" y="15"/>
                    </a:cubicBezTo>
                    <a:cubicBezTo>
                      <a:pt x="1" y="18"/>
                      <a:pt x="1" y="18"/>
                      <a:pt x="1" y="18"/>
                    </a:cubicBezTo>
                    <a:cubicBezTo>
                      <a:pt x="0" y="19"/>
                      <a:pt x="0" y="20"/>
                      <a:pt x="0" y="20"/>
                    </a:cubicBezTo>
                    <a:cubicBezTo>
                      <a:pt x="0" y="21"/>
                      <a:pt x="0" y="22"/>
                      <a:pt x="1" y="23"/>
                    </a:cubicBezTo>
                    <a:cubicBezTo>
                      <a:pt x="1" y="23"/>
                      <a:pt x="2" y="23"/>
                      <a:pt x="3" y="23"/>
                    </a:cubicBezTo>
                    <a:cubicBezTo>
                      <a:pt x="7" y="23"/>
                      <a:pt x="7" y="23"/>
                      <a:pt x="7" y="23"/>
                    </a:cubicBezTo>
                    <a:cubicBezTo>
                      <a:pt x="7" y="30"/>
                      <a:pt x="7" y="30"/>
                      <a:pt x="7" y="30"/>
                    </a:cubicBezTo>
                    <a:cubicBezTo>
                      <a:pt x="7" y="31"/>
                      <a:pt x="8" y="32"/>
                      <a:pt x="9" y="32"/>
                    </a:cubicBezTo>
                    <a:cubicBezTo>
                      <a:pt x="16" y="32"/>
                      <a:pt x="16" y="32"/>
                      <a:pt x="16" y="32"/>
                    </a:cubicBezTo>
                    <a:cubicBezTo>
                      <a:pt x="17" y="32"/>
                      <a:pt x="18" y="31"/>
                      <a:pt x="19" y="30"/>
                    </a:cubicBezTo>
                    <a:cubicBezTo>
                      <a:pt x="18" y="30"/>
                      <a:pt x="18" y="30"/>
                      <a:pt x="18" y="3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10"/>
              <p:cNvSpPr/>
              <p:nvPr/>
            </p:nvSpPr>
            <p:spPr bwMode="auto">
              <a:xfrm>
                <a:off x="8979061" y="928264"/>
                <a:ext cx="304800" cy="361950"/>
              </a:xfrm>
              <a:custGeom>
                <a:gdLst>
                  <a:gd fmla="*/ 26 w 27" name="T0"/>
                  <a:gd fmla="*/ 18 h 32" name="T1"/>
                  <a:gd fmla="*/ 26 w 27" name="T2"/>
                  <a:gd fmla="*/ 18 h 32" name="T3"/>
                  <a:gd fmla="*/ 24 w 27" name="T4"/>
                  <a:gd fmla="*/ 16 h 32" name="T5"/>
                  <a:gd fmla="*/ 18 w 27" name="T6"/>
                  <a:gd fmla="*/ 5 h 32" name="T7"/>
                  <a:gd fmla="*/ 16 w 27" name="T8"/>
                  <a:gd fmla="*/ 2 h 32" name="T9"/>
                  <a:gd fmla="*/ 13 w 27" name="T10"/>
                  <a:gd fmla="*/ 0 h 32" name="T11"/>
                  <a:gd fmla="*/ 11 w 27" name="T12"/>
                  <a:gd fmla="*/ 2 h 32" name="T13"/>
                  <a:gd fmla="*/ 9 w 27" name="T14"/>
                  <a:gd fmla="*/ 4 h 32" name="T15"/>
                  <a:gd fmla="*/ 9 w 27" name="T16"/>
                  <a:gd fmla="*/ 5 h 32" name="T17"/>
                  <a:gd fmla="*/ 9 w 27" name="T18"/>
                  <a:gd fmla="*/ 5 h 32" name="T19"/>
                  <a:gd fmla="*/ 9 w 27" name="T20"/>
                  <a:gd fmla="*/ 5 h 32" name="T21"/>
                  <a:gd fmla="*/ 4 w 27" name="T22"/>
                  <a:gd fmla="*/ 13 h 32" name="T23"/>
                  <a:gd fmla="*/ 4 w 27" name="T24"/>
                  <a:gd fmla="*/ 13 h 32" name="T25"/>
                  <a:gd fmla="*/ 4 w 27" name="T26"/>
                  <a:gd fmla="*/ 13 h 32" name="T27"/>
                  <a:gd fmla="*/ 2 w 27" name="T28"/>
                  <a:gd fmla="*/ 16 h 32" name="T29"/>
                  <a:gd fmla="*/ 1 w 27" name="T30"/>
                  <a:gd fmla="*/ 17 h 32" name="T31"/>
                  <a:gd fmla="*/ 1 w 27" name="T32"/>
                  <a:gd fmla="*/ 18 h 32" name="T33"/>
                  <a:gd fmla="*/ 1 w 27" name="T34"/>
                  <a:gd fmla="*/ 18 h 32" name="T35"/>
                  <a:gd fmla="*/ 1 w 27" name="T36"/>
                  <a:gd fmla="*/ 18 h 32" name="T37"/>
                  <a:gd fmla="*/ 0 w 27" name="T38"/>
                  <a:gd fmla="*/ 21 h 32" name="T39"/>
                  <a:gd fmla="*/ 1 w 27" name="T40"/>
                  <a:gd fmla="*/ 22 h 32" name="T41"/>
                  <a:gd fmla="*/ 1 w 27" name="T42"/>
                  <a:gd fmla="*/ 22 h 32" name="T43"/>
                  <a:gd fmla="*/ 1 w 27" name="T44"/>
                  <a:gd fmla="*/ 23 h 32" name="T45"/>
                  <a:gd fmla="*/ 4 w 27" name="T46"/>
                  <a:gd fmla="*/ 23 h 32" name="T47"/>
                  <a:gd fmla="*/ 7 w 27" name="T48"/>
                  <a:gd fmla="*/ 23 h 32" name="T49"/>
                  <a:gd fmla="*/ 7 w 27" name="T50"/>
                  <a:gd fmla="*/ 23 h 32" name="T51"/>
                  <a:gd fmla="*/ 8 w 27" name="T52"/>
                  <a:gd fmla="*/ 23 h 32" name="T53"/>
                  <a:gd fmla="*/ 8 w 27" name="T54"/>
                  <a:gd fmla="*/ 26 h 32" name="T55"/>
                  <a:gd fmla="*/ 8 w 27" name="T56"/>
                  <a:gd fmla="*/ 26 h 32" name="T57"/>
                  <a:gd fmla="*/ 8 w 27" name="T58"/>
                  <a:gd fmla="*/ 26 h 32" name="T59"/>
                  <a:gd fmla="*/ 8 w 27" name="T60"/>
                  <a:gd fmla="*/ 30 h 32" name="T61"/>
                  <a:gd fmla="*/ 10 w 27" name="T62"/>
                  <a:gd fmla="*/ 32 h 32" name="T63"/>
                  <a:gd fmla="*/ 12 w 27" name="T64"/>
                  <a:gd fmla="*/ 32 h 32" name="T65"/>
                  <a:gd fmla="*/ 12 w 27" name="T66"/>
                  <a:gd fmla="*/ 32 h 32" name="T67"/>
                  <a:gd fmla="*/ 13 w 27" name="T68"/>
                  <a:gd fmla="*/ 32 h 32" name="T69"/>
                  <a:gd fmla="*/ 17 w 27" name="T70"/>
                  <a:gd fmla="*/ 32 h 32" name="T71"/>
                  <a:gd fmla="*/ 19 w 27" name="T72"/>
                  <a:gd fmla="*/ 30 h 32" name="T73"/>
                  <a:gd fmla="*/ 19 w 27" name="T74"/>
                  <a:gd fmla="*/ 25 h 32" name="T75"/>
                  <a:gd fmla="*/ 19 w 27" name="T76"/>
                  <a:gd fmla="*/ 25 h 32" name="T77"/>
                  <a:gd fmla="*/ 19 w 27" name="T78"/>
                  <a:gd fmla="*/ 24 h 32" name="T79"/>
                  <a:gd fmla="*/ 19 w 27" name="T80"/>
                  <a:gd fmla="*/ 23 h 32" name="T81"/>
                  <a:gd fmla="*/ 19 w 27" name="T82"/>
                  <a:gd fmla="*/ 23 h 32" name="T83"/>
                  <a:gd fmla="*/ 19 w 27" name="T84"/>
                  <a:gd fmla="*/ 23 h 32" name="T85"/>
                  <a:gd fmla="*/ 20 w 27" name="T86"/>
                  <a:gd fmla="*/ 23 h 32" name="T87"/>
                  <a:gd fmla="*/ 20 w 27" name="T88"/>
                  <a:gd fmla="*/ 23 h 32" name="T89"/>
                  <a:gd fmla="*/ 20 w 27" name="T90"/>
                  <a:gd fmla="*/ 23 h 32" name="T91"/>
                  <a:gd fmla="*/ 23 w 27" name="T92"/>
                  <a:gd fmla="*/ 23 h 32" name="T93"/>
                  <a:gd fmla="*/ 27 w 27" name="T94"/>
                  <a:gd fmla="*/ 21 h 32" name="T95"/>
                  <a:gd fmla="*/ 26 w 27" name="T96"/>
                  <a:gd fmla="*/ 18 h 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 w="27">
                    <a:moveTo>
                      <a:pt x="26" y="18"/>
                    </a:moveTo>
                    <a:cubicBezTo>
                      <a:pt x="26" y="18"/>
                      <a:pt x="26" y="18"/>
                      <a:pt x="26" y="18"/>
                    </a:cubicBezTo>
                    <a:cubicBezTo>
                      <a:pt x="24" y="16"/>
                      <a:pt x="24" y="16"/>
                      <a:pt x="24" y="16"/>
                    </a:cubicBezTo>
                    <a:cubicBezTo>
                      <a:pt x="23" y="13"/>
                      <a:pt x="20" y="8"/>
                      <a:pt x="18" y="5"/>
                    </a:cubicBezTo>
                    <a:cubicBezTo>
                      <a:pt x="16" y="2"/>
                      <a:pt x="16" y="2"/>
                      <a:pt x="16" y="2"/>
                    </a:cubicBezTo>
                    <a:cubicBezTo>
                      <a:pt x="15" y="1"/>
                      <a:pt x="14" y="0"/>
                      <a:pt x="13" y="0"/>
                    </a:cubicBezTo>
                    <a:cubicBezTo>
                      <a:pt x="12" y="0"/>
                      <a:pt x="11" y="1"/>
                      <a:pt x="11" y="2"/>
                    </a:cubicBezTo>
                    <a:cubicBezTo>
                      <a:pt x="9" y="4"/>
                      <a:pt x="9" y="4"/>
                      <a:pt x="9" y="4"/>
                    </a:cubicBezTo>
                    <a:cubicBezTo>
                      <a:pt x="9" y="5"/>
                      <a:pt x="9" y="5"/>
                      <a:pt x="9" y="5"/>
                    </a:cubicBezTo>
                    <a:cubicBezTo>
                      <a:pt x="9" y="5"/>
                      <a:pt x="9" y="5"/>
                      <a:pt x="9" y="5"/>
                    </a:cubicBezTo>
                    <a:cubicBezTo>
                      <a:pt x="9" y="5"/>
                      <a:pt x="9" y="5"/>
                      <a:pt x="9" y="5"/>
                    </a:cubicBezTo>
                    <a:cubicBezTo>
                      <a:pt x="8" y="7"/>
                      <a:pt x="6" y="10"/>
                      <a:pt x="4" y="13"/>
                    </a:cubicBezTo>
                    <a:cubicBezTo>
                      <a:pt x="4" y="13"/>
                      <a:pt x="4" y="13"/>
                      <a:pt x="4" y="13"/>
                    </a:cubicBezTo>
                    <a:cubicBezTo>
                      <a:pt x="4" y="13"/>
                      <a:pt x="4" y="13"/>
                      <a:pt x="4" y="13"/>
                    </a:cubicBezTo>
                    <a:cubicBezTo>
                      <a:pt x="3" y="14"/>
                      <a:pt x="3" y="15"/>
                      <a:pt x="2" y="16"/>
                    </a:cubicBezTo>
                    <a:cubicBezTo>
                      <a:pt x="1" y="17"/>
                      <a:pt x="1" y="17"/>
                      <a:pt x="1" y="17"/>
                    </a:cubicBezTo>
                    <a:cubicBezTo>
                      <a:pt x="1" y="18"/>
                      <a:pt x="1" y="18"/>
                      <a:pt x="1" y="18"/>
                    </a:cubicBezTo>
                    <a:cubicBezTo>
                      <a:pt x="1" y="18"/>
                      <a:pt x="1" y="18"/>
                      <a:pt x="1" y="18"/>
                    </a:cubicBezTo>
                    <a:cubicBezTo>
                      <a:pt x="1" y="18"/>
                      <a:pt x="1" y="18"/>
                      <a:pt x="1" y="18"/>
                    </a:cubicBezTo>
                    <a:cubicBezTo>
                      <a:pt x="0" y="19"/>
                      <a:pt x="0" y="20"/>
                      <a:pt x="0" y="21"/>
                    </a:cubicBezTo>
                    <a:cubicBezTo>
                      <a:pt x="0" y="21"/>
                      <a:pt x="0" y="22"/>
                      <a:pt x="1" y="22"/>
                    </a:cubicBezTo>
                    <a:cubicBezTo>
                      <a:pt x="1" y="22"/>
                      <a:pt x="1" y="22"/>
                      <a:pt x="1" y="22"/>
                    </a:cubicBezTo>
                    <a:cubicBezTo>
                      <a:pt x="1" y="23"/>
                      <a:pt x="1" y="23"/>
                      <a:pt x="1" y="23"/>
                    </a:cubicBezTo>
                    <a:cubicBezTo>
                      <a:pt x="2" y="23"/>
                      <a:pt x="3" y="23"/>
                      <a:pt x="4" y="23"/>
                    </a:cubicBezTo>
                    <a:cubicBezTo>
                      <a:pt x="7" y="23"/>
                      <a:pt x="7" y="23"/>
                      <a:pt x="7" y="23"/>
                    </a:cubicBezTo>
                    <a:cubicBezTo>
                      <a:pt x="7" y="23"/>
                      <a:pt x="7" y="23"/>
                      <a:pt x="7" y="23"/>
                    </a:cubicBezTo>
                    <a:cubicBezTo>
                      <a:pt x="8" y="23"/>
                      <a:pt x="8" y="23"/>
                      <a:pt x="8" y="23"/>
                    </a:cubicBezTo>
                    <a:cubicBezTo>
                      <a:pt x="8" y="26"/>
                      <a:pt x="8" y="26"/>
                      <a:pt x="8" y="26"/>
                    </a:cubicBezTo>
                    <a:cubicBezTo>
                      <a:pt x="8" y="26"/>
                      <a:pt x="8" y="26"/>
                      <a:pt x="8" y="26"/>
                    </a:cubicBezTo>
                    <a:cubicBezTo>
                      <a:pt x="8" y="26"/>
                      <a:pt x="8" y="26"/>
                      <a:pt x="8" y="26"/>
                    </a:cubicBezTo>
                    <a:cubicBezTo>
                      <a:pt x="8" y="30"/>
                      <a:pt x="8" y="30"/>
                      <a:pt x="8" y="30"/>
                    </a:cubicBezTo>
                    <a:cubicBezTo>
                      <a:pt x="8" y="31"/>
                      <a:pt x="9" y="32"/>
                      <a:pt x="10" y="32"/>
                    </a:cubicBezTo>
                    <a:cubicBezTo>
                      <a:pt x="12" y="32"/>
                      <a:pt x="12" y="32"/>
                      <a:pt x="12" y="32"/>
                    </a:cubicBezTo>
                    <a:cubicBezTo>
                      <a:pt x="12" y="32"/>
                      <a:pt x="12" y="32"/>
                      <a:pt x="12" y="32"/>
                    </a:cubicBezTo>
                    <a:cubicBezTo>
                      <a:pt x="13" y="32"/>
                      <a:pt x="13" y="32"/>
                      <a:pt x="13" y="32"/>
                    </a:cubicBezTo>
                    <a:cubicBezTo>
                      <a:pt x="17" y="32"/>
                      <a:pt x="17" y="32"/>
                      <a:pt x="17" y="32"/>
                    </a:cubicBezTo>
                    <a:cubicBezTo>
                      <a:pt x="18" y="32"/>
                      <a:pt x="19" y="31"/>
                      <a:pt x="19" y="30"/>
                    </a:cubicBezTo>
                    <a:cubicBezTo>
                      <a:pt x="19" y="25"/>
                      <a:pt x="19" y="25"/>
                      <a:pt x="19" y="25"/>
                    </a:cubicBezTo>
                    <a:cubicBezTo>
                      <a:pt x="19" y="25"/>
                      <a:pt x="19" y="25"/>
                      <a:pt x="19" y="25"/>
                    </a:cubicBezTo>
                    <a:cubicBezTo>
                      <a:pt x="19" y="24"/>
                      <a:pt x="19" y="24"/>
                      <a:pt x="19" y="24"/>
                    </a:cubicBezTo>
                    <a:cubicBezTo>
                      <a:pt x="19" y="23"/>
                      <a:pt x="19" y="23"/>
                      <a:pt x="19" y="23"/>
                    </a:cubicBezTo>
                    <a:cubicBezTo>
                      <a:pt x="19" y="23"/>
                      <a:pt x="19" y="23"/>
                      <a:pt x="19" y="23"/>
                    </a:cubicBezTo>
                    <a:cubicBezTo>
                      <a:pt x="19" y="23"/>
                      <a:pt x="19" y="23"/>
                      <a:pt x="19" y="23"/>
                    </a:cubicBezTo>
                    <a:cubicBezTo>
                      <a:pt x="20" y="23"/>
                      <a:pt x="20" y="23"/>
                      <a:pt x="20" y="23"/>
                    </a:cubicBezTo>
                    <a:cubicBezTo>
                      <a:pt x="20" y="23"/>
                      <a:pt x="20" y="23"/>
                      <a:pt x="20" y="23"/>
                    </a:cubicBezTo>
                    <a:cubicBezTo>
                      <a:pt x="20" y="23"/>
                      <a:pt x="20" y="23"/>
                      <a:pt x="20" y="23"/>
                    </a:cubicBezTo>
                    <a:cubicBezTo>
                      <a:pt x="23" y="23"/>
                      <a:pt x="23" y="23"/>
                      <a:pt x="23" y="23"/>
                    </a:cubicBezTo>
                    <a:cubicBezTo>
                      <a:pt x="26" y="23"/>
                      <a:pt x="27" y="22"/>
                      <a:pt x="27" y="21"/>
                    </a:cubicBezTo>
                    <a:cubicBezTo>
                      <a:pt x="27" y="20"/>
                      <a:pt x="27" y="19"/>
                      <a:pt x="26" y="1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11"/>
              <p:cNvSpPr>
                <a:spLocks noEditPoints="1"/>
              </p:cNvSpPr>
              <p:nvPr/>
            </p:nvSpPr>
            <p:spPr bwMode="auto">
              <a:xfrm>
                <a:off x="8912386" y="2857077"/>
                <a:ext cx="371475" cy="123825"/>
              </a:xfrm>
              <a:custGeom>
                <a:gdLst>
                  <a:gd fmla="*/ 33 w 33" name="T0"/>
                  <a:gd fmla="*/ 9 h 11" name="T1"/>
                  <a:gd fmla="*/ 31 w 33" name="T2"/>
                  <a:gd fmla="*/ 2 h 11" name="T3"/>
                  <a:gd fmla="*/ 28 w 33" name="T4"/>
                  <a:gd fmla="*/ 0 h 11" name="T5"/>
                  <a:gd fmla="*/ 5 w 33" name="T6"/>
                  <a:gd fmla="*/ 0 h 11" name="T7"/>
                  <a:gd fmla="*/ 2 w 33" name="T8"/>
                  <a:gd fmla="*/ 2 h 11" name="T9"/>
                  <a:gd fmla="*/ 0 w 33" name="T10"/>
                  <a:gd fmla="*/ 9 h 11" name="T11"/>
                  <a:gd fmla="*/ 1 w 33" name="T12"/>
                  <a:gd fmla="*/ 11 h 11" name="T13"/>
                  <a:gd fmla="*/ 31 w 33" name="T14"/>
                  <a:gd fmla="*/ 11 h 11" name="T15"/>
                  <a:gd fmla="*/ 33 w 33" name="T16"/>
                  <a:gd fmla="*/ 9 h 11" name="T17"/>
                  <a:gd fmla="*/ 29 w 33" name="T18"/>
                  <a:gd fmla="*/ 10 h 11" name="T19"/>
                  <a:gd fmla="*/ 4 w 33" name="T20"/>
                  <a:gd fmla="*/ 10 h 11" name="T21"/>
                  <a:gd fmla="*/ 3 w 33" name="T22"/>
                  <a:gd fmla="*/ 9 h 11" name="T23"/>
                  <a:gd fmla="*/ 3 w 33" name="T24"/>
                  <a:gd fmla="*/ 8 h 11" name="T25"/>
                  <a:gd fmla="*/ 4 w 33" name="T26"/>
                  <a:gd fmla="*/ 3 h 11" name="T27"/>
                  <a:gd fmla="*/ 7 w 33" name="T28"/>
                  <a:gd fmla="*/ 1 h 11" name="T29"/>
                  <a:gd fmla="*/ 26 w 33" name="T30"/>
                  <a:gd fmla="*/ 1 h 11" name="T31"/>
                  <a:gd fmla="*/ 29 w 33" name="T32"/>
                  <a:gd fmla="*/ 3 h 11" name="T33"/>
                  <a:gd fmla="*/ 30 w 33" name="T34"/>
                  <a:gd fmla="*/ 8 h 11" name="T35"/>
                  <a:gd fmla="*/ 30 w 33" name="T36"/>
                  <a:gd fmla="*/ 9 h 11" name="T37"/>
                  <a:gd fmla="*/ 29 w 33" name="T38"/>
                  <a:gd fmla="*/ 10 h 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 w="33">
                    <a:moveTo>
                      <a:pt x="33" y="9"/>
                    </a:moveTo>
                    <a:cubicBezTo>
                      <a:pt x="31" y="2"/>
                      <a:pt x="31" y="2"/>
                      <a:pt x="31" y="2"/>
                    </a:cubicBezTo>
                    <a:cubicBezTo>
                      <a:pt x="30" y="1"/>
                      <a:pt x="29" y="0"/>
                      <a:pt x="28" y="0"/>
                    </a:cubicBezTo>
                    <a:cubicBezTo>
                      <a:pt x="5" y="0"/>
                      <a:pt x="5" y="0"/>
                      <a:pt x="5" y="0"/>
                    </a:cubicBezTo>
                    <a:cubicBezTo>
                      <a:pt x="3" y="0"/>
                      <a:pt x="2" y="1"/>
                      <a:pt x="2" y="2"/>
                    </a:cubicBezTo>
                    <a:cubicBezTo>
                      <a:pt x="0" y="9"/>
                      <a:pt x="0" y="9"/>
                      <a:pt x="0" y="9"/>
                    </a:cubicBezTo>
                    <a:cubicBezTo>
                      <a:pt x="0" y="10"/>
                      <a:pt x="0" y="11"/>
                      <a:pt x="1" y="11"/>
                    </a:cubicBezTo>
                    <a:cubicBezTo>
                      <a:pt x="31" y="11"/>
                      <a:pt x="31" y="11"/>
                      <a:pt x="31" y="11"/>
                    </a:cubicBezTo>
                    <a:cubicBezTo>
                      <a:pt x="32" y="11"/>
                      <a:pt x="33" y="10"/>
                      <a:pt x="33" y="9"/>
                    </a:cubicBezTo>
                    <a:close/>
                    <a:moveTo>
                      <a:pt x="29" y="10"/>
                    </a:moveTo>
                    <a:cubicBezTo>
                      <a:pt x="4" y="10"/>
                      <a:pt x="4" y="10"/>
                      <a:pt x="4" y="10"/>
                    </a:cubicBezTo>
                    <a:cubicBezTo>
                      <a:pt x="3" y="10"/>
                      <a:pt x="3" y="9"/>
                      <a:pt x="3" y="9"/>
                    </a:cubicBezTo>
                    <a:cubicBezTo>
                      <a:pt x="3" y="8"/>
                      <a:pt x="3" y="8"/>
                      <a:pt x="3" y="8"/>
                    </a:cubicBezTo>
                    <a:cubicBezTo>
                      <a:pt x="4" y="3"/>
                      <a:pt x="4" y="3"/>
                      <a:pt x="4" y="3"/>
                    </a:cubicBezTo>
                    <a:cubicBezTo>
                      <a:pt x="5" y="2"/>
                      <a:pt x="6" y="1"/>
                      <a:pt x="7" y="1"/>
                    </a:cubicBezTo>
                    <a:cubicBezTo>
                      <a:pt x="26" y="1"/>
                      <a:pt x="26" y="1"/>
                      <a:pt x="26" y="1"/>
                    </a:cubicBezTo>
                    <a:cubicBezTo>
                      <a:pt x="27" y="1"/>
                      <a:pt x="28" y="2"/>
                      <a:pt x="29" y="3"/>
                    </a:cubicBezTo>
                    <a:cubicBezTo>
                      <a:pt x="30" y="8"/>
                      <a:pt x="30" y="8"/>
                      <a:pt x="30" y="8"/>
                    </a:cubicBezTo>
                    <a:cubicBezTo>
                      <a:pt x="30" y="8"/>
                      <a:pt x="30" y="8"/>
                      <a:pt x="30" y="9"/>
                    </a:cubicBezTo>
                    <a:cubicBezTo>
                      <a:pt x="30" y="9"/>
                      <a:pt x="30" y="10"/>
                      <a:pt x="29"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12"/>
              <p:cNvSpPr>
                <a:spLocks noEditPoints="1"/>
              </p:cNvSpPr>
              <p:nvPr/>
            </p:nvSpPr>
            <p:spPr bwMode="auto">
              <a:xfrm>
                <a:off x="8945724" y="2868189"/>
                <a:ext cx="304800" cy="101600"/>
              </a:xfrm>
              <a:custGeom>
                <a:gdLst>
                  <a:gd fmla="*/ 23 w 27" name="T0"/>
                  <a:gd fmla="*/ 0 h 9" name="T1"/>
                  <a:gd fmla="*/ 4 w 27" name="T2"/>
                  <a:gd fmla="*/ 0 h 9" name="T3"/>
                  <a:gd fmla="*/ 1 w 27" name="T4"/>
                  <a:gd fmla="*/ 2 h 9" name="T5"/>
                  <a:gd fmla="*/ 0 w 27" name="T6"/>
                  <a:gd fmla="*/ 7 h 9" name="T7"/>
                  <a:gd fmla="*/ 0 w 27" name="T8"/>
                  <a:gd fmla="*/ 8 h 9" name="T9"/>
                  <a:gd fmla="*/ 1 w 27" name="T10"/>
                  <a:gd fmla="*/ 9 h 9" name="T11"/>
                  <a:gd fmla="*/ 26 w 27" name="T12"/>
                  <a:gd fmla="*/ 9 h 9" name="T13"/>
                  <a:gd fmla="*/ 27 w 27" name="T14"/>
                  <a:gd fmla="*/ 8 h 9" name="T15"/>
                  <a:gd fmla="*/ 27 w 27" name="T16"/>
                  <a:gd fmla="*/ 7 h 9" name="T17"/>
                  <a:gd fmla="*/ 25 w 27" name="T18"/>
                  <a:gd fmla="*/ 2 h 9" name="T19"/>
                  <a:gd fmla="*/ 23 w 27" name="T20"/>
                  <a:gd fmla="*/ 0 h 9" name="T21"/>
                  <a:gd fmla="*/ 16 w 27" name="T22"/>
                  <a:gd fmla="*/ 8 h 9" name="T23"/>
                  <a:gd fmla="*/ 11 w 27" name="T24"/>
                  <a:gd fmla="*/ 8 h 9" name="T25"/>
                  <a:gd fmla="*/ 10 w 27" name="T26"/>
                  <a:gd fmla="*/ 7 h 9" name="T27"/>
                  <a:gd fmla="*/ 10 w 27" name="T28"/>
                  <a:gd fmla="*/ 7 h 9" name="T29"/>
                  <a:gd fmla="*/ 10 w 27" name="T30"/>
                  <a:gd fmla="*/ 6 h 9" name="T31"/>
                  <a:gd fmla="*/ 12 w 27" name="T32"/>
                  <a:gd fmla="*/ 5 h 9" name="T33"/>
                  <a:gd fmla="*/ 15 w 27" name="T34"/>
                  <a:gd fmla="*/ 5 h 9" name="T35"/>
                  <a:gd fmla="*/ 16 w 27" name="T36"/>
                  <a:gd fmla="*/ 6 h 9" name="T37"/>
                  <a:gd fmla="*/ 16 w 27" name="T38"/>
                  <a:gd fmla="*/ 7 h 9" name="T39"/>
                  <a:gd fmla="*/ 16 w 27" name="T40"/>
                  <a:gd fmla="*/ 7 h 9" name="T41"/>
                  <a:gd fmla="*/ 16 w 27" name="T42"/>
                  <a:gd fmla="*/ 7 h 9" name="T43"/>
                  <a:gd fmla="*/ 16 w 27" name="T44"/>
                  <a:gd fmla="*/ 7 h 9" name="T45"/>
                  <a:gd fmla="*/ 16 w 27" name="T46"/>
                  <a:gd fmla="*/ 8 h 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 w="27">
                    <a:moveTo>
                      <a:pt x="23" y="0"/>
                    </a:moveTo>
                    <a:cubicBezTo>
                      <a:pt x="4" y="0"/>
                      <a:pt x="4" y="0"/>
                      <a:pt x="4" y="0"/>
                    </a:cubicBezTo>
                    <a:cubicBezTo>
                      <a:pt x="3" y="0"/>
                      <a:pt x="2" y="1"/>
                      <a:pt x="1" y="2"/>
                    </a:cubicBezTo>
                    <a:cubicBezTo>
                      <a:pt x="0" y="7"/>
                      <a:pt x="0" y="7"/>
                      <a:pt x="0" y="7"/>
                    </a:cubicBezTo>
                    <a:cubicBezTo>
                      <a:pt x="0" y="7"/>
                      <a:pt x="0" y="7"/>
                      <a:pt x="0" y="8"/>
                    </a:cubicBezTo>
                    <a:cubicBezTo>
                      <a:pt x="0" y="8"/>
                      <a:pt x="1" y="9"/>
                      <a:pt x="1" y="9"/>
                    </a:cubicBezTo>
                    <a:cubicBezTo>
                      <a:pt x="26" y="9"/>
                      <a:pt x="26" y="9"/>
                      <a:pt x="26" y="9"/>
                    </a:cubicBezTo>
                    <a:cubicBezTo>
                      <a:pt x="26" y="9"/>
                      <a:pt x="27" y="8"/>
                      <a:pt x="27" y="8"/>
                    </a:cubicBezTo>
                    <a:cubicBezTo>
                      <a:pt x="27" y="7"/>
                      <a:pt x="27" y="7"/>
                      <a:pt x="27" y="7"/>
                    </a:cubicBezTo>
                    <a:cubicBezTo>
                      <a:pt x="25" y="2"/>
                      <a:pt x="25" y="2"/>
                      <a:pt x="25" y="2"/>
                    </a:cubicBezTo>
                    <a:cubicBezTo>
                      <a:pt x="25" y="1"/>
                      <a:pt x="24" y="0"/>
                      <a:pt x="23" y="0"/>
                    </a:cubicBezTo>
                    <a:close/>
                    <a:moveTo>
                      <a:pt x="16" y="8"/>
                    </a:moveTo>
                    <a:cubicBezTo>
                      <a:pt x="11" y="8"/>
                      <a:pt x="11" y="8"/>
                      <a:pt x="11" y="8"/>
                    </a:cubicBezTo>
                    <a:cubicBezTo>
                      <a:pt x="11" y="8"/>
                      <a:pt x="10" y="7"/>
                      <a:pt x="10" y="7"/>
                    </a:cubicBezTo>
                    <a:cubicBezTo>
                      <a:pt x="10" y="7"/>
                      <a:pt x="10" y="7"/>
                      <a:pt x="10" y="7"/>
                    </a:cubicBezTo>
                    <a:cubicBezTo>
                      <a:pt x="10" y="6"/>
                      <a:pt x="10" y="6"/>
                      <a:pt x="10" y="6"/>
                    </a:cubicBezTo>
                    <a:cubicBezTo>
                      <a:pt x="11" y="6"/>
                      <a:pt x="11" y="6"/>
                      <a:pt x="12" y="5"/>
                    </a:cubicBezTo>
                    <a:cubicBezTo>
                      <a:pt x="15" y="5"/>
                      <a:pt x="15" y="5"/>
                      <a:pt x="15" y="5"/>
                    </a:cubicBezTo>
                    <a:cubicBezTo>
                      <a:pt x="15"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13"/>
              <p:cNvSpPr>
                <a:spLocks noEditPoints="1"/>
              </p:cNvSpPr>
              <p:nvPr/>
            </p:nvSpPr>
            <p:spPr bwMode="auto">
              <a:xfrm>
                <a:off x="8934611" y="2642764"/>
                <a:ext cx="315913" cy="214312"/>
              </a:xfrm>
              <a:custGeom>
                <a:gdLst>
                  <a:gd fmla="*/ 0 w 199" name="T0"/>
                  <a:gd fmla="*/ 0 h 135" name="T1"/>
                  <a:gd fmla="*/ 0 w 199" name="T2"/>
                  <a:gd fmla="*/ 135 h 135" name="T3"/>
                  <a:gd fmla="*/ 199 w 199" name="T4"/>
                  <a:gd fmla="*/ 135 h 135" name="T5"/>
                  <a:gd fmla="*/ 199 w 199" name="T6"/>
                  <a:gd fmla="*/ 0 h 135" name="T7"/>
                  <a:gd fmla="*/ 0 w 199" name="T8"/>
                  <a:gd fmla="*/ 0 h 135" name="T9"/>
                  <a:gd fmla="*/ 184 w 199" name="T10"/>
                  <a:gd fmla="*/ 114 h 135" name="T11"/>
                  <a:gd fmla="*/ 21 w 199" name="T12"/>
                  <a:gd fmla="*/ 114 h 135" name="T13"/>
                  <a:gd fmla="*/ 21 w 199" name="T14"/>
                  <a:gd fmla="*/ 21 h 135" name="T15"/>
                  <a:gd fmla="*/ 184 w 199" name="T16"/>
                  <a:gd fmla="*/ 21 h 135" name="T17"/>
                  <a:gd fmla="*/ 184 w 199" name="T18"/>
                  <a:gd fmla="*/ 114 h 1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5" w="199">
                    <a:moveTo>
                      <a:pt x="0" y="0"/>
                    </a:moveTo>
                    <a:lnTo>
                      <a:pt x="0" y="135"/>
                    </a:lnTo>
                    <a:lnTo>
                      <a:pt x="199" y="135"/>
                    </a:lnTo>
                    <a:lnTo>
                      <a:pt x="199" y="0"/>
                    </a:lnTo>
                    <a:lnTo>
                      <a:pt x="0" y="0"/>
                    </a:lnTo>
                    <a:close/>
                    <a:moveTo>
                      <a:pt x="184" y="114"/>
                    </a:moveTo>
                    <a:lnTo>
                      <a:pt x="21" y="114"/>
                    </a:lnTo>
                    <a:lnTo>
                      <a:pt x="21" y="21"/>
                    </a:lnTo>
                    <a:lnTo>
                      <a:pt x="184" y="21"/>
                    </a:lnTo>
                    <a:lnTo>
                      <a:pt x="184" y="11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14"/>
              <p:cNvSpPr>
                <a:spLocks noEditPoints="1"/>
              </p:cNvSpPr>
              <p:nvPr/>
            </p:nvSpPr>
            <p:spPr bwMode="auto">
              <a:xfrm>
                <a:off x="8923499" y="3263477"/>
                <a:ext cx="349250" cy="428625"/>
              </a:xfrm>
              <a:custGeom>
                <a:gdLst>
                  <a:gd fmla="*/ 25 w 31" name="T0"/>
                  <a:gd fmla="*/ 24 h 38" name="T1"/>
                  <a:gd fmla="*/ 22 w 31" name="T2"/>
                  <a:gd fmla="*/ 4 h 38" name="T3"/>
                  <a:gd fmla="*/ 10 w 31" name="T4"/>
                  <a:gd fmla="*/ 7 h 38" name="T5"/>
                  <a:gd fmla="*/ 8 w 31" name="T6"/>
                  <a:gd fmla="*/ 9 h 38" name="T7"/>
                  <a:gd fmla="*/ 8 w 31" name="T8"/>
                  <a:gd fmla="*/ 26 h 38" name="T9"/>
                  <a:gd fmla="*/ 14 w 31" name="T10"/>
                  <a:gd fmla="*/ 31 h 38" name="T11"/>
                  <a:gd fmla="*/ 14 w 31" name="T12"/>
                  <a:gd fmla="*/ 37 h 38" name="T13"/>
                  <a:gd fmla="*/ 29 w 31" name="T14"/>
                  <a:gd fmla="*/ 38 h 38" name="T15"/>
                  <a:gd fmla="*/ 9 w 31" name="T16"/>
                  <a:gd fmla="*/ 8 h 38" name="T17"/>
                  <a:gd fmla="*/ 8 w 31" name="T18"/>
                  <a:gd fmla="*/ 8 h 38" name="T19"/>
                  <a:gd fmla="*/ 9 w 31" name="T20"/>
                  <a:gd fmla="*/ 8 h 38" name="T21"/>
                  <a:gd fmla="*/ 23 w 31" name="T22"/>
                  <a:gd fmla="*/ 25 h 38" name="T23"/>
                  <a:gd fmla="*/ 19 w 31" name="T24"/>
                  <a:gd fmla="*/ 27 h 38" name="T25"/>
                  <a:gd fmla="*/ 21 w 31" name="T26"/>
                  <a:gd fmla="*/ 25 h 38" name="T27"/>
                  <a:gd fmla="*/ 23 w 31" name="T28"/>
                  <a:gd fmla="*/ 24 h 38" name="T29"/>
                  <a:gd fmla="*/ 10 w 31" name="T30"/>
                  <a:gd fmla="*/ 13 h 38" name="T31"/>
                  <a:gd fmla="*/ 13 w 31" name="T32"/>
                  <a:gd fmla="*/ 24 h 38" name="T33"/>
                  <a:gd fmla="*/ 12 w 31" name="T34"/>
                  <a:gd fmla="*/ 18 h 38" name="T35"/>
                  <a:gd fmla="*/ 11 w 31" name="T36"/>
                  <a:gd fmla="*/ 12 h 38" name="T37"/>
                  <a:gd fmla="*/ 10 w 31" name="T38"/>
                  <a:gd fmla="*/ 10 h 38" name="T39"/>
                  <a:gd fmla="*/ 11 w 31" name="T40"/>
                  <a:gd fmla="*/ 11 h 38" name="T41"/>
                  <a:gd fmla="*/ 17 w 31" name="T42"/>
                  <a:gd fmla="*/ 17 h 38" name="T43"/>
                  <a:gd fmla="*/ 12 w 31" name="T44"/>
                  <a:gd fmla="*/ 11 h 38" name="T45"/>
                  <a:gd fmla="*/ 11 w 31" name="T46"/>
                  <a:gd fmla="*/ 10 h 38" name="T47"/>
                  <a:gd fmla="*/ 12 w 31" name="T48"/>
                  <a:gd fmla="*/ 10 h 38" name="T49"/>
                  <a:gd fmla="*/ 18 w 31" name="T50"/>
                  <a:gd fmla="*/ 11 h 38" name="T51"/>
                  <a:gd fmla="*/ 25 w 31" name="T52"/>
                  <a:gd fmla="*/ 12 h 38" name="T53"/>
                  <a:gd fmla="*/ 14 w 31" name="T54"/>
                  <a:gd fmla="*/ 9 h 38" name="T55"/>
                  <a:gd fmla="*/ 25 w 31" name="T56"/>
                  <a:gd fmla="*/ 10 h 38" name="T57"/>
                  <a:gd fmla="*/ 11 w 31" name="T58"/>
                  <a:gd fmla="*/ 24 h 38" name="T59"/>
                  <a:gd fmla="*/ 14 w 31" name="T60"/>
                  <a:gd fmla="*/ 27 h 38" name="T61"/>
                  <a:gd fmla="*/ 7 w 31" name="T62"/>
                  <a:gd fmla="*/ 21 h 38" name="T63"/>
                  <a:gd fmla="*/ 11 w 31" name="T64"/>
                  <a:gd fmla="*/ 25 h 38" name="T65"/>
                  <a:gd fmla="*/ 19 w 31" name="T66"/>
                  <a:gd fmla="*/ 23 h 38" name="T67"/>
                  <a:gd fmla="*/ 26 w 31" name="T68"/>
                  <a:gd fmla="*/ 10 h 38" name="T69"/>
                  <a:gd fmla="*/ 14 w 31" name="T70"/>
                  <a:gd fmla="*/ 8 h 38" name="T71"/>
                  <a:gd fmla="*/ 28 w 31" name="T72"/>
                  <a:gd fmla="*/ 12 h 38" name="T73"/>
                  <a:gd fmla="*/ 21 w 31" name="T74"/>
                  <a:gd fmla="*/ 24 h 38" name="T75"/>
                  <a:gd fmla="*/ 17 w 31" name="T76"/>
                  <a:gd fmla="*/ 26 h 38" name="T77"/>
                  <a:gd fmla="*/ 12 w 31" name="T78"/>
                  <a:gd fmla="*/ 36 h 38" name="T79"/>
                  <a:gd fmla="*/ 18 w 31" name="T80"/>
                  <a:gd fmla="*/ 28 h 38" name="T81"/>
                  <a:gd fmla="*/ 20 w 31" name="T82"/>
                  <a:gd fmla="*/ 37 h 38" name="T83"/>
                  <a:gd fmla="*/ 15 w 31" name="T84"/>
                  <a:gd fmla="*/ 37 h 38" name="T85"/>
                  <a:gd fmla="*/ 22 w 31" name="T86"/>
                  <a:gd fmla="*/ 26 h 38" name="T87"/>
                  <a:gd fmla="*/ 27 w 31" name="T88"/>
                  <a:gd fmla="*/ 32 h 38" name="T89"/>
                  <a:gd fmla="*/ 6 w 31" name="T90"/>
                  <a:gd fmla="*/ 5 h 38" name="T91"/>
                  <a:gd fmla="*/ 8 w 31" name="T92"/>
                  <a:gd fmla="*/ 4 h 38" name="T93"/>
                  <a:gd fmla="*/ 5 w 31" name="T94"/>
                  <a:gd fmla="*/ 8 h 38" name="T95"/>
                  <a:gd fmla="*/ 2 w 31" name="T96"/>
                  <a:gd fmla="*/ 2 h 38" name="T97"/>
                  <a:gd fmla="*/ 8 w 31" name="T98"/>
                  <a:gd fmla="*/ 0 h 38" name="T99"/>
                  <a:gd fmla="*/ 1 w 31" name="T100"/>
                  <a:gd fmla="*/ 8 h 38" name="T101"/>
                  <a:gd fmla="*/ 4 w 31" name="T102"/>
                  <a:gd fmla="*/ 4 h 38" name="T103"/>
                  <a:gd fmla="*/ 7 w 31" name="T104"/>
                  <a:gd fmla="*/ 2 h 38" name="T105"/>
                  <a:gd fmla="*/ 3 w 31" name="T106"/>
                  <a:gd fmla="*/ 8 h 3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 w="31">
                    <a:moveTo>
                      <a:pt x="31" y="36"/>
                    </a:moveTo>
                    <a:cubicBezTo>
                      <a:pt x="28" y="32"/>
                      <a:pt x="28" y="32"/>
                      <a:pt x="28" y="32"/>
                    </a:cubicBezTo>
                    <a:cubicBezTo>
                      <a:pt x="28" y="31"/>
                      <a:pt x="27" y="29"/>
                      <a:pt x="26" y="28"/>
                    </a:cubicBezTo>
                    <a:cubicBezTo>
                      <a:pt x="24" y="25"/>
                      <a:pt x="24" y="25"/>
                      <a:pt x="24" y="25"/>
                    </a:cubicBezTo>
                    <a:cubicBezTo>
                      <a:pt x="25" y="25"/>
                      <a:pt x="25" y="24"/>
                      <a:pt x="25" y="24"/>
                    </a:cubicBezTo>
                    <a:cubicBezTo>
                      <a:pt x="28" y="21"/>
                      <a:pt x="30" y="18"/>
                      <a:pt x="30" y="15"/>
                    </a:cubicBezTo>
                    <a:cubicBezTo>
                      <a:pt x="30" y="14"/>
                      <a:pt x="29" y="13"/>
                      <a:pt x="29" y="12"/>
                    </a:cubicBezTo>
                    <a:cubicBezTo>
                      <a:pt x="29" y="12"/>
                      <a:pt x="29" y="12"/>
                      <a:pt x="29" y="11"/>
                    </a:cubicBezTo>
                    <a:cubicBezTo>
                      <a:pt x="29" y="9"/>
                      <a:pt x="29" y="8"/>
                      <a:pt x="27" y="6"/>
                    </a:cubicBezTo>
                    <a:cubicBezTo>
                      <a:pt x="26" y="5"/>
                      <a:pt x="24" y="4"/>
                      <a:pt x="22" y="4"/>
                    </a:cubicBezTo>
                    <a:cubicBezTo>
                      <a:pt x="19" y="4"/>
                      <a:pt x="15" y="6"/>
                      <a:pt x="12" y="9"/>
                    </a:cubicBezTo>
                    <a:cubicBezTo>
                      <a:pt x="10" y="8"/>
                      <a:pt x="10" y="8"/>
                      <a:pt x="10" y="8"/>
                    </a:cubicBezTo>
                    <a:cubicBezTo>
                      <a:pt x="10" y="8"/>
                      <a:pt x="10" y="8"/>
                      <a:pt x="10" y="8"/>
                    </a:cubicBezTo>
                    <a:cubicBezTo>
                      <a:pt x="10" y="8"/>
                      <a:pt x="10" y="7"/>
                      <a:pt x="10" y="7"/>
                    </a:cubicBezTo>
                    <a:cubicBezTo>
                      <a:pt x="10" y="7"/>
                      <a:pt x="10" y="7"/>
                      <a:pt x="10" y="7"/>
                    </a:cubicBezTo>
                    <a:cubicBezTo>
                      <a:pt x="10" y="7"/>
                      <a:pt x="10" y="7"/>
                      <a:pt x="10" y="7"/>
                    </a:cubicBezTo>
                    <a:cubicBezTo>
                      <a:pt x="10" y="7"/>
                      <a:pt x="9" y="6"/>
                      <a:pt x="9" y="6"/>
                    </a:cubicBezTo>
                    <a:cubicBezTo>
                      <a:pt x="8" y="6"/>
                      <a:pt x="8" y="7"/>
                      <a:pt x="8" y="7"/>
                    </a:cubicBezTo>
                    <a:cubicBezTo>
                      <a:pt x="7" y="7"/>
                      <a:pt x="7" y="8"/>
                      <a:pt x="7" y="8"/>
                    </a:cubicBezTo>
                    <a:cubicBezTo>
                      <a:pt x="7" y="8"/>
                      <a:pt x="7" y="9"/>
                      <a:pt x="8" y="9"/>
                    </a:cubicBezTo>
                    <a:cubicBezTo>
                      <a:pt x="8" y="9"/>
                      <a:pt x="8" y="10"/>
                      <a:pt x="9" y="10"/>
                    </a:cubicBezTo>
                    <a:cubicBezTo>
                      <a:pt x="9" y="10"/>
                      <a:pt x="9" y="10"/>
                      <a:pt x="9" y="10"/>
                    </a:cubicBezTo>
                    <a:cubicBezTo>
                      <a:pt x="9" y="11"/>
                      <a:pt x="9" y="11"/>
                      <a:pt x="9" y="11"/>
                    </a:cubicBezTo>
                    <a:cubicBezTo>
                      <a:pt x="7" y="14"/>
                      <a:pt x="6" y="18"/>
                      <a:pt x="6" y="21"/>
                    </a:cubicBezTo>
                    <a:cubicBezTo>
                      <a:pt x="6" y="23"/>
                      <a:pt x="6" y="25"/>
                      <a:pt x="8" y="26"/>
                    </a:cubicBezTo>
                    <a:cubicBezTo>
                      <a:pt x="9" y="27"/>
                      <a:pt x="11" y="28"/>
                      <a:pt x="13" y="28"/>
                    </a:cubicBezTo>
                    <a:cubicBezTo>
                      <a:pt x="13" y="28"/>
                      <a:pt x="13" y="28"/>
                      <a:pt x="13" y="28"/>
                    </a:cubicBezTo>
                    <a:cubicBezTo>
                      <a:pt x="13" y="28"/>
                      <a:pt x="13" y="28"/>
                      <a:pt x="14" y="28"/>
                    </a:cubicBezTo>
                    <a:cubicBezTo>
                      <a:pt x="14" y="28"/>
                      <a:pt x="15" y="28"/>
                      <a:pt x="16" y="28"/>
                    </a:cubicBezTo>
                    <a:cubicBezTo>
                      <a:pt x="15" y="29"/>
                      <a:pt x="15" y="30"/>
                      <a:pt x="14" y="31"/>
                    </a:cubicBezTo>
                    <a:cubicBezTo>
                      <a:pt x="12" y="35"/>
                      <a:pt x="12" y="35"/>
                      <a:pt x="12" y="35"/>
                    </a:cubicBezTo>
                    <a:cubicBezTo>
                      <a:pt x="12" y="35"/>
                      <a:pt x="12" y="36"/>
                      <a:pt x="12" y="36"/>
                    </a:cubicBezTo>
                    <a:cubicBezTo>
                      <a:pt x="12" y="36"/>
                      <a:pt x="12" y="37"/>
                      <a:pt x="12" y="37"/>
                    </a:cubicBezTo>
                    <a:cubicBezTo>
                      <a:pt x="12" y="37"/>
                      <a:pt x="13" y="37"/>
                      <a:pt x="13" y="37"/>
                    </a:cubicBezTo>
                    <a:cubicBezTo>
                      <a:pt x="14" y="37"/>
                      <a:pt x="14" y="37"/>
                      <a:pt x="14" y="37"/>
                    </a:cubicBezTo>
                    <a:cubicBezTo>
                      <a:pt x="14" y="38"/>
                      <a:pt x="14" y="38"/>
                      <a:pt x="14" y="38"/>
                    </a:cubicBezTo>
                    <a:cubicBezTo>
                      <a:pt x="14" y="38"/>
                      <a:pt x="15" y="38"/>
                      <a:pt x="15" y="38"/>
                    </a:cubicBezTo>
                    <a:cubicBezTo>
                      <a:pt x="20" y="38"/>
                      <a:pt x="20" y="38"/>
                      <a:pt x="20" y="38"/>
                    </a:cubicBezTo>
                    <a:cubicBezTo>
                      <a:pt x="21" y="38"/>
                      <a:pt x="23" y="38"/>
                      <a:pt x="24" y="38"/>
                    </a:cubicBezTo>
                    <a:cubicBezTo>
                      <a:pt x="29" y="38"/>
                      <a:pt x="29" y="38"/>
                      <a:pt x="29" y="38"/>
                    </a:cubicBezTo>
                    <a:cubicBezTo>
                      <a:pt x="30" y="38"/>
                      <a:pt x="30" y="38"/>
                      <a:pt x="30" y="38"/>
                    </a:cubicBezTo>
                    <a:cubicBezTo>
                      <a:pt x="31" y="38"/>
                      <a:pt x="31" y="37"/>
                      <a:pt x="31" y="37"/>
                    </a:cubicBezTo>
                    <a:cubicBezTo>
                      <a:pt x="31" y="37"/>
                      <a:pt x="31" y="36"/>
                      <a:pt x="31" y="36"/>
                    </a:cubicBezTo>
                    <a:close/>
                    <a:moveTo>
                      <a:pt x="9" y="8"/>
                    </a:moveTo>
                    <a:cubicBezTo>
                      <a:pt x="9" y="8"/>
                      <a:pt x="9" y="8"/>
                      <a:pt x="9" y="8"/>
                    </a:cubicBezTo>
                    <a:cubicBezTo>
                      <a:pt x="9" y="8"/>
                      <a:pt x="9" y="8"/>
                      <a:pt x="9" y="8"/>
                    </a:cubicBezTo>
                    <a:cubicBezTo>
                      <a:pt x="9" y="8"/>
                      <a:pt x="9" y="8"/>
                      <a:pt x="9" y="8"/>
                    </a:cubicBezTo>
                    <a:cubicBezTo>
                      <a:pt x="9" y="9"/>
                      <a:pt x="9" y="9"/>
                      <a:pt x="9" y="9"/>
                    </a:cubicBezTo>
                    <a:cubicBezTo>
                      <a:pt x="9" y="9"/>
                      <a:pt x="9" y="9"/>
                      <a:pt x="9" y="9"/>
                    </a:cubicBezTo>
                    <a:cubicBezTo>
                      <a:pt x="9" y="9"/>
                      <a:pt x="8" y="9"/>
                      <a:pt x="8" y="8"/>
                    </a:cubicBezTo>
                    <a:cubicBezTo>
                      <a:pt x="8" y="8"/>
                      <a:pt x="8" y="8"/>
                      <a:pt x="8" y="8"/>
                    </a:cubicBezTo>
                    <a:cubicBezTo>
                      <a:pt x="8" y="8"/>
                      <a:pt x="8" y="8"/>
                      <a:pt x="8" y="8"/>
                    </a:cubicBezTo>
                    <a:cubicBezTo>
                      <a:pt x="8" y="7"/>
                      <a:pt x="9" y="7"/>
                      <a:pt x="9" y="7"/>
                    </a:cubicBezTo>
                    <a:cubicBezTo>
                      <a:pt x="9" y="7"/>
                      <a:pt x="9" y="7"/>
                      <a:pt x="9" y="8"/>
                    </a:cubicBezTo>
                    <a:cubicBezTo>
                      <a:pt x="9" y="8"/>
                      <a:pt x="9" y="8"/>
                      <a:pt x="9" y="8"/>
                    </a:cubicBezTo>
                    <a:close/>
                    <a:moveTo>
                      <a:pt x="25" y="23"/>
                    </a:moveTo>
                    <a:cubicBezTo>
                      <a:pt x="24" y="24"/>
                      <a:pt x="24" y="24"/>
                      <a:pt x="24" y="24"/>
                    </a:cubicBezTo>
                    <a:cubicBezTo>
                      <a:pt x="24" y="24"/>
                      <a:pt x="23" y="24"/>
                      <a:pt x="23" y="24"/>
                    </a:cubicBezTo>
                    <a:cubicBezTo>
                      <a:pt x="23" y="24"/>
                      <a:pt x="23" y="25"/>
                      <a:pt x="23" y="25"/>
                    </a:cubicBezTo>
                    <a:cubicBezTo>
                      <a:pt x="23" y="25"/>
                      <a:pt x="23" y="25"/>
                      <a:pt x="23" y="25"/>
                    </a:cubicBezTo>
                    <a:cubicBezTo>
                      <a:pt x="23" y="25"/>
                      <a:pt x="22" y="25"/>
                      <a:pt x="22" y="25"/>
                    </a:cubicBezTo>
                    <a:cubicBezTo>
                      <a:pt x="22" y="25"/>
                      <a:pt x="22" y="25"/>
                      <a:pt x="22" y="25"/>
                    </a:cubicBezTo>
                    <a:cubicBezTo>
                      <a:pt x="21" y="26"/>
                      <a:pt x="21" y="26"/>
                      <a:pt x="21" y="26"/>
                    </a:cubicBezTo>
                    <a:cubicBezTo>
                      <a:pt x="20" y="26"/>
                      <a:pt x="20" y="26"/>
                      <a:pt x="20" y="26"/>
                    </a:cubicBezTo>
                    <a:cubicBezTo>
                      <a:pt x="20" y="27"/>
                      <a:pt x="19" y="27"/>
                      <a:pt x="19" y="27"/>
                    </a:cubicBezTo>
                    <a:cubicBezTo>
                      <a:pt x="19" y="27"/>
                      <a:pt x="18" y="27"/>
                      <a:pt x="17" y="27"/>
                    </a:cubicBezTo>
                    <a:cubicBezTo>
                      <a:pt x="18" y="27"/>
                      <a:pt x="18" y="27"/>
                      <a:pt x="18" y="27"/>
                    </a:cubicBezTo>
                    <a:cubicBezTo>
                      <a:pt x="18" y="27"/>
                      <a:pt x="19" y="26"/>
                      <a:pt x="20" y="26"/>
                    </a:cubicBezTo>
                    <a:cubicBezTo>
                      <a:pt x="20" y="26"/>
                      <a:pt x="20" y="26"/>
                      <a:pt x="21" y="25"/>
                    </a:cubicBezTo>
                    <a:cubicBezTo>
                      <a:pt x="21" y="25"/>
                      <a:pt x="21" y="25"/>
                      <a:pt x="21" y="25"/>
                    </a:cubicBezTo>
                    <a:cubicBezTo>
                      <a:pt x="22" y="25"/>
                      <a:pt x="22" y="25"/>
                      <a:pt x="22" y="25"/>
                    </a:cubicBezTo>
                    <a:cubicBezTo>
                      <a:pt x="22" y="25"/>
                      <a:pt x="22" y="25"/>
                      <a:pt x="22" y="24"/>
                    </a:cubicBezTo>
                    <a:cubicBezTo>
                      <a:pt x="22" y="24"/>
                      <a:pt x="22" y="24"/>
                      <a:pt x="22" y="24"/>
                    </a:cubicBezTo>
                    <a:cubicBezTo>
                      <a:pt x="22" y="24"/>
                      <a:pt x="22" y="24"/>
                      <a:pt x="22" y="24"/>
                    </a:cubicBezTo>
                    <a:cubicBezTo>
                      <a:pt x="23" y="24"/>
                      <a:pt x="23" y="24"/>
                      <a:pt x="23" y="24"/>
                    </a:cubicBezTo>
                    <a:cubicBezTo>
                      <a:pt x="23" y="24"/>
                      <a:pt x="23" y="23"/>
                      <a:pt x="23" y="23"/>
                    </a:cubicBezTo>
                    <a:cubicBezTo>
                      <a:pt x="23" y="23"/>
                      <a:pt x="24" y="23"/>
                      <a:pt x="24" y="23"/>
                    </a:cubicBezTo>
                    <a:cubicBezTo>
                      <a:pt x="26" y="20"/>
                      <a:pt x="28" y="18"/>
                      <a:pt x="29" y="15"/>
                    </a:cubicBezTo>
                    <a:cubicBezTo>
                      <a:pt x="28" y="18"/>
                      <a:pt x="27" y="21"/>
                      <a:pt x="25" y="23"/>
                    </a:cubicBezTo>
                    <a:close/>
                    <a:moveTo>
                      <a:pt x="10" y="13"/>
                    </a:moveTo>
                    <a:cubicBezTo>
                      <a:pt x="11" y="16"/>
                      <a:pt x="11" y="16"/>
                      <a:pt x="11" y="16"/>
                    </a:cubicBezTo>
                    <a:cubicBezTo>
                      <a:pt x="11" y="18"/>
                      <a:pt x="11" y="18"/>
                      <a:pt x="11" y="18"/>
                    </a:cubicBezTo>
                    <a:cubicBezTo>
                      <a:pt x="11" y="19"/>
                      <a:pt x="11" y="19"/>
                      <a:pt x="11" y="19"/>
                    </a:cubicBezTo>
                    <a:cubicBezTo>
                      <a:pt x="12" y="20"/>
                      <a:pt x="12" y="20"/>
                      <a:pt x="12" y="20"/>
                    </a:cubicBezTo>
                    <a:cubicBezTo>
                      <a:pt x="13" y="24"/>
                      <a:pt x="13" y="24"/>
                      <a:pt x="13" y="24"/>
                    </a:cubicBezTo>
                    <a:cubicBezTo>
                      <a:pt x="13" y="24"/>
                      <a:pt x="13" y="24"/>
                      <a:pt x="13" y="24"/>
                    </a:cubicBezTo>
                    <a:cubicBezTo>
                      <a:pt x="13" y="24"/>
                      <a:pt x="13" y="24"/>
                      <a:pt x="13" y="24"/>
                    </a:cubicBezTo>
                    <a:cubicBezTo>
                      <a:pt x="14" y="24"/>
                      <a:pt x="14" y="24"/>
                      <a:pt x="14" y="24"/>
                    </a:cubicBezTo>
                    <a:cubicBezTo>
                      <a:pt x="14" y="23"/>
                      <a:pt x="14" y="23"/>
                      <a:pt x="14" y="23"/>
                    </a:cubicBezTo>
                    <a:cubicBezTo>
                      <a:pt x="12" y="18"/>
                      <a:pt x="12" y="18"/>
                      <a:pt x="12" y="18"/>
                    </a:cubicBezTo>
                    <a:cubicBezTo>
                      <a:pt x="12" y="17"/>
                      <a:pt x="12" y="17"/>
                      <a:pt x="12" y="17"/>
                    </a:cubicBezTo>
                    <a:cubicBezTo>
                      <a:pt x="12" y="17"/>
                      <a:pt x="12" y="17"/>
                      <a:pt x="12" y="17"/>
                    </a:cubicBezTo>
                    <a:cubicBezTo>
                      <a:pt x="12" y="16"/>
                      <a:pt x="12" y="16"/>
                      <a:pt x="12" y="16"/>
                    </a:cubicBezTo>
                    <a:cubicBezTo>
                      <a:pt x="11" y="13"/>
                      <a:pt x="11" y="13"/>
                      <a:pt x="11" y="13"/>
                    </a:cubicBezTo>
                    <a:cubicBezTo>
                      <a:pt x="11" y="12"/>
                      <a:pt x="11" y="12"/>
                      <a:pt x="11" y="12"/>
                    </a:cubicBezTo>
                    <a:cubicBezTo>
                      <a:pt x="11" y="12"/>
                      <a:pt x="11" y="12"/>
                      <a:pt x="11" y="12"/>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1" y="11"/>
                      <a:pt x="11" y="11"/>
                      <a:pt x="11" y="11"/>
                    </a:cubicBezTo>
                    <a:cubicBezTo>
                      <a:pt x="11" y="11"/>
                      <a:pt x="11" y="11"/>
                      <a:pt x="11" y="11"/>
                    </a:cubicBezTo>
                    <a:cubicBezTo>
                      <a:pt x="11" y="11"/>
                      <a:pt x="11" y="11"/>
                      <a:pt x="11" y="11"/>
                    </a:cubicBezTo>
                    <a:cubicBezTo>
                      <a:pt x="11" y="11"/>
                      <a:pt x="11" y="11"/>
                      <a:pt x="11" y="11"/>
                    </a:cubicBezTo>
                    <a:cubicBezTo>
                      <a:pt x="12" y="12"/>
                      <a:pt x="12" y="12"/>
                      <a:pt x="12" y="12"/>
                    </a:cubicBezTo>
                    <a:cubicBezTo>
                      <a:pt x="14" y="14"/>
                      <a:pt x="14" y="14"/>
                      <a:pt x="14" y="14"/>
                    </a:cubicBezTo>
                    <a:cubicBezTo>
                      <a:pt x="14" y="14"/>
                      <a:pt x="14" y="14"/>
                      <a:pt x="14" y="14"/>
                    </a:cubicBezTo>
                    <a:cubicBezTo>
                      <a:pt x="15" y="15"/>
                      <a:pt x="15" y="15"/>
                      <a:pt x="15" y="15"/>
                    </a:cubicBezTo>
                    <a:cubicBezTo>
                      <a:pt x="17" y="17"/>
                      <a:pt x="17" y="17"/>
                      <a:pt x="17" y="17"/>
                    </a:cubicBezTo>
                    <a:cubicBezTo>
                      <a:pt x="17" y="16"/>
                      <a:pt x="17" y="16"/>
                      <a:pt x="17" y="16"/>
                    </a:cubicBezTo>
                    <a:cubicBezTo>
                      <a:pt x="15" y="14"/>
                      <a:pt x="15" y="14"/>
                      <a:pt x="15" y="14"/>
                    </a:cubicBezTo>
                    <a:cubicBezTo>
                      <a:pt x="15" y="14"/>
                      <a:pt x="15" y="14"/>
                      <a:pt x="15" y="14"/>
                    </a:cubicBezTo>
                    <a:cubicBezTo>
                      <a:pt x="15" y="13"/>
                      <a:pt x="15" y="13"/>
                      <a:pt x="15" y="13"/>
                    </a:cubicBezTo>
                    <a:cubicBezTo>
                      <a:pt x="12" y="11"/>
                      <a:pt x="12" y="11"/>
                      <a:pt x="12" y="11"/>
                    </a:cubicBezTo>
                    <a:cubicBezTo>
                      <a:pt x="12" y="11"/>
                      <a:pt x="12" y="11"/>
                      <a:pt x="12" y="11"/>
                    </a:cubicBezTo>
                    <a:cubicBezTo>
                      <a:pt x="12" y="10"/>
                      <a:pt x="12" y="10"/>
                      <a:pt x="12" y="10"/>
                    </a:cubicBezTo>
                    <a:cubicBezTo>
                      <a:pt x="12" y="10"/>
                      <a:pt x="12" y="10"/>
                      <a:pt x="12" y="10"/>
                    </a:cubicBezTo>
                    <a:cubicBezTo>
                      <a:pt x="11" y="10"/>
                      <a:pt x="11" y="10"/>
                      <a:pt x="11" y="10"/>
                    </a:cubicBezTo>
                    <a:cubicBezTo>
                      <a:pt x="11" y="10"/>
                      <a:pt x="11" y="10"/>
                      <a:pt x="11" y="10"/>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7" y="11"/>
                      <a:pt x="17" y="11"/>
                      <a:pt x="17" y="11"/>
                    </a:cubicBezTo>
                    <a:cubicBezTo>
                      <a:pt x="17" y="11"/>
                      <a:pt x="17" y="11"/>
                      <a:pt x="17" y="11"/>
                    </a:cubicBezTo>
                    <a:cubicBezTo>
                      <a:pt x="18" y="11"/>
                      <a:pt x="18" y="11"/>
                      <a:pt x="18" y="11"/>
                    </a:cubicBezTo>
                    <a:cubicBezTo>
                      <a:pt x="18" y="11"/>
                      <a:pt x="18" y="11"/>
                      <a:pt x="18" y="11"/>
                    </a:cubicBezTo>
                    <a:cubicBezTo>
                      <a:pt x="24" y="13"/>
                      <a:pt x="24" y="13"/>
                      <a:pt x="24" y="13"/>
                    </a:cubicBezTo>
                    <a:cubicBezTo>
                      <a:pt x="24" y="13"/>
                      <a:pt x="24" y="13"/>
                      <a:pt x="24" y="13"/>
                    </a:cubicBezTo>
                    <a:cubicBezTo>
                      <a:pt x="25" y="13"/>
                      <a:pt x="25" y="13"/>
                      <a:pt x="25" y="13"/>
                    </a:cubicBezTo>
                    <a:cubicBezTo>
                      <a:pt x="25" y="12"/>
                      <a:pt x="25" y="12"/>
                      <a:pt x="25" y="12"/>
                    </a:cubicBezTo>
                    <a:cubicBezTo>
                      <a:pt x="20" y="11"/>
                      <a:pt x="20" y="11"/>
                      <a:pt x="20" y="11"/>
                    </a:cubicBezTo>
                    <a:cubicBezTo>
                      <a:pt x="19" y="11"/>
                      <a:pt x="19" y="11"/>
                      <a:pt x="19" y="11"/>
                    </a:cubicBezTo>
                    <a:cubicBezTo>
                      <a:pt x="18" y="10"/>
                      <a:pt x="18" y="10"/>
                      <a:pt x="18" y="10"/>
                    </a:cubicBezTo>
                    <a:cubicBezTo>
                      <a:pt x="17" y="10"/>
                      <a:pt x="17" y="10"/>
                      <a:pt x="17" y="10"/>
                    </a:cubicBezTo>
                    <a:cubicBezTo>
                      <a:pt x="14" y="9"/>
                      <a:pt x="14" y="9"/>
                      <a:pt x="14" y="9"/>
                    </a:cubicBezTo>
                    <a:cubicBezTo>
                      <a:pt x="16" y="8"/>
                      <a:pt x="19" y="7"/>
                      <a:pt x="20" y="7"/>
                    </a:cubicBezTo>
                    <a:cubicBezTo>
                      <a:pt x="22" y="7"/>
                      <a:pt x="23" y="8"/>
                      <a:pt x="24" y="8"/>
                    </a:cubicBezTo>
                    <a:cubicBezTo>
                      <a:pt x="24" y="9"/>
                      <a:pt x="24" y="9"/>
                      <a:pt x="24" y="9"/>
                    </a:cubicBezTo>
                    <a:cubicBezTo>
                      <a:pt x="25" y="9"/>
                      <a:pt x="25" y="9"/>
                      <a:pt x="25" y="9"/>
                    </a:cubicBezTo>
                    <a:cubicBezTo>
                      <a:pt x="25" y="10"/>
                      <a:pt x="25" y="10"/>
                      <a:pt x="25" y="10"/>
                    </a:cubicBezTo>
                    <a:cubicBezTo>
                      <a:pt x="25" y="11"/>
                      <a:pt x="25" y="11"/>
                      <a:pt x="25" y="12"/>
                    </a:cubicBezTo>
                    <a:cubicBezTo>
                      <a:pt x="25" y="15"/>
                      <a:pt x="24" y="18"/>
                      <a:pt x="21" y="20"/>
                    </a:cubicBezTo>
                    <a:cubicBezTo>
                      <a:pt x="19" y="23"/>
                      <a:pt x="15" y="25"/>
                      <a:pt x="13" y="25"/>
                    </a:cubicBezTo>
                    <a:cubicBezTo>
                      <a:pt x="12" y="25"/>
                      <a:pt x="12" y="25"/>
                      <a:pt x="11" y="24"/>
                    </a:cubicBezTo>
                    <a:cubicBezTo>
                      <a:pt x="11" y="24"/>
                      <a:pt x="11" y="24"/>
                      <a:pt x="11" y="24"/>
                    </a:cubicBezTo>
                    <a:cubicBezTo>
                      <a:pt x="11" y="24"/>
                      <a:pt x="11" y="24"/>
                      <a:pt x="10" y="24"/>
                    </a:cubicBezTo>
                    <a:cubicBezTo>
                      <a:pt x="10" y="24"/>
                      <a:pt x="10" y="24"/>
                      <a:pt x="9" y="23"/>
                    </a:cubicBezTo>
                    <a:cubicBezTo>
                      <a:pt x="8" y="22"/>
                      <a:pt x="8" y="21"/>
                      <a:pt x="8" y="20"/>
                    </a:cubicBezTo>
                    <a:cubicBezTo>
                      <a:pt x="8" y="18"/>
                      <a:pt x="9" y="16"/>
                      <a:pt x="10" y="13"/>
                    </a:cubicBezTo>
                    <a:close/>
                    <a:moveTo>
                      <a:pt x="14" y="27"/>
                    </a:moveTo>
                    <a:cubicBezTo>
                      <a:pt x="14" y="27"/>
                      <a:pt x="13" y="27"/>
                      <a:pt x="13" y="27"/>
                    </a:cubicBezTo>
                    <a:cubicBezTo>
                      <a:pt x="13" y="27"/>
                      <a:pt x="13" y="27"/>
                      <a:pt x="13" y="27"/>
                    </a:cubicBezTo>
                    <a:cubicBezTo>
                      <a:pt x="13" y="27"/>
                      <a:pt x="12" y="27"/>
                      <a:pt x="12" y="27"/>
                    </a:cubicBezTo>
                    <a:cubicBezTo>
                      <a:pt x="11" y="27"/>
                      <a:pt x="9" y="26"/>
                      <a:pt x="8" y="25"/>
                    </a:cubicBezTo>
                    <a:cubicBezTo>
                      <a:pt x="7" y="24"/>
                      <a:pt x="7" y="23"/>
                      <a:pt x="7" y="21"/>
                    </a:cubicBezTo>
                    <a:cubicBezTo>
                      <a:pt x="7" y="20"/>
                      <a:pt x="7" y="18"/>
                      <a:pt x="7" y="17"/>
                    </a:cubicBezTo>
                    <a:cubicBezTo>
                      <a:pt x="7" y="18"/>
                      <a:pt x="7" y="19"/>
                      <a:pt x="7" y="20"/>
                    </a:cubicBezTo>
                    <a:cubicBezTo>
                      <a:pt x="7" y="21"/>
                      <a:pt x="7" y="23"/>
                      <a:pt x="8" y="24"/>
                    </a:cubicBezTo>
                    <a:cubicBezTo>
                      <a:pt x="9" y="25"/>
                      <a:pt x="10" y="25"/>
                      <a:pt x="11" y="25"/>
                    </a:cubicBezTo>
                    <a:cubicBezTo>
                      <a:pt x="11" y="25"/>
                      <a:pt x="11" y="25"/>
                      <a:pt x="11" y="25"/>
                    </a:cubicBezTo>
                    <a:cubicBezTo>
                      <a:pt x="12" y="25"/>
                      <a:pt x="12" y="25"/>
                      <a:pt x="12" y="26"/>
                    </a:cubicBezTo>
                    <a:cubicBezTo>
                      <a:pt x="12" y="26"/>
                      <a:pt x="13" y="26"/>
                      <a:pt x="13" y="26"/>
                    </a:cubicBezTo>
                    <a:cubicBezTo>
                      <a:pt x="13" y="26"/>
                      <a:pt x="13" y="26"/>
                      <a:pt x="13" y="26"/>
                    </a:cubicBezTo>
                    <a:cubicBezTo>
                      <a:pt x="14" y="26"/>
                      <a:pt x="16" y="25"/>
                      <a:pt x="18" y="24"/>
                    </a:cubicBezTo>
                    <a:cubicBezTo>
                      <a:pt x="19" y="24"/>
                      <a:pt x="19" y="24"/>
                      <a:pt x="19" y="23"/>
                    </a:cubicBezTo>
                    <a:cubicBezTo>
                      <a:pt x="20" y="23"/>
                      <a:pt x="20" y="23"/>
                      <a:pt x="20" y="23"/>
                    </a:cubicBezTo>
                    <a:cubicBezTo>
                      <a:pt x="21" y="22"/>
                      <a:pt x="21" y="22"/>
                      <a:pt x="21" y="22"/>
                    </a:cubicBezTo>
                    <a:cubicBezTo>
                      <a:pt x="21" y="22"/>
                      <a:pt x="22" y="22"/>
                      <a:pt x="22" y="21"/>
                    </a:cubicBezTo>
                    <a:cubicBezTo>
                      <a:pt x="25" y="18"/>
                      <a:pt x="26" y="15"/>
                      <a:pt x="26" y="12"/>
                    </a:cubicBezTo>
                    <a:cubicBezTo>
                      <a:pt x="26" y="11"/>
                      <a:pt x="26" y="11"/>
                      <a:pt x="26" y="10"/>
                    </a:cubicBezTo>
                    <a:cubicBezTo>
                      <a:pt x="26" y="10"/>
                      <a:pt x="26" y="10"/>
                      <a:pt x="26" y="10"/>
                    </a:cubicBezTo>
                    <a:cubicBezTo>
                      <a:pt x="26" y="10"/>
                      <a:pt x="26" y="9"/>
                      <a:pt x="26" y="9"/>
                    </a:cubicBezTo>
                    <a:cubicBezTo>
                      <a:pt x="25" y="9"/>
                      <a:pt x="25" y="8"/>
                      <a:pt x="25" y="8"/>
                    </a:cubicBezTo>
                    <a:cubicBezTo>
                      <a:pt x="24" y="7"/>
                      <a:pt x="22" y="6"/>
                      <a:pt x="20" y="6"/>
                    </a:cubicBezTo>
                    <a:cubicBezTo>
                      <a:pt x="18" y="6"/>
                      <a:pt x="16" y="7"/>
                      <a:pt x="14" y="8"/>
                    </a:cubicBezTo>
                    <a:cubicBezTo>
                      <a:pt x="17" y="6"/>
                      <a:pt x="20" y="5"/>
                      <a:pt x="22" y="5"/>
                    </a:cubicBezTo>
                    <a:cubicBezTo>
                      <a:pt x="24" y="5"/>
                      <a:pt x="26" y="6"/>
                      <a:pt x="27" y="7"/>
                    </a:cubicBezTo>
                    <a:cubicBezTo>
                      <a:pt x="28" y="8"/>
                      <a:pt x="28" y="9"/>
                      <a:pt x="28" y="11"/>
                    </a:cubicBezTo>
                    <a:cubicBezTo>
                      <a:pt x="28" y="11"/>
                      <a:pt x="28" y="11"/>
                      <a:pt x="28" y="11"/>
                    </a:cubicBezTo>
                    <a:cubicBezTo>
                      <a:pt x="28" y="12"/>
                      <a:pt x="28" y="12"/>
                      <a:pt x="28" y="12"/>
                    </a:cubicBezTo>
                    <a:cubicBezTo>
                      <a:pt x="28" y="12"/>
                      <a:pt x="28" y="12"/>
                      <a:pt x="28" y="13"/>
                    </a:cubicBezTo>
                    <a:cubicBezTo>
                      <a:pt x="28" y="16"/>
                      <a:pt x="26" y="19"/>
                      <a:pt x="23" y="22"/>
                    </a:cubicBezTo>
                    <a:cubicBezTo>
                      <a:pt x="23" y="22"/>
                      <a:pt x="22" y="23"/>
                      <a:pt x="22" y="23"/>
                    </a:cubicBezTo>
                    <a:cubicBezTo>
                      <a:pt x="22" y="23"/>
                      <a:pt x="22" y="23"/>
                      <a:pt x="22" y="23"/>
                    </a:cubicBezTo>
                    <a:cubicBezTo>
                      <a:pt x="22" y="23"/>
                      <a:pt x="22" y="23"/>
                      <a:pt x="21" y="24"/>
                    </a:cubicBezTo>
                    <a:cubicBezTo>
                      <a:pt x="21" y="24"/>
                      <a:pt x="21" y="24"/>
                      <a:pt x="21" y="24"/>
                    </a:cubicBezTo>
                    <a:cubicBezTo>
                      <a:pt x="21" y="24"/>
                      <a:pt x="21" y="24"/>
                      <a:pt x="21" y="24"/>
                    </a:cubicBezTo>
                    <a:cubicBezTo>
                      <a:pt x="20" y="25"/>
                      <a:pt x="19" y="25"/>
                      <a:pt x="18" y="25"/>
                    </a:cubicBezTo>
                    <a:cubicBezTo>
                      <a:pt x="18" y="26"/>
                      <a:pt x="18" y="26"/>
                      <a:pt x="18" y="26"/>
                    </a:cubicBezTo>
                    <a:cubicBezTo>
                      <a:pt x="17" y="26"/>
                      <a:pt x="17" y="26"/>
                      <a:pt x="17" y="26"/>
                    </a:cubicBezTo>
                    <a:cubicBezTo>
                      <a:pt x="16" y="27"/>
                      <a:pt x="15" y="27"/>
                      <a:pt x="14" y="27"/>
                    </a:cubicBezTo>
                    <a:close/>
                    <a:moveTo>
                      <a:pt x="14" y="36"/>
                    </a:moveTo>
                    <a:cubicBezTo>
                      <a:pt x="14" y="36"/>
                      <a:pt x="14" y="36"/>
                      <a:pt x="14" y="36"/>
                    </a:cubicBezTo>
                    <a:cubicBezTo>
                      <a:pt x="13" y="36"/>
                      <a:pt x="13" y="36"/>
                      <a:pt x="13" y="36"/>
                    </a:cubicBezTo>
                    <a:cubicBezTo>
                      <a:pt x="13" y="36"/>
                      <a:pt x="13" y="36"/>
                      <a:pt x="12" y="36"/>
                    </a:cubicBezTo>
                    <a:cubicBezTo>
                      <a:pt x="12" y="36"/>
                      <a:pt x="13" y="36"/>
                      <a:pt x="13" y="36"/>
                    </a:cubicBezTo>
                    <a:cubicBezTo>
                      <a:pt x="15" y="31"/>
                      <a:pt x="15" y="31"/>
                      <a:pt x="15" y="31"/>
                    </a:cubicBezTo>
                    <a:cubicBezTo>
                      <a:pt x="16" y="30"/>
                      <a:pt x="16" y="29"/>
                      <a:pt x="17" y="28"/>
                    </a:cubicBezTo>
                    <a:cubicBezTo>
                      <a:pt x="17" y="28"/>
                      <a:pt x="18" y="28"/>
                      <a:pt x="18" y="28"/>
                    </a:cubicBezTo>
                    <a:cubicBezTo>
                      <a:pt x="18" y="28"/>
                      <a:pt x="18" y="28"/>
                      <a:pt x="18" y="28"/>
                    </a:cubicBezTo>
                    <a:cubicBezTo>
                      <a:pt x="18" y="29"/>
                      <a:pt x="17" y="31"/>
                      <a:pt x="16" y="32"/>
                    </a:cubicBezTo>
                    <a:lnTo>
                      <a:pt x="14" y="36"/>
                    </a:lnTo>
                    <a:close/>
                    <a:moveTo>
                      <a:pt x="29" y="37"/>
                    </a:moveTo>
                    <a:cubicBezTo>
                      <a:pt x="24" y="37"/>
                      <a:pt x="24" y="37"/>
                      <a:pt x="24" y="37"/>
                    </a:cubicBezTo>
                    <a:cubicBezTo>
                      <a:pt x="23" y="37"/>
                      <a:pt x="21" y="37"/>
                      <a:pt x="20" y="37"/>
                    </a:cubicBezTo>
                    <a:cubicBezTo>
                      <a:pt x="15" y="37"/>
                      <a:pt x="15" y="37"/>
                      <a:pt x="15" y="37"/>
                    </a:cubicBezTo>
                    <a:cubicBezTo>
                      <a:pt x="15" y="37"/>
                      <a:pt x="15" y="37"/>
                      <a:pt x="15" y="37"/>
                    </a:cubicBezTo>
                    <a:cubicBezTo>
                      <a:pt x="15" y="37"/>
                      <a:pt x="15" y="37"/>
                      <a:pt x="14" y="37"/>
                    </a:cubicBezTo>
                    <a:cubicBezTo>
                      <a:pt x="14" y="37"/>
                      <a:pt x="14" y="37"/>
                      <a:pt x="14" y="37"/>
                    </a:cubicBezTo>
                    <a:cubicBezTo>
                      <a:pt x="14" y="37"/>
                      <a:pt x="15" y="37"/>
                      <a:pt x="15" y="37"/>
                    </a:cubicBezTo>
                    <a:cubicBezTo>
                      <a:pt x="15" y="36"/>
                      <a:pt x="15" y="36"/>
                      <a:pt x="15" y="36"/>
                    </a:cubicBezTo>
                    <a:cubicBezTo>
                      <a:pt x="17" y="32"/>
                      <a:pt x="17" y="32"/>
                      <a:pt x="17" y="32"/>
                    </a:cubicBezTo>
                    <a:cubicBezTo>
                      <a:pt x="18" y="31"/>
                      <a:pt x="19" y="30"/>
                      <a:pt x="19" y="29"/>
                    </a:cubicBezTo>
                    <a:cubicBezTo>
                      <a:pt x="20" y="28"/>
                      <a:pt x="20" y="28"/>
                      <a:pt x="20" y="28"/>
                    </a:cubicBezTo>
                    <a:cubicBezTo>
                      <a:pt x="21" y="27"/>
                      <a:pt x="22" y="27"/>
                      <a:pt x="22" y="26"/>
                    </a:cubicBezTo>
                    <a:cubicBezTo>
                      <a:pt x="23" y="26"/>
                      <a:pt x="23" y="26"/>
                      <a:pt x="23" y="26"/>
                    </a:cubicBezTo>
                    <a:cubicBezTo>
                      <a:pt x="23" y="26"/>
                      <a:pt x="23" y="26"/>
                      <a:pt x="23" y="26"/>
                    </a:cubicBezTo>
                    <a:cubicBezTo>
                      <a:pt x="23" y="26"/>
                      <a:pt x="23" y="26"/>
                      <a:pt x="23" y="26"/>
                    </a:cubicBezTo>
                    <a:cubicBezTo>
                      <a:pt x="25" y="29"/>
                      <a:pt x="25" y="29"/>
                      <a:pt x="25" y="29"/>
                    </a:cubicBezTo>
                    <a:cubicBezTo>
                      <a:pt x="26" y="30"/>
                      <a:pt x="27" y="31"/>
                      <a:pt x="27" y="32"/>
                    </a:cubicBezTo>
                    <a:cubicBezTo>
                      <a:pt x="30" y="37"/>
                      <a:pt x="30" y="37"/>
                      <a:pt x="30" y="37"/>
                    </a:cubicBezTo>
                    <a:cubicBezTo>
                      <a:pt x="30" y="37"/>
                      <a:pt x="30" y="37"/>
                      <a:pt x="30" y="37"/>
                    </a:cubicBezTo>
                    <a:cubicBezTo>
                      <a:pt x="30" y="37"/>
                      <a:pt x="30" y="37"/>
                      <a:pt x="29" y="37"/>
                    </a:cubicBezTo>
                    <a:close/>
                    <a:moveTo>
                      <a:pt x="5" y="7"/>
                    </a:moveTo>
                    <a:cubicBezTo>
                      <a:pt x="5" y="6"/>
                      <a:pt x="5" y="6"/>
                      <a:pt x="6" y="5"/>
                    </a:cubicBezTo>
                    <a:cubicBezTo>
                      <a:pt x="6" y="5"/>
                      <a:pt x="7" y="4"/>
                      <a:pt x="7" y="4"/>
                    </a:cubicBezTo>
                    <a:cubicBezTo>
                      <a:pt x="8" y="4"/>
                      <a:pt x="8" y="5"/>
                      <a:pt x="8" y="5"/>
                    </a:cubicBezTo>
                    <a:cubicBezTo>
                      <a:pt x="8" y="5"/>
                      <a:pt x="9" y="4"/>
                      <a:pt x="9" y="4"/>
                    </a:cubicBezTo>
                    <a:cubicBezTo>
                      <a:pt x="9" y="4"/>
                      <a:pt x="9" y="4"/>
                      <a:pt x="8" y="4"/>
                    </a:cubicBezTo>
                    <a:cubicBezTo>
                      <a:pt x="8" y="4"/>
                      <a:pt x="8" y="4"/>
                      <a:pt x="8" y="4"/>
                    </a:cubicBezTo>
                    <a:cubicBezTo>
                      <a:pt x="8" y="4"/>
                      <a:pt x="8" y="4"/>
                      <a:pt x="7" y="4"/>
                    </a:cubicBezTo>
                    <a:cubicBezTo>
                      <a:pt x="6" y="4"/>
                      <a:pt x="6" y="4"/>
                      <a:pt x="5" y="4"/>
                    </a:cubicBezTo>
                    <a:cubicBezTo>
                      <a:pt x="4" y="5"/>
                      <a:pt x="4" y="6"/>
                      <a:pt x="4" y="7"/>
                    </a:cubicBezTo>
                    <a:cubicBezTo>
                      <a:pt x="4" y="7"/>
                      <a:pt x="4" y="8"/>
                      <a:pt x="4" y="8"/>
                    </a:cubicBezTo>
                    <a:cubicBezTo>
                      <a:pt x="4" y="8"/>
                      <a:pt x="4" y="8"/>
                      <a:pt x="5" y="8"/>
                    </a:cubicBezTo>
                    <a:cubicBezTo>
                      <a:pt x="5" y="8"/>
                      <a:pt x="5" y="8"/>
                      <a:pt x="5" y="8"/>
                    </a:cubicBezTo>
                    <a:cubicBezTo>
                      <a:pt x="5" y="8"/>
                      <a:pt x="5" y="8"/>
                      <a:pt x="5" y="8"/>
                    </a:cubicBezTo>
                    <a:cubicBezTo>
                      <a:pt x="5" y="7"/>
                      <a:pt x="5" y="7"/>
                      <a:pt x="5" y="7"/>
                    </a:cubicBezTo>
                    <a:close/>
                    <a:moveTo>
                      <a:pt x="1" y="6"/>
                    </a:moveTo>
                    <a:cubicBezTo>
                      <a:pt x="1" y="4"/>
                      <a:pt x="1" y="3"/>
                      <a:pt x="2" y="2"/>
                    </a:cubicBezTo>
                    <a:cubicBezTo>
                      <a:pt x="3" y="1"/>
                      <a:pt x="5" y="1"/>
                      <a:pt x="6" y="1"/>
                    </a:cubicBezTo>
                    <a:cubicBezTo>
                      <a:pt x="7" y="1"/>
                      <a:pt x="7" y="1"/>
                      <a:pt x="8" y="1"/>
                    </a:cubicBezTo>
                    <a:cubicBezTo>
                      <a:pt x="8" y="1"/>
                      <a:pt x="8" y="1"/>
                      <a:pt x="8" y="0"/>
                    </a:cubicBezTo>
                    <a:cubicBezTo>
                      <a:pt x="8" y="0"/>
                      <a:pt x="8" y="0"/>
                      <a:pt x="8" y="0"/>
                    </a:cubicBezTo>
                    <a:cubicBezTo>
                      <a:pt x="8" y="0"/>
                      <a:pt x="8" y="0"/>
                      <a:pt x="8" y="0"/>
                    </a:cubicBezTo>
                    <a:cubicBezTo>
                      <a:pt x="7" y="0"/>
                      <a:pt x="7" y="0"/>
                      <a:pt x="6" y="0"/>
                    </a:cubicBezTo>
                    <a:cubicBezTo>
                      <a:pt x="4" y="0"/>
                      <a:pt x="3" y="0"/>
                      <a:pt x="2" y="1"/>
                    </a:cubicBezTo>
                    <a:cubicBezTo>
                      <a:pt x="0" y="3"/>
                      <a:pt x="0" y="4"/>
                      <a:pt x="0" y="6"/>
                    </a:cubicBezTo>
                    <a:cubicBezTo>
                      <a:pt x="0" y="6"/>
                      <a:pt x="0" y="7"/>
                      <a:pt x="0" y="8"/>
                    </a:cubicBezTo>
                    <a:cubicBezTo>
                      <a:pt x="0" y="8"/>
                      <a:pt x="0" y="8"/>
                      <a:pt x="1" y="8"/>
                    </a:cubicBezTo>
                    <a:cubicBezTo>
                      <a:pt x="1" y="8"/>
                      <a:pt x="1" y="8"/>
                      <a:pt x="1" y="8"/>
                    </a:cubicBezTo>
                    <a:cubicBezTo>
                      <a:pt x="1" y="8"/>
                      <a:pt x="1" y="8"/>
                      <a:pt x="1" y="7"/>
                    </a:cubicBezTo>
                    <a:cubicBezTo>
                      <a:pt x="1" y="7"/>
                      <a:pt x="1" y="6"/>
                      <a:pt x="1" y="6"/>
                    </a:cubicBezTo>
                    <a:close/>
                    <a:moveTo>
                      <a:pt x="3" y="6"/>
                    </a:moveTo>
                    <a:cubicBezTo>
                      <a:pt x="3" y="5"/>
                      <a:pt x="3" y="4"/>
                      <a:pt x="4" y="4"/>
                    </a:cubicBezTo>
                    <a:cubicBezTo>
                      <a:pt x="5" y="3"/>
                      <a:pt x="6" y="3"/>
                      <a:pt x="7" y="3"/>
                    </a:cubicBezTo>
                    <a:cubicBezTo>
                      <a:pt x="7" y="3"/>
                      <a:pt x="7" y="3"/>
                      <a:pt x="8" y="3"/>
                    </a:cubicBezTo>
                    <a:cubicBezTo>
                      <a:pt x="8" y="3"/>
                      <a:pt x="8" y="3"/>
                      <a:pt x="8" y="2"/>
                    </a:cubicBezTo>
                    <a:cubicBezTo>
                      <a:pt x="8" y="2"/>
                      <a:pt x="8" y="2"/>
                      <a:pt x="8" y="2"/>
                    </a:cubicBezTo>
                    <a:cubicBezTo>
                      <a:pt x="7" y="2"/>
                      <a:pt x="7" y="2"/>
                      <a:pt x="7" y="2"/>
                    </a:cubicBezTo>
                    <a:cubicBezTo>
                      <a:pt x="5" y="2"/>
                      <a:pt x="4" y="2"/>
                      <a:pt x="3" y="3"/>
                    </a:cubicBezTo>
                    <a:cubicBezTo>
                      <a:pt x="2" y="4"/>
                      <a:pt x="2" y="5"/>
                      <a:pt x="2" y="6"/>
                    </a:cubicBezTo>
                    <a:cubicBezTo>
                      <a:pt x="2" y="7"/>
                      <a:pt x="2" y="7"/>
                      <a:pt x="2" y="8"/>
                    </a:cubicBezTo>
                    <a:cubicBezTo>
                      <a:pt x="2" y="8"/>
                      <a:pt x="2" y="8"/>
                      <a:pt x="3" y="8"/>
                    </a:cubicBezTo>
                    <a:cubicBezTo>
                      <a:pt x="3" y="8"/>
                      <a:pt x="3" y="8"/>
                      <a:pt x="3" y="8"/>
                    </a:cubicBezTo>
                    <a:cubicBezTo>
                      <a:pt x="3" y="8"/>
                      <a:pt x="3" y="8"/>
                      <a:pt x="3" y="7"/>
                    </a:cubicBezTo>
                    <a:cubicBezTo>
                      <a:pt x="3" y="7"/>
                      <a:pt x="3" y="7"/>
                      <a:pt x="3"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15"/>
              <p:cNvSpPr/>
              <p:nvPr/>
            </p:nvSpPr>
            <p:spPr bwMode="auto">
              <a:xfrm>
                <a:off x="9204486" y="2260177"/>
                <a:ext cx="57150" cy="101600"/>
              </a:xfrm>
              <a:custGeom>
                <a:gdLst>
                  <a:gd fmla="*/ 5 w 5" name="T0"/>
                  <a:gd fmla="*/ 8 h 9" name="T1"/>
                  <a:gd fmla="*/ 4 w 5" name="T2"/>
                  <a:gd fmla="*/ 9 h 9" name="T3"/>
                  <a:gd fmla="*/ 1 w 5" name="T4"/>
                  <a:gd fmla="*/ 9 h 9" name="T5"/>
                  <a:gd fmla="*/ 0 w 5" name="T6"/>
                  <a:gd fmla="*/ 8 h 9" name="T7"/>
                  <a:gd fmla="*/ 0 w 5" name="T8"/>
                  <a:gd fmla="*/ 1 h 9" name="T9"/>
                  <a:gd fmla="*/ 1 w 5" name="T10"/>
                  <a:gd fmla="*/ 0 h 9" name="T11"/>
                  <a:gd fmla="*/ 4 w 5" name="T12"/>
                  <a:gd fmla="*/ 0 h 9" name="T13"/>
                  <a:gd fmla="*/ 5 w 5" name="T14"/>
                  <a:gd fmla="*/ 1 h 9" name="T15"/>
                  <a:gd fmla="*/ 5 w 5" name="T16"/>
                  <a:gd fmla="*/ 8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5">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16"/>
              <p:cNvSpPr/>
              <p:nvPr/>
            </p:nvSpPr>
            <p:spPr bwMode="auto">
              <a:xfrm>
                <a:off x="9261636" y="2260177"/>
                <a:ext cx="55563" cy="101600"/>
              </a:xfrm>
              <a:custGeom>
                <a:gdLst>
                  <a:gd fmla="*/ 5 w 5" name="T0"/>
                  <a:gd fmla="*/ 8 h 9" name="T1"/>
                  <a:gd fmla="*/ 4 w 5" name="T2"/>
                  <a:gd fmla="*/ 9 h 9" name="T3"/>
                  <a:gd fmla="*/ 1 w 5" name="T4"/>
                  <a:gd fmla="*/ 9 h 9" name="T5"/>
                  <a:gd fmla="*/ 0 w 5" name="T6"/>
                  <a:gd fmla="*/ 8 h 9" name="T7"/>
                  <a:gd fmla="*/ 0 w 5" name="T8"/>
                  <a:gd fmla="*/ 1 h 9" name="T9"/>
                  <a:gd fmla="*/ 1 w 5" name="T10"/>
                  <a:gd fmla="*/ 0 h 9" name="T11"/>
                  <a:gd fmla="*/ 4 w 5" name="T12"/>
                  <a:gd fmla="*/ 0 h 9" name="T13"/>
                  <a:gd fmla="*/ 5 w 5" name="T14"/>
                  <a:gd fmla="*/ 1 h 9" name="T15"/>
                  <a:gd fmla="*/ 5 w 5" name="T16"/>
                  <a:gd fmla="*/ 8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5">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17"/>
              <p:cNvSpPr>
                <a:spLocks noEditPoints="1"/>
              </p:cNvSpPr>
              <p:nvPr/>
            </p:nvSpPr>
            <p:spPr bwMode="auto">
              <a:xfrm>
                <a:off x="9047324" y="2090314"/>
                <a:ext cx="101600" cy="101600"/>
              </a:xfrm>
              <a:custGeom>
                <a:gdLst>
                  <a:gd fmla="*/ 4 w 9" name="T0"/>
                  <a:gd fmla="*/ 2 h 9" name="T1"/>
                  <a:gd fmla="*/ 2 w 9" name="T2"/>
                  <a:gd fmla="*/ 5 h 9" name="T3"/>
                  <a:gd fmla="*/ 4 w 9" name="T4"/>
                  <a:gd fmla="*/ 7 h 9" name="T5"/>
                  <a:gd fmla="*/ 7 w 9" name="T6"/>
                  <a:gd fmla="*/ 5 h 9" name="T7"/>
                  <a:gd fmla="*/ 7 w 9" name="T8"/>
                  <a:gd fmla="*/ 5 h 9" name="T9"/>
                  <a:gd fmla="*/ 4 w 9" name="T10"/>
                  <a:gd fmla="*/ 2 h 9" name="T11"/>
                  <a:gd fmla="*/ 4 w 9" name="T12"/>
                  <a:gd fmla="*/ 0 h 9" name="T13"/>
                  <a:gd fmla="*/ 0 w 9" name="T14"/>
                  <a:gd fmla="*/ 5 h 9" name="T15"/>
                  <a:gd fmla="*/ 4 w 9" name="T16"/>
                  <a:gd fmla="*/ 9 h 9" name="T17"/>
                  <a:gd fmla="*/ 9 w 9" name="T18"/>
                  <a:gd fmla="*/ 5 h 9" name="T19"/>
                  <a:gd fmla="*/ 4 w 9" name="T20"/>
                  <a:gd fmla="*/ 0 h 9" name="T21"/>
                  <a:gd fmla="*/ 4 w 9" name="T22"/>
                  <a:gd fmla="*/ 8 h 9" name="T23"/>
                  <a:gd fmla="*/ 1 w 9" name="T24"/>
                  <a:gd fmla="*/ 5 h 9" name="T25"/>
                  <a:gd fmla="*/ 4 w 9" name="T26"/>
                  <a:gd fmla="*/ 1 h 9" name="T27"/>
                  <a:gd fmla="*/ 8 w 9" name="T28"/>
                  <a:gd fmla="*/ 5 h 9" name="T29"/>
                  <a:gd fmla="*/ 8 w 9" name="T30"/>
                  <a:gd fmla="*/ 5 h 9" name="T31"/>
                  <a:gd fmla="*/ 4 w 9" name="T32"/>
                  <a:gd fmla="*/ 8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9">
                    <a:moveTo>
                      <a:pt x="4" y="2"/>
                    </a:moveTo>
                    <a:cubicBezTo>
                      <a:pt x="3" y="2"/>
                      <a:pt x="2" y="3"/>
                      <a:pt x="2" y="5"/>
                    </a:cubicBezTo>
                    <a:cubicBezTo>
                      <a:pt x="2" y="6"/>
                      <a:pt x="3" y="7"/>
                      <a:pt x="4" y="7"/>
                    </a:cubicBezTo>
                    <a:cubicBezTo>
                      <a:pt x="6" y="7"/>
                      <a:pt x="7" y="6"/>
                      <a:pt x="7" y="5"/>
                    </a:cubicBezTo>
                    <a:cubicBezTo>
                      <a:pt x="7" y="5"/>
                      <a:pt x="7" y="5"/>
                      <a:pt x="7" y="5"/>
                    </a:cubicBezTo>
                    <a:cubicBezTo>
                      <a:pt x="7" y="3"/>
                      <a:pt x="6" y="2"/>
                      <a:pt x="4" y="2"/>
                    </a:cubicBezTo>
                    <a:close/>
                    <a:moveTo>
                      <a:pt x="4" y="0"/>
                    </a:moveTo>
                    <a:cubicBezTo>
                      <a:pt x="2" y="0"/>
                      <a:pt x="0" y="2"/>
                      <a:pt x="0" y="5"/>
                    </a:cubicBezTo>
                    <a:cubicBezTo>
                      <a:pt x="0" y="7"/>
                      <a:pt x="2" y="9"/>
                      <a:pt x="4" y="9"/>
                    </a:cubicBezTo>
                    <a:cubicBezTo>
                      <a:pt x="7" y="9"/>
                      <a:pt x="9" y="7"/>
                      <a:pt x="9" y="5"/>
                    </a:cubicBezTo>
                    <a:cubicBezTo>
                      <a:pt x="9" y="2"/>
                      <a:pt x="7" y="0"/>
                      <a:pt x="4" y="0"/>
                    </a:cubicBezTo>
                    <a:close/>
                    <a:moveTo>
                      <a:pt x="4" y="8"/>
                    </a:moveTo>
                    <a:cubicBezTo>
                      <a:pt x="3" y="8"/>
                      <a:pt x="1" y="7"/>
                      <a:pt x="1" y="5"/>
                    </a:cubicBezTo>
                    <a:cubicBezTo>
                      <a:pt x="1" y="3"/>
                      <a:pt x="3" y="1"/>
                      <a:pt x="4" y="1"/>
                    </a:cubicBezTo>
                    <a:cubicBezTo>
                      <a:pt x="6" y="1"/>
                      <a:pt x="8" y="3"/>
                      <a:pt x="8" y="5"/>
                    </a:cubicBezTo>
                    <a:cubicBezTo>
                      <a:pt x="8" y="5"/>
                      <a:pt x="8" y="5"/>
                      <a:pt x="8" y="5"/>
                    </a:cubicBezTo>
                    <a:cubicBezTo>
                      <a:pt x="8" y="7"/>
                      <a:pt x="6" y="8"/>
                      <a:pt x="4"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18"/>
              <p:cNvSpPr>
                <a:spLocks noEditPoints="1"/>
              </p:cNvSpPr>
              <p:nvPr/>
            </p:nvSpPr>
            <p:spPr bwMode="auto">
              <a:xfrm>
                <a:off x="8923499" y="2090314"/>
                <a:ext cx="90488" cy="101600"/>
              </a:xfrm>
              <a:custGeom>
                <a:gdLst>
                  <a:gd fmla="*/ 4 w 8" name="T0"/>
                  <a:gd fmla="*/ 2 h 9" name="T1"/>
                  <a:gd fmla="*/ 1 w 8" name="T2"/>
                  <a:gd fmla="*/ 5 h 9" name="T3"/>
                  <a:gd fmla="*/ 4 w 8" name="T4"/>
                  <a:gd fmla="*/ 7 h 9" name="T5"/>
                  <a:gd fmla="*/ 7 w 8" name="T6"/>
                  <a:gd fmla="*/ 5 h 9" name="T7"/>
                  <a:gd fmla="*/ 7 w 8" name="T8"/>
                  <a:gd fmla="*/ 5 h 9" name="T9"/>
                  <a:gd fmla="*/ 4 w 8" name="T10"/>
                  <a:gd fmla="*/ 2 h 9" name="T11"/>
                  <a:gd fmla="*/ 4 w 8" name="T12"/>
                  <a:gd fmla="*/ 0 h 9" name="T13"/>
                  <a:gd fmla="*/ 0 w 8" name="T14"/>
                  <a:gd fmla="*/ 5 h 9" name="T15"/>
                  <a:gd fmla="*/ 4 w 8" name="T16"/>
                  <a:gd fmla="*/ 9 h 9" name="T17"/>
                  <a:gd fmla="*/ 8 w 8" name="T18"/>
                  <a:gd fmla="*/ 5 h 9" name="T19"/>
                  <a:gd fmla="*/ 4 w 8" name="T20"/>
                  <a:gd fmla="*/ 0 h 9" name="T21"/>
                  <a:gd fmla="*/ 4 w 8" name="T22"/>
                  <a:gd fmla="*/ 8 h 9" name="T23"/>
                  <a:gd fmla="*/ 0 w 8" name="T24"/>
                  <a:gd fmla="*/ 5 h 9" name="T25"/>
                  <a:gd fmla="*/ 4 w 8" name="T26"/>
                  <a:gd fmla="*/ 1 h 9" name="T27"/>
                  <a:gd fmla="*/ 7 w 8" name="T28"/>
                  <a:gd fmla="*/ 5 h 9" name="T29"/>
                  <a:gd fmla="*/ 7 w 8" name="T30"/>
                  <a:gd fmla="*/ 5 h 9" name="T31"/>
                  <a:gd fmla="*/ 4 w 8" name="T32"/>
                  <a:gd fmla="*/ 8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8">
                    <a:moveTo>
                      <a:pt x="4" y="2"/>
                    </a:moveTo>
                    <a:cubicBezTo>
                      <a:pt x="2" y="2"/>
                      <a:pt x="1" y="3"/>
                      <a:pt x="1" y="5"/>
                    </a:cubicBezTo>
                    <a:cubicBezTo>
                      <a:pt x="1" y="6"/>
                      <a:pt x="2" y="7"/>
                      <a:pt x="4" y="7"/>
                    </a:cubicBezTo>
                    <a:cubicBezTo>
                      <a:pt x="5" y="7"/>
                      <a:pt x="7" y="6"/>
                      <a:pt x="7" y="5"/>
                    </a:cubicBezTo>
                    <a:cubicBezTo>
                      <a:pt x="7" y="5"/>
                      <a:pt x="7" y="5"/>
                      <a:pt x="7" y="5"/>
                    </a:cubicBezTo>
                    <a:cubicBezTo>
                      <a:pt x="7" y="3"/>
                      <a:pt x="5" y="2"/>
                      <a:pt x="4" y="2"/>
                    </a:cubicBezTo>
                    <a:close/>
                    <a:moveTo>
                      <a:pt x="4" y="0"/>
                    </a:moveTo>
                    <a:cubicBezTo>
                      <a:pt x="2" y="0"/>
                      <a:pt x="0" y="2"/>
                      <a:pt x="0" y="5"/>
                    </a:cubicBezTo>
                    <a:cubicBezTo>
                      <a:pt x="0" y="7"/>
                      <a:pt x="2" y="9"/>
                      <a:pt x="4" y="9"/>
                    </a:cubicBezTo>
                    <a:cubicBezTo>
                      <a:pt x="6" y="9"/>
                      <a:pt x="8" y="7"/>
                      <a:pt x="8" y="5"/>
                    </a:cubicBezTo>
                    <a:cubicBezTo>
                      <a:pt x="8" y="2"/>
                      <a:pt x="6" y="0"/>
                      <a:pt x="4" y="0"/>
                    </a:cubicBezTo>
                    <a:close/>
                    <a:moveTo>
                      <a:pt x="4" y="8"/>
                    </a:moveTo>
                    <a:cubicBezTo>
                      <a:pt x="2" y="8"/>
                      <a:pt x="0" y="7"/>
                      <a:pt x="0" y="5"/>
                    </a:cubicBezTo>
                    <a:cubicBezTo>
                      <a:pt x="0" y="3"/>
                      <a:pt x="2" y="1"/>
                      <a:pt x="4" y="1"/>
                    </a:cubicBezTo>
                    <a:cubicBezTo>
                      <a:pt x="6" y="1"/>
                      <a:pt x="7" y="3"/>
                      <a:pt x="7" y="5"/>
                    </a:cubicBezTo>
                    <a:cubicBezTo>
                      <a:pt x="7" y="5"/>
                      <a:pt x="7" y="5"/>
                      <a:pt x="7" y="5"/>
                    </a:cubicBezTo>
                    <a:cubicBezTo>
                      <a:pt x="7" y="7"/>
                      <a:pt x="6" y="8"/>
                      <a:pt x="4"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19"/>
              <p:cNvSpPr>
                <a:spLocks noEditPoints="1"/>
              </p:cNvSpPr>
              <p:nvPr/>
            </p:nvSpPr>
            <p:spPr bwMode="auto">
              <a:xfrm>
                <a:off x="8877461" y="2191914"/>
                <a:ext cx="327025" cy="203200"/>
              </a:xfrm>
              <a:custGeom>
                <a:gdLst>
                  <a:gd fmla="*/ 27 w 29" name="T0"/>
                  <a:gd fmla="*/ 0 h 18" name="T1"/>
                  <a:gd fmla="*/ 2 w 29" name="T2"/>
                  <a:gd fmla="*/ 0 h 18" name="T3"/>
                  <a:gd fmla="*/ 0 w 29" name="T4"/>
                  <a:gd fmla="*/ 2 h 18" name="T5"/>
                  <a:gd fmla="*/ 0 w 29" name="T6"/>
                  <a:gd fmla="*/ 16 h 18" name="T7"/>
                  <a:gd fmla="*/ 2 w 29" name="T8"/>
                  <a:gd fmla="*/ 18 h 18" name="T9"/>
                  <a:gd fmla="*/ 27 w 29" name="T10"/>
                  <a:gd fmla="*/ 18 h 18" name="T11"/>
                  <a:gd fmla="*/ 29 w 29" name="T12"/>
                  <a:gd fmla="*/ 16 h 18" name="T13"/>
                  <a:gd fmla="*/ 29 w 29" name="T14"/>
                  <a:gd fmla="*/ 2 h 18" name="T15"/>
                  <a:gd fmla="*/ 27 w 29" name="T16"/>
                  <a:gd fmla="*/ 0 h 18" name="T17"/>
                  <a:gd fmla="*/ 23 w 29" name="T18"/>
                  <a:gd fmla="*/ 15 h 18" name="T19"/>
                  <a:gd fmla="*/ 4 w 29" name="T20"/>
                  <a:gd fmla="*/ 15 h 18" name="T21"/>
                  <a:gd fmla="*/ 4 w 29" name="T22"/>
                  <a:gd fmla="*/ 15 h 18" name="T23"/>
                  <a:gd fmla="*/ 4 w 29" name="T24"/>
                  <a:gd fmla="*/ 14 h 18" name="T25"/>
                  <a:gd fmla="*/ 23 w 29" name="T26"/>
                  <a:gd fmla="*/ 14 h 18" name="T27"/>
                  <a:gd fmla="*/ 23 w 29" name="T28"/>
                  <a:gd fmla="*/ 15 h 18" name="T29"/>
                  <a:gd fmla="*/ 23 w 29" name="T30"/>
                  <a:gd fmla="*/ 15 h 18" name="T31"/>
                  <a:gd fmla="*/ 23 w 29" name="T32"/>
                  <a:gd fmla="*/ 13 h 18" name="T33"/>
                  <a:gd fmla="*/ 4 w 29" name="T34"/>
                  <a:gd fmla="*/ 13 h 18" name="T35"/>
                  <a:gd fmla="*/ 4 w 29" name="T36"/>
                  <a:gd fmla="*/ 12 h 18" name="T37"/>
                  <a:gd fmla="*/ 4 w 29" name="T38"/>
                  <a:gd fmla="*/ 12 h 18" name="T39"/>
                  <a:gd fmla="*/ 23 w 29" name="T40"/>
                  <a:gd fmla="*/ 12 h 18" name="T41"/>
                  <a:gd fmla="*/ 23 w 29" name="T42"/>
                  <a:gd fmla="*/ 12 h 18" name="T43"/>
                  <a:gd fmla="*/ 23 w 29" name="T44"/>
                  <a:gd fmla="*/ 13 h 18" name="T45"/>
                  <a:gd fmla="*/ 24 w 29" name="T46"/>
                  <a:gd fmla="*/ 8 h 18" name="T47"/>
                  <a:gd fmla="*/ 23 w 29" name="T48"/>
                  <a:gd fmla="*/ 8 h 18" name="T49"/>
                  <a:gd fmla="*/ 4 w 29" name="T50"/>
                  <a:gd fmla="*/ 8 h 18" name="T51"/>
                  <a:gd fmla="*/ 3 w 29" name="T52"/>
                  <a:gd fmla="*/ 8 h 18" name="T53"/>
                  <a:gd fmla="*/ 3 w 29" name="T54"/>
                  <a:gd fmla="*/ 5 h 18" name="T55"/>
                  <a:gd fmla="*/ 4 w 29" name="T56"/>
                  <a:gd fmla="*/ 4 h 18" name="T57"/>
                  <a:gd fmla="*/ 23 w 29" name="T58"/>
                  <a:gd fmla="*/ 4 h 18" name="T59"/>
                  <a:gd fmla="*/ 24 w 29" name="T60"/>
                  <a:gd fmla="*/ 5 h 18" name="T61"/>
                  <a:gd fmla="*/ 24 w 29" name="T62"/>
                  <a:gd fmla="*/ 8 h 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 w="28">
                    <a:moveTo>
                      <a:pt x="27" y="0"/>
                    </a:moveTo>
                    <a:cubicBezTo>
                      <a:pt x="2" y="0"/>
                      <a:pt x="2" y="0"/>
                      <a:pt x="2" y="0"/>
                    </a:cubicBezTo>
                    <a:cubicBezTo>
                      <a:pt x="1" y="0"/>
                      <a:pt x="0" y="1"/>
                      <a:pt x="0" y="2"/>
                    </a:cubicBezTo>
                    <a:cubicBezTo>
                      <a:pt x="0" y="16"/>
                      <a:pt x="0" y="16"/>
                      <a:pt x="0" y="16"/>
                    </a:cubicBezTo>
                    <a:cubicBezTo>
                      <a:pt x="0" y="17"/>
                      <a:pt x="1" y="18"/>
                      <a:pt x="2" y="18"/>
                    </a:cubicBezTo>
                    <a:cubicBezTo>
                      <a:pt x="27" y="18"/>
                      <a:pt x="27" y="18"/>
                      <a:pt x="27" y="18"/>
                    </a:cubicBezTo>
                    <a:cubicBezTo>
                      <a:pt x="28" y="18"/>
                      <a:pt x="29" y="17"/>
                      <a:pt x="29" y="16"/>
                    </a:cubicBezTo>
                    <a:cubicBezTo>
                      <a:pt x="29" y="2"/>
                      <a:pt x="29" y="2"/>
                      <a:pt x="29" y="2"/>
                    </a:cubicBezTo>
                    <a:cubicBezTo>
                      <a:pt x="29" y="1"/>
                      <a:pt x="28" y="0"/>
                      <a:pt x="27" y="0"/>
                    </a:cubicBezTo>
                    <a:close/>
                    <a:moveTo>
                      <a:pt x="23" y="15"/>
                    </a:moveTo>
                    <a:cubicBezTo>
                      <a:pt x="4" y="15"/>
                      <a:pt x="4" y="15"/>
                      <a:pt x="4" y="15"/>
                    </a:cubicBezTo>
                    <a:cubicBezTo>
                      <a:pt x="4" y="15"/>
                      <a:pt x="4" y="15"/>
                      <a:pt x="4" y="15"/>
                    </a:cubicBezTo>
                    <a:cubicBezTo>
                      <a:pt x="4" y="14"/>
                      <a:pt x="4" y="14"/>
                      <a:pt x="4" y="14"/>
                    </a:cubicBezTo>
                    <a:cubicBezTo>
                      <a:pt x="23" y="14"/>
                      <a:pt x="23" y="14"/>
                      <a:pt x="23" y="14"/>
                    </a:cubicBezTo>
                    <a:cubicBezTo>
                      <a:pt x="23" y="14"/>
                      <a:pt x="23" y="14"/>
                      <a:pt x="23" y="15"/>
                    </a:cubicBezTo>
                    <a:cubicBezTo>
                      <a:pt x="23" y="15"/>
                      <a:pt x="23" y="15"/>
                      <a:pt x="23" y="15"/>
                    </a:cubicBezTo>
                    <a:close/>
                    <a:moveTo>
                      <a:pt x="23" y="13"/>
                    </a:moveTo>
                    <a:cubicBezTo>
                      <a:pt x="4" y="13"/>
                      <a:pt x="4" y="13"/>
                      <a:pt x="4" y="13"/>
                    </a:cubicBezTo>
                    <a:cubicBezTo>
                      <a:pt x="4" y="13"/>
                      <a:pt x="4" y="12"/>
                      <a:pt x="4" y="12"/>
                    </a:cubicBezTo>
                    <a:cubicBezTo>
                      <a:pt x="4" y="12"/>
                      <a:pt x="4" y="12"/>
                      <a:pt x="4" y="12"/>
                    </a:cubicBezTo>
                    <a:cubicBezTo>
                      <a:pt x="23" y="12"/>
                      <a:pt x="23" y="12"/>
                      <a:pt x="23" y="12"/>
                    </a:cubicBezTo>
                    <a:cubicBezTo>
                      <a:pt x="23" y="12"/>
                      <a:pt x="23" y="12"/>
                      <a:pt x="23" y="12"/>
                    </a:cubicBezTo>
                    <a:cubicBezTo>
                      <a:pt x="23" y="12"/>
                      <a:pt x="23" y="13"/>
                      <a:pt x="23" y="13"/>
                    </a:cubicBezTo>
                    <a:close/>
                    <a:moveTo>
                      <a:pt x="24" y="8"/>
                    </a:moveTo>
                    <a:cubicBezTo>
                      <a:pt x="24" y="8"/>
                      <a:pt x="24" y="8"/>
                      <a:pt x="23" y="8"/>
                    </a:cubicBezTo>
                    <a:cubicBezTo>
                      <a:pt x="4" y="8"/>
                      <a:pt x="4" y="8"/>
                      <a:pt x="4" y="8"/>
                    </a:cubicBezTo>
                    <a:cubicBezTo>
                      <a:pt x="3" y="8"/>
                      <a:pt x="3" y="8"/>
                      <a:pt x="3" y="8"/>
                    </a:cubicBezTo>
                    <a:cubicBezTo>
                      <a:pt x="3" y="5"/>
                      <a:pt x="3" y="5"/>
                      <a:pt x="3" y="5"/>
                    </a:cubicBezTo>
                    <a:cubicBezTo>
                      <a:pt x="3" y="5"/>
                      <a:pt x="3" y="4"/>
                      <a:pt x="4" y="4"/>
                    </a:cubicBezTo>
                    <a:cubicBezTo>
                      <a:pt x="23" y="4"/>
                      <a:pt x="23" y="4"/>
                      <a:pt x="23" y="4"/>
                    </a:cubicBezTo>
                    <a:cubicBezTo>
                      <a:pt x="24" y="4"/>
                      <a:pt x="24" y="5"/>
                      <a:pt x="24" y="5"/>
                    </a:cubicBezTo>
                    <a:lnTo>
                      <a:pt x="2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22"/>
              <p:cNvSpPr>
                <a:spLocks noEditPoints="1"/>
              </p:cNvSpPr>
              <p:nvPr/>
            </p:nvSpPr>
            <p:spPr bwMode="auto">
              <a:xfrm>
                <a:off x="8901274" y="3895302"/>
                <a:ext cx="393700" cy="269875"/>
              </a:xfrm>
              <a:custGeom>
                <a:gdLst>
                  <a:gd fmla="*/ 16 w 35" name="T0"/>
                  <a:gd fmla="*/ 22 h 24" name="T1"/>
                  <a:gd fmla="*/ 5 w 35" name="T2"/>
                  <a:gd fmla="*/ 19 h 24" name="T3"/>
                  <a:gd fmla="*/ 0 w 35" name="T4"/>
                  <a:gd fmla="*/ 12 h 24" name="T5"/>
                  <a:gd fmla="*/ 5 w 35" name="T6"/>
                  <a:gd fmla="*/ 5 h 24" name="T7"/>
                  <a:gd fmla="*/ 15 w 35" name="T8"/>
                  <a:gd fmla="*/ 2 h 24" name="T9"/>
                  <a:gd fmla="*/ 21 w 35" name="T10"/>
                  <a:gd fmla="*/ 0 h 24" name="T11"/>
                  <a:gd fmla="*/ 30 w 35" name="T12"/>
                  <a:gd fmla="*/ 5 h 24" name="T13"/>
                  <a:gd fmla="*/ 35 w 35" name="T14"/>
                  <a:gd fmla="*/ 12 h 24" name="T15"/>
                  <a:gd fmla="*/ 30 w 35" name="T16"/>
                  <a:gd fmla="*/ 19 h 24" name="T17"/>
                  <a:gd fmla="*/ 21 w 35" name="T18"/>
                  <a:gd fmla="*/ 24 h 24" name="T19"/>
                  <a:gd fmla="*/ 16 w 35" name="T20"/>
                  <a:gd fmla="*/ 22 h 24" name="T21"/>
                  <a:gd fmla="*/ 16 w 35" name="T22"/>
                  <a:gd fmla="*/ 3 h 24" name="T23"/>
                  <a:gd fmla="*/ 16 w 35" name="T24"/>
                  <a:gd fmla="*/ 4 h 24" name="T25"/>
                  <a:gd fmla="*/ 16 w 35" name="T26"/>
                  <a:gd fmla="*/ 4 h 24" name="T27"/>
                  <a:gd fmla="*/ 5 w 35" name="T28"/>
                  <a:gd fmla="*/ 6 h 24" name="T29"/>
                  <a:gd fmla="*/ 2 w 35" name="T30"/>
                  <a:gd fmla="*/ 12 h 24" name="T31"/>
                  <a:gd fmla="*/ 6 w 35" name="T32"/>
                  <a:gd fmla="*/ 18 h 24" name="T33"/>
                  <a:gd fmla="*/ 16 w 35" name="T34"/>
                  <a:gd fmla="*/ 21 h 24" name="T35"/>
                  <a:gd fmla="*/ 16 w 35" name="T36"/>
                  <a:gd fmla="*/ 21 h 24" name="T37"/>
                  <a:gd fmla="*/ 17 w 35" name="T38"/>
                  <a:gd fmla="*/ 21 h 24" name="T39"/>
                  <a:gd fmla="*/ 21 w 35" name="T40"/>
                  <a:gd fmla="*/ 22 h 24" name="T41"/>
                  <a:gd fmla="*/ 28 w 35" name="T42"/>
                  <a:gd fmla="*/ 18 h 24" name="T43"/>
                  <a:gd fmla="*/ 29 w 35" name="T44"/>
                  <a:gd fmla="*/ 18 h 24" name="T45"/>
                  <a:gd fmla="*/ 29 w 35" name="T46"/>
                  <a:gd fmla="*/ 18 h 24" name="T47"/>
                  <a:gd fmla="*/ 33 w 35" name="T48"/>
                  <a:gd fmla="*/ 12 h 24" name="T49"/>
                  <a:gd fmla="*/ 29 w 35" name="T50"/>
                  <a:gd fmla="*/ 6 h 24" name="T51"/>
                  <a:gd fmla="*/ 29 w 35" name="T52"/>
                  <a:gd fmla="*/ 6 h 24" name="T53"/>
                  <a:gd fmla="*/ 29 w 35" name="T54"/>
                  <a:gd fmla="*/ 6 h 24" name="T55"/>
                  <a:gd fmla="*/ 21 w 35" name="T56"/>
                  <a:gd fmla="*/ 1 h 24" name="T57"/>
                  <a:gd fmla="*/ 16 w 35" name="T58"/>
                  <a:gd fmla="*/ 3 h 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 w="35">
                    <a:moveTo>
                      <a:pt x="16" y="22"/>
                    </a:moveTo>
                    <a:cubicBezTo>
                      <a:pt x="11" y="22"/>
                      <a:pt x="8" y="21"/>
                      <a:pt x="5" y="19"/>
                    </a:cubicBezTo>
                    <a:cubicBezTo>
                      <a:pt x="2" y="17"/>
                      <a:pt x="0" y="15"/>
                      <a:pt x="0" y="12"/>
                    </a:cubicBezTo>
                    <a:cubicBezTo>
                      <a:pt x="0" y="9"/>
                      <a:pt x="2" y="7"/>
                      <a:pt x="5" y="5"/>
                    </a:cubicBezTo>
                    <a:cubicBezTo>
                      <a:pt x="7" y="3"/>
                      <a:pt x="11" y="2"/>
                      <a:pt x="15" y="2"/>
                    </a:cubicBezTo>
                    <a:cubicBezTo>
                      <a:pt x="17" y="1"/>
                      <a:pt x="19" y="0"/>
                      <a:pt x="21" y="0"/>
                    </a:cubicBezTo>
                    <a:cubicBezTo>
                      <a:pt x="25" y="0"/>
                      <a:pt x="28" y="2"/>
                      <a:pt x="30" y="5"/>
                    </a:cubicBezTo>
                    <a:cubicBezTo>
                      <a:pt x="33" y="7"/>
                      <a:pt x="35" y="9"/>
                      <a:pt x="35" y="12"/>
                    </a:cubicBezTo>
                    <a:cubicBezTo>
                      <a:pt x="35" y="15"/>
                      <a:pt x="33" y="17"/>
                      <a:pt x="30" y="19"/>
                    </a:cubicBezTo>
                    <a:cubicBezTo>
                      <a:pt x="28" y="22"/>
                      <a:pt x="25" y="24"/>
                      <a:pt x="21" y="24"/>
                    </a:cubicBezTo>
                    <a:cubicBezTo>
                      <a:pt x="19" y="24"/>
                      <a:pt x="17" y="23"/>
                      <a:pt x="16" y="22"/>
                    </a:cubicBezTo>
                    <a:close/>
                    <a:moveTo>
                      <a:pt x="16" y="3"/>
                    </a:moveTo>
                    <a:cubicBezTo>
                      <a:pt x="16" y="4"/>
                      <a:pt x="16" y="4"/>
                      <a:pt x="16" y="4"/>
                    </a:cubicBezTo>
                    <a:cubicBezTo>
                      <a:pt x="16" y="4"/>
                      <a:pt x="16" y="4"/>
                      <a:pt x="16" y="4"/>
                    </a:cubicBezTo>
                    <a:cubicBezTo>
                      <a:pt x="12" y="4"/>
                      <a:pt x="8" y="5"/>
                      <a:pt x="5" y="6"/>
                    </a:cubicBezTo>
                    <a:cubicBezTo>
                      <a:pt x="3" y="8"/>
                      <a:pt x="2" y="10"/>
                      <a:pt x="2" y="12"/>
                    </a:cubicBezTo>
                    <a:cubicBezTo>
                      <a:pt x="2" y="14"/>
                      <a:pt x="3" y="16"/>
                      <a:pt x="6" y="18"/>
                    </a:cubicBezTo>
                    <a:cubicBezTo>
                      <a:pt x="8" y="19"/>
                      <a:pt x="12" y="20"/>
                      <a:pt x="16" y="21"/>
                    </a:cubicBezTo>
                    <a:cubicBezTo>
                      <a:pt x="16" y="21"/>
                      <a:pt x="16" y="21"/>
                      <a:pt x="16" y="21"/>
                    </a:cubicBezTo>
                    <a:cubicBezTo>
                      <a:pt x="17" y="21"/>
                      <a:pt x="17" y="21"/>
                      <a:pt x="17" y="21"/>
                    </a:cubicBezTo>
                    <a:cubicBezTo>
                      <a:pt x="18" y="22"/>
                      <a:pt x="20" y="22"/>
                      <a:pt x="21" y="22"/>
                    </a:cubicBezTo>
                    <a:cubicBezTo>
                      <a:pt x="24" y="22"/>
                      <a:pt x="27" y="21"/>
                      <a:pt x="28" y="18"/>
                    </a:cubicBezTo>
                    <a:cubicBezTo>
                      <a:pt x="29" y="18"/>
                      <a:pt x="29" y="18"/>
                      <a:pt x="29" y="18"/>
                    </a:cubicBezTo>
                    <a:cubicBezTo>
                      <a:pt x="29" y="18"/>
                      <a:pt x="29" y="18"/>
                      <a:pt x="29" y="18"/>
                    </a:cubicBezTo>
                    <a:cubicBezTo>
                      <a:pt x="32" y="16"/>
                      <a:pt x="33" y="14"/>
                      <a:pt x="33" y="12"/>
                    </a:cubicBezTo>
                    <a:cubicBezTo>
                      <a:pt x="33" y="10"/>
                      <a:pt x="32" y="8"/>
                      <a:pt x="29" y="6"/>
                    </a:cubicBezTo>
                    <a:cubicBezTo>
                      <a:pt x="29" y="6"/>
                      <a:pt x="29" y="6"/>
                      <a:pt x="29" y="6"/>
                    </a:cubicBezTo>
                    <a:cubicBezTo>
                      <a:pt x="29" y="6"/>
                      <a:pt x="29" y="6"/>
                      <a:pt x="29" y="6"/>
                    </a:cubicBezTo>
                    <a:cubicBezTo>
                      <a:pt x="27" y="3"/>
                      <a:pt x="24" y="1"/>
                      <a:pt x="21" y="1"/>
                    </a:cubicBezTo>
                    <a:cubicBezTo>
                      <a:pt x="19" y="1"/>
                      <a:pt x="18" y="2"/>
                      <a:pt x="16"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23"/>
              <p:cNvSpPr>
                <a:spLocks noEditPoints="1"/>
              </p:cNvSpPr>
              <p:nvPr/>
            </p:nvSpPr>
            <p:spPr bwMode="auto">
              <a:xfrm>
                <a:off x="8990174" y="4131839"/>
                <a:ext cx="90488" cy="90487"/>
              </a:xfrm>
              <a:custGeom>
                <a:gdLst>
                  <a:gd fmla="*/ 0 w 8" name="T0"/>
                  <a:gd fmla="*/ 4 h 8" name="T1"/>
                  <a:gd fmla="*/ 4 w 8" name="T2"/>
                  <a:gd fmla="*/ 0 h 8" name="T3"/>
                  <a:gd fmla="*/ 8 w 8" name="T4"/>
                  <a:gd fmla="*/ 4 h 8" name="T5"/>
                  <a:gd fmla="*/ 4 w 8" name="T6"/>
                  <a:gd fmla="*/ 8 h 8" name="T7"/>
                  <a:gd fmla="*/ 0 w 8" name="T8"/>
                  <a:gd fmla="*/ 4 h 8" name="T9"/>
                  <a:gd fmla="*/ 2 w 8" name="T10"/>
                  <a:gd fmla="*/ 3 h 8" name="T11"/>
                  <a:gd fmla="*/ 1 w 8" name="T12"/>
                  <a:gd fmla="*/ 4 h 8" name="T13"/>
                  <a:gd fmla="*/ 2 w 8" name="T14"/>
                  <a:gd fmla="*/ 5 h 8" name="T15"/>
                  <a:gd fmla="*/ 4 w 8" name="T16"/>
                  <a:gd fmla="*/ 6 h 8" name="T17"/>
                  <a:gd fmla="*/ 5 w 8" name="T18"/>
                  <a:gd fmla="*/ 5 h 8" name="T19"/>
                  <a:gd fmla="*/ 6 w 8" name="T20"/>
                  <a:gd fmla="*/ 4 h 8" name="T21"/>
                  <a:gd fmla="*/ 5 w 8" name="T22"/>
                  <a:gd fmla="*/ 3 h 8" name="T23"/>
                  <a:gd fmla="*/ 4 w 8" name="T24"/>
                  <a:gd fmla="*/ 2 h 8" name="T25"/>
                  <a:gd fmla="*/ 2 w 8" name="T26"/>
                  <a:gd fmla="*/ 3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4"/>
                    </a:moveTo>
                    <a:cubicBezTo>
                      <a:pt x="0" y="2"/>
                      <a:pt x="1" y="0"/>
                      <a:pt x="4" y="0"/>
                    </a:cubicBezTo>
                    <a:cubicBezTo>
                      <a:pt x="6" y="0"/>
                      <a:pt x="8" y="2"/>
                      <a:pt x="8" y="4"/>
                    </a:cubicBezTo>
                    <a:cubicBezTo>
                      <a:pt x="8" y="6"/>
                      <a:pt x="6" y="8"/>
                      <a:pt x="4" y="8"/>
                    </a:cubicBezTo>
                    <a:cubicBezTo>
                      <a:pt x="1" y="8"/>
                      <a:pt x="0" y="6"/>
                      <a:pt x="0" y="4"/>
                    </a:cubicBezTo>
                    <a:close/>
                    <a:moveTo>
                      <a:pt x="2" y="3"/>
                    </a:moveTo>
                    <a:cubicBezTo>
                      <a:pt x="1" y="3"/>
                      <a:pt x="1" y="3"/>
                      <a:pt x="1" y="4"/>
                    </a:cubicBezTo>
                    <a:cubicBezTo>
                      <a:pt x="1" y="5"/>
                      <a:pt x="1" y="5"/>
                      <a:pt x="2" y="5"/>
                    </a:cubicBezTo>
                    <a:cubicBezTo>
                      <a:pt x="2" y="6"/>
                      <a:pt x="3" y="6"/>
                      <a:pt x="4" y="6"/>
                    </a:cubicBezTo>
                    <a:cubicBezTo>
                      <a:pt x="4" y="6"/>
                      <a:pt x="5" y="6"/>
                      <a:pt x="5" y="5"/>
                    </a:cubicBezTo>
                    <a:cubicBezTo>
                      <a:pt x="6" y="5"/>
                      <a:pt x="6" y="5"/>
                      <a:pt x="6" y="4"/>
                    </a:cubicBezTo>
                    <a:cubicBezTo>
                      <a:pt x="6" y="3"/>
                      <a:pt x="6" y="3"/>
                      <a:pt x="5" y="3"/>
                    </a:cubicBezTo>
                    <a:cubicBezTo>
                      <a:pt x="5" y="2"/>
                      <a:pt x="4" y="2"/>
                      <a:pt x="4" y="2"/>
                    </a:cubicBezTo>
                    <a:cubicBezTo>
                      <a:pt x="3" y="2"/>
                      <a:pt x="2" y="2"/>
                      <a:pt x="2"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24"/>
              <p:cNvSpPr>
                <a:spLocks noEditPoints="1"/>
              </p:cNvSpPr>
              <p:nvPr/>
            </p:nvSpPr>
            <p:spPr bwMode="auto">
              <a:xfrm>
                <a:off x="9013986" y="4209627"/>
                <a:ext cx="66675" cy="68262"/>
              </a:xfrm>
              <a:custGeom>
                <a:gdLst>
                  <a:gd fmla="*/ 0 w 6" name="T0"/>
                  <a:gd fmla="*/ 3 h 6" name="T1"/>
                  <a:gd fmla="*/ 3 w 6" name="T2"/>
                  <a:gd fmla="*/ 0 h 6" name="T3"/>
                  <a:gd fmla="*/ 6 w 6" name="T4"/>
                  <a:gd fmla="*/ 3 h 6" name="T5"/>
                  <a:gd fmla="*/ 3 w 6" name="T6"/>
                  <a:gd fmla="*/ 6 h 6" name="T7"/>
                  <a:gd fmla="*/ 0 w 6" name="T8"/>
                  <a:gd fmla="*/ 3 h 6" name="T9"/>
                  <a:gd fmla="*/ 2 w 6" name="T10"/>
                  <a:gd fmla="*/ 3 h 6" name="T11"/>
                  <a:gd fmla="*/ 3 w 6" name="T12"/>
                  <a:gd fmla="*/ 4 h 6" name="T13"/>
                  <a:gd fmla="*/ 5 w 6" name="T14"/>
                  <a:gd fmla="*/ 3 h 6" name="T15"/>
                  <a:gd fmla="*/ 3 w 6" name="T16"/>
                  <a:gd fmla="*/ 2 h 6" name="T17"/>
                  <a:gd fmla="*/ 2 w 6" name="T18"/>
                  <a:gd fmla="*/ 3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6">
                    <a:moveTo>
                      <a:pt x="0" y="3"/>
                    </a:moveTo>
                    <a:cubicBezTo>
                      <a:pt x="0" y="2"/>
                      <a:pt x="2" y="0"/>
                      <a:pt x="3" y="0"/>
                    </a:cubicBezTo>
                    <a:cubicBezTo>
                      <a:pt x="5" y="0"/>
                      <a:pt x="6" y="2"/>
                      <a:pt x="6" y="3"/>
                    </a:cubicBezTo>
                    <a:cubicBezTo>
                      <a:pt x="6" y="5"/>
                      <a:pt x="5" y="6"/>
                      <a:pt x="3" y="6"/>
                    </a:cubicBezTo>
                    <a:cubicBezTo>
                      <a:pt x="2" y="6"/>
                      <a:pt x="0" y="5"/>
                      <a:pt x="0" y="3"/>
                    </a:cubicBezTo>
                    <a:close/>
                    <a:moveTo>
                      <a:pt x="2" y="3"/>
                    </a:moveTo>
                    <a:cubicBezTo>
                      <a:pt x="2" y="4"/>
                      <a:pt x="2" y="4"/>
                      <a:pt x="3" y="4"/>
                    </a:cubicBezTo>
                    <a:cubicBezTo>
                      <a:pt x="4" y="4"/>
                      <a:pt x="5" y="4"/>
                      <a:pt x="5" y="3"/>
                    </a:cubicBezTo>
                    <a:cubicBezTo>
                      <a:pt x="5" y="3"/>
                      <a:pt x="4" y="2"/>
                      <a:pt x="3" y="2"/>
                    </a:cubicBezTo>
                    <a:cubicBezTo>
                      <a:pt x="2" y="2"/>
                      <a:pt x="2" y="3"/>
                      <a:pt x="2"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25"/>
              <p:cNvSpPr>
                <a:spLocks noEditPoints="1"/>
              </p:cNvSpPr>
              <p:nvPr/>
            </p:nvSpPr>
            <p:spPr bwMode="auto">
              <a:xfrm>
                <a:off x="9013986" y="3973089"/>
                <a:ext cx="66675" cy="112712"/>
              </a:xfrm>
              <a:custGeom>
                <a:gdLst>
                  <a:gd fmla="*/ 2 w 6" name="T0"/>
                  <a:gd fmla="*/ 0 h 10" name="T1"/>
                  <a:gd fmla="*/ 3 w 6" name="T2"/>
                  <a:gd fmla="*/ 0 h 10" name="T3"/>
                  <a:gd fmla="*/ 3 w 6" name="T4"/>
                  <a:gd fmla="*/ 1 h 10" name="T5"/>
                  <a:gd fmla="*/ 5 w 6" name="T6"/>
                  <a:gd fmla="*/ 1 h 10" name="T7"/>
                  <a:gd fmla="*/ 5 w 6" name="T8"/>
                  <a:gd fmla="*/ 3 h 10" name="T9"/>
                  <a:gd fmla="*/ 5 w 6" name="T10"/>
                  <a:gd fmla="*/ 3 h 10" name="T11"/>
                  <a:gd fmla="*/ 4 w 6" name="T12"/>
                  <a:gd fmla="*/ 2 h 10" name="T13"/>
                  <a:gd fmla="*/ 3 w 6" name="T14"/>
                  <a:gd fmla="*/ 1 h 10" name="T15"/>
                  <a:gd fmla="*/ 3 w 6" name="T16"/>
                  <a:gd fmla="*/ 4 h 10" name="T17"/>
                  <a:gd fmla="*/ 5 w 6" name="T18"/>
                  <a:gd fmla="*/ 6 h 10" name="T19"/>
                  <a:gd fmla="*/ 6 w 6" name="T20"/>
                  <a:gd fmla="*/ 7 h 10" name="T21"/>
                  <a:gd fmla="*/ 5 w 6" name="T22"/>
                  <a:gd fmla="*/ 9 h 10" name="T23"/>
                  <a:gd fmla="*/ 3 w 6" name="T24"/>
                  <a:gd fmla="*/ 9 h 10" name="T25"/>
                  <a:gd fmla="*/ 3 w 6" name="T26"/>
                  <a:gd fmla="*/ 10 h 10" name="T27"/>
                  <a:gd fmla="*/ 2 w 6" name="T28"/>
                  <a:gd fmla="*/ 10 h 10" name="T29"/>
                  <a:gd fmla="*/ 2 w 6" name="T30"/>
                  <a:gd fmla="*/ 9 h 10" name="T31"/>
                  <a:gd fmla="*/ 0 w 6" name="T32"/>
                  <a:gd fmla="*/ 8 h 10" name="T33"/>
                  <a:gd fmla="*/ 0 w 6" name="T34"/>
                  <a:gd fmla="*/ 7 h 10" name="T35"/>
                  <a:gd fmla="*/ 1 w 6" name="T36"/>
                  <a:gd fmla="*/ 7 h 10" name="T37"/>
                  <a:gd fmla="*/ 2 w 6" name="T38"/>
                  <a:gd fmla="*/ 9 h 10" name="T39"/>
                  <a:gd fmla="*/ 2 w 6" name="T40"/>
                  <a:gd fmla="*/ 6 h 10" name="T41"/>
                  <a:gd fmla="*/ 1 w 6" name="T42"/>
                  <a:gd fmla="*/ 4 h 10" name="T43"/>
                  <a:gd fmla="*/ 0 w 6" name="T44"/>
                  <a:gd fmla="*/ 3 h 10" name="T45"/>
                  <a:gd fmla="*/ 1 w 6" name="T46"/>
                  <a:gd fmla="*/ 1 h 10" name="T47"/>
                  <a:gd fmla="*/ 2 w 6" name="T48"/>
                  <a:gd fmla="*/ 1 h 10" name="T49"/>
                  <a:gd fmla="*/ 2 w 6" name="T50"/>
                  <a:gd fmla="*/ 0 h 10" name="T51"/>
                  <a:gd fmla="*/ 2 w 6" name="T52"/>
                  <a:gd fmla="*/ 4 h 10" name="T53"/>
                  <a:gd fmla="*/ 2 w 6" name="T54"/>
                  <a:gd fmla="*/ 1 h 10" name="T55"/>
                  <a:gd fmla="*/ 2 w 6" name="T56"/>
                  <a:gd fmla="*/ 1 h 10" name="T57"/>
                  <a:gd fmla="*/ 1 w 6" name="T58"/>
                  <a:gd fmla="*/ 2 h 10" name="T59"/>
                  <a:gd fmla="*/ 2 w 6" name="T60"/>
                  <a:gd fmla="*/ 4 h 10" name="T61"/>
                  <a:gd fmla="*/ 3 w 6" name="T62"/>
                  <a:gd fmla="*/ 6 h 10" name="T63"/>
                  <a:gd fmla="*/ 3 w 6" name="T64"/>
                  <a:gd fmla="*/ 9 h 10" name="T65"/>
                  <a:gd fmla="*/ 4 w 6" name="T66"/>
                  <a:gd fmla="*/ 8 h 10" name="T67"/>
                  <a:gd fmla="*/ 4 w 6" name="T68"/>
                  <a:gd fmla="*/ 8 h 10" name="T69"/>
                  <a:gd fmla="*/ 4 w 6" name="T70"/>
                  <a:gd fmla="*/ 7 h 10" name="T71"/>
                  <a:gd fmla="*/ 3 w 6" name="T72"/>
                  <a:gd fmla="*/ 6 h 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 w="6">
                    <a:moveTo>
                      <a:pt x="2" y="0"/>
                    </a:moveTo>
                    <a:cubicBezTo>
                      <a:pt x="3" y="0"/>
                      <a:pt x="3" y="0"/>
                      <a:pt x="3" y="0"/>
                    </a:cubicBezTo>
                    <a:cubicBezTo>
                      <a:pt x="3" y="1"/>
                      <a:pt x="3" y="1"/>
                      <a:pt x="3" y="1"/>
                    </a:cubicBezTo>
                    <a:cubicBezTo>
                      <a:pt x="4" y="1"/>
                      <a:pt x="4" y="1"/>
                      <a:pt x="5" y="1"/>
                    </a:cubicBezTo>
                    <a:cubicBezTo>
                      <a:pt x="5" y="3"/>
                      <a:pt x="5" y="3"/>
                      <a:pt x="5" y="3"/>
                    </a:cubicBezTo>
                    <a:cubicBezTo>
                      <a:pt x="5" y="3"/>
                      <a:pt x="5" y="3"/>
                      <a:pt x="5" y="3"/>
                    </a:cubicBezTo>
                    <a:cubicBezTo>
                      <a:pt x="5" y="2"/>
                      <a:pt x="4" y="2"/>
                      <a:pt x="4" y="2"/>
                    </a:cubicBezTo>
                    <a:cubicBezTo>
                      <a:pt x="4" y="1"/>
                      <a:pt x="3" y="1"/>
                      <a:pt x="3" y="1"/>
                    </a:cubicBezTo>
                    <a:cubicBezTo>
                      <a:pt x="3" y="4"/>
                      <a:pt x="3" y="4"/>
                      <a:pt x="3" y="4"/>
                    </a:cubicBezTo>
                    <a:cubicBezTo>
                      <a:pt x="4" y="5"/>
                      <a:pt x="5" y="5"/>
                      <a:pt x="5" y="6"/>
                    </a:cubicBezTo>
                    <a:cubicBezTo>
                      <a:pt x="5" y="6"/>
                      <a:pt x="6" y="7"/>
                      <a:pt x="6" y="7"/>
                    </a:cubicBezTo>
                    <a:cubicBezTo>
                      <a:pt x="6" y="8"/>
                      <a:pt x="5" y="8"/>
                      <a:pt x="5" y="9"/>
                    </a:cubicBezTo>
                    <a:cubicBezTo>
                      <a:pt x="4" y="9"/>
                      <a:pt x="4" y="9"/>
                      <a:pt x="3" y="9"/>
                    </a:cubicBezTo>
                    <a:cubicBezTo>
                      <a:pt x="3" y="10"/>
                      <a:pt x="3" y="10"/>
                      <a:pt x="3" y="10"/>
                    </a:cubicBezTo>
                    <a:cubicBezTo>
                      <a:pt x="2" y="10"/>
                      <a:pt x="2" y="10"/>
                      <a:pt x="2" y="10"/>
                    </a:cubicBezTo>
                    <a:cubicBezTo>
                      <a:pt x="2" y="9"/>
                      <a:pt x="2" y="9"/>
                      <a:pt x="2" y="9"/>
                    </a:cubicBezTo>
                    <a:cubicBezTo>
                      <a:pt x="1" y="9"/>
                      <a:pt x="1" y="9"/>
                      <a:pt x="0" y="8"/>
                    </a:cubicBezTo>
                    <a:cubicBezTo>
                      <a:pt x="0" y="7"/>
                      <a:pt x="0" y="7"/>
                      <a:pt x="0" y="7"/>
                    </a:cubicBezTo>
                    <a:cubicBezTo>
                      <a:pt x="1" y="7"/>
                      <a:pt x="1" y="7"/>
                      <a:pt x="1" y="7"/>
                    </a:cubicBezTo>
                    <a:cubicBezTo>
                      <a:pt x="1" y="8"/>
                      <a:pt x="1" y="9"/>
                      <a:pt x="2" y="9"/>
                    </a:cubicBezTo>
                    <a:cubicBezTo>
                      <a:pt x="2" y="6"/>
                      <a:pt x="2" y="6"/>
                      <a:pt x="2" y="6"/>
                    </a:cubicBezTo>
                    <a:cubicBezTo>
                      <a:pt x="2" y="5"/>
                      <a:pt x="1" y="5"/>
                      <a:pt x="1" y="4"/>
                    </a:cubicBezTo>
                    <a:cubicBezTo>
                      <a:pt x="0" y="4"/>
                      <a:pt x="0" y="3"/>
                      <a:pt x="0" y="3"/>
                    </a:cubicBezTo>
                    <a:cubicBezTo>
                      <a:pt x="0" y="2"/>
                      <a:pt x="0" y="2"/>
                      <a:pt x="1" y="1"/>
                    </a:cubicBezTo>
                    <a:cubicBezTo>
                      <a:pt x="1" y="1"/>
                      <a:pt x="2" y="1"/>
                      <a:pt x="2" y="1"/>
                    </a:cubicBezTo>
                    <a:lnTo>
                      <a:pt x="2" y="0"/>
                    </a:lnTo>
                    <a:close/>
                    <a:moveTo>
                      <a:pt x="2" y="4"/>
                    </a:moveTo>
                    <a:cubicBezTo>
                      <a:pt x="2" y="1"/>
                      <a:pt x="2" y="1"/>
                      <a:pt x="2" y="1"/>
                    </a:cubicBezTo>
                    <a:cubicBezTo>
                      <a:pt x="2" y="1"/>
                      <a:pt x="2" y="1"/>
                      <a:pt x="2" y="1"/>
                    </a:cubicBezTo>
                    <a:cubicBezTo>
                      <a:pt x="1" y="2"/>
                      <a:pt x="1" y="2"/>
                      <a:pt x="1" y="2"/>
                    </a:cubicBezTo>
                    <a:cubicBezTo>
                      <a:pt x="1" y="3"/>
                      <a:pt x="2" y="3"/>
                      <a:pt x="2" y="4"/>
                    </a:cubicBezTo>
                    <a:close/>
                    <a:moveTo>
                      <a:pt x="3" y="6"/>
                    </a:moveTo>
                    <a:cubicBezTo>
                      <a:pt x="3" y="9"/>
                      <a:pt x="3" y="9"/>
                      <a:pt x="3" y="9"/>
                    </a:cubicBezTo>
                    <a:cubicBezTo>
                      <a:pt x="3" y="9"/>
                      <a:pt x="4" y="9"/>
                      <a:pt x="4" y="8"/>
                    </a:cubicBezTo>
                    <a:cubicBezTo>
                      <a:pt x="4" y="8"/>
                      <a:pt x="4" y="8"/>
                      <a:pt x="4" y="8"/>
                    </a:cubicBezTo>
                    <a:cubicBezTo>
                      <a:pt x="4" y="7"/>
                      <a:pt x="4" y="7"/>
                      <a:pt x="4" y="7"/>
                    </a:cubicBezTo>
                    <a:cubicBezTo>
                      <a:pt x="4" y="7"/>
                      <a:pt x="3" y="6"/>
                      <a:pt x="3"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26"/>
              <p:cNvSpPr/>
              <p:nvPr/>
            </p:nvSpPr>
            <p:spPr bwMode="auto">
              <a:xfrm>
                <a:off x="9102886" y="3973089"/>
                <a:ext cx="90488" cy="112712"/>
              </a:xfrm>
              <a:custGeom>
                <a:gdLst>
                  <a:gd fmla="*/ 8 w 8" name="T0"/>
                  <a:gd fmla="*/ 9 h 10" name="T1"/>
                  <a:gd fmla="*/ 6 w 8" name="T2"/>
                  <a:gd fmla="*/ 10 h 10" name="T3"/>
                  <a:gd fmla="*/ 2 w 8" name="T4"/>
                  <a:gd fmla="*/ 9 h 10" name="T5"/>
                  <a:gd fmla="*/ 1 w 8" name="T6"/>
                  <a:gd fmla="*/ 6 h 10" name="T7"/>
                  <a:gd fmla="*/ 0 w 8" name="T8"/>
                  <a:gd fmla="*/ 6 h 10" name="T9"/>
                  <a:gd fmla="*/ 0 w 8" name="T10"/>
                  <a:gd fmla="*/ 6 h 10" name="T11"/>
                  <a:gd fmla="*/ 1 w 8" name="T12"/>
                  <a:gd fmla="*/ 6 h 10" name="T13"/>
                  <a:gd fmla="*/ 1 w 8" name="T14"/>
                  <a:gd fmla="*/ 5 h 10" name="T15"/>
                  <a:gd fmla="*/ 1 w 8" name="T16"/>
                  <a:gd fmla="*/ 5 h 10" name="T17"/>
                  <a:gd fmla="*/ 0 w 8" name="T18"/>
                  <a:gd fmla="*/ 5 h 10" name="T19"/>
                  <a:gd fmla="*/ 0 w 8" name="T20"/>
                  <a:gd fmla="*/ 4 h 10" name="T21"/>
                  <a:gd fmla="*/ 1 w 8" name="T22"/>
                  <a:gd fmla="*/ 4 h 10" name="T23"/>
                  <a:gd fmla="*/ 2 w 8" name="T24"/>
                  <a:gd fmla="*/ 2 h 10" name="T25"/>
                  <a:gd fmla="*/ 6 w 8" name="T26"/>
                  <a:gd fmla="*/ 0 h 10" name="T27"/>
                  <a:gd fmla="*/ 8 w 8" name="T28"/>
                  <a:gd fmla="*/ 1 h 10" name="T29"/>
                  <a:gd fmla="*/ 8 w 8" name="T30"/>
                  <a:gd fmla="*/ 2 h 10" name="T31"/>
                  <a:gd fmla="*/ 6 w 8" name="T32"/>
                  <a:gd fmla="*/ 2 h 10" name="T33"/>
                  <a:gd fmla="*/ 4 w 8" name="T34"/>
                  <a:gd fmla="*/ 2 h 10" name="T35"/>
                  <a:gd fmla="*/ 3 w 8" name="T36"/>
                  <a:gd fmla="*/ 4 h 10" name="T37"/>
                  <a:gd fmla="*/ 7 w 8" name="T38"/>
                  <a:gd fmla="*/ 4 h 10" name="T39"/>
                  <a:gd fmla="*/ 7 w 8" name="T40"/>
                  <a:gd fmla="*/ 5 h 10" name="T41"/>
                  <a:gd fmla="*/ 3 w 8" name="T42"/>
                  <a:gd fmla="*/ 5 h 10" name="T43"/>
                  <a:gd fmla="*/ 3 w 8" name="T44"/>
                  <a:gd fmla="*/ 5 h 10" name="T45"/>
                  <a:gd fmla="*/ 3 w 8" name="T46"/>
                  <a:gd fmla="*/ 6 h 10" name="T47"/>
                  <a:gd fmla="*/ 7 w 8" name="T48"/>
                  <a:gd fmla="*/ 6 h 10" name="T49"/>
                  <a:gd fmla="*/ 7 w 8" name="T50"/>
                  <a:gd fmla="*/ 6 h 10" name="T51"/>
                  <a:gd fmla="*/ 3 w 8" name="T52"/>
                  <a:gd fmla="*/ 6 h 10" name="T53"/>
                  <a:gd fmla="*/ 4 w 8" name="T54"/>
                  <a:gd fmla="*/ 8 h 10" name="T55"/>
                  <a:gd fmla="*/ 6 w 8" name="T56"/>
                  <a:gd fmla="*/ 9 h 10" name="T57"/>
                  <a:gd fmla="*/ 8 w 8" name="T58"/>
                  <a:gd fmla="*/ 8 h 10" name="T59"/>
                  <a:gd fmla="*/ 8 w 8" name="T60"/>
                  <a:gd fmla="*/ 9 h 1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 w="8">
                    <a:moveTo>
                      <a:pt x="8" y="9"/>
                    </a:moveTo>
                    <a:cubicBezTo>
                      <a:pt x="7" y="9"/>
                      <a:pt x="7" y="10"/>
                      <a:pt x="6" y="10"/>
                    </a:cubicBezTo>
                    <a:cubicBezTo>
                      <a:pt x="4" y="10"/>
                      <a:pt x="3" y="9"/>
                      <a:pt x="2" y="9"/>
                    </a:cubicBezTo>
                    <a:cubicBezTo>
                      <a:pt x="2" y="8"/>
                      <a:pt x="1" y="7"/>
                      <a:pt x="1" y="6"/>
                    </a:cubicBezTo>
                    <a:cubicBezTo>
                      <a:pt x="0" y="6"/>
                      <a:pt x="0" y="6"/>
                      <a:pt x="0" y="6"/>
                    </a:cubicBezTo>
                    <a:cubicBezTo>
                      <a:pt x="0" y="6"/>
                      <a:pt x="0" y="6"/>
                      <a:pt x="0" y="6"/>
                    </a:cubicBezTo>
                    <a:cubicBezTo>
                      <a:pt x="1" y="6"/>
                      <a:pt x="1" y="6"/>
                      <a:pt x="1" y="6"/>
                    </a:cubicBezTo>
                    <a:cubicBezTo>
                      <a:pt x="1" y="5"/>
                      <a:pt x="1" y="5"/>
                      <a:pt x="1" y="5"/>
                    </a:cubicBezTo>
                    <a:cubicBezTo>
                      <a:pt x="1" y="5"/>
                      <a:pt x="1" y="5"/>
                      <a:pt x="1" y="5"/>
                    </a:cubicBezTo>
                    <a:cubicBezTo>
                      <a:pt x="0" y="5"/>
                      <a:pt x="0" y="5"/>
                      <a:pt x="0" y="5"/>
                    </a:cubicBezTo>
                    <a:cubicBezTo>
                      <a:pt x="0" y="4"/>
                      <a:pt x="0" y="4"/>
                      <a:pt x="0" y="4"/>
                    </a:cubicBezTo>
                    <a:cubicBezTo>
                      <a:pt x="1" y="4"/>
                      <a:pt x="1" y="4"/>
                      <a:pt x="1" y="4"/>
                    </a:cubicBezTo>
                    <a:cubicBezTo>
                      <a:pt x="2" y="3"/>
                      <a:pt x="2" y="2"/>
                      <a:pt x="2" y="2"/>
                    </a:cubicBezTo>
                    <a:cubicBezTo>
                      <a:pt x="3" y="1"/>
                      <a:pt x="5" y="0"/>
                      <a:pt x="6" y="0"/>
                    </a:cubicBezTo>
                    <a:cubicBezTo>
                      <a:pt x="7" y="0"/>
                      <a:pt x="7" y="1"/>
                      <a:pt x="8" y="1"/>
                    </a:cubicBezTo>
                    <a:cubicBezTo>
                      <a:pt x="8" y="2"/>
                      <a:pt x="8" y="2"/>
                      <a:pt x="8" y="2"/>
                    </a:cubicBezTo>
                    <a:cubicBezTo>
                      <a:pt x="7" y="2"/>
                      <a:pt x="7" y="2"/>
                      <a:pt x="6" y="2"/>
                    </a:cubicBezTo>
                    <a:cubicBezTo>
                      <a:pt x="5" y="2"/>
                      <a:pt x="4" y="2"/>
                      <a:pt x="4" y="2"/>
                    </a:cubicBezTo>
                    <a:cubicBezTo>
                      <a:pt x="3" y="3"/>
                      <a:pt x="3" y="3"/>
                      <a:pt x="3" y="4"/>
                    </a:cubicBezTo>
                    <a:cubicBezTo>
                      <a:pt x="7" y="4"/>
                      <a:pt x="7" y="4"/>
                      <a:pt x="7" y="4"/>
                    </a:cubicBezTo>
                    <a:cubicBezTo>
                      <a:pt x="7" y="5"/>
                      <a:pt x="7" y="5"/>
                      <a:pt x="7" y="5"/>
                    </a:cubicBezTo>
                    <a:cubicBezTo>
                      <a:pt x="3" y="5"/>
                      <a:pt x="3" y="5"/>
                      <a:pt x="3" y="5"/>
                    </a:cubicBezTo>
                    <a:cubicBezTo>
                      <a:pt x="3" y="5"/>
                      <a:pt x="3" y="5"/>
                      <a:pt x="3" y="5"/>
                    </a:cubicBezTo>
                    <a:cubicBezTo>
                      <a:pt x="3" y="5"/>
                      <a:pt x="3" y="5"/>
                      <a:pt x="3" y="6"/>
                    </a:cubicBezTo>
                    <a:cubicBezTo>
                      <a:pt x="7" y="6"/>
                      <a:pt x="7" y="6"/>
                      <a:pt x="7" y="6"/>
                    </a:cubicBezTo>
                    <a:cubicBezTo>
                      <a:pt x="7" y="6"/>
                      <a:pt x="7" y="6"/>
                      <a:pt x="7" y="6"/>
                    </a:cubicBezTo>
                    <a:cubicBezTo>
                      <a:pt x="3" y="6"/>
                      <a:pt x="3" y="6"/>
                      <a:pt x="3" y="6"/>
                    </a:cubicBezTo>
                    <a:cubicBezTo>
                      <a:pt x="3" y="7"/>
                      <a:pt x="3" y="7"/>
                      <a:pt x="4" y="8"/>
                    </a:cubicBezTo>
                    <a:cubicBezTo>
                      <a:pt x="4" y="8"/>
                      <a:pt x="5" y="9"/>
                      <a:pt x="6" y="9"/>
                    </a:cubicBezTo>
                    <a:cubicBezTo>
                      <a:pt x="7" y="9"/>
                      <a:pt x="7" y="8"/>
                      <a:pt x="8" y="8"/>
                    </a:cubicBezTo>
                    <a:lnTo>
                      <a:pt x="8" y="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27"/>
              <p:cNvSpPr/>
              <p:nvPr/>
            </p:nvSpPr>
            <p:spPr bwMode="auto">
              <a:xfrm>
                <a:off x="11074561" y="1537864"/>
                <a:ext cx="123825" cy="338137"/>
              </a:xfrm>
              <a:custGeom>
                <a:gdLst>
                  <a:gd fmla="*/ 9 w 11" name="T0"/>
                  <a:gd fmla="*/ 15 h 30" name="T1"/>
                  <a:gd fmla="*/ 1 w 11" name="T2"/>
                  <a:gd fmla="*/ 1 h 30" name="T3"/>
                  <a:gd fmla="*/ 2 w 11" name="T4"/>
                  <a:gd fmla="*/ 0 h 30" name="T5"/>
                  <a:gd fmla="*/ 11 w 11" name="T6"/>
                  <a:gd fmla="*/ 15 h 30" name="T7"/>
                  <a:gd fmla="*/ 1 w 11" name="T8"/>
                  <a:gd fmla="*/ 30 h 30" name="T9"/>
                  <a:gd fmla="*/ 0 w 11" name="T10"/>
                  <a:gd fmla="*/ 28 h 30" name="T11"/>
                  <a:gd fmla="*/ 9 w 11" name="T12"/>
                  <a:gd fmla="*/ 15 h 30" name="T13"/>
                </a:gdLst>
                <a:cxnLst>
                  <a:cxn ang="0">
                    <a:pos x="T0" y="T1"/>
                  </a:cxn>
                  <a:cxn ang="0">
                    <a:pos x="T2" y="T3"/>
                  </a:cxn>
                  <a:cxn ang="0">
                    <a:pos x="T4" y="T5"/>
                  </a:cxn>
                  <a:cxn ang="0">
                    <a:pos x="T6" y="T7"/>
                  </a:cxn>
                  <a:cxn ang="0">
                    <a:pos x="T8" y="T9"/>
                  </a:cxn>
                  <a:cxn ang="0">
                    <a:pos x="T10" y="T11"/>
                  </a:cxn>
                  <a:cxn ang="0">
                    <a:pos x="T12" y="T13"/>
                  </a:cxn>
                </a:cxnLst>
                <a:rect b="b" l="0" r="r" t="0"/>
                <a:pathLst>
                  <a:path h="30" w="11">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28"/>
              <p:cNvSpPr/>
              <p:nvPr/>
            </p:nvSpPr>
            <p:spPr bwMode="auto">
              <a:xfrm>
                <a:off x="11041224" y="1560089"/>
                <a:ext cx="101600" cy="282575"/>
              </a:xfrm>
              <a:custGeom>
                <a:gdLst>
                  <a:gd fmla="*/ 7 w 9" name="T0"/>
                  <a:gd fmla="*/ 13 h 25" name="T1"/>
                  <a:gd fmla="*/ 0 w 9" name="T2"/>
                  <a:gd fmla="*/ 2 h 25" name="T3"/>
                  <a:gd fmla="*/ 1 w 9" name="T4"/>
                  <a:gd fmla="*/ 0 h 25" name="T5"/>
                  <a:gd fmla="*/ 9 w 9" name="T6"/>
                  <a:gd fmla="*/ 13 h 25" name="T7"/>
                  <a:gd fmla="*/ 1 w 9" name="T8"/>
                  <a:gd fmla="*/ 25 h 25" name="T9"/>
                  <a:gd fmla="*/ 0 w 9" name="T10"/>
                  <a:gd fmla="*/ 23 h 25" name="T11"/>
                  <a:gd fmla="*/ 7 w 9" name="T12"/>
                  <a:gd fmla="*/ 13 h 25" name="T13"/>
                </a:gdLst>
                <a:cxnLst>
                  <a:cxn ang="0">
                    <a:pos x="T0" y="T1"/>
                  </a:cxn>
                  <a:cxn ang="0">
                    <a:pos x="T2" y="T3"/>
                  </a:cxn>
                  <a:cxn ang="0">
                    <a:pos x="T4" y="T5"/>
                  </a:cxn>
                  <a:cxn ang="0">
                    <a:pos x="T6" y="T7"/>
                  </a:cxn>
                  <a:cxn ang="0">
                    <a:pos x="T8" y="T9"/>
                  </a:cxn>
                  <a:cxn ang="0">
                    <a:pos x="T10" y="T11"/>
                  </a:cxn>
                  <a:cxn ang="0">
                    <a:pos x="T12" y="T13"/>
                  </a:cxn>
                </a:cxnLst>
                <a:rect b="b" l="0" r="r" t="0"/>
                <a:pathLst>
                  <a:path h="25" w="9">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29"/>
              <p:cNvSpPr/>
              <p:nvPr/>
            </p:nvSpPr>
            <p:spPr bwMode="auto">
              <a:xfrm>
                <a:off x="10884061" y="1526752"/>
                <a:ext cx="123825" cy="360362"/>
              </a:xfrm>
              <a:custGeom>
                <a:gdLst>
                  <a:gd fmla="*/ 0 w 78" name="T0"/>
                  <a:gd fmla="*/ 64 h 227" name="T1"/>
                  <a:gd fmla="*/ 0 w 78" name="T2"/>
                  <a:gd fmla="*/ 156 h 227" name="T3"/>
                  <a:gd fmla="*/ 49 w 78" name="T4"/>
                  <a:gd fmla="*/ 199 h 227" name="T5"/>
                  <a:gd fmla="*/ 49 w 78" name="T6"/>
                  <a:gd fmla="*/ 114 h 227" name="T7"/>
                  <a:gd fmla="*/ 56 w 78" name="T8"/>
                  <a:gd fmla="*/ 114 h 227" name="T9"/>
                  <a:gd fmla="*/ 56 w 78" name="T10"/>
                  <a:gd fmla="*/ 206 h 227" name="T11"/>
                  <a:gd fmla="*/ 78 w 78" name="T12"/>
                  <a:gd fmla="*/ 227 h 227" name="T13"/>
                  <a:gd fmla="*/ 78 w 78" name="T14"/>
                  <a:gd fmla="*/ 0 h 227" name="T15"/>
                  <a:gd fmla="*/ 0 w 78" name="T16"/>
                  <a:gd fmla="*/ 64 h 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78">
                    <a:moveTo>
                      <a:pt x="0" y="64"/>
                    </a:moveTo>
                    <a:lnTo>
                      <a:pt x="0" y="156"/>
                    </a:lnTo>
                    <a:lnTo>
                      <a:pt x="49" y="199"/>
                    </a:lnTo>
                    <a:lnTo>
                      <a:pt x="49" y="114"/>
                    </a:lnTo>
                    <a:lnTo>
                      <a:pt x="56" y="114"/>
                    </a:lnTo>
                    <a:lnTo>
                      <a:pt x="56" y="206"/>
                    </a:lnTo>
                    <a:lnTo>
                      <a:pt x="78" y="227"/>
                    </a:lnTo>
                    <a:lnTo>
                      <a:pt x="78" y="0"/>
                    </a:lnTo>
                    <a:lnTo>
                      <a:pt x="0" y="6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30"/>
              <p:cNvSpPr/>
              <p:nvPr/>
            </p:nvSpPr>
            <p:spPr bwMode="auto">
              <a:xfrm>
                <a:off x="10793574" y="1639464"/>
                <a:ext cx="66675" cy="134937"/>
              </a:xfrm>
              <a:custGeom>
                <a:gdLst>
                  <a:gd fmla="*/ 0 w 42" name="T0"/>
                  <a:gd fmla="*/ 0 h 85" name="T1"/>
                  <a:gd fmla="*/ 0 w 42" name="T2"/>
                  <a:gd fmla="*/ 85 h 85" name="T3"/>
                  <a:gd fmla="*/ 28 w 42" name="T4"/>
                  <a:gd fmla="*/ 85 h 85" name="T5"/>
                  <a:gd fmla="*/ 28 w 42" name="T6"/>
                  <a:gd fmla="*/ 35 h 85" name="T7"/>
                  <a:gd fmla="*/ 35 w 42" name="T8"/>
                  <a:gd fmla="*/ 35 h 85" name="T9"/>
                  <a:gd fmla="*/ 35 w 42" name="T10"/>
                  <a:gd fmla="*/ 85 h 85" name="T11"/>
                  <a:gd fmla="*/ 42 w 42" name="T12"/>
                  <a:gd fmla="*/ 85 h 85" name="T13"/>
                  <a:gd fmla="*/ 42 w 42" name="T14"/>
                  <a:gd fmla="*/ 0 h 85" name="T15"/>
                  <a:gd fmla="*/ 0 w 42" name="T16"/>
                  <a:gd fmla="*/ 0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42">
                    <a:moveTo>
                      <a:pt x="0" y="0"/>
                    </a:moveTo>
                    <a:lnTo>
                      <a:pt x="0" y="85"/>
                    </a:lnTo>
                    <a:lnTo>
                      <a:pt x="28" y="85"/>
                    </a:lnTo>
                    <a:lnTo>
                      <a:pt x="28" y="35"/>
                    </a:lnTo>
                    <a:lnTo>
                      <a:pt x="35" y="35"/>
                    </a:lnTo>
                    <a:lnTo>
                      <a:pt x="35" y="85"/>
                    </a:lnTo>
                    <a:lnTo>
                      <a:pt x="42" y="85"/>
                    </a:lnTo>
                    <a:lnTo>
                      <a:pt x="42" y="0"/>
                    </a:lnTo>
                    <a:lnTo>
                      <a:pt x="0"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72" name="组合 271"/>
              <p:cNvGrpSpPr/>
              <p:nvPr/>
            </p:nvGrpSpPr>
            <p:grpSpPr>
              <a:xfrm>
                <a:off x="10782461" y="421852"/>
                <a:ext cx="438150" cy="360362"/>
                <a:chOff x="8134974" y="1456743"/>
                <a:chExt cx="438150" cy="360362"/>
              </a:xfrm>
              <a:solidFill>
                <a:srgbClr val="2EA93E"/>
              </a:solidFill>
            </p:grpSpPr>
            <p:sp>
              <p:nvSpPr>
                <p:cNvPr id="273" name="Freeform 31"/>
                <p:cNvSpPr/>
                <p:nvPr/>
              </p:nvSpPr>
              <p:spPr bwMode="auto">
                <a:xfrm>
                  <a:off x="8134974" y="1523418"/>
                  <a:ext cx="438150" cy="293687"/>
                </a:xfrm>
                <a:custGeom>
                  <a:gdLst>
                    <a:gd fmla="*/ 30 w 39" name="T0"/>
                    <a:gd fmla="*/ 0 h 26" name="T1"/>
                    <a:gd fmla="*/ 29 w 39" name="T2"/>
                    <a:gd fmla="*/ 0 h 26" name="T3"/>
                    <a:gd fmla="*/ 30 w 39" name="T4"/>
                    <a:gd fmla="*/ 2 h 26" name="T5"/>
                    <a:gd fmla="*/ 30 w 39" name="T6"/>
                    <a:gd fmla="*/ 2 h 26" name="T7"/>
                    <a:gd fmla="*/ 27 w 39" name="T8"/>
                    <a:gd fmla="*/ 2 h 26" name="T9"/>
                    <a:gd fmla="*/ 27 w 39" name="T10"/>
                    <a:gd fmla="*/ 2 h 26" name="T11"/>
                    <a:gd fmla="*/ 26 w 39" name="T12"/>
                    <a:gd fmla="*/ 0 h 26" name="T13"/>
                    <a:gd fmla="*/ 12 w 39" name="T14"/>
                    <a:gd fmla="*/ 0 h 26" name="T15"/>
                    <a:gd fmla="*/ 12 w 39" name="T16"/>
                    <a:gd fmla="*/ 2 h 26" name="T17"/>
                    <a:gd fmla="*/ 12 w 39" name="T18"/>
                    <a:gd fmla="*/ 2 h 26" name="T19"/>
                    <a:gd fmla="*/ 9 w 39" name="T20"/>
                    <a:gd fmla="*/ 2 h 26" name="T21"/>
                    <a:gd fmla="*/ 9 w 39" name="T22"/>
                    <a:gd fmla="*/ 2 h 26" name="T23"/>
                    <a:gd fmla="*/ 9 w 39" name="T24"/>
                    <a:gd fmla="*/ 0 h 26" name="T25"/>
                    <a:gd fmla="*/ 8 w 39" name="T26"/>
                    <a:gd fmla="*/ 0 h 26" name="T27"/>
                    <a:gd fmla="*/ 0 w 39" name="T28"/>
                    <a:gd fmla="*/ 8 h 26" name="T29"/>
                    <a:gd fmla="*/ 0 w 39" name="T30"/>
                    <a:gd fmla="*/ 18 h 26" name="T31"/>
                    <a:gd fmla="*/ 8 w 39" name="T32"/>
                    <a:gd fmla="*/ 26 h 26" name="T33"/>
                    <a:gd fmla="*/ 30 w 39" name="T34"/>
                    <a:gd fmla="*/ 26 h 26" name="T35"/>
                    <a:gd fmla="*/ 39 w 39" name="T36"/>
                    <a:gd fmla="*/ 18 h 26" name="T37"/>
                    <a:gd fmla="*/ 39 w 39" name="T38"/>
                    <a:gd fmla="*/ 8 h 26" name="T39"/>
                    <a:gd fmla="*/ 30 w 39" name="T40"/>
                    <a:gd fmla="*/ 0 h 2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 w="39">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32"/>
                <p:cNvSpPr/>
                <p:nvPr/>
              </p:nvSpPr>
              <p:spPr bwMode="auto">
                <a:xfrm>
                  <a:off x="8236574" y="1456743"/>
                  <a:ext cx="223838" cy="90487"/>
                </a:xfrm>
                <a:custGeom>
                  <a:gdLst>
                    <a:gd fmla="*/ 3 w 20" name="T0"/>
                    <a:gd fmla="*/ 6 h 8" name="T1"/>
                    <a:gd fmla="*/ 7 w 20" name="T2"/>
                    <a:gd fmla="*/ 2 h 8" name="T3"/>
                    <a:gd fmla="*/ 13 w 20" name="T4"/>
                    <a:gd fmla="*/ 2 h 8" name="T5"/>
                    <a:gd fmla="*/ 18 w 20" name="T6"/>
                    <a:gd fmla="*/ 6 h 8" name="T7"/>
                    <a:gd fmla="*/ 18 w 20" name="T8"/>
                    <a:gd fmla="*/ 8 h 8" name="T9"/>
                    <a:gd fmla="*/ 20 w 20" name="T10"/>
                    <a:gd fmla="*/ 8 h 8" name="T11"/>
                    <a:gd fmla="*/ 20 w 20" name="T12"/>
                    <a:gd fmla="*/ 6 h 8" name="T13"/>
                    <a:gd fmla="*/ 15 w 20" name="T14"/>
                    <a:gd fmla="*/ 0 h 8" name="T15"/>
                    <a:gd fmla="*/ 6 w 20" name="T16"/>
                    <a:gd fmla="*/ 0 h 8" name="T17"/>
                    <a:gd fmla="*/ 1 w 20" name="T18"/>
                    <a:gd fmla="*/ 6 h 8" name="T19"/>
                    <a:gd fmla="*/ 0 w 20" name="T20"/>
                    <a:gd fmla="*/ 8 h 8" name="T21"/>
                    <a:gd fmla="*/ 2 w 20" name="T22"/>
                    <a:gd fmla="*/ 8 h 8" name="T23"/>
                    <a:gd fmla="*/ 3 w 20" name="T24"/>
                    <a:gd fmla="*/ 6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20">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75" name="Freeform 33"/>
              <p:cNvSpPr/>
              <p:nvPr/>
            </p:nvSpPr>
            <p:spPr bwMode="auto">
              <a:xfrm>
                <a:off x="10871361" y="952077"/>
                <a:ext cx="373063" cy="303212"/>
              </a:xfrm>
              <a:custGeom>
                <a:gdLst>
                  <a:gd fmla="*/ 29 w 33" name="T0"/>
                  <a:gd fmla="*/ 4 h 27" name="T1"/>
                  <a:gd fmla="*/ 15 w 33" name="T2"/>
                  <a:gd fmla="*/ 4 h 27" name="T3"/>
                  <a:gd fmla="*/ 12 w 33" name="T4"/>
                  <a:gd fmla="*/ 0 h 27" name="T5"/>
                  <a:gd fmla="*/ 4 w 33" name="T6"/>
                  <a:gd fmla="*/ 0 h 27" name="T7"/>
                  <a:gd fmla="*/ 0 w 33" name="T8"/>
                  <a:gd fmla="*/ 2 h 27" name="T9"/>
                  <a:gd fmla="*/ 0 w 33" name="T10"/>
                  <a:gd fmla="*/ 4 h 27" name="T11"/>
                  <a:gd fmla="*/ 0 w 33" name="T12"/>
                  <a:gd fmla="*/ 5 h 27" name="T13"/>
                  <a:gd fmla="*/ 0 w 33" name="T14"/>
                  <a:gd fmla="*/ 5 h 27" name="T15"/>
                  <a:gd fmla="*/ 0 w 33" name="T16"/>
                  <a:gd fmla="*/ 5 h 27" name="T17"/>
                  <a:gd fmla="*/ 0 w 33" name="T18"/>
                  <a:gd fmla="*/ 11 h 27" name="T19"/>
                  <a:gd fmla="*/ 0 w 33" name="T20"/>
                  <a:gd fmla="*/ 20 h 27" name="T21"/>
                  <a:gd fmla="*/ 3 w 33" name="T22"/>
                  <a:gd fmla="*/ 18 h 27" name="T23"/>
                  <a:gd fmla="*/ 2 w 33" name="T24"/>
                  <a:gd fmla="*/ 16 h 27" name="T25"/>
                  <a:gd fmla="*/ 3 w 33" name="T26"/>
                  <a:gd fmla="*/ 14 h 27" name="T27"/>
                  <a:gd fmla="*/ 12 w 33" name="T28"/>
                  <a:gd fmla="*/ 6 h 27" name="T29"/>
                  <a:gd fmla="*/ 12 w 33" name="T30"/>
                  <a:gd fmla="*/ 6 h 27" name="T31"/>
                  <a:gd fmla="*/ 14 w 33" name="T32"/>
                  <a:gd fmla="*/ 7 h 27" name="T33"/>
                  <a:gd fmla="*/ 14 w 33" name="T34"/>
                  <a:gd fmla="*/ 7 h 27" name="T35"/>
                  <a:gd fmla="*/ 22 w 33" name="T36"/>
                  <a:gd fmla="*/ 16 h 27" name="T37"/>
                  <a:gd fmla="*/ 22 w 33" name="T38"/>
                  <a:gd fmla="*/ 16 h 27" name="T39"/>
                  <a:gd fmla="*/ 21 w 33" name="T40"/>
                  <a:gd fmla="*/ 18 h 27" name="T41"/>
                  <a:gd fmla="*/ 21 w 33" name="T42"/>
                  <a:gd fmla="*/ 18 h 27" name="T43"/>
                  <a:gd fmla="*/ 21 w 33" name="T44"/>
                  <a:gd fmla="*/ 18 h 27" name="T45"/>
                  <a:gd fmla="*/ 12 w 33" name="T46"/>
                  <a:gd fmla="*/ 26 h 27" name="T47"/>
                  <a:gd fmla="*/ 12 w 33" name="T48"/>
                  <a:gd fmla="*/ 26 h 27" name="T49"/>
                  <a:gd fmla="*/ 10 w 33" name="T50"/>
                  <a:gd fmla="*/ 25 h 27" name="T51"/>
                  <a:gd fmla="*/ 7 w 33" name="T52"/>
                  <a:gd fmla="*/ 24 h 27" name="T53"/>
                  <a:gd fmla="*/ 3 w 33" name="T54"/>
                  <a:gd fmla="*/ 27 h 27" name="T55"/>
                  <a:gd fmla="*/ 3 w 33" name="T56"/>
                  <a:gd fmla="*/ 27 h 27" name="T57"/>
                  <a:gd fmla="*/ 29 w 33" name="T58"/>
                  <a:gd fmla="*/ 27 h 27" name="T59"/>
                  <a:gd fmla="*/ 33 w 33" name="T60"/>
                  <a:gd fmla="*/ 23 h 27" name="T61"/>
                  <a:gd fmla="*/ 33 w 33" name="T62"/>
                  <a:gd fmla="*/ 8 h 27" name="T63"/>
                  <a:gd fmla="*/ 29 w 33" name="T64"/>
                  <a:gd fmla="*/ 4 h 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7" w="33">
                    <a:moveTo>
                      <a:pt x="29" y="4"/>
                    </a:moveTo>
                    <a:cubicBezTo>
                      <a:pt x="15" y="4"/>
                      <a:pt x="15" y="4"/>
                      <a:pt x="15" y="4"/>
                    </a:cubicBezTo>
                    <a:cubicBezTo>
                      <a:pt x="15" y="2"/>
                      <a:pt x="14" y="0"/>
                      <a:pt x="12" y="0"/>
                    </a:cubicBezTo>
                    <a:cubicBezTo>
                      <a:pt x="4" y="0"/>
                      <a:pt x="4" y="0"/>
                      <a:pt x="4" y="0"/>
                    </a:cubicBezTo>
                    <a:cubicBezTo>
                      <a:pt x="2" y="0"/>
                      <a:pt x="1" y="1"/>
                      <a:pt x="0" y="2"/>
                    </a:cubicBezTo>
                    <a:cubicBezTo>
                      <a:pt x="0" y="3"/>
                      <a:pt x="0" y="4"/>
                      <a:pt x="0" y="4"/>
                    </a:cubicBezTo>
                    <a:cubicBezTo>
                      <a:pt x="0" y="5"/>
                      <a:pt x="0" y="5"/>
                      <a:pt x="0" y="5"/>
                    </a:cubicBezTo>
                    <a:cubicBezTo>
                      <a:pt x="0" y="5"/>
                      <a:pt x="0" y="5"/>
                      <a:pt x="0" y="5"/>
                    </a:cubicBezTo>
                    <a:cubicBezTo>
                      <a:pt x="0" y="5"/>
                      <a:pt x="0" y="5"/>
                      <a:pt x="0" y="5"/>
                    </a:cubicBezTo>
                    <a:cubicBezTo>
                      <a:pt x="0" y="11"/>
                      <a:pt x="0" y="11"/>
                      <a:pt x="0" y="11"/>
                    </a:cubicBezTo>
                    <a:cubicBezTo>
                      <a:pt x="0" y="11"/>
                      <a:pt x="0" y="17"/>
                      <a:pt x="0" y="20"/>
                    </a:cubicBezTo>
                    <a:cubicBezTo>
                      <a:pt x="3" y="18"/>
                      <a:pt x="3" y="18"/>
                      <a:pt x="3" y="18"/>
                    </a:cubicBezTo>
                    <a:cubicBezTo>
                      <a:pt x="2" y="18"/>
                      <a:pt x="2" y="17"/>
                      <a:pt x="2" y="16"/>
                    </a:cubicBezTo>
                    <a:cubicBezTo>
                      <a:pt x="2" y="15"/>
                      <a:pt x="2" y="15"/>
                      <a:pt x="3" y="14"/>
                    </a:cubicBezTo>
                    <a:cubicBezTo>
                      <a:pt x="4" y="9"/>
                      <a:pt x="8" y="6"/>
                      <a:pt x="12" y="6"/>
                    </a:cubicBezTo>
                    <a:cubicBezTo>
                      <a:pt x="12" y="6"/>
                      <a:pt x="12" y="6"/>
                      <a:pt x="12" y="6"/>
                    </a:cubicBezTo>
                    <a:cubicBezTo>
                      <a:pt x="13" y="6"/>
                      <a:pt x="13" y="6"/>
                      <a:pt x="14" y="7"/>
                    </a:cubicBezTo>
                    <a:cubicBezTo>
                      <a:pt x="14" y="7"/>
                      <a:pt x="14" y="7"/>
                      <a:pt x="14" y="7"/>
                    </a:cubicBezTo>
                    <a:cubicBezTo>
                      <a:pt x="19" y="8"/>
                      <a:pt x="22" y="12"/>
                      <a:pt x="22" y="16"/>
                    </a:cubicBezTo>
                    <a:cubicBezTo>
                      <a:pt x="22" y="16"/>
                      <a:pt x="22" y="16"/>
                      <a:pt x="22" y="16"/>
                    </a:cubicBezTo>
                    <a:cubicBezTo>
                      <a:pt x="22" y="17"/>
                      <a:pt x="22" y="17"/>
                      <a:pt x="21" y="18"/>
                    </a:cubicBezTo>
                    <a:cubicBezTo>
                      <a:pt x="21" y="18"/>
                      <a:pt x="21" y="18"/>
                      <a:pt x="21" y="18"/>
                    </a:cubicBezTo>
                    <a:cubicBezTo>
                      <a:pt x="21" y="18"/>
                      <a:pt x="21" y="18"/>
                      <a:pt x="21" y="18"/>
                    </a:cubicBezTo>
                    <a:cubicBezTo>
                      <a:pt x="20" y="23"/>
                      <a:pt x="16" y="26"/>
                      <a:pt x="12" y="26"/>
                    </a:cubicBezTo>
                    <a:cubicBezTo>
                      <a:pt x="12" y="26"/>
                      <a:pt x="12" y="26"/>
                      <a:pt x="12" y="26"/>
                    </a:cubicBezTo>
                    <a:cubicBezTo>
                      <a:pt x="11" y="26"/>
                      <a:pt x="11" y="26"/>
                      <a:pt x="10" y="25"/>
                    </a:cubicBezTo>
                    <a:cubicBezTo>
                      <a:pt x="9" y="25"/>
                      <a:pt x="8" y="25"/>
                      <a:pt x="7" y="24"/>
                    </a:cubicBezTo>
                    <a:cubicBezTo>
                      <a:pt x="3" y="27"/>
                      <a:pt x="3" y="27"/>
                      <a:pt x="3" y="27"/>
                    </a:cubicBezTo>
                    <a:cubicBezTo>
                      <a:pt x="3" y="27"/>
                      <a:pt x="3" y="27"/>
                      <a:pt x="3" y="27"/>
                    </a:cubicBezTo>
                    <a:cubicBezTo>
                      <a:pt x="29" y="27"/>
                      <a:pt x="29" y="27"/>
                      <a:pt x="29" y="27"/>
                    </a:cubicBezTo>
                    <a:cubicBezTo>
                      <a:pt x="31" y="27"/>
                      <a:pt x="33" y="25"/>
                      <a:pt x="33" y="23"/>
                    </a:cubicBezTo>
                    <a:cubicBezTo>
                      <a:pt x="33" y="8"/>
                      <a:pt x="33" y="8"/>
                      <a:pt x="33" y="8"/>
                    </a:cubicBezTo>
                    <a:cubicBezTo>
                      <a:pt x="33" y="6"/>
                      <a:pt x="31" y="4"/>
                      <a:pt x="29" y="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34"/>
              <p:cNvSpPr>
                <a:spLocks noEditPoints="1"/>
              </p:cNvSpPr>
              <p:nvPr/>
            </p:nvSpPr>
            <p:spPr bwMode="auto">
              <a:xfrm>
                <a:off x="10758649" y="1029864"/>
                <a:ext cx="349250" cy="293687"/>
              </a:xfrm>
              <a:custGeom>
                <a:gdLst>
                  <a:gd fmla="*/ 31 w 31" name="T0"/>
                  <a:gd fmla="*/ 9 h 26" name="T1"/>
                  <a:gd fmla="*/ 24 w 31" name="T2"/>
                  <a:gd fmla="*/ 0 h 26" name="T3"/>
                  <a:gd fmla="*/ 22 w 31" name="T4"/>
                  <a:gd fmla="*/ 0 h 26" name="T5"/>
                  <a:gd fmla="*/ 22 w 31" name="T6"/>
                  <a:gd fmla="*/ 0 h 26" name="T7"/>
                  <a:gd fmla="*/ 22 w 31" name="T8"/>
                  <a:gd fmla="*/ 0 h 26" name="T9"/>
                  <a:gd fmla="*/ 13 w 31" name="T10"/>
                  <a:gd fmla="*/ 7 h 26" name="T11"/>
                  <a:gd fmla="*/ 13 w 31" name="T12"/>
                  <a:gd fmla="*/ 9 h 26" name="T13"/>
                  <a:gd fmla="*/ 13 w 31" name="T14"/>
                  <a:gd fmla="*/ 11 h 26" name="T15"/>
                  <a:gd fmla="*/ 13 w 31" name="T16"/>
                  <a:gd fmla="*/ 11 h 26" name="T17"/>
                  <a:gd fmla="*/ 10 w 31" name="T18"/>
                  <a:gd fmla="*/ 14 h 26" name="T19"/>
                  <a:gd fmla="*/ 1 w 31" name="T20"/>
                  <a:gd fmla="*/ 20 h 26" name="T21"/>
                  <a:gd fmla="*/ 0 w 31" name="T22"/>
                  <a:gd fmla="*/ 23 h 26" name="T23"/>
                  <a:gd fmla="*/ 0 w 31" name="T24"/>
                  <a:gd fmla="*/ 23 h 26" name="T25"/>
                  <a:gd fmla="*/ 0 w 31" name="T26"/>
                  <a:gd fmla="*/ 23 h 26" name="T27"/>
                  <a:gd fmla="*/ 0 w 31" name="T28"/>
                  <a:gd fmla="*/ 24 h 26" name="T29"/>
                  <a:gd fmla="*/ 0 w 31" name="T30"/>
                  <a:gd fmla="*/ 25 h 26" name="T31"/>
                  <a:gd fmla="*/ 3 w 31" name="T32"/>
                  <a:gd fmla="*/ 26 h 26" name="T33"/>
                  <a:gd fmla="*/ 3 w 31" name="T34"/>
                  <a:gd fmla="*/ 26 h 26" name="T35"/>
                  <a:gd fmla="*/ 3 w 31" name="T36"/>
                  <a:gd fmla="*/ 26 h 26" name="T37"/>
                  <a:gd fmla="*/ 4 w 31" name="T38"/>
                  <a:gd fmla="*/ 25 h 26" name="T39"/>
                  <a:gd fmla="*/ 5 w 31" name="T40"/>
                  <a:gd fmla="*/ 25 h 26" name="T41"/>
                  <a:gd fmla="*/ 5 w 31" name="T42"/>
                  <a:gd fmla="*/ 25 h 26" name="T43"/>
                  <a:gd fmla="*/ 12 w 31" name="T44"/>
                  <a:gd fmla="*/ 20 h 26" name="T45"/>
                  <a:gd fmla="*/ 17 w 31" name="T46"/>
                  <a:gd fmla="*/ 17 h 26" name="T47"/>
                  <a:gd fmla="*/ 17 w 31" name="T48"/>
                  <a:gd fmla="*/ 17 h 26" name="T49"/>
                  <a:gd fmla="*/ 20 w 31" name="T50"/>
                  <a:gd fmla="*/ 18 h 26" name="T51"/>
                  <a:gd fmla="*/ 22 w 31" name="T52"/>
                  <a:gd fmla="*/ 18 h 26" name="T53"/>
                  <a:gd fmla="*/ 22 w 31" name="T54"/>
                  <a:gd fmla="*/ 18 h 26" name="T55"/>
                  <a:gd fmla="*/ 31 w 31" name="T56"/>
                  <a:gd fmla="*/ 11 h 26" name="T57"/>
                  <a:gd fmla="*/ 31 w 31" name="T58"/>
                  <a:gd fmla="*/ 11 h 26" name="T59"/>
                  <a:gd fmla="*/ 31 w 31" name="T60"/>
                  <a:gd fmla="*/ 11 h 26" name="T61"/>
                  <a:gd fmla="*/ 31 w 31" name="T62"/>
                  <a:gd fmla="*/ 9 h 26" name="T63"/>
                  <a:gd fmla="*/ 9 w 31" name="T64"/>
                  <a:gd fmla="*/ 21 h 26" name="T65"/>
                  <a:gd fmla="*/ 9 w 31" name="T66"/>
                  <a:gd fmla="*/ 20 h 26" name="T67"/>
                  <a:gd fmla="*/ 9 w 31" name="T68"/>
                  <a:gd fmla="*/ 21 h 26" name="T69"/>
                  <a:gd fmla="*/ 4 w 31" name="T70"/>
                  <a:gd fmla="*/ 24 h 26" name="T71"/>
                  <a:gd fmla="*/ 3 w 31" name="T72"/>
                  <a:gd fmla="*/ 24 h 26" name="T73"/>
                  <a:gd fmla="*/ 2 w 31" name="T74"/>
                  <a:gd fmla="*/ 23 h 26" name="T75"/>
                  <a:gd fmla="*/ 1 w 31" name="T76"/>
                  <a:gd fmla="*/ 22 h 26" name="T77"/>
                  <a:gd fmla="*/ 2 w 31" name="T78"/>
                  <a:gd fmla="*/ 21 h 26" name="T79"/>
                  <a:gd fmla="*/ 7 w 31" name="T80"/>
                  <a:gd fmla="*/ 18 h 26" name="T81"/>
                  <a:gd fmla="*/ 8 w 31" name="T82"/>
                  <a:gd fmla="*/ 17 h 26" name="T83"/>
                  <a:gd fmla="*/ 10 w 31" name="T84"/>
                  <a:gd fmla="*/ 18 h 26" name="T85"/>
                  <a:gd fmla="*/ 10 w 31" name="T86"/>
                  <a:gd fmla="*/ 19 h 26" name="T87"/>
                  <a:gd fmla="*/ 9 w 31" name="T88"/>
                  <a:gd fmla="*/ 21 h 26" name="T89"/>
                  <a:gd fmla="*/ 22 w 31" name="T90"/>
                  <a:gd fmla="*/ 15 h 26" name="T91"/>
                  <a:gd fmla="*/ 16 w 31" name="T92"/>
                  <a:gd fmla="*/ 9 h 26" name="T93"/>
                  <a:gd fmla="*/ 22 w 31" name="T94"/>
                  <a:gd fmla="*/ 3 h 26" name="T95"/>
                  <a:gd fmla="*/ 28 w 31" name="T96"/>
                  <a:gd fmla="*/ 9 h 26" name="T97"/>
                  <a:gd fmla="*/ 22 w 31" name="T98"/>
                  <a:gd fmla="*/ 15 h 2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 w="31">
                    <a:moveTo>
                      <a:pt x="31" y="9"/>
                    </a:moveTo>
                    <a:cubicBezTo>
                      <a:pt x="31" y="5"/>
                      <a:pt x="28" y="1"/>
                      <a:pt x="24" y="0"/>
                    </a:cubicBezTo>
                    <a:cubicBezTo>
                      <a:pt x="23" y="0"/>
                      <a:pt x="23" y="0"/>
                      <a:pt x="22" y="0"/>
                    </a:cubicBezTo>
                    <a:cubicBezTo>
                      <a:pt x="22" y="0"/>
                      <a:pt x="22" y="0"/>
                      <a:pt x="22" y="0"/>
                    </a:cubicBezTo>
                    <a:cubicBezTo>
                      <a:pt x="22" y="0"/>
                      <a:pt x="22" y="0"/>
                      <a:pt x="22" y="0"/>
                    </a:cubicBezTo>
                    <a:cubicBezTo>
                      <a:pt x="18" y="0"/>
                      <a:pt x="14" y="3"/>
                      <a:pt x="13" y="7"/>
                    </a:cubicBezTo>
                    <a:cubicBezTo>
                      <a:pt x="13" y="8"/>
                      <a:pt x="13" y="8"/>
                      <a:pt x="13" y="9"/>
                    </a:cubicBezTo>
                    <a:cubicBezTo>
                      <a:pt x="13" y="10"/>
                      <a:pt x="13" y="11"/>
                      <a:pt x="13" y="11"/>
                    </a:cubicBezTo>
                    <a:cubicBezTo>
                      <a:pt x="13" y="11"/>
                      <a:pt x="13" y="11"/>
                      <a:pt x="13" y="11"/>
                    </a:cubicBezTo>
                    <a:cubicBezTo>
                      <a:pt x="10" y="14"/>
                      <a:pt x="10" y="14"/>
                      <a:pt x="10" y="14"/>
                    </a:cubicBezTo>
                    <a:cubicBezTo>
                      <a:pt x="1" y="20"/>
                      <a:pt x="1" y="20"/>
                      <a:pt x="1" y="20"/>
                    </a:cubicBezTo>
                    <a:cubicBezTo>
                      <a:pt x="0" y="21"/>
                      <a:pt x="0" y="22"/>
                      <a:pt x="0" y="23"/>
                    </a:cubicBezTo>
                    <a:cubicBezTo>
                      <a:pt x="0" y="23"/>
                      <a:pt x="0" y="23"/>
                      <a:pt x="0" y="23"/>
                    </a:cubicBezTo>
                    <a:cubicBezTo>
                      <a:pt x="0" y="23"/>
                      <a:pt x="0" y="23"/>
                      <a:pt x="0" y="23"/>
                    </a:cubicBezTo>
                    <a:cubicBezTo>
                      <a:pt x="0" y="23"/>
                      <a:pt x="0" y="24"/>
                      <a:pt x="0" y="24"/>
                    </a:cubicBezTo>
                    <a:cubicBezTo>
                      <a:pt x="0" y="25"/>
                      <a:pt x="0" y="25"/>
                      <a:pt x="0" y="25"/>
                    </a:cubicBezTo>
                    <a:cubicBezTo>
                      <a:pt x="1" y="25"/>
                      <a:pt x="2" y="26"/>
                      <a:pt x="3" y="26"/>
                    </a:cubicBezTo>
                    <a:cubicBezTo>
                      <a:pt x="3" y="26"/>
                      <a:pt x="3" y="26"/>
                      <a:pt x="3" y="26"/>
                    </a:cubicBezTo>
                    <a:cubicBezTo>
                      <a:pt x="3" y="26"/>
                      <a:pt x="3" y="26"/>
                      <a:pt x="3" y="26"/>
                    </a:cubicBezTo>
                    <a:cubicBezTo>
                      <a:pt x="3" y="26"/>
                      <a:pt x="4" y="26"/>
                      <a:pt x="4" y="25"/>
                    </a:cubicBezTo>
                    <a:cubicBezTo>
                      <a:pt x="5" y="25"/>
                      <a:pt x="5" y="25"/>
                      <a:pt x="5" y="25"/>
                    </a:cubicBezTo>
                    <a:cubicBezTo>
                      <a:pt x="5" y="25"/>
                      <a:pt x="5" y="25"/>
                      <a:pt x="5" y="25"/>
                    </a:cubicBezTo>
                    <a:cubicBezTo>
                      <a:pt x="12" y="20"/>
                      <a:pt x="12" y="20"/>
                      <a:pt x="12" y="20"/>
                    </a:cubicBezTo>
                    <a:cubicBezTo>
                      <a:pt x="17" y="17"/>
                      <a:pt x="17" y="17"/>
                      <a:pt x="17" y="17"/>
                    </a:cubicBezTo>
                    <a:cubicBezTo>
                      <a:pt x="17" y="17"/>
                      <a:pt x="17" y="17"/>
                      <a:pt x="17" y="17"/>
                    </a:cubicBezTo>
                    <a:cubicBezTo>
                      <a:pt x="18" y="17"/>
                      <a:pt x="19" y="18"/>
                      <a:pt x="20" y="18"/>
                    </a:cubicBezTo>
                    <a:cubicBezTo>
                      <a:pt x="21" y="18"/>
                      <a:pt x="21" y="18"/>
                      <a:pt x="22" y="18"/>
                    </a:cubicBezTo>
                    <a:cubicBezTo>
                      <a:pt x="22" y="18"/>
                      <a:pt x="22" y="18"/>
                      <a:pt x="22" y="18"/>
                    </a:cubicBezTo>
                    <a:cubicBezTo>
                      <a:pt x="26" y="18"/>
                      <a:pt x="30" y="15"/>
                      <a:pt x="31" y="11"/>
                    </a:cubicBezTo>
                    <a:cubicBezTo>
                      <a:pt x="31" y="11"/>
                      <a:pt x="31" y="11"/>
                      <a:pt x="31" y="11"/>
                    </a:cubicBezTo>
                    <a:cubicBezTo>
                      <a:pt x="31" y="11"/>
                      <a:pt x="31" y="11"/>
                      <a:pt x="31" y="11"/>
                    </a:cubicBezTo>
                    <a:cubicBezTo>
                      <a:pt x="31" y="10"/>
                      <a:pt x="31" y="10"/>
                      <a:pt x="31" y="9"/>
                    </a:cubicBezTo>
                    <a:close/>
                    <a:moveTo>
                      <a:pt x="9" y="21"/>
                    </a:moveTo>
                    <a:cubicBezTo>
                      <a:pt x="9" y="20"/>
                      <a:pt x="9" y="20"/>
                      <a:pt x="9" y="20"/>
                    </a:cubicBezTo>
                    <a:cubicBezTo>
                      <a:pt x="9" y="21"/>
                      <a:pt x="9" y="21"/>
                      <a:pt x="9" y="21"/>
                    </a:cubicBezTo>
                    <a:cubicBezTo>
                      <a:pt x="4" y="24"/>
                      <a:pt x="4" y="24"/>
                      <a:pt x="4" y="24"/>
                    </a:cubicBezTo>
                    <a:cubicBezTo>
                      <a:pt x="4" y="24"/>
                      <a:pt x="4" y="24"/>
                      <a:pt x="3" y="24"/>
                    </a:cubicBezTo>
                    <a:cubicBezTo>
                      <a:pt x="3" y="24"/>
                      <a:pt x="2" y="24"/>
                      <a:pt x="2" y="23"/>
                    </a:cubicBezTo>
                    <a:cubicBezTo>
                      <a:pt x="2" y="23"/>
                      <a:pt x="1" y="23"/>
                      <a:pt x="1" y="22"/>
                    </a:cubicBezTo>
                    <a:cubicBezTo>
                      <a:pt x="1" y="22"/>
                      <a:pt x="2" y="21"/>
                      <a:pt x="2" y="21"/>
                    </a:cubicBezTo>
                    <a:cubicBezTo>
                      <a:pt x="7" y="18"/>
                      <a:pt x="7" y="18"/>
                      <a:pt x="7" y="18"/>
                    </a:cubicBezTo>
                    <a:cubicBezTo>
                      <a:pt x="7" y="17"/>
                      <a:pt x="8" y="17"/>
                      <a:pt x="8" y="17"/>
                    </a:cubicBezTo>
                    <a:cubicBezTo>
                      <a:pt x="9" y="17"/>
                      <a:pt x="9" y="18"/>
                      <a:pt x="10" y="18"/>
                    </a:cubicBezTo>
                    <a:cubicBezTo>
                      <a:pt x="10" y="18"/>
                      <a:pt x="10" y="19"/>
                      <a:pt x="10" y="19"/>
                    </a:cubicBezTo>
                    <a:cubicBezTo>
                      <a:pt x="10" y="20"/>
                      <a:pt x="10" y="20"/>
                      <a:pt x="9" y="21"/>
                    </a:cubicBezTo>
                    <a:close/>
                    <a:moveTo>
                      <a:pt x="22" y="15"/>
                    </a:moveTo>
                    <a:cubicBezTo>
                      <a:pt x="19" y="15"/>
                      <a:pt x="16" y="12"/>
                      <a:pt x="16" y="9"/>
                    </a:cubicBezTo>
                    <a:cubicBezTo>
                      <a:pt x="16" y="5"/>
                      <a:pt x="19" y="3"/>
                      <a:pt x="22" y="3"/>
                    </a:cubicBezTo>
                    <a:cubicBezTo>
                      <a:pt x="25" y="3"/>
                      <a:pt x="28" y="5"/>
                      <a:pt x="28" y="9"/>
                    </a:cubicBezTo>
                    <a:cubicBezTo>
                      <a:pt x="28" y="12"/>
                      <a:pt x="25" y="15"/>
                      <a:pt x="22"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35"/>
              <p:cNvSpPr/>
              <p:nvPr/>
            </p:nvSpPr>
            <p:spPr bwMode="auto">
              <a:xfrm>
                <a:off x="10972961" y="1142577"/>
                <a:ext cx="90488" cy="46037"/>
              </a:xfrm>
              <a:custGeom>
                <a:gdLst>
                  <a:gd fmla="*/ 7 w 8" name="T0"/>
                  <a:gd fmla="*/ 0 h 4" name="T1"/>
                  <a:gd fmla="*/ 7 w 8" name="T2"/>
                  <a:gd fmla="*/ 0 h 4" name="T3"/>
                  <a:gd fmla="*/ 3 w 8" name="T4"/>
                  <a:gd fmla="*/ 3 h 4" name="T5"/>
                  <a:gd fmla="*/ 1 w 8" name="T6"/>
                  <a:gd fmla="*/ 2 h 4" name="T7"/>
                  <a:gd fmla="*/ 0 w 8" name="T8"/>
                  <a:gd fmla="*/ 3 h 4" name="T9"/>
                  <a:gd fmla="*/ 1 w 8" name="T10"/>
                  <a:gd fmla="*/ 3 h 4" name="T11"/>
                  <a:gd fmla="*/ 1 w 8" name="T12"/>
                  <a:gd fmla="*/ 3 h 4" name="T13"/>
                  <a:gd fmla="*/ 3 w 8" name="T14"/>
                  <a:gd fmla="*/ 4 h 4" name="T15"/>
                  <a:gd fmla="*/ 3 w 8" name="T16"/>
                  <a:gd fmla="*/ 4 h 4" name="T17"/>
                  <a:gd fmla="*/ 7 w 8" name="T18"/>
                  <a:gd fmla="*/ 1 h 4" name="T19"/>
                  <a:gd fmla="*/ 7 w 8"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8">
                    <a:moveTo>
                      <a:pt x="7" y="0"/>
                    </a:moveTo>
                    <a:cubicBezTo>
                      <a:pt x="7" y="0"/>
                      <a:pt x="7" y="0"/>
                      <a:pt x="7" y="0"/>
                    </a:cubicBezTo>
                    <a:cubicBezTo>
                      <a:pt x="6" y="2"/>
                      <a:pt x="5" y="3"/>
                      <a:pt x="3" y="3"/>
                    </a:cubicBezTo>
                    <a:cubicBezTo>
                      <a:pt x="2" y="3"/>
                      <a:pt x="2" y="3"/>
                      <a:pt x="1" y="2"/>
                    </a:cubicBezTo>
                    <a:cubicBezTo>
                      <a:pt x="1" y="2"/>
                      <a:pt x="1" y="2"/>
                      <a:pt x="0" y="3"/>
                    </a:cubicBezTo>
                    <a:cubicBezTo>
                      <a:pt x="0" y="3"/>
                      <a:pt x="0" y="3"/>
                      <a:pt x="1" y="3"/>
                    </a:cubicBezTo>
                    <a:cubicBezTo>
                      <a:pt x="1" y="3"/>
                      <a:pt x="1" y="3"/>
                      <a:pt x="1" y="3"/>
                    </a:cubicBezTo>
                    <a:cubicBezTo>
                      <a:pt x="1" y="4"/>
                      <a:pt x="2" y="4"/>
                      <a:pt x="3" y="4"/>
                    </a:cubicBezTo>
                    <a:cubicBezTo>
                      <a:pt x="3" y="4"/>
                      <a:pt x="3" y="4"/>
                      <a:pt x="3" y="4"/>
                    </a:cubicBezTo>
                    <a:cubicBezTo>
                      <a:pt x="5" y="4"/>
                      <a:pt x="7" y="3"/>
                      <a:pt x="7" y="1"/>
                    </a:cubicBezTo>
                    <a:cubicBezTo>
                      <a:pt x="8" y="1"/>
                      <a:pt x="7" y="0"/>
                      <a:pt x="7"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36"/>
              <p:cNvSpPr/>
              <p:nvPr/>
            </p:nvSpPr>
            <p:spPr bwMode="auto">
              <a:xfrm>
                <a:off x="10871361" y="3319039"/>
                <a:ext cx="395288" cy="214312"/>
              </a:xfrm>
              <a:custGeom>
                <a:gdLst>
                  <a:gd fmla="*/ 23 w 35" name="T0"/>
                  <a:gd fmla="*/ 19 h 19" name="T1"/>
                  <a:gd fmla="*/ 30 w 35" name="T2"/>
                  <a:gd fmla="*/ 15 h 19" name="T3"/>
                  <a:gd fmla="*/ 34 w 35" name="T4"/>
                  <a:gd fmla="*/ 4 h 19" name="T5"/>
                  <a:gd fmla="*/ 31 w 35" name="T6"/>
                  <a:gd fmla="*/ 0 h 19" name="T7"/>
                  <a:gd fmla="*/ 23 w 35" name="T8"/>
                  <a:gd fmla="*/ 0 h 19" name="T9"/>
                  <a:gd fmla="*/ 13 w 35" name="T10"/>
                  <a:gd fmla="*/ 0 h 19" name="T11"/>
                  <a:gd fmla="*/ 5 w 35" name="T12"/>
                  <a:gd fmla="*/ 0 h 19" name="T13"/>
                  <a:gd fmla="*/ 1 w 35" name="T14"/>
                  <a:gd fmla="*/ 4 h 19" name="T15"/>
                  <a:gd fmla="*/ 6 w 35" name="T16"/>
                  <a:gd fmla="*/ 15 h 19" name="T17"/>
                  <a:gd fmla="*/ 13 w 35" name="T18"/>
                  <a:gd fmla="*/ 19 h 19" name="T19"/>
                  <a:gd fmla="*/ 23 w 35" name="T20"/>
                  <a:gd fmla="*/ 19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35">
                    <a:moveTo>
                      <a:pt x="23" y="19"/>
                    </a:moveTo>
                    <a:cubicBezTo>
                      <a:pt x="26" y="19"/>
                      <a:pt x="29" y="17"/>
                      <a:pt x="30" y="15"/>
                    </a:cubicBezTo>
                    <a:cubicBezTo>
                      <a:pt x="34" y="4"/>
                      <a:pt x="34" y="4"/>
                      <a:pt x="34" y="4"/>
                    </a:cubicBezTo>
                    <a:cubicBezTo>
                      <a:pt x="35" y="2"/>
                      <a:pt x="34" y="0"/>
                      <a:pt x="31" y="0"/>
                    </a:cubicBezTo>
                    <a:cubicBezTo>
                      <a:pt x="23" y="0"/>
                      <a:pt x="23" y="0"/>
                      <a:pt x="23" y="0"/>
                    </a:cubicBezTo>
                    <a:cubicBezTo>
                      <a:pt x="20" y="0"/>
                      <a:pt x="16" y="0"/>
                      <a:pt x="13" y="0"/>
                    </a:cubicBezTo>
                    <a:cubicBezTo>
                      <a:pt x="5" y="0"/>
                      <a:pt x="5" y="0"/>
                      <a:pt x="5" y="0"/>
                    </a:cubicBezTo>
                    <a:cubicBezTo>
                      <a:pt x="2" y="0"/>
                      <a:pt x="0" y="2"/>
                      <a:pt x="1" y="4"/>
                    </a:cubicBezTo>
                    <a:cubicBezTo>
                      <a:pt x="6" y="15"/>
                      <a:pt x="6" y="15"/>
                      <a:pt x="6" y="15"/>
                    </a:cubicBezTo>
                    <a:cubicBezTo>
                      <a:pt x="7" y="17"/>
                      <a:pt x="10" y="19"/>
                      <a:pt x="13" y="19"/>
                    </a:cubicBezTo>
                    <a:lnTo>
                      <a:pt x="23"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9" name="Oval 37"/>
              <p:cNvSpPr>
                <a:spLocks noChangeArrowheads="1"/>
              </p:cNvSpPr>
              <p:nvPr/>
            </p:nvSpPr>
            <p:spPr bwMode="auto">
              <a:xfrm>
                <a:off x="10939624" y="3590502"/>
                <a:ext cx="68263" cy="6667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0" name="Oval 38"/>
              <p:cNvSpPr>
                <a:spLocks noChangeArrowheads="1"/>
              </p:cNvSpPr>
              <p:nvPr/>
            </p:nvSpPr>
            <p:spPr bwMode="auto">
              <a:xfrm>
                <a:off x="11120599" y="3590502"/>
                <a:ext cx="66675" cy="6667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39"/>
              <p:cNvSpPr/>
              <p:nvPr/>
            </p:nvSpPr>
            <p:spPr bwMode="auto">
              <a:xfrm>
                <a:off x="10736424" y="3353964"/>
                <a:ext cx="461963" cy="225425"/>
              </a:xfrm>
              <a:custGeom>
                <a:gdLst>
                  <a:gd fmla="*/ 17 w 41" name="T0"/>
                  <a:gd fmla="*/ 20 h 20" name="T1"/>
                  <a:gd fmla="*/ 15 w 41" name="T2"/>
                  <a:gd fmla="*/ 19 h 20" name="T3"/>
                  <a:gd fmla="*/ 8 w 41" name="T4"/>
                  <a:gd fmla="*/ 4 h 20" name="T5"/>
                  <a:gd fmla="*/ 1 w 41" name="T6"/>
                  <a:gd fmla="*/ 4 h 20" name="T7"/>
                  <a:gd fmla="*/ 0 w 41" name="T8"/>
                  <a:gd fmla="*/ 2 h 20" name="T9"/>
                  <a:gd fmla="*/ 1 w 41" name="T10"/>
                  <a:gd fmla="*/ 0 h 20" name="T11"/>
                  <a:gd fmla="*/ 10 w 41" name="T12"/>
                  <a:gd fmla="*/ 0 h 20" name="T13"/>
                  <a:gd fmla="*/ 11 w 41" name="T14"/>
                  <a:gd fmla="*/ 1 h 20" name="T15"/>
                  <a:gd fmla="*/ 18 w 41" name="T16"/>
                  <a:gd fmla="*/ 17 h 20" name="T17"/>
                  <a:gd fmla="*/ 40 w 41" name="T18"/>
                  <a:gd fmla="*/ 17 h 20" name="T19"/>
                  <a:gd fmla="*/ 41 w 41" name="T20"/>
                  <a:gd fmla="*/ 19 h 20" name="T21"/>
                  <a:gd fmla="*/ 40 w 41" name="T22"/>
                  <a:gd fmla="*/ 20 h 20" name="T23"/>
                  <a:gd fmla="*/ 17 w 41" name="T24"/>
                  <a:gd fmla="*/ 2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41">
                    <a:moveTo>
                      <a:pt x="17" y="20"/>
                    </a:moveTo>
                    <a:cubicBezTo>
                      <a:pt x="15" y="19"/>
                      <a:pt x="15" y="19"/>
                      <a:pt x="15" y="19"/>
                    </a:cubicBezTo>
                    <a:cubicBezTo>
                      <a:pt x="8" y="4"/>
                      <a:pt x="8" y="4"/>
                      <a:pt x="8" y="4"/>
                    </a:cubicBezTo>
                    <a:cubicBezTo>
                      <a:pt x="1" y="4"/>
                      <a:pt x="1" y="4"/>
                      <a:pt x="1" y="4"/>
                    </a:cubicBezTo>
                    <a:cubicBezTo>
                      <a:pt x="0" y="4"/>
                      <a:pt x="0" y="3"/>
                      <a:pt x="0" y="2"/>
                    </a:cubicBezTo>
                    <a:cubicBezTo>
                      <a:pt x="0" y="1"/>
                      <a:pt x="0" y="0"/>
                      <a:pt x="1" y="0"/>
                    </a:cubicBezTo>
                    <a:cubicBezTo>
                      <a:pt x="10" y="0"/>
                      <a:pt x="10" y="0"/>
                      <a:pt x="10" y="0"/>
                    </a:cubicBezTo>
                    <a:cubicBezTo>
                      <a:pt x="11" y="1"/>
                      <a:pt x="11" y="1"/>
                      <a:pt x="11" y="1"/>
                    </a:cubicBezTo>
                    <a:cubicBezTo>
                      <a:pt x="18" y="17"/>
                      <a:pt x="18" y="17"/>
                      <a:pt x="18" y="17"/>
                    </a:cubicBezTo>
                    <a:cubicBezTo>
                      <a:pt x="40" y="17"/>
                      <a:pt x="40" y="17"/>
                      <a:pt x="40" y="17"/>
                    </a:cubicBezTo>
                    <a:cubicBezTo>
                      <a:pt x="41" y="17"/>
                      <a:pt x="41" y="18"/>
                      <a:pt x="41" y="19"/>
                    </a:cubicBezTo>
                    <a:cubicBezTo>
                      <a:pt x="41" y="20"/>
                      <a:pt x="41" y="20"/>
                      <a:pt x="40" y="20"/>
                    </a:cubicBezTo>
                    <a:lnTo>
                      <a:pt x="17" y="2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40"/>
              <p:cNvSpPr>
                <a:spLocks noEditPoints="1"/>
              </p:cNvSpPr>
              <p:nvPr/>
            </p:nvSpPr>
            <p:spPr bwMode="auto">
              <a:xfrm>
                <a:off x="10826911" y="2664989"/>
                <a:ext cx="338138" cy="315912"/>
              </a:xfrm>
              <a:custGeom>
                <a:gdLst>
                  <a:gd fmla="*/ 30 w 30" name="T0"/>
                  <a:gd fmla="*/ 21 h 28" name="T1"/>
                  <a:gd fmla="*/ 22 w 30" name="T2"/>
                  <a:gd fmla="*/ 20 h 28" name="T3"/>
                  <a:gd fmla="*/ 29 w 30" name="T4"/>
                  <a:gd fmla="*/ 9 h 28" name="T5"/>
                  <a:gd fmla="*/ 30 w 30" name="T6"/>
                  <a:gd fmla="*/ 2 h 28" name="T7"/>
                  <a:gd fmla="*/ 2 w 30" name="T8"/>
                  <a:gd fmla="*/ 0 h 28" name="T9"/>
                  <a:gd fmla="*/ 0 w 30" name="T10"/>
                  <a:gd fmla="*/ 7 h 28" name="T11"/>
                  <a:gd fmla="*/ 7 w 30" name="T12"/>
                  <a:gd fmla="*/ 9 h 28" name="T13"/>
                  <a:gd fmla="*/ 2 w 30" name="T14"/>
                  <a:gd fmla="*/ 20 h 28" name="T15"/>
                  <a:gd fmla="*/ 0 w 30" name="T16"/>
                  <a:gd fmla="*/ 27 h 28" name="T17"/>
                  <a:gd fmla="*/ 29 w 30" name="T18"/>
                  <a:gd fmla="*/ 28 h 28" name="T19"/>
                  <a:gd fmla="*/ 25 w 30" name="T20"/>
                  <a:gd fmla="*/ 2 h 28" name="T21"/>
                  <a:gd fmla="*/ 27 w 30" name="T22"/>
                  <a:gd fmla="*/ 6 h 28" name="T23"/>
                  <a:gd fmla="*/ 24 w 30" name="T24"/>
                  <a:gd fmla="*/ 7 h 28" name="T25"/>
                  <a:gd fmla="*/ 23 w 30" name="T26"/>
                  <a:gd fmla="*/ 4 h 28" name="T27"/>
                  <a:gd fmla="*/ 25 w 30" name="T28"/>
                  <a:gd fmla="*/ 2 h 28" name="T29"/>
                  <a:gd fmla="*/ 20 w 30" name="T30"/>
                  <a:gd fmla="*/ 4 h 28" name="T31"/>
                  <a:gd fmla="*/ 19 w 30" name="T32"/>
                  <a:gd fmla="*/ 7 h 28" name="T33"/>
                  <a:gd fmla="*/ 16 w 30" name="T34"/>
                  <a:gd fmla="*/ 6 h 28" name="T35"/>
                  <a:gd fmla="*/ 18 w 30" name="T36"/>
                  <a:gd fmla="*/ 2 h 28" name="T37"/>
                  <a:gd fmla="*/ 12 w 30" name="T38"/>
                  <a:gd fmla="*/ 2 h 28" name="T39"/>
                  <a:gd fmla="*/ 13 w 30" name="T40"/>
                  <a:gd fmla="*/ 6 h 28" name="T41"/>
                  <a:gd fmla="*/ 11 w 30" name="T42"/>
                  <a:gd fmla="*/ 7 h 28" name="T43"/>
                  <a:gd fmla="*/ 10 w 30" name="T44"/>
                  <a:gd fmla="*/ 4 h 28" name="T45"/>
                  <a:gd fmla="*/ 12 w 30" name="T46"/>
                  <a:gd fmla="*/ 2 h 28" name="T47"/>
                  <a:gd fmla="*/ 3 w 30" name="T48"/>
                  <a:gd fmla="*/ 6 h 28" name="T49"/>
                  <a:gd fmla="*/ 5 w 30" name="T50"/>
                  <a:gd fmla="*/ 2 h 28" name="T51"/>
                  <a:gd fmla="*/ 7 w 30" name="T52"/>
                  <a:gd fmla="*/ 4 h 28" name="T53"/>
                  <a:gd fmla="*/ 5 w 30" name="T54"/>
                  <a:gd fmla="*/ 7 h 28" name="T55"/>
                  <a:gd fmla="*/ 20 w 30" name="T56"/>
                  <a:gd fmla="*/ 9 h 28" name="T57"/>
                  <a:gd fmla="*/ 9 w 30" name="T58"/>
                  <a:gd fmla="*/ 20 h 28" name="T59"/>
                  <a:gd fmla="*/ 5 w 30" name="T60"/>
                  <a:gd fmla="*/ 27 h 28" name="T61"/>
                  <a:gd fmla="*/ 3 w 30" name="T62"/>
                  <a:gd fmla="*/ 23 h 28" name="T63"/>
                  <a:gd fmla="*/ 5 w 30" name="T64"/>
                  <a:gd fmla="*/ 21 h 28" name="T65"/>
                  <a:gd fmla="*/ 7 w 30" name="T66"/>
                  <a:gd fmla="*/ 25 h 28" name="T67"/>
                  <a:gd fmla="*/ 11 w 30" name="T68"/>
                  <a:gd fmla="*/ 27 h 28" name="T69"/>
                  <a:gd fmla="*/ 10 w 30" name="T70"/>
                  <a:gd fmla="*/ 23 h 28" name="T71"/>
                  <a:gd fmla="*/ 12 w 30" name="T72"/>
                  <a:gd fmla="*/ 21 h 28" name="T73"/>
                  <a:gd fmla="*/ 13 w 30" name="T74"/>
                  <a:gd fmla="*/ 25 h 28" name="T75"/>
                  <a:gd fmla="*/ 11 w 30" name="T76"/>
                  <a:gd fmla="*/ 27 h 28" name="T77"/>
                  <a:gd fmla="*/ 16 w 30" name="T78"/>
                  <a:gd fmla="*/ 25 h 28" name="T79"/>
                  <a:gd fmla="*/ 18 w 30" name="T80"/>
                  <a:gd fmla="*/ 21 h 28" name="T81"/>
                  <a:gd fmla="*/ 20 w 30" name="T82"/>
                  <a:gd fmla="*/ 23 h 28" name="T83"/>
                  <a:gd fmla="*/ 19 w 30" name="T84"/>
                  <a:gd fmla="*/ 27 h 28" name="T85"/>
                  <a:gd fmla="*/ 24 w 30" name="T86"/>
                  <a:gd fmla="*/ 27 h 28" name="T87"/>
                  <a:gd fmla="*/ 23 w 30" name="T88"/>
                  <a:gd fmla="*/ 23 h 28" name="T89"/>
                  <a:gd fmla="*/ 25 w 30" name="T90"/>
                  <a:gd fmla="*/ 21 h 28" name="T91"/>
                  <a:gd fmla="*/ 27 w 30" name="T92"/>
                  <a:gd fmla="*/ 25 h 28" name="T93"/>
                  <a:gd fmla="*/ 24 w 30" name="T94"/>
                  <a:gd fmla="*/ 27 h 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 w="30">
                    <a:moveTo>
                      <a:pt x="30" y="27"/>
                    </a:moveTo>
                    <a:cubicBezTo>
                      <a:pt x="30" y="21"/>
                      <a:pt x="30" y="21"/>
                      <a:pt x="30" y="21"/>
                    </a:cubicBezTo>
                    <a:cubicBezTo>
                      <a:pt x="30" y="20"/>
                      <a:pt x="29" y="20"/>
                      <a:pt x="29" y="20"/>
                    </a:cubicBezTo>
                    <a:cubicBezTo>
                      <a:pt x="22" y="20"/>
                      <a:pt x="22" y="20"/>
                      <a:pt x="22" y="20"/>
                    </a:cubicBezTo>
                    <a:cubicBezTo>
                      <a:pt x="22" y="9"/>
                      <a:pt x="22" y="9"/>
                      <a:pt x="22" y="9"/>
                    </a:cubicBezTo>
                    <a:cubicBezTo>
                      <a:pt x="29" y="9"/>
                      <a:pt x="29" y="9"/>
                      <a:pt x="29" y="9"/>
                    </a:cubicBezTo>
                    <a:cubicBezTo>
                      <a:pt x="29" y="9"/>
                      <a:pt x="30" y="8"/>
                      <a:pt x="30" y="7"/>
                    </a:cubicBezTo>
                    <a:cubicBezTo>
                      <a:pt x="30" y="2"/>
                      <a:pt x="30" y="2"/>
                      <a:pt x="30" y="2"/>
                    </a:cubicBezTo>
                    <a:cubicBezTo>
                      <a:pt x="30" y="1"/>
                      <a:pt x="29" y="0"/>
                      <a:pt x="29"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0"/>
                      <a:pt x="7" y="20"/>
                      <a:pt x="7" y="20"/>
                    </a:cubicBezTo>
                    <a:cubicBezTo>
                      <a:pt x="2" y="20"/>
                      <a:pt x="2" y="20"/>
                      <a:pt x="2" y="20"/>
                    </a:cubicBezTo>
                    <a:cubicBezTo>
                      <a:pt x="1" y="20"/>
                      <a:pt x="0" y="20"/>
                      <a:pt x="0" y="21"/>
                    </a:cubicBezTo>
                    <a:cubicBezTo>
                      <a:pt x="0" y="27"/>
                      <a:pt x="0" y="27"/>
                      <a:pt x="0" y="27"/>
                    </a:cubicBezTo>
                    <a:cubicBezTo>
                      <a:pt x="0" y="28"/>
                      <a:pt x="1" y="28"/>
                      <a:pt x="2" y="28"/>
                    </a:cubicBezTo>
                    <a:cubicBezTo>
                      <a:pt x="29" y="28"/>
                      <a:pt x="29" y="28"/>
                      <a:pt x="29" y="28"/>
                    </a:cubicBezTo>
                    <a:cubicBezTo>
                      <a:pt x="29" y="28"/>
                      <a:pt x="30" y="28"/>
                      <a:pt x="30" y="27"/>
                    </a:cubicBezTo>
                    <a:close/>
                    <a:moveTo>
                      <a:pt x="25" y="2"/>
                    </a:moveTo>
                    <a:cubicBezTo>
                      <a:pt x="26" y="2"/>
                      <a:pt x="27" y="3"/>
                      <a:pt x="27" y="4"/>
                    </a:cubicBezTo>
                    <a:cubicBezTo>
                      <a:pt x="27" y="6"/>
                      <a:pt x="27" y="6"/>
                      <a:pt x="27" y="6"/>
                    </a:cubicBezTo>
                    <a:cubicBezTo>
                      <a:pt x="27" y="7"/>
                      <a:pt x="26" y="7"/>
                      <a:pt x="25" y="7"/>
                    </a:cubicBezTo>
                    <a:cubicBezTo>
                      <a:pt x="24" y="7"/>
                      <a:pt x="24" y="7"/>
                      <a:pt x="24" y="7"/>
                    </a:cubicBezTo>
                    <a:cubicBezTo>
                      <a:pt x="23" y="7"/>
                      <a:pt x="23" y="7"/>
                      <a:pt x="23" y="6"/>
                    </a:cubicBezTo>
                    <a:cubicBezTo>
                      <a:pt x="23" y="4"/>
                      <a:pt x="23" y="4"/>
                      <a:pt x="23" y="4"/>
                    </a:cubicBezTo>
                    <a:cubicBezTo>
                      <a:pt x="23" y="3"/>
                      <a:pt x="23" y="2"/>
                      <a:pt x="24" y="2"/>
                    </a:cubicBezTo>
                    <a:lnTo>
                      <a:pt x="25" y="2"/>
                    </a:lnTo>
                    <a:close/>
                    <a:moveTo>
                      <a:pt x="19" y="2"/>
                    </a:moveTo>
                    <a:cubicBezTo>
                      <a:pt x="19" y="2"/>
                      <a:pt x="20" y="3"/>
                      <a:pt x="20" y="4"/>
                    </a:cubicBezTo>
                    <a:cubicBezTo>
                      <a:pt x="20" y="6"/>
                      <a:pt x="20" y="6"/>
                      <a:pt x="20" y="6"/>
                    </a:cubicBezTo>
                    <a:cubicBezTo>
                      <a:pt x="20" y="7"/>
                      <a:pt x="19" y="7"/>
                      <a:pt x="19" y="7"/>
                    </a:cubicBezTo>
                    <a:cubicBezTo>
                      <a:pt x="18" y="7"/>
                      <a:pt x="18" y="7"/>
                      <a:pt x="18" y="7"/>
                    </a:cubicBezTo>
                    <a:cubicBezTo>
                      <a:pt x="17" y="7"/>
                      <a:pt x="16" y="7"/>
                      <a:pt x="16" y="6"/>
                    </a:cubicBezTo>
                    <a:cubicBezTo>
                      <a:pt x="16" y="4"/>
                      <a:pt x="16" y="4"/>
                      <a:pt x="16" y="4"/>
                    </a:cubicBezTo>
                    <a:cubicBezTo>
                      <a:pt x="16" y="3"/>
                      <a:pt x="17" y="2"/>
                      <a:pt x="18" y="2"/>
                    </a:cubicBezTo>
                    <a:lnTo>
                      <a:pt x="19" y="2"/>
                    </a:lnTo>
                    <a:close/>
                    <a:moveTo>
                      <a:pt x="12" y="2"/>
                    </a:moveTo>
                    <a:cubicBezTo>
                      <a:pt x="13" y="2"/>
                      <a:pt x="13" y="3"/>
                      <a:pt x="13" y="4"/>
                    </a:cubicBezTo>
                    <a:cubicBezTo>
                      <a:pt x="13" y="6"/>
                      <a:pt x="13" y="6"/>
                      <a:pt x="13" y="6"/>
                    </a:cubicBezTo>
                    <a:cubicBezTo>
                      <a:pt x="13" y="7"/>
                      <a:pt x="13" y="7"/>
                      <a:pt x="12" y="7"/>
                    </a:cubicBezTo>
                    <a:cubicBezTo>
                      <a:pt x="11" y="7"/>
                      <a:pt x="11" y="7"/>
                      <a:pt x="11" y="7"/>
                    </a:cubicBezTo>
                    <a:cubicBezTo>
                      <a:pt x="10" y="7"/>
                      <a:pt x="10" y="7"/>
                      <a:pt x="10" y="6"/>
                    </a:cubicBezTo>
                    <a:cubicBezTo>
                      <a:pt x="10" y="4"/>
                      <a:pt x="10" y="4"/>
                      <a:pt x="10" y="4"/>
                    </a:cubicBezTo>
                    <a:cubicBezTo>
                      <a:pt x="10" y="3"/>
                      <a:pt x="10" y="2"/>
                      <a:pt x="11" y="2"/>
                    </a:cubicBezTo>
                    <a:lnTo>
                      <a:pt x="12" y="2"/>
                    </a:lnTo>
                    <a:close/>
                    <a:moveTo>
                      <a:pt x="5" y="7"/>
                    </a:moveTo>
                    <a:cubicBezTo>
                      <a:pt x="4" y="7"/>
                      <a:pt x="3" y="7"/>
                      <a:pt x="3" y="6"/>
                    </a:cubicBezTo>
                    <a:cubicBezTo>
                      <a:pt x="3" y="4"/>
                      <a:pt x="3" y="4"/>
                      <a:pt x="3" y="4"/>
                    </a:cubicBezTo>
                    <a:cubicBezTo>
                      <a:pt x="3" y="3"/>
                      <a:pt x="4" y="2"/>
                      <a:pt x="5" y="2"/>
                    </a:cubicBezTo>
                    <a:cubicBezTo>
                      <a:pt x="5" y="2"/>
                      <a:pt x="5" y="2"/>
                      <a:pt x="5" y="2"/>
                    </a:cubicBezTo>
                    <a:cubicBezTo>
                      <a:pt x="6" y="2"/>
                      <a:pt x="7" y="3"/>
                      <a:pt x="7" y="4"/>
                    </a:cubicBezTo>
                    <a:cubicBezTo>
                      <a:pt x="7" y="6"/>
                      <a:pt x="7" y="6"/>
                      <a:pt x="7" y="6"/>
                    </a:cubicBezTo>
                    <a:cubicBezTo>
                      <a:pt x="7" y="7"/>
                      <a:pt x="6" y="7"/>
                      <a:pt x="5" y="7"/>
                    </a:cubicBezTo>
                    <a:close/>
                    <a:moveTo>
                      <a:pt x="9" y="9"/>
                    </a:moveTo>
                    <a:cubicBezTo>
                      <a:pt x="20" y="9"/>
                      <a:pt x="20" y="9"/>
                      <a:pt x="20" y="9"/>
                    </a:cubicBezTo>
                    <a:cubicBezTo>
                      <a:pt x="20" y="20"/>
                      <a:pt x="20" y="20"/>
                      <a:pt x="20" y="20"/>
                    </a:cubicBezTo>
                    <a:cubicBezTo>
                      <a:pt x="9" y="20"/>
                      <a:pt x="9" y="20"/>
                      <a:pt x="9" y="20"/>
                    </a:cubicBezTo>
                    <a:lnTo>
                      <a:pt x="9" y="9"/>
                    </a:lnTo>
                    <a:close/>
                    <a:moveTo>
                      <a:pt x="5" y="27"/>
                    </a:moveTo>
                    <a:cubicBezTo>
                      <a:pt x="4" y="27"/>
                      <a:pt x="3" y="26"/>
                      <a:pt x="3" y="25"/>
                    </a:cubicBezTo>
                    <a:cubicBezTo>
                      <a:pt x="3" y="23"/>
                      <a:pt x="3" y="23"/>
                      <a:pt x="3" y="23"/>
                    </a:cubicBezTo>
                    <a:cubicBezTo>
                      <a:pt x="3" y="22"/>
                      <a:pt x="4" y="21"/>
                      <a:pt x="5" y="21"/>
                    </a:cubicBezTo>
                    <a:cubicBezTo>
                      <a:pt x="5" y="21"/>
                      <a:pt x="5" y="21"/>
                      <a:pt x="5" y="21"/>
                    </a:cubicBezTo>
                    <a:cubicBezTo>
                      <a:pt x="6" y="21"/>
                      <a:pt x="7" y="22"/>
                      <a:pt x="7" y="23"/>
                    </a:cubicBezTo>
                    <a:cubicBezTo>
                      <a:pt x="7" y="25"/>
                      <a:pt x="7" y="25"/>
                      <a:pt x="7" y="25"/>
                    </a:cubicBezTo>
                    <a:cubicBezTo>
                      <a:pt x="7" y="26"/>
                      <a:pt x="6" y="27"/>
                      <a:pt x="5" y="27"/>
                    </a:cubicBezTo>
                    <a:close/>
                    <a:moveTo>
                      <a:pt x="11" y="27"/>
                    </a:moveTo>
                    <a:cubicBezTo>
                      <a:pt x="10" y="27"/>
                      <a:pt x="10" y="26"/>
                      <a:pt x="10" y="25"/>
                    </a:cubicBezTo>
                    <a:cubicBezTo>
                      <a:pt x="10" y="23"/>
                      <a:pt x="10" y="23"/>
                      <a:pt x="10" y="23"/>
                    </a:cubicBezTo>
                    <a:cubicBezTo>
                      <a:pt x="10" y="22"/>
                      <a:pt x="10" y="21"/>
                      <a:pt x="11" y="21"/>
                    </a:cubicBezTo>
                    <a:cubicBezTo>
                      <a:pt x="12" y="21"/>
                      <a:pt x="12" y="21"/>
                      <a:pt x="12" y="21"/>
                    </a:cubicBezTo>
                    <a:cubicBezTo>
                      <a:pt x="13" y="21"/>
                      <a:pt x="13" y="22"/>
                      <a:pt x="13" y="23"/>
                    </a:cubicBezTo>
                    <a:cubicBezTo>
                      <a:pt x="13" y="25"/>
                      <a:pt x="13" y="25"/>
                      <a:pt x="13" y="25"/>
                    </a:cubicBezTo>
                    <a:cubicBezTo>
                      <a:pt x="13" y="26"/>
                      <a:pt x="13" y="27"/>
                      <a:pt x="12" y="27"/>
                    </a:cubicBezTo>
                    <a:lnTo>
                      <a:pt x="11" y="27"/>
                    </a:lnTo>
                    <a:close/>
                    <a:moveTo>
                      <a:pt x="18" y="27"/>
                    </a:moveTo>
                    <a:cubicBezTo>
                      <a:pt x="17" y="27"/>
                      <a:pt x="16" y="26"/>
                      <a:pt x="16" y="25"/>
                    </a:cubicBezTo>
                    <a:cubicBezTo>
                      <a:pt x="16" y="23"/>
                      <a:pt x="16" y="23"/>
                      <a:pt x="16" y="23"/>
                    </a:cubicBezTo>
                    <a:cubicBezTo>
                      <a:pt x="16" y="22"/>
                      <a:pt x="17" y="21"/>
                      <a:pt x="18" y="21"/>
                    </a:cubicBezTo>
                    <a:cubicBezTo>
                      <a:pt x="19" y="21"/>
                      <a:pt x="19" y="21"/>
                      <a:pt x="19" y="21"/>
                    </a:cubicBezTo>
                    <a:cubicBezTo>
                      <a:pt x="19" y="21"/>
                      <a:pt x="20" y="22"/>
                      <a:pt x="20" y="23"/>
                    </a:cubicBezTo>
                    <a:cubicBezTo>
                      <a:pt x="20" y="25"/>
                      <a:pt x="20" y="25"/>
                      <a:pt x="20" y="25"/>
                    </a:cubicBezTo>
                    <a:cubicBezTo>
                      <a:pt x="20" y="26"/>
                      <a:pt x="19" y="27"/>
                      <a:pt x="19" y="27"/>
                    </a:cubicBezTo>
                    <a:lnTo>
                      <a:pt x="18" y="27"/>
                    </a:lnTo>
                    <a:close/>
                    <a:moveTo>
                      <a:pt x="24" y="27"/>
                    </a:moveTo>
                    <a:cubicBezTo>
                      <a:pt x="23" y="27"/>
                      <a:pt x="23" y="26"/>
                      <a:pt x="23" y="25"/>
                    </a:cubicBezTo>
                    <a:cubicBezTo>
                      <a:pt x="23" y="23"/>
                      <a:pt x="23" y="23"/>
                      <a:pt x="23" y="23"/>
                    </a:cubicBezTo>
                    <a:cubicBezTo>
                      <a:pt x="23" y="22"/>
                      <a:pt x="23" y="21"/>
                      <a:pt x="24" y="21"/>
                    </a:cubicBezTo>
                    <a:cubicBezTo>
                      <a:pt x="25" y="21"/>
                      <a:pt x="25" y="21"/>
                      <a:pt x="25" y="21"/>
                    </a:cubicBezTo>
                    <a:cubicBezTo>
                      <a:pt x="26" y="21"/>
                      <a:pt x="27" y="22"/>
                      <a:pt x="27" y="23"/>
                    </a:cubicBezTo>
                    <a:cubicBezTo>
                      <a:pt x="27" y="25"/>
                      <a:pt x="27" y="25"/>
                      <a:pt x="27" y="25"/>
                    </a:cubicBezTo>
                    <a:cubicBezTo>
                      <a:pt x="27" y="26"/>
                      <a:pt x="26" y="27"/>
                      <a:pt x="25" y="27"/>
                    </a:cubicBezTo>
                    <a:lnTo>
                      <a:pt x="24" y="2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41"/>
              <p:cNvSpPr>
                <a:spLocks noEditPoints="1"/>
              </p:cNvSpPr>
              <p:nvPr/>
            </p:nvSpPr>
            <p:spPr bwMode="auto">
              <a:xfrm>
                <a:off x="10815799" y="3917527"/>
                <a:ext cx="360363" cy="269875"/>
              </a:xfrm>
              <a:custGeom>
                <a:gdLst>
                  <a:gd fmla="*/ 1 w 32" name="T0"/>
                  <a:gd fmla="*/ 24 h 24" name="T1"/>
                  <a:gd fmla="*/ 0 w 32" name="T2"/>
                  <a:gd fmla="*/ 24 h 24" name="T3"/>
                  <a:gd fmla="*/ 0 w 32" name="T4"/>
                  <a:gd fmla="*/ 24 h 24" name="T5"/>
                  <a:gd fmla="*/ 0 w 32" name="T6"/>
                  <a:gd fmla="*/ 1 h 24" name="T7"/>
                  <a:gd fmla="*/ 0 w 32" name="T8"/>
                  <a:gd fmla="*/ 0 h 24" name="T9"/>
                  <a:gd fmla="*/ 1 w 32" name="T10"/>
                  <a:gd fmla="*/ 0 h 24" name="T11"/>
                  <a:gd fmla="*/ 32 w 32" name="T12"/>
                  <a:gd fmla="*/ 0 h 24" name="T13"/>
                  <a:gd fmla="*/ 32 w 32" name="T14"/>
                  <a:gd fmla="*/ 0 h 24" name="T15"/>
                  <a:gd fmla="*/ 32 w 32" name="T16"/>
                  <a:gd fmla="*/ 1 h 24" name="T17"/>
                  <a:gd fmla="*/ 32 w 32" name="T18"/>
                  <a:gd fmla="*/ 24 h 24" name="T19"/>
                  <a:gd fmla="*/ 32 w 32" name="T20"/>
                  <a:gd fmla="*/ 24 h 24" name="T21"/>
                  <a:gd fmla="*/ 32 w 32" name="T22"/>
                  <a:gd fmla="*/ 24 h 24" name="T23"/>
                  <a:gd fmla="*/ 1 w 32" name="T24"/>
                  <a:gd fmla="*/ 24 h 24" name="T25"/>
                  <a:gd fmla="*/ 32 w 32" name="T26"/>
                  <a:gd fmla="*/ 24 h 24" name="T27"/>
                  <a:gd fmla="*/ 32 w 32" name="T28"/>
                  <a:gd fmla="*/ 23 h 24" name="T29"/>
                  <a:gd fmla="*/ 32 w 32" name="T30"/>
                  <a:gd fmla="*/ 24 h 24" name="T31"/>
                  <a:gd fmla="*/ 1 w 32" name="T32"/>
                  <a:gd fmla="*/ 23 h 24" name="T33"/>
                  <a:gd fmla="*/ 31 w 32" name="T34"/>
                  <a:gd fmla="*/ 23 h 24" name="T35"/>
                  <a:gd fmla="*/ 31 w 32" name="T36"/>
                  <a:gd fmla="*/ 1 h 24" name="T37"/>
                  <a:gd fmla="*/ 1 w 32" name="T38"/>
                  <a:gd fmla="*/ 1 h 24" name="T39"/>
                  <a:gd fmla="*/ 1 w 32" name="T40"/>
                  <a:gd fmla="*/ 23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32">
                    <a:moveTo>
                      <a:pt x="1" y="24"/>
                    </a:moveTo>
                    <a:cubicBezTo>
                      <a:pt x="0" y="24"/>
                      <a:pt x="0" y="24"/>
                      <a:pt x="0" y="24"/>
                    </a:cubicBezTo>
                    <a:cubicBezTo>
                      <a:pt x="0" y="24"/>
                      <a:pt x="0" y="24"/>
                      <a:pt x="0" y="24"/>
                    </a:cubicBezTo>
                    <a:cubicBezTo>
                      <a:pt x="0" y="1"/>
                      <a:pt x="0" y="1"/>
                      <a:pt x="0" y="1"/>
                    </a:cubicBezTo>
                    <a:cubicBezTo>
                      <a:pt x="0" y="1"/>
                      <a:pt x="0" y="1"/>
                      <a:pt x="0" y="0"/>
                    </a:cubicBezTo>
                    <a:cubicBezTo>
                      <a:pt x="0" y="0"/>
                      <a:pt x="0" y="0"/>
                      <a:pt x="1" y="0"/>
                    </a:cubicBezTo>
                    <a:cubicBezTo>
                      <a:pt x="32" y="0"/>
                      <a:pt x="32" y="0"/>
                      <a:pt x="32" y="0"/>
                    </a:cubicBezTo>
                    <a:cubicBezTo>
                      <a:pt x="32" y="0"/>
                      <a:pt x="32" y="0"/>
                      <a:pt x="32" y="0"/>
                    </a:cubicBezTo>
                    <a:cubicBezTo>
                      <a:pt x="32" y="1"/>
                      <a:pt x="32" y="1"/>
                      <a:pt x="32" y="1"/>
                    </a:cubicBezTo>
                    <a:cubicBezTo>
                      <a:pt x="32" y="24"/>
                      <a:pt x="32" y="24"/>
                      <a:pt x="32" y="24"/>
                    </a:cubicBezTo>
                    <a:cubicBezTo>
                      <a:pt x="32" y="24"/>
                      <a:pt x="32" y="24"/>
                      <a:pt x="32" y="24"/>
                    </a:cubicBezTo>
                    <a:cubicBezTo>
                      <a:pt x="32" y="24"/>
                      <a:pt x="32" y="24"/>
                      <a:pt x="32" y="24"/>
                    </a:cubicBezTo>
                    <a:lnTo>
                      <a:pt x="1" y="24"/>
                    </a:lnTo>
                    <a:close/>
                    <a:moveTo>
                      <a:pt x="32" y="24"/>
                    </a:moveTo>
                    <a:cubicBezTo>
                      <a:pt x="32" y="23"/>
                      <a:pt x="32" y="23"/>
                      <a:pt x="32" y="23"/>
                    </a:cubicBezTo>
                    <a:lnTo>
                      <a:pt x="32" y="24"/>
                    </a:lnTo>
                    <a:close/>
                    <a:moveTo>
                      <a:pt x="1" y="23"/>
                    </a:moveTo>
                    <a:cubicBezTo>
                      <a:pt x="31" y="23"/>
                      <a:pt x="31" y="23"/>
                      <a:pt x="31" y="23"/>
                    </a:cubicBezTo>
                    <a:cubicBezTo>
                      <a:pt x="31" y="1"/>
                      <a:pt x="31" y="1"/>
                      <a:pt x="31" y="1"/>
                    </a:cubicBezTo>
                    <a:cubicBezTo>
                      <a:pt x="1" y="1"/>
                      <a:pt x="1" y="1"/>
                      <a:pt x="1" y="1"/>
                    </a:cubicBezTo>
                    <a:lnTo>
                      <a:pt x="1" y="2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42"/>
              <p:cNvSpPr>
                <a:spLocks noEditPoints="1"/>
              </p:cNvSpPr>
              <p:nvPr/>
            </p:nvSpPr>
            <p:spPr bwMode="auto">
              <a:xfrm>
                <a:off x="10849136" y="3939752"/>
                <a:ext cx="304800" cy="236537"/>
              </a:xfrm>
              <a:custGeom>
                <a:gdLst>
                  <a:gd fmla="*/ 0 w 27" name="T0"/>
                  <a:gd fmla="*/ 21 h 21" name="T1"/>
                  <a:gd fmla="*/ 0 w 27" name="T2"/>
                  <a:gd fmla="*/ 20 h 21" name="T3"/>
                  <a:gd fmla="*/ 0 w 27" name="T4"/>
                  <a:gd fmla="*/ 20 h 21" name="T5"/>
                  <a:gd fmla="*/ 0 w 27" name="T6"/>
                  <a:gd fmla="*/ 1 h 21" name="T7"/>
                  <a:gd fmla="*/ 0 w 27" name="T8"/>
                  <a:gd fmla="*/ 0 h 21" name="T9"/>
                  <a:gd fmla="*/ 0 w 27" name="T10"/>
                  <a:gd fmla="*/ 0 h 21" name="T11"/>
                  <a:gd fmla="*/ 26 w 27" name="T12"/>
                  <a:gd fmla="*/ 0 h 21" name="T13"/>
                  <a:gd fmla="*/ 27 w 27" name="T14"/>
                  <a:gd fmla="*/ 0 h 21" name="T15"/>
                  <a:gd fmla="*/ 27 w 27" name="T16"/>
                  <a:gd fmla="*/ 1 h 21" name="T17"/>
                  <a:gd fmla="*/ 27 w 27" name="T18"/>
                  <a:gd fmla="*/ 20 h 21" name="T19"/>
                  <a:gd fmla="*/ 27 w 27" name="T20"/>
                  <a:gd fmla="*/ 20 h 21" name="T21"/>
                  <a:gd fmla="*/ 26 w 27" name="T22"/>
                  <a:gd fmla="*/ 21 h 21" name="T23"/>
                  <a:gd fmla="*/ 0 w 27" name="T24"/>
                  <a:gd fmla="*/ 21 h 21" name="T25"/>
                  <a:gd fmla="*/ 26 w 27" name="T26"/>
                  <a:gd fmla="*/ 20 h 21" name="T27"/>
                  <a:gd fmla="*/ 26 w 27" name="T28"/>
                  <a:gd fmla="*/ 19 h 21" name="T29"/>
                  <a:gd fmla="*/ 26 w 27" name="T30"/>
                  <a:gd fmla="*/ 20 h 21" name="T31"/>
                  <a:gd fmla="*/ 1 w 27" name="T32"/>
                  <a:gd fmla="*/ 19 h 21" name="T33"/>
                  <a:gd fmla="*/ 26 w 27" name="T34"/>
                  <a:gd fmla="*/ 19 h 21" name="T35"/>
                  <a:gd fmla="*/ 26 w 27" name="T36"/>
                  <a:gd fmla="*/ 1 h 21" name="T37"/>
                  <a:gd fmla="*/ 1 w 27" name="T38"/>
                  <a:gd fmla="*/ 1 h 21" name="T39"/>
                  <a:gd fmla="*/ 1 w 27" name="T40"/>
                  <a:gd fmla="*/ 19 h 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 w="27">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43"/>
              <p:cNvSpPr>
                <a:spLocks noEditPoints="1"/>
              </p:cNvSpPr>
              <p:nvPr/>
            </p:nvSpPr>
            <p:spPr bwMode="auto">
              <a:xfrm>
                <a:off x="10826911" y="4222327"/>
                <a:ext cx="349250" cy="44450"/>
              </a:xfrm>
              <a:custGeom>
                <a:gdLst>
                  <a:gd fmla="*/ 1 w 31" name="T0"/>
                  <a:gd fmla="*/ 4 h 4" name="T1"/>
                  <a:gd fmla="*/ 0 w 31" name="T2"/>
                  <a:gd fmla="*/ 4 h 4" name="T3"/>
                  <a:gd fmla="*/ 0 w 31" name="T4"/>
                  <a:gd fmla="*/ 4 h 4" name="T5"/>
                  <a:gd fmla="*/ 0 w 31" name="T6"/>
                  <a:gd fmla="*/ 1 h 4" name="T7"/>
                  <a:gd fmla="*/ 0 w 31" name="T8"/>
                  <a:gd fmla="*/ 1 h 4" name="T9"/>
                  <a:gd fmla="*/ 1 w 31" name="T10"/>
                  <a:gd fmla="*/ 0 h 4" name="T11"/>
                  <a:gd fmla="*/ 30 w 31" name="T12"/>
                  <a:gd fmla="*/ 0 h 4" name="T13"/>
                  <a:gd fmla="*/ 30 w 31" name="T14"/>
                  <a:gd fmla="*/ 1 h 4" name="T15"/>
                  <a:gd fmla="*/ 31 w 31" name="T16"/>
                  <a:gd fmla="*/ 1 h 4" name="T17"/>
                  <a:gd fmla="*/ 31 w 31" name="T18"/>
                  <a:gd fmla="*/ 4 h 4" name="T19"/>
                  <a:gd fmla="*/ 30 w 31" name="T20"/>
                  <a:gd fmla="*/ 4 h 4" name="T21"/>
                  <a:gd fmla="*/ 30 w 31" name="T22"/>
                  <a:gd fmla="*/ 4 h 4" name="T23"/>
                  <a:gd fmla="*/ 1 w 31" name="T24"/>
                  <a:gd fmla="*/ 4 h 4" name="T25"/>
                  <a:gd fmla="*/ 30 w 31" name="T26"/>
                  <a:gd fmla="*/ 4 h 4" name="T27"/>
                  <a:gd fmla="*/ 30 w 31" name="T28"/>
                  <a:gd fmla="*/ 3 h 4" name="T29"/>
                  <a:gd fmla="*/ 30 w 31" name="T30"/>
                  <a:gd fmla="*/ 4 h 4" name="T31"/>
                  <a:gd fmla="*/ 2 w 31" name="T32"/>
                  <a:gd fmla="*/ 3 h 4" name="T33"/>
                  <a:gd fmla="*/ 29 w 31" name="T34"/>
                  <a:gd fmla="*/ 3 h 4" name="T35"/>
                  <a:gd fmla="*/ 29 w 31" name="T36"/>
                  <a:gd fmla="*/ 1 h 4" name="T37"/>
                  <a:gd fmla="*/ 2 w 31" name="T38"/>
                  <a:gd fmla="*/ 1 h 4" name="T39"/>
                  <a:gd fmla="*/ 2 w 31" name="T40"/>
                  <a:gd fmla="*/ 3 h 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 w="31">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44"/>
              <p:cNvSpPr>
                <a:spLocks noEditPoints="1"/>
              </p:cNvSpPr>
              <p:nvPr/>
            </p:nvSpPr>
            <p:spPr bwMode="auto">
              <a:xfrm>
                <a:off x="10906286" y="4198514"/>
                <a:ext cx="190500" cy="23812"/>
              </a:xfrm>
              <a:custGeom>
                <a:gdLst>
                  <a:gd fmla="*/ 0 w 17" name="T0"/>
                  <a:gd fmla="*/ 2 h 2" name="T1"/>
                  <a:gd fmla="*/ 0 w 17" name="T2"/>
                  <a:gd fmla="*/ 2 h 2" name="T3"/>
                  <a:gd fmla="*/ 0 w 17" name="T4"/>
                  <a:gd fmla="*/ 2 h 2" name="T5"/>
                  <a:gd fmla="*/ 0 w 17" name="T6"/>
                  <a:gd fmla="*/ 0 h 2" name="T7"/>
                  <a:gd fmla="*/ 0 w 17" name="T8"/>
                  <a:gd fmla="*/ 0 h 2" name="T9"/>
                  <a:gd fmla="*/ 0 w 17" name="T10"/>
                  <a:gd fmla="*/ 0 h 2" name="T11"/>
                  <a:gd fmla="*/ 16 w 17" name="T12"/>
                  <a:gd fmla="*/ 0 h 2" name="T13"/>
                  <a:gd fmla="*/ 16 w 17" name="T14"/>
                  <a:gd fmla="*/ 0 h 2" name="T15"/>
                  <a:gd fmla="*/ 17 w 17" name="T16"/>
                  <a:gd fmla="*/ 0 h 2" name="T17"/>
                  <a:gd fmla="*/ 17 w 17" name="T18"/>
                  <a:gd fmla="*/ 2 h 2" name="T19"/>
                  <a:gd fmla="*/ 16 w 17" name="T20"/>
                  <a:gd fmla="*/ 2 h 2" name="T21"/>
                  <a:gd fmla="*/ 16 w 17" name="T22"/>
                  <a:gd fmla="*/ 2 h 2" name="T23"/>
                  <a:gd fmla="*/ 0 w 17" name="T24"/>
                  <a:gd fmla="*/ 2 h 2" name="T25"/>
                  <a:gd fmla="*/ 16 w 17" name="T26"/>
                  <a:gd fmla="*/ 2 h 2" name="T27"/>
                  <a:gd fmla="*/ 16 w 17" name="T28"/>
                  <a:gd fmla="*/ 2 h 2" name="T29"/>
                  <a:gd fmla="*/ 1 w 17" name="T30"/>
                  <a:gd fmla="*/ 2 h 2" name="T31"/>
                  <a:gd fmla="*/ 16 w 17" name="T32"/>
                  <a:gd fmla="*/ 2 h 2" name="T33"/>
                  <a:gd fmla="*/ 16 w 17" name="T34"/>
                  <a:gd fmla="*/ 0 h 2" name="T35"/>
                  <a:gd fmla="*/ 1 w 17" name="T36"/>
                  <a:gd fmla="*/ 0 h 2" name="T37"/>
                  <a:gd fmla="*/ 1 w 17" name="T38"/>
                  <a:gd fmla="*/ 2 h 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 w="17">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45"/>
              <p:cNvSpPr>
                <a:spLocks noEditPoints="1"/>
              </p:cNvSpPr>
              <p:nvPr/>
            </p:nvSpPr>
            <p:spPr bwMode="auto">
              <a:xfrm>
                <a:off x="10849136" y="3939752"/>
                <a:ext cx="304800" cy="236537"/>
              </a:xfrm>
              <a:custGeom>
                <a:gdLst>
                  <a:gd fmla="*/ 0 w 27" name="T0"/>
                  <a:gd fmla="*/ 21 h 21" name="T1"/>
                  <a:gd fmla="*/ 0 w 27" name="T2"/>
                  <a:gd fmla="*/ 20 h 21" name="T3"/>
                  <a:gd fmla="*/ 0 w 27" name="T4"/>
                  <a:gd fmla="*/ 20 h 21" name="T5"/>
                  <a:gd fmla="*/ 0 w 27" name="T6"/>
                  <a:gd fmla="*/ 1 h 21" name="T7"/>
                  <a:gd fmla="*/ 0 w 27" name="T8"/>
                  <a:gd fmla="*/ 0 h 21" name="T9"/>
                  <a:gd fmla="*/ 0 w 27" name="T10"/>
                  <a:gd fmla="*/ 0 h 21" name="T11"/>
                  <a:gd fmla="*/ 26 w 27" name="T12"/>
                  <a:gd fmla="*/ 0 h 21" name="T13"/>
                  <a:gd fmla="*/ 27 w 27" name="T14"/>
                  <a:gd fmla="*/ 0 h 21" name="T15"/>
                  <a:gd fmla="*/ 27 w 27" name="T16"/>
                  <a:gd fmla="*/ 1 h 21" name="T17"/>
                  <a:gd fmla="*/ 27 w 27" name="T18"/>
                  <a:gd fmla="*/ 20 h 21" name="T19"/>
                  <a:gd fmla="*/ 27 w 27" name="T20"/>
                  <a:gd fmla="*/ 20 h 21" name="T21"/>
                  <a:gd fmla="*/ 26 w 27" name="T22"/>
                  <a:gd fmla="*/ 21 h 21" name="T23"/>
                  <a:gd fmla="*/ 0 w 27" name="T24"/>
                  <a:gd fmla="*/ 21 h 21" name="T25"/>
                  <a:gd fmla="*/ 26 w 27" name="T26"/>
                  <a:gd fmla="*/ 20 h 21" name="T27"/>
                  <a:gd fmla="*/ 26 w 27" name="T28"/>
                  <a:gd fmla="*/ 19 h 21" name="T29"/>
                  <a:gd fmla="*/ 26 w 27" name="T30"/>
                  <a:gd fmla="*/ 20 h 21" name="T31"/>
                  <a:gd fmla="*/ 1 w 27" name="T32"/>
                  <a:gd fmla="*/ 19 h 21" name="T33"/>
                  <a:gd fmla="*/ 26 w 27" name="T34"/>
                  <a:gd fmla="*/ 19 h 21" name="T35"/>
                  <a:gd fmla="*/ 26 w 27" name="T36"/>
                  <a:gd fmla="*/ 1 h 21" name="T37"/>
                  <a:gd fmla="*/ 1 w 27" name="T38"/>
                  <a:gd fmla="*/ 1 h 21" name="T39"/>
                  <a:gd fmla="*/ 1 w 27" name="T40"/>
                  <a:gd fmla="*/ 19 h 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 w="27">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46"/>
              <p:cNvSpPr>
                <a:spLocks noEditPoints="1"/>
              </p:cNvSpPr>
              <p:nvPr/>
            </p:nvSpPr>
            <p:spPr bwMode="auto">
              <a:xfrm>
                <a:off x="10826911" y="4222327"/>
                <a:ext cx="349250" cy="44450"/>
              </a:xfrm>
              <a:custGeom>
                <a:gdLst>
                  <a:gd fmla="*/ 1 w 31" name="T0"/>
                  <a:gd fmla="*/ 4 h 4" name="T1"/>
                  <a:gd fmla="*/ 0 w 31" name="T2"/>
                  <a:gd fmla="*/ 4 h 4" name="T3"/>
                  <a:gd fmla="*/ 0 w 31" name="T4"/>
                  <a:gd fmla="*/ 4 h 4" name="T5"/>
                  <a:gd fmla="*/ 0 w 31" name="T6"/>
                  <a:gd fmla="*/ 1 h 4" name="T7"/>
                  <a:gd fmla="*/ 0 w 31" name="T8"/>
                  <a:gd fmla="*/ 1 h 4" name="T9"/>
                  <a:gd fmla="*/ 1 w 31" name="T10"/>
                  <a:gd fmla="*/ 0 h 4" name="T11"/>
                  <a:gd fmla="*/ 30 w 31" name="T12"/>
                  <a:gd fmla="*/ 0 h 4" name="T13"/>
                  <a:gd fmla="*/ 30 w 31" name="T14"/>
                  <a:gd fmla="*/ 1 h 4" name="T15"/>
                  <a:gd fmla="*/ 31 w 31" name="T16"/>
                  <a:gd fmla="*/ 1 h 4" name="T17"/>
                  <a:gd fmla="*/ 31 w 31" name="T18"/>
                  <a:gd fmla="*/ 4 h 4" name="T19"/>
                  <a:gd fmla="*/ 30 w 31" name="T20"/>
                  <a:gd fmla="*/ 4 h 4" name="T21"/>
                  <a:gd fmla="*/ 30 w 31" name="T22"/>
                  <a:gd fmla="*/ 4 h 4" name="T23"/>
                  <a:gd fmla="*/ 1 w 31" name="T24"/>
                  <a:gd fmla="*/ 4 h 4" name="T25"/>
                  <a:gd fmla="*/ 30 w 31" name="T26"/>
                  <a:gd fmla="*/ 4 h 4" name="T27"/>
                  <a:gd fmla="*/ 30 w 31" name="T28"/>
                  <a:gd fmla="*/ 3 h 4" name="T29"/>
                  <a:gd fmla="*/ 30 w 31" name="T30"/>
                  <a:gd fmla="*/ 4 h 4" name="T31"/>
                  <a:gd fmla="*/ 2 w 31" name="T32"/>
                  <a:gd fmla="*/ 3 h 4" name="T33"/>
                  <a:gd fmla="*/ 29 w 31" name="T34"/>
                  <a:gd fmla="*/ 3 h 4" name="T35"/>
                  <a:gd fmla="*/ 29 w 31" name="T36"/>
                  <a:gd fmla="*/ 1 h 4" name="T37"/>
                  <a:gd fmla="*/ 2 w 31" name="T38"/>
                  <a:gd fmla="*/ 1 h 4" name="T39"/>
                  <a:gd fmla="*/ 2 w 31" name="T40"/>
                  <a:gd fmla="*/ 3 h 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 w="31">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47"/>
              <p:cNvSpPr>
                <a:spLocks noEditPoints="1"/>
              </p:cNvSpPr>
              <p:nvPr/>
            </p:nvSpPr>
            <p:spPr bwMode="auto">
              <a:xfrm>
                <a:off x="10906286" y="4198514"/>
                <a:ext cx="190500" cy="23812"/>
              </a:xfrm>
              <a:custGeom>
                <a:gdLst>
                  <a:gd fmla="*/ 0 w 17" name="T0"/>
                  <a:gd fmla="*/ 2 h 2" name="T1"/>
                  <a:gd fmla="*/ 0 w 17" name="T2"/>
                  <a:gd fmla="*/ 2 h 2" name="T3"/>
                  <a:gd fmla="*/ 0 w 17" name="T4"/>
                  <a:gd fmla="*/ 2 h 2" name="T5"/>
                  <a:gd fmla="*/ 0 w 17" name="T6"/>
                  <a:gd fmla="*/ 0 h 2" name="T7"/>
                  <a:gd fmla="*/ 0 w 17" name="T8"/>
                  <a:gd fmla="*/ 0 h 2" name="T9"/>
                  <a:gd fmla="*/ 0 w 17" name="T10"/>
                  <a:gd fmla="*/ 0 h 2" name="T11"/>
                  <a:gd fmla="*/ 16 w 17" name="T12"/>
                  <a:gd fmla="*/ 0 h 2" name="T13"/>
                  <a:gd fmla="*/ 16 w 17" name="T14"/>
                  <a:gd fmla="*/ 0 h 2" name="T15"/>
                  <a:gd fmla="*/ 17 w 17" name="T16"/>
                  <a:gd fmla="*/ 0 h 2" name="T17"/>
                  <a:gd fmla="*/ 17 w 17" name="T18"/>
                  <a:gd fmla="*/ 2 h 2" name="T19"/>
                  <a:gd fmla="*/ 16 w 17" name="T20"/>
                  <a:gd fmla="*/ 2 h 2" name="T21"/>
                  <a:gd fmla="*/ 16 w 17" name="T22"/>
                  <a:gd fmla="*/ 2 h 2" name="T23"/>
                  <a:gd fmla="*/ 0 w 17" name="T24"/>
                  <a:gd fmla="*/ 2 h 2" name="T25"/>
                  <a:gd fmla="*/ 16 w 17" name="T26"/>
                  <a:gd fmla="*/ 2 h 2" name="T27"/>
                  <a:gd fmla="*/ 16 w 17" name="T28"/>
                  <a:gd fmla="*/ 2 h 2" name="T29"/>
                  <a:gd fmla="*/ 1 w 17" name="T30"/>
                  <a:gd fmla="*/ 2 h 2" name="T31"/>
                  <a:gd fmla="*/ 16 w 17" name="T32"/>
                  <a:gd fmla="*/ 2 h 2" name="T33"/>
                  <a:gd fmla="*/ 16 w 17" name="T34"/>
                  <a:gd fmla="*/ 0 h 2" name="T35"/>
                  <a:gd fmla="*/ 1 w 17" name="T36"/>
                  <a:gd fmla="*/ 0 h 2" name="T37"/>
                  <a:gd fmla="*/ 1 w 17" name="T38"/>
                  <a:gd fmla="*/ 2 h 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 w="17">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48"/>
              <p:cNvSpPr/>
              <p:nvPr/>
            </p:nvSpPr>
            <p:spPr bwMode="auto">
              <a:xfrm>
                <a:off x="10804686" y="2372889"/>
                <a:ext cx="382588" cy="11112"/>
              </a:xfrm>
              <a:custGeom>
                <a:gdLst>
                  <a:gd fmla="*/ 1 w 34" name="T0"/>
                  <a:gd fmla="*/ 1 h 1" name="T1"/>
                  <a:gd fmla="*/ 0 w 34" name="T2"/>
                  <a:gd fmla="*/ 1 h 1" name="T3"/>
                  <a:gd fmla="*/ 1 w 34" name="T4"/>
                  <a:gd fmla="*/ 0 h 1" name="T5"/>
                  <a:gd fmla="*/ 34 w 34" name="T6"/>
                  <a:gd fmla="*/ 0 h 1" name="T7"/>
                  <a:gd fmla="*/ 34 w 34" name="T8"/>
                  <a:gd fmla="*/ 1 h 1" name="T9"/>
                  <a:gd fmla="*/ 34 w 34" name="T10"/>
                  <a:gd fmla="*/ 1 h 1" name="T11"/>
                  <a:gd fmla="*/ 1 w 34"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34">
                    <a:moveTo>
                      <a:pt x="1" y="1"/>
                    </a:moveTo>
                    <a:cubicBezTo>
                      <a:pt x="0" y="1"/>
                      <a:pt x="0" y="1"/>
                      <a:pt x="0" y="1"/>
                    </a:cubicBezTo>
                    <a:cubicBezTo>
                      <a:pt x="0" y="0"/>
                      <a:pt x="0" y="0"/>
                      <a:pt x="1" y="0"/>
                    </a:cubicBezTo>
                    <a:cubicBezTo>
                      <a:pt x="34" y="0"/>
                      <a:pt x="34" y="0"/>
                      <a:pt x="34" y="0"/>
                    </a:cubicBezTo>
                    <a:cubicBezTo>
                      <a:pt x="34" y="0"/>
                      <a:pt x="34" y="0"/>
                      <a:pt x="34" y="1"/>
                    </a:cubicBezTo>
                    <a:cubicBezTo>
                      <a:pt x="34" y="1"/>
                      <a:pt x="34" y="1"/>
                      <a:pt x="34" y="1"/>
                    </a:cubicBezTo>
                    <a:lnTo>
                      <a:pt x="1" y="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49"/>
              <p:cNvSpPr/>
              <p:nvPr/>
            </p:nvSpPr>
            <p:spPr bwMode="auto">
              <a:xfrm>
                <a:off x="10895174" y="2169689"/>
                <a:ext cx="55563" cy="192087"/>
              </a:xfrm>
              <a:custGeom>
                <a:gdLst>
                  <a:gd fmla="*/ 5 w 5" name="T0"/>
                  <a:gd fmla="*/ 15 h 17" name="T1"/>
                  <a:gd fmla="*/ 2 w 5" name="T2"/>
                  <a:gd fmla="*/ 17 h 17" name="T3"/>
                  <a:gd fmla="*/ 2 w 5" name="T4"/>
                  <a:gd fmla="*/ 17 h 17" name="T5"/>
                  <a:gd fmla="*/ 0 w 5" name="T6"/>
                  <a:gd fmla="*/ 15 h 17" name="T7"/>
                  <a:gd fmla="*/ 0 w 5" name="T8"/>
                  <a:gd fmla="*/ 2 h 17" name="T9"/>
                  <a:gd fmla="*/ 2 w 5" name="T10"/>
                  <a:gd fmla="*/ 0 h 17" name="T11"/>
                  <a:gd fmla="*/ 2 w 5" name="T12"/>
                  <a:gd fmla="*/ 0 h 17" name="T13"/>
                  <a:gd fmla="*/ 5 w 5" name="T14"/>
                  <a:gd fmla="*/ 2 h 17" name="T15"/>
                  <a:gd fmla="*/ 5 w 5" name="T16"/>
                  <a:gd fmla="*/ 15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5">
                    <a:moveTo>
                      <a:pt x="5" y="15"/>
                    </a:moveTo>
                    <a:cubicBezTo>
                      <a:pt x="5" y="16"/>
                      <a:pt x="4" y="17"/>
                      <a:pt x="2" y="17"/>
                    </a:cubicBezTo>
                    <a:cubicBezTo>
                      <a:pt x="2" y="17"/>
                      <a:pt x="2" y="17"/>
                      <a:pt x="2" y="17"/>
                    </a:cubicBezTo>
                    <a:cubicBezTo>
                      <a:pt x="1" y="17"/>
                      <a:pt x="0" y="16"/>
                      <a:pt x="0" y="15"/>
                    </a:cubicBezTo>
                    <a:cubicBezTo>
                      <a:pt x="0" y="2"/>
                      <a:pt x="0" y="2"/>
                      <a:pt x="0" y="2"/>
                    </a:cubicBezTo>
                    <a:cubicBezTo>
                      <a:pt x="0" y="1"/>
                      <a:pt x="1" y="0"/>
                      <a:pt x="2" y="0"/>
                    </a:cubicBezTo>
                    <a:cubicBezTo>
                      <a:pt x="2" y="0"/>
                      <a:pt x="2" y="0"/>
                      <a:pt x="2" y="0"/>
                    </a:cubicBezTo>
                    <a:cubicBezTo>
                      <a:pt x="4" y="0"/>
                      <a:pt x="5" y="1"/>
                      <a:pt x="5" y="2"/>
                    </a:cubicBezTo>
                    <a:lnTo>
                      <a:pt x="5" y="1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50"/>
              <p:cNvSpPr/>
              <p:nvPr/>
            </p:nvSpPr>
            <p:spPr bwMode="auto">
              <a:xfrm>
                <a:off x="10815799" y="2123652"/>
                <a:ext cx="55563" cy="238125"/>
              </a:xfrm>
              <a:custGeom>
                <a:gdLst>
                  <a:gd fmla="*/ 5 w 5" name="T0"/>
                  <a:gd fmla="*/ 19 h 21" name="T1"/>
                  <a:gd fmla="*/ 3 w 5" name="T2"/>
                  <a:gd fmla="*/ 21 h 21" name="T3"/>
                  <a:gd fmla="*/ 3 w 5" name="T4"/>
                  <a:gd fmla="*/ 21 h 21" name="T5"/>
                  <a:gd fmla="*/ 0 w 5" name="T6"/>
                  <a:gd fmla="*/ 19 h 21" name="T7"/>
                  <a:gd fmla="*/ 0 w 5" name="T8"/>
                  <a:gd fmla="*/ 3 h 21" name="T9"/>
                  <a:gd fmla="*/ 3 w 5" name="T10"/>
                  <a:gd fmla="*/ 0 h 21" name="T11"/>
                  <a:gd fmla="*/ 3 w 5" name="T12"/>
                  <a:gd fmla="*/ 0 h 21" name="T13"/>
                  <a:gd fmla="*/ 5 w 5" name="T14"/>
                  <a:gd fmla="*/ 3 h 21" name="T15"/>
                  <a:gd fmla="*/ 5 w 5" name="T16"/>
                  <a:gd fmla="*/ 19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5">
                    <a:moveTo>
                      <a:pt x="5" y="19"/>
                    </a:moveTo>
                    <a:cubicBezTo>
                      <a:pt x="5" y="20"/>
                      <a:pt x="4" y="21"/>
                      <a:pt x="3" y="21"/>
                    </a:cubicBezTo>
                    <a:cubicBezTo>
                      <a:pt x="3" y="21"/>
                      <a:pt x="3" y="21"/>
                      <a:pt x="3" y="21"/>
                    </a:cubicBezTo>
                    <a:cubicBezTo>
                      <a:pt x="1" y="21"/>
                      <a:pt x="0" y="20"/>
                      <a:pt x="0" y="19"/>
                    </a:cubicBezTo>
                    <a:cubicBezTo>
                      <a:pt x="0" y="3"/>
                      <a:pt x="0" y="3"/>
                      <a:pt x="0" y="3"/>
                    </a:cubicBezTo>
                    <a:cubicBezTo>
                      <a:pt x="0" y="1"/>
                      <a:pt x="1" y="0"/>
                      <a:pt x="3" y="0"/>
                    </a:cubicBezTo>
                    <a:cubicBezTo>
                      <a:pt x="3" y="0"/>
                      <a:pt x="3" y="0"/>
                      <a:pt x="3" y="0"/>
                    </a:cubicBezTo>
                    <a:cubicBezTo>
                      <a:pt x="4" y="0"/>
                      <a:pt x="5" y="1"/>
                      <a:pt x="5" y="3"/>
                    </a:cubicBezTo>
                    <a:lnTo>
                      <a:pt x="5"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51"/>
              <p:cNvSpPr/>
              <p:nvPr/>
            </p:nvSpPr>
            <p:spPr bwMode="auto">
              <a:xfrm>
                <a:off x="10972961" y="2203027"/>
                <a:ext cx="46038" cy="158750"/>
              </a:xfrm>
              <a:custGeom>
                <a:gdLst>
                  <a:gd fmla="*/ 4 w 4" name="T0"/>
                  <a:gd fmla="*/ 12 h 14" name="T1"/>
                  <a:gd fmla="*/ 2 w 4" name="T2"/>
                  <a:gd fmla="*/ 14 h 14" name="T3"/>
                  <a:gd fmla="*/ 2 w 4" name="T4"/>
                  <a:gd fmla="*/ 14 h 14" name="T5"/>
                  <a:gd fmla="*/ 0 w 4" name="T6"/>
                  <a:gd fmla="*/ 12 h 14" name="T7"/>
                  <a:gd fmla="*/ 0 w 4" name="T8"/>
                  <a:gd fmla="*/ 3 h 14" name="T9"/>
                  <a:gd fmla="*/ 2 w 4" name="T10"/>
                  <a:gd fmla="*/ 0 h 14" name="T11"/>
                  <a:gd fmla="*/ 2 w 4" name="T12"/>
                  <a:gd fmla="*/ 0 h 14" name="T13"/>
                  <a:gd fmla="*/ 4 w 4" name="T14"/>
                  <a:gd fmla="*/ 3 h 14" name="T15"/>
                  <a:gd fmla="*/ 4 w 4" name="T16"/>
                  <a:gd fmla="*/ 12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4">
                    <a:moveTo>
                      <a:pt x="4" y="12"/>
                    </a:moveTo>
                    <a:cubicBezTo>
                      <a:pt x="4" y="13"/>
                      <a:pt x="3" y="14"/>
                      <a:pt x="2" y="14"/>
                    </a:cubicBezTo>
                    <a:cubicBezTo>
                      <a:pt x="2" y="14"/>
                      <a:pt x="2" y="14"/>
                      <a:pt x="2" y="14"/>
                    </a:cubicBezTo>
                    <a:cubicBezTo>
                      <a:pt x="1" y="14"/>
                      <a:pt x="0" y="13"/>
                      <a:pt x="0" y="12"/>
                    </a:cubicBezTo>
                    <a:cubicBezTo>
                      <a:pt x="0" y="3"/>
                      <a:pt x="0" y="3"/>
                      <a:pt x="0" y="3"/>
                    </a:cubicBezTo>
                    <a:cubicBezTo>
                      <a:pt x="0" y="1"/>
                      <a:pt x="1" y="0"/>
                      <a:pt x="2" y="0"/>
                    </a:cubicBezTo>
                    <a:cubicBezTo>
                      <a:pt x="2" y="0"/>
                      <a:pt x="2" y="0"/>
                      <a:pt x="2" y="0"/>
                    </a:cubicBezTo>
                    <a:cubicBezTo>
                      <a:pt x="3" y="0"/>
                      <a:pt x="4" y="1"/>
                      <a:pt x="4" y="3"/>
                    </a:cubicBezTo>
                    <a:lnTo>
                      <a:pt x="4" y="1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52"/>
              <p:cNvSpPr/>
              <p:nvPr/>
            </p:nvSpPr>
            <p:spPr bwMode="auto">
              <a:xfrm>
                <a:off x="11052336" y="2247477"/>
                <a:ext cx="44450" cy="114300"/>
              </a:xfrm>
              <a:custGeom>
                <a:gdLst>
                  <a:gd fmla="*/ 4 w 4" name="T0"/>
                  <a:gd fmla="*/ 8 h 10" name="T1"/>
                  <a:gd fmla="*/ 2 w 4" name="T2"/>
                  <a:gd fmla="*/ 10 h 10" name="T3"/>
                  <a:gd fmla="*/ 2 w 4" name="T4"/>
                  <a:gd fmla="*/ 10 h 10" name="T5"/>
                  <a:gd fmla="*/ 0 w 4" name="T6"/>
                  <a:gd fmla="*/ 8 h 10" name="T7"/>
                  <a:gd fmla="*/ 0 w 4" name="T8"/>
                  <a:gd fmla="*/ 2 h 10" name="T9"/>
                  <a:gd fmla="*/ 2 w 4" name="T10"/>
                  <a:gd fmla="*/ 0 h 10" name="T11"/>
                  <a:gd fmla="*/ 2 w 4" name="T12"/>
                  <a:gd fmla="*/ 0 h 10" name="T13"/>
                  <a:gd fmla="*/ 4 w 4" name="T14"/>
                  <a:gd fmla="*/ 2 h 10" name="T15"/>
                  <a:gd fmla="*/ 4 w 4" name="T16"/>
                  <a:gd fmla="*/ 8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4">
                    <a:moveTo>
                      <a:pt x="4" y="8"/>
                    </a:moveTo>
                    <a:cubicBezTo>
                      <a:pt x="4" y="9"/>
                      <a:pt x="3" y="10"/>
                      <a:pt x="2" y="10"/>
                    </a:cubicBezTo>
                    <a:cubicBezTo>
                      <a:pt x="2" y="10"/>
                      <a:pt x="2" y="10"/>
                      <a:pt x="2" y="10"/>
                    </a:cubicBezTo>
                    <a:cubicBezTo>
                      <a:pt x="1" y="10"/>
                      <a:pt x="0" y="9"/>
                      <a:pt x="0" y="8"/>
                    </a:cubicBezTo>
                    <a:cubicBezTo>
                      <a:pt x="0" y="2"/>
                      <a:pt x="0" y="2"/>
                      <a:pt x="0" y="2"/>
                    </a:cubicBezTo>
                    <a:cubicBezTo>
                      <a:pt x="0" y="1"/>
                      <a:pt x="1" y="0"/>
                      <a:pt x="2" y="0"/>
                    </a:cubicBezTo>
                    <a:cubicBezTo>
                      <a:pt x="2" y="0"/>
                      <a:pt x="2" y="0"/>
                      <a:pt x="2" y="0"/>
                    </a:cubicBezTo>
                    <a:cubicBezTo>
                      <a:pt x="3" y="0"/>
                      <a:pt x="4" y="1"/>
                      <a:pt x="4" y="2"/>
                    </a:cubicBezTo>
                    <a:lnTo>
                      <a:pt x="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53"/>
              <p:cNvSpPr/>
              <p:nvPr/>
            </p:nvSpPr>
            <p:spPr bwMode="auto">
              <a:xfrm>
                <a:off x="11120599" y="2282402"/>
                <a:ext cx="55563" cy="79375"/>
              </a:xfrm>
              <a:custGeom>
                <a:gdLst>
                  <a:gd fmla="*/ 5 w 5" name="T0"/>
                  <a:gd fmla="*/ 5 h 7" name="T1"/>
                  <a:gd fmla="*/ 3 w 5" name="T2"/>
                  <a:gd fmla="*/ 7 h 7" name="T3"/>
                  <a:gd fmla="*/ 3 w 5" name="T4"/>
                  <a:gd fmla="*/ 7 h 7" name="T5"/>
                  <a:gd fmla="*/ 0 w 5" name="T6"/>
                  <a:gd fmla="*/ 5 h 7" name="T7"/>
                  <a:gd fmla="*/ 0 w 5" name="T8"/>
                  <a:gd fmla="*/ 2 h 7" name="T9"/>
                  <a:gd fmla="*/ 3 w 5" name="T10"/>
                  <a:gd fmla="*/ 0 h 7" name="T11"/>
                  <a:gd fmla="*/ 3 w 5" name="T12"/>
                  <a:gd fmla="*/ 0 h 7" name="T13"/>
                  <a:gd fmla="*/ 5 w 5" name="T14"/>
                  <a:gd fmla="*/ 2 h 7" name="T15"/>
                  <a:gd fmla="*/ 5 w 5"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5">
                    <a:moveTo>
                      <a:pt x="5" y="5"/>
                    </a:moveTo>
                    <a:cubicBezTo>
                      <a:pt x="5" y="6"/>
                      <a:pt x="4" y="7"/>
                      <a:pt x="3" y="7"/>
                    </a:cubicBezTo>
                    <a:cubicBezTo>
                      <a:pt x="3" y="7"/>
                      <a:pt x="3" y="7"/>
                      <a:pt x="3" y="7"/>
                    </a:cubicBezTo>
                    <a:cubicBezTo>
                      <a:pt x="1" y="7"/>
                      <a:pt x="0" y="6"/>
                      <a:pt x="0" y="5"/>
                    </a:cubicBezTo>
                    <a:cubicBezTo>
                      <a:pt x="0" y="2"/>
                      <a:pt x="0" y="2"/>
                      <a:pt x="0" y="2"/>
                    </a:cubicBezTo>
                    <a:cubicBezTo>
                      <a:pt x="0" y="1"/>
                      <a:pt x="1" y="0"/>
                      <a:pt x="3" y="0"/>
                    </a:cubicBezTo>
                    <a:cubicBezTo>
                      <a:pt x="3" y="0"/>
                      <a:pt x="3" y="0"/>
                      <a:pt x="3" y="0"/>
                    </a:cubicBezTo>
                    <a:cubicBezTo>
                      <a:pt x="4" y="0"/>
                      <a:pt x="5" y="1"/>
                      <a:pt x="5" y="2"/>
                    </a:cubicBezTo>
                    <a:lnTo>
                      <a:pt x="5"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54"/>
              <p:cNvSpPr/>
              <p:nvPr/>
            </p:nvSpPr>
            <p:spPr bwMode="auto">
              <a:xfrm>
                <a:off x="6388261" y="1560089"/>
                <a:ext cx="338138" cy="327025"/>
              </a:xfrm>
              <a:custGeom>
                <a:gdLst>
                  <a:gd fmla="*/ 26 w 30" name="T0"/>
                  <a:gd fmla="*/ 10 h 29" name="T1"/>
                  <a:gd fmla="*/ 16 w 30" name="T2"/>
                  <a:gd fmla="*/ 6 h 29" name="T3"/>
                  <a:gd fmla="*/ 12 w 30" name="T4"/>
                  <a:gd fmla="*/ 4 h 29" name="T5"/>
                  <a:gd fmla="*/ 2 w 30" name="T6"/>
                  <a:gd fmla="*/ 0 h 29" name="T7"/>
                  <a:gd fmla="*/ 1 w 30" name="T8"/>
                  <a:gd fmla="*/ 1 h 29" name="T9"/>
                  <a:gd fmla="*/ 5 w 30" name="T10"/>
                  <a:gd fmla="*/ 11 h 29" name="T11"/>
                  <a:gd fmla="*/ 6 w 30" name="T12"/>
                  <a:gd fmla="*/ 15 h 29" name="T13"/>
                  <a:gd fmla="*/ 11 w 30" name="T14"/>
                  <a:gd fmla="*/ 25 h 29" name="T15"/>
                  <a:gd fmla="*/ 13 w 30" name="T16"/>
                  <a:gd fmla="*/ 26 h 29" name="T17"/>
                  <a:gd fmla="*/ 18 w 30" name="T18"/>
                  <a:gd fmla="*/ 21 h 29" name="T19"/>
                  <a:gd fmla="*/ 25 w 30" name="T20"/>
                  <a:gd fmla="*/ 29 h 29" name="T21"/>
                  <a:gd fmla="*/ 27 w 30" name="T22"/>
                  <a:gd fmla="*/ 29 h 29" name="T23"/>
                  <a:gd fmla="*/ 30 w 30" name="T24"/>
                  <a:gd fmla="*/ 26 h 29" name="T25"/>
                  <a:gd fmla="*/ 30 w 30" name="T26"/>
                  <a:gd fmla="*/ 25 h 29" name="T27"/>
                  <a:gd fmla="*/ 22 w 30" name="T28"/>
                  <a:gd fmla="*/ 17 h 29" name="T29"/>
                  <a:gd fmla="*/ 26 w 30" name="T30"/>
                  <a:gd fmla="*/ 13 h 29" name="T31"/>
                  <a:gd fmla="*/ 26 w 30" name="T32"/>
                  <a:gd fmla="*/ 10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30">
                    <a:moveTo>
                      <a:pt x="26" y="10"/>
                    </a:moveTo>
                    <a:cubicBezTo>
                      <a:pt x="16" y="6"/>
                      <a:pt x="16" y="6"/>
                      <a:pt x="16" y="6"/>
                    </a:cubicBezTo>
                    <a:cubicBezTo>
                      <a:pt x="15" y="5"/>
                      <a:pt x="13" y="5"/>
                      <a:pt x="12" y="4"/>
                    </a:cubicBezTo>
                    <a:cubicBezTo>
                      <a:pt x="2" y="0"/>
                      <a:pt x="2" y="0"/>
                      <a:pt x="2" y="0"/>
                    </a:cubicBezTo>
                    <a:cubicBezTo>
                      <a:pt x="1" y="0"/>
                      <a:pt x="0" y="0"/>
                      <a:pt x="1" y="1"/>
                    </a:cubicBezTo>
                    <a:cubicBezTo>
                      <a:pt x="5" y="11"/>
                      <a:pt x="5" y="11"/>
                      <a:pt x="5" y="11"/>
                    </a:cubicBezTo>
                    <a:cubicBezTo>
                      <a:pt x="5" y="12"/>
                      <a:pt x="6" y="14"/>
                      <a:pt x="6" y="15"/>
                    </a:cubicBezTo>
                    <a:cubicBezTo>
                      <a:pt x="11" y="25"/>
                      <a:pt x="11" y="25"/>
                      <a:pt x="11" y="25"/>
                    </a:cubicBezTo>
                    <a:cubicBezTo>
                      <a:pt x="11" y="27"/>
                      <a:pt x="12" y="27"/>
                      <a:pt x="13" y="26"/>
                    </a:cubicBezTo>
                    <a:cubicBezTo>
                      <a:pt x="18" y="21"/>
                      <a:pt x="18" y="21"/>
                      <a:pt x="18" y="21"/>
                    </a:cubicBezTo>
                    <a:cubicBezTo>
                      <a:pt x="25" y="29"/>
                      <a:pt x="25" y="29"/>
                      <a:pt x="25" y="29"/>
                    </a:cubicBezTo>
                    <a:cubicBezTo>
                      <a:pt x="26" y="29"/>
                      <a:pt x="27" y="29"/>
                      <a:pt x="27" y="29"/>
                    </a:cubicBezTo>
                    <a:cubicBezTo>
                      <a:pt x="30" y="26"/>
                      <a:pt x="30" y="26"/>
                      <a:pt x="30" y="26"/>
                    </a:cubicBezTo>
                    <a:cubicBezTo>
                      <a:pt x="30" y="26"/>
                      <a:pt x="30" y="25"/>
                      <a:pt x="30" y="25"/>
                    </a:cubicBezTo>
                    <a:cubicBezTo>
                      <a:pt x="22" y="17"/>
                      <a:pt x="22" y="17"/>
                      <a:pt x="22" y="17"/>
                    </a:cubicBezTo>
                    <a:cubicBezTo>
                      <a:pt x="26" y="13"/>
                      <a:pt x="26" y="13"/>
                      <a:pt x="26" y="13"/>
                    </a:cubicBezTo>
                    <a:cubicBezTo>
                      <a:pt x="27" y="12"/>
                      <a:pt x="27" y="10"/>
                      <a:pt x="26"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55"/>
              <p:cNvSpPr/>
              <p:nvPr/>
            </p:nvSpPr>
            <p:spPr bwMode="auto">
              <a:xfrm>
                <a:off x="6366036" y="974302"/>
                <a:ext cx="225425" cy="371475"/>
              </a:xfrm>
              <a:custGeom>
                <a:gdLst>
                  <a:gd fmla="*/ 17 w 20" name="T0"/>
                  <a:gd fmla="*/ 30 h 33" name="T1"/>
                  <a:gd fmla="*/ 16 w 20" name="T2"/>
                  <a:gd fmla="*/ 29 h 33" name="T3"/>
                  <a:gd fmla="*/ 16 w 20" name="T4"/>
                  <a:gd fmla="*/ 29 h 33" name="T5"/>
                  <a:gd fmla="*/ 16 w 20" name="T6"/>
                  <a:gd fmla="*/ 27 h 33" name="T7"/>
                  <a:gd fmla="*/ 20 w 20" name="T8"/>
                  <a:gd fmla="*/ 18 h 33" name="T9"/>
                  <a:gd fmla="*/ 15 w 20" name="T10"/>
                  <a:gd fmla="*/ 13 h 33" name="T11"/>
                  <a:gd fmla="*/ 13 w 20" name="T12"/>
                  <a:gd fmla="*/ 12 h 33" name="T13"/>
                  <a:gd fmla="*/ 15 w 20" name="T14"/>
                  <a:gd fmla="*/ 11 h 33" name="T15"/>
                  <a:gd fmla="*/ 18 w 20" name="T16"/>
                  <a:gd fmla="*/ 6 h 33" name="T17"/>
                  <a:gd fmla="*/ 11 w 20" name="T18"/>
                  <a:gd fmla="*/ 0 h 33" name="T19"/>
                  <a:gd fmla="*/ 5 w 20" name="T20"/>
                  <a:gd fmla="*/ 6 h 33" name="T21"/>
                  <a:gd fmla="*/ 8 w 20" name="T22"/>
                  <a:gd fmla="*/ 11 h 33" name="T23"/>
                  <a:gd fmla="*/ 9 w 20" name="T24"/>
                  <a:gd fmla="*/ 12 h 33" name="T25"/>
                  <a:gd fmla="*/ 8 w 20" name="T26"/>
                  <a:gd fmla="*/ 13 h 33" name="T27"/>
                  <a:gd fmla="*/ 0 w 20" name="T28"/>
                  <a:gd fmla="*/ 25 h 33" name="T29"/>
                  <a:gd fmla="*/ 0 w 20" name="T30"/>
                  <a:gd fmla="*/ 27 h 33" name="T31"/>
                  <a:gd fmla="*/ 11 w 20" name="T32"/>
                  <a:gd fmla="*/ 33 h 33" name="T33"/>
                  <a:gd fmla="*/ 18 w 20" name="T34"/>
                  <a:gd fmla="*/ 31 h 33" name="T35"/>
                  <a:gd fmla="*/ 17 w 20"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20">
                    <a:moveTo>
                      <a:pt x="17" y="30"/>
                    </a:moveTo>
                    <a:cubicBezTo>
                      <a:pt x="16" y="29"/>
                      <a:pt x="16" y="29"/>
                      <a:pt x="16" y="29"/>
                    </a:cubicBezTo>
                    <a:cubicBezTo>
                      <a:pt x="16" y="29"/>
                      <a:pt x="16" y="29"/>
                      <a:pt x="16" y="29"/>
                    </a:cubicBezTo>
                    <a:cubicBezTo>
                      <a:pt x="16" y="28"/>
                      <a:pt x="16" y="28"/>
                      <a:pt x="16" y="27"/>
                    </a:cubicBezTo>
                    <a:cubicBezTo>
                      <a:pt x="16" y="23"/>
                      <a:pt x="18" y="20"/>
                      <a:pt x="20" y="18"/>
                    </a:cubicBezTo>
                    <a:cubicBezTo>
                      <a:pt x="19" y="16"/>
                      <a:pt x="17" y="14"/>
                      <a:pt x="15" y="13"/>
                    </a:cubicBezTo>
                    <a:cubicBezTo>
                      <a:pt x="13" y="12"/>
                      <a:pt x="13" y="12"/>
                      <a:pt x="13" y="12"/>
                    </a:cubicBezTo>
                    <a:cubicBezTo>
                      <a:pt x="15" y="11"/>
                      <a:pt x="15" y="11"/>
                      <a:pt x="15" y="11"/>
                    </a:cubicBezTo>
                    <a:cubicBezTo>
                      <a:pt x="17" y="10"/>
                      <a:pt x="18" y="8"/>
                      <a:pt x="18" y="6"/>
                    </a:cubicBezTo>
                    <a:cubicBezTo>
                      <a:pt x="18" y="3"/>
                      <a:pt x="15" y="0"/>
                      <a:pt x="11" y="0"/>
                    </a:cubicBezTo>
                    <a:cubicBezTo>
                      <a:pt x="8" y="0"/>
                      <a:pt x="5" y="3"/>
                      <a:pt x="5" y="6"/>
                    </a:cubicBezTo>
                    <a:cubicBezTo>
                      <a:pt x="5" y="8"/>
                      <a:pt x="6" y="10"/>
                      <a:pt x="8" y="11"/>
                    </a:cubicBezTo>
                    <a:cubicBezTo>
                      <a:pt x="9" y="12"/>
                      <a:pt x="9" y="12"/>
                      <a:pt x="9" y="12"/>
                    </a:cubicBezTo>
                    <a:cubicBezTo>
                      <a:pt x="8" y="13"/>
                      <a:pt x="8" y="13"/>
                      <a:pt x="8" y="13"/>
                    </a:cubicBezTo>
                    <a:cubicBezTo>
                      <a:pt x="3" y="15"/>
                      <a:pt x="0" y="19"/>
                      <a:pt x="0" y="25"/>
                    </a:cubicBezTo>
                    <a:cubicBezTo>
                      <a:pt x="0" y="26"/>
                      <a:pt x="0" y="26"/>
                      <a:pt x="0" y="27"/>
                    </a:cubicBezTo>
                    <a:cubicBezTo>
                      <a:pt x="3" y="31"/>
                      <a:pt x="7" y="33"/>
                      <a:pt x="11" y="33"/>
                    </a:cubicBezTo>
                    <a:cubicBezTo>
                      <a:pt x="14" y="33"/>
                      <a:pt x="16" y="32"/>
                      <a:pt x="18" y="31"/>
                    </a:cubicBezTo>
                    <a:cubicBezTo>
                      <a:pt x="17" y="30"/>
                      <a:pt x="17" y="30"/>
                      <a:pt x="17" y="3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56"/>
              <p:cNvSpPr/>
              <p:nvPr/>
            </p:nvSpPr>
            <p:spPr bwMode="auto">
              <a:xfrm>
                <a:off x="6569236" y="1075902"/>
                <a:ext cx="179388" cy="269875"/>
              </a:xfrm>
              <a:custGeom>
                <a:gdLst>
                  <a:gd fmla="*/ 11 w 16" name="T0"/>
                  <a:gd fmla="*/ 9 h 24" name="T1"/>
                  <a:gd fmla="*/ 9 w 16" name="T2"/>
                  <a:gd fmla="*/ 8 h 24" name="T3"/>
                  <a:gd fmla="*/ 11 w 16" name="T4"/>
                  <a:gd fmla="*/ 8 h 24" name="T5"/>
                  <a:gd fmla="*/ 13 w 16" name="T6"/>
                  <a:gd fmla="*/ 4 h 24" name="T7"/>
                  <a:gd fmla="*/ 8 w 16" name="T8"/>
                  <a:gd fmla="*/ 0 h 24" name="T9"/>
                  <a:gd fmla="*/ 3 w 16" name="T10"/>
                  <a:gd fmla="*/ 4 h 24" name="T11"/>
                  <a:gd fmla="*/ 6 w 16" name="T12"/>
                  <a:gd fmla="*/ 8 h 24" name="T13"/>
                  <a:gd fmla="*/ 7 w 16" name="T14"/>
                  <a:gd fmla="*/ 8 h 24" name="T15"/>
                  <a:gd fmla="*/ 5 w 16" name="T16"/>
                  <a:gd fmla="*/ 9 h 24" name="T17"/>
                  <a:gd fmla="*/ 5 w 16" name="T18"/>
                  <a:gd fmla="*/ 9 h 24" name="T19"/>
                  <a:gd fmla="*/ 4 w 16" name="T20"/>
                  <a:gd fmla="*/ 10 h 24" name="T21"/>
                  <a:gd fmla="*/ 3 w 16" name="T22"/>
                  <a:gd fmla="*/ 10 h 24" name="T23"/>
                  <a:gd fmla="*/ 0 w 16" name="T24"/>
                  <a:gd fmla="*/ 18 h 24" name="T25"/>
                  <a:gd fmla="*/ 0 w 16" name="T26"/>
                  <a:gd fmla="*/ 20 h 24" name="T27"/>
                  <a:gd fmla="*/ 1 w 16" name="T28"/>
                  <a:gd fmla="*/ 21 h 24" name="T29"/>
                  <a:gd fmla="*/ 2 w 16" name="T30"/>
                  <a:gd fmla="*/ 21 h 24" name="T31"/>
                  <a:gd fmla="*/ 3 w 16" name="T32"/>
                  <a:gd fmla="*/ 22 h 24" name="T33"/>
                  <a:gd fmla="*/ 8 w 16" name="T34"/>
                  <a:gd fmla="*/ 24 h 24" name="T35"/>
                  <a:gd fmla="*/ 16 w 16" name="T36"/>
                  <a:gd fmla="*/ 20 h 24" name="T37"/>
                  <a:gd fmla="*/ 16 w 16" name="T38"/>
                  <a:gd fmla="*/ 18 h 24" name="T39"/>
                  <a:gd fmla="*/ 11 w 16" name="T40"/>
                  <a:gd fmla="*/ 9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16">
                    <a:moveTo>
                      <a:pt x="11" y="9"/>
                    </a:moveTo>
                    <a:cubicBezTo>
                      <a:pt x="9" y="8"/>
                      <a:pt x="9" y="8"/>
                      <a:pt x="9" y="8"/>
                    </a:cubicBezTo>
                    <a:cubicBezTo>
                      <a:pt x="11" y="8"/>
                      <a:pt x="11" y="8"/>
                      <a:pt x="11" y="8"/>
                    </a:cubicBezTo>
                    <a:cubicBezTo>
                      <a:pt x="12" y="7"/>
                      <a:pt x="13" y="5"/>
                      <a:pt x="13" y="4"/>
                    </a:cubicBezTo>
                    <a:cubicBezTo>
                      <a:pt x="13" y="2"/>
                      <a:pt x="11" y="0"/>
                      <a:pt x="8" y="0"/>
                    </a:cubicBezTo>
                    <a:cubicBezTo>
                      <a:pt x="5" y="0"/>
                      <a:pt x="3" y="2"/>
                      <a:pt x="3" y="4"/>
                    </a:cubicBezTo>
                    <a:cubicBezTo>
                      <a:pt x="3" y="5"/>
                      <a:pt x="4" y="7"/>
                      <a:pt x="6" y="8"/>
                    </a:cubicBezTo>
                    <a:cubicBezTo>
                      <a:pt x="7" y="8"/>
                      <a:pt x="7" y="8"/>
                      <a:pt x="7" y="8"/>
                    </a:cubicBezTo>
                    <a:cubicBezTo>
                      <a:pt x="5" y="9"/>
                      <a:pt x="5" y="9"/>
                      <a:pt x="5" y="9"/>
                    </a:cubicBezTo>
                    <a:cubicBezTo>
                      <a:pt x="5" y="9"/>
                      <a:pt x="5" y="9"/>
                      <a:pt x="5" y="9"/>
                    </a:cubicBezTo>
                    <a:cubicBezTo>
                      <a:pt x="4" y="10"/>
                      <a:pt x="4" y="10"/>
                      <a:pt x="4" y="10"/>
                    </a:cubicBezTo>
                    <a:cubicBezTo>
                      <a:pt x="4" y="10"/>
                      <a:pt x="3" y="10"/>
                      <a:pt x="3" y="10"/>
                    </a:cubicBezTo>
                    <a:cubicBezTo>
                      <a:pt x="1" y="12"/>
                      <a:pt x="0" y="15"/>
                      <a:pt x="0" y="18"/>
                    </a:cubicBezTo>
                    <a:cubicBezTo>
                      <a:pt x="0" y="19"/>
                      <a:pt x="0" y="19"/>
                      <a:pt x="0" y="20"/>
                    </a:cubicBezTo>
                    <a:cubicBezTo>
                      <a:pt x="0" y="20"/>
                      <a:pt x="1" y="21"/>
                      <a:pt x="1" y="21"/>
                    </a:cubicBezTo>
                    <a:cubicBezTo>
                      <a:pt x="2" y="21"/>
                      <a:pt x="2" y="21"/>
                      <a:pt x="2" y="21"/>
                    </a:cubicBezTo>
                    <a:cubicBezTo>
                      <a:pt x="2" y="22"/>
                      <a:pt x="3" y="22"/>
                      <a:pt x="3" y="22"/>
                    </a:cubicBezTo>
                    <a:cubicBezTo>
                      <a:pt x="4" y="23"/>
                      <a:pt x="6" y="24"/>
                      <a:pt x="8" y="24"/>
                    </a:cubicBezTo>
                    <a:cubicBezTo>
                      <a:pt x="11" y="24"/>
                      <a:pt x="14" y="22"/>
                      <a:pt x="16" y="20"/>
                    </a:cubicBezTo>
                    <a:cubicBezTo>
                      <a:pt x="16" y="19"/>
                      <a:pt x="16" y="19"/>
                      <a:pt x="16" y="18"/>
                    </a:cubicBezTo>
                    <a:cubicBezTo>
                      <a:pt x="16" y="14"/>
                      <a:pt x="14" y="10"/>
                      <a:pt x="11" y="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57"/>
              <p:cNvSpPr>
                <a:spLocks noEditPoints="1"/>
              </p:cNvSpPr>
              <p:nvPr/>
            </p:nvSpPr>
            <p:spPr bwMode="auto">
              <a:xfrm>
                <a:off x="6445411" y="364702"/>
                <a:ext cx="236538" cy="428625"/>
              </a:xfrm>
              <a:custGeom>
                <a:gdLst>
                  <a:gd fmla="*/ 19 w 21" name="T0"/>
                  <a:gd fmla="*/ 1 h 38" name="T1"/>
                  <a:gd fmla="*/ 15 w 21" name="T2"/>
                  <a:gd fmla="*/ 1 h 38" name="T3"/>
                  <a:gd fmla="*/ 4 w 21" name="T4"/>
                  <a:gd fmla="*/ 3 h 38" name="T5"/>
                  <a:gd fmla="*/ 0 w 21" name="T6"/>
                  <a:gd fmla="*/ 34 h 38" name="T7"/>
                  <a:gd fmla="*/ 16 w 21" name="T8"/>
                  <a:gd fmla="*/ 38 h 38" name="T9"/>
                  <a:gd fmla="*/ 21 w 21" name="T10"/>
                  <a:gd fmla="*/ 8 h 38" name="T11"/>
                  <a:gd fmla="*/ 5 w 21" name="T12"/>
                  <a:gd fmla="*/ 36 h 38" name="T13"/>
                  <a:gd fmla="*/ 5 w 21" name="T14"/>
                  <a:gd fmla="*/ 32 h 38" name="T15"/>
                  <a:gd fmla="*/ 5 w 21" name="T16"/>
                  <a:gd fmla="*/ 36 h 38" name="T17"/>
                  <a:gd fmla="*/ 3 w 21" name="T18"/>
                  <a:gd fmla="*/ 29 h 38" name="T19"/>
                  <a:gd fmla="*/ 7 w 21" name="T20"/>
                  <a:gd fmla="*/ 29 h 38" name="T21"/>
                  <a:gd fmla="*/ 5 w 21" name="T22"/>
                  <a:gd fmla="*/ 26 h 38" name="T23"/>
                  <a:gd fmla="*/ 5 w 21" name="T24"/>
                  <a:gd fmla="*/ 22 h 38" name="T25"/>
                  <a:gd fmla="*/ 5 w 21" name="T26"/>
                  <a:gd fmla="*/ 26 h 38" name="T27"/>
                  <a:gd fmla="*/ 8 w 21" name="T28"/>
                  <a:gd fmla="*/ 34 h 38" name="T29"/>
                  <a:gd fmla="*/ 12 w 21" name="T30"/>
                  <a:gd fmla="*/ 34 h 38" name="T31"/>
                  <a:gd fmla="*/ 10 w 21" name="T32"/>
                  <a:gd fmla="*/ 31 h 38" name="T33"/>
                  <a:gd fmla="*/ 10 w 21" name="T34"/>
                  <a:gd fmla="*/ 27 h 38" name="T35"/>
                  <a:gd fmla="*/ 10 w 21" name="T36"/>
                  <a:gd fmla="*/ 31 h 38" name="T37"/>
                  <a:gd fmla="*/ 8 w 21" name="T38"/>
                  <a:gd fmla="*/ 24 h 38" name="T39"/>
                  <a:gd fmla="*/ 12 w 21" name="T40"/>
                  <a:gd fmla="*/ 24 h 38" name="T41"/>
                  <a:gd fmla="*/ 16 w 21" name="T42"/>
                  <a:gd fmla="*/ 36 h 38" name="T43"/>
                  <a:gd fmla="*/ 16 w 21" name="T44"/>
                  <a:gd fmla="*/ 32 h 38" name="T45"/>
                  <a:gd fmla="*/ 16 w 21" name="T46"/>
                  <a:gd fmla="*/ 36 h 38" name="T47"/>
                  <a:gd fmla="*/ 14 w 21" name="T48"/>
                  <a:gd fmla="*/ 29 h 38" name="T49"/>
                  <a:gd fmla="*/ 18 w 21" name="T50"/>
                  <a:gd fmla="*/ 29 h 38" name="T51"/>
                  <a:gd fmla="*/ 16 w 21" name="T52"/>
                  <a:gd fmla="*/ 26 h 38" name="T53"/>
                  <a:gd fmla="*/ 16 w 21" name="T54"/>
                  <a:gd fmla="*/ 22 h 38" name="T55"/>
                  <a:gd fmla="*/ 16 w 21" name="T56"/>
                  <a:gd fmla="*/ 26 h 38" name="T57"/>
                  <a:gd fmla="*/ 13 w 21" name="T58"/>
                  <a:gd fmla="*/ 19 h 38" name="T59"/>
                  <a:gd fmla="*/ 3 w 21" name="T60"/>
                  <a:gd fmla="*/ 15 h 38" name="T61"/>
                  <a:gd fmla="*/ 7 w 21" name="T62"/>
                  <a:gd fmla="*/ 6 h 38" name="T63"/>
                  <a:gd fmla="*/ 18 w 21" name="T64"/>
                  <a:gd fmla="*/ 10 h 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8" w="21">
                    <a:moveTo>
                      <a:pt x="19" y="4"/>
                    </a:moveTo>
                    <a:cubicBezTo>
                      <a:pt x="19" y="1"/>
                      <a:pt x="19" y="1"/>
                      <a:pt x="19" y="1"/>
                    </a:cubicBezTo>
                    <a:cubicBezTo>
                      <a:pt x="19" y="1"/>
                      <a:pt x="18" y="0"/>
                      <a:pt x="17" y="0"/>
                    </a:cubicBezTo>
                    <a:cubicBezTo>
                      <a:pt x="16" y="0"/>
                      <a:pt x="15" y="1"/>
                      <a:pt x="15" y="1"/>
                    </a:cubicBezTo>
                    <a:cubicBezTo>
                      <a:pt x="15" y="3"/>
                      <a:pt x="15" y="3"/>
                      <a:pt x="15" y="3"/>
                    </a:cubicBezTo>
                    <a:cubicBezTo>
                      <a:pt x="4" y="3"/>
                      <a:pt x="4" y="3"/>
                      <a:pt x="4" y="3"/>
                    </a:cubicBezTo>
                    <a:cubicBezTo>
                      <a:pt x="2" y="3"/>
                      <a:pt x="0" y="5"/>
                      <a:pt x="0" y="8"/>
                    </a:cubicBezTo>
                    <a:cubicBezTo>
                      <a:pt x="0" y="34"/>
                      <a:pt x="0" y="34"/>
                      <a:pt x="0" y="34"/>
                    </a:cubicBezTo>
                    <a:cubicBezTo>
                      <a:pt x="0" y="36"/>
                      <a:pt x="2" y="38"/>
                      <a:pt x="4" y="38"/>
                    </a:cubicBezTo>
                    <a:cubicBezTo>
                      <a:pt x="16" y="38"/>
                      <a:pt x="16" y="38"/>
                      <a:pt x="16" y="38"/>
                    </a:cubicBezTo>
                    <a:cubicBezTo>
                      <a:pt x="19" y="38"/>
                      <a:pt x="21" y="36"/>
                      <a:pt x="21" y="34"/>
                    </a:cubicBezTo>
                    <a:cubicBezTo>
                      <a:pt x="21" y="8"/>
                      <a:pt x="21" y="8"/>
                      <a:pt x="21" y="8"/>
                    </a:cubicBezTo>
                    <a:cubicBezTo>
                      <a:pt x="21" y="6"/>
                      <a:pt x="20" y="4"/>
                      <a:pt x="19" y="4"/>
                    </a:cubicBezTo>
                    <a:close/>
                    <a:moveTo>
                      <a:pt x="5" y="36"/>
                    </a:moveTo>
                    <a:cubicBezTo>
                      <a:pt x="4" y="36"/>
                      <a:pt x="3" y="35"/>
                      <a:pt x="3" y="34"/>
                    </a:cubicBezTo>
                    <a:cubicBezTo>
                      <a:pt x="3" y="33"/>
                      <a:pt x="4" y="32"/>
                      <a:pt x="5" y="32"/>
                    </a:cubicBezTo>
                    <a:cubicBezTo>
                      <a:pt x="6" y="32"/>
                      <a:pt x="7" y="33"/>
                      <a:pt x="7" y="34"/>
                    </a:cubicBezTo>
                    <a:cubicBezTo>
                      <a:pt x="7" y="35"/>
                      <a:pt x="6" y="36"/>
                      <a:pt x="5" y="36"/>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0" y="36"/>
                    </a:moveTo>
                    <a:cubicBezTo>
                      <a:pt x="9" y="36"/>
                      <a:pt x="8" y="35"/>
                      <a:pt x="8" y="34"/>
                    </a:cubicBezTo>
                    <a:cubicBezTo>
                      <a:pt x="8" y="33"/>
                      <a:pt x="9" y="32"/>
                      <a:pt x="10" y="32"/>
                    </a:cubicBezTo>
                    <a:cubicBezTo>
                      <a:pt x="11" y="32"/>
                      <a:pt x="12" y="33"/>
                      <a:pt x="12" y="34"/>
                    </a:cubicBezTo>
                    <a:cubicBezTo>
                      <a:pt x="12" y="35"/>
                      <a:pt x="11" y="36"/>
                      <a:pt x="10" y="36"/>
                    </a:cubicBezTo>
                    <a:close/>
                    <a:moveTo>
                      <a:pt x="10" y="31"/>
                    </a:moveTo>
                    <a:cubicBezTo>
                      <a:pt x="9" y="31"/>
                      <a:pt x="8" y="30"/>
                      <a:pt x="8" y="29"/>
                    </a:cubicBezTo>
                    <a:cubicBezTo>
                      <a:pt x="8" y="28"/>
                      <a:pt x="9" y="27"/>
                      <a:pt x="10" y="27"/>
                    </a:cubicBezTo>
                    <a:cubicBezTo>
                      <a:pt x="11" y="27"/>
                      <a:pt x="12" y="28"/>
                      <a:pt x="12" y="29"/>
                    </a:cubicBezTo>
                    <a:cubicBezTo>
                      <a:pt x="12" y="30"/>
                      <a:pt x="11" y="31"/>
                      <a:pt x="10" y="31"/>
                    </a:cubicBezTo>
                    <a:close/>
                    <a:moveTo>
                      <a:pt x="10" y="26"/>
                    </a:moveTo>
                    <a:cubicBezTo>
                      <a:pt x="9" y="26"/>
                      <a:pt x="8" y="25"/>
                      <a:pt x="8" y="24"/>
                    </a:cubicBezTo>
                    <a:cubicBezTo>
                      <a:pt x="8" y="23"/>
                      <a:pt x="9" y="22"/>
                      <a:pt x="10" y="22"/>
                    </a:cubicBezTo>
                    <a:cubicBezTo>
                      <a:pt x="11" y="22"/>
                      <a:pt x="12" y="23"/>
                      <a:pt x="12" y="24"/>
                    </a:cubicBezTo>
                    <a:cubicBezTo>
                      <a:pt x="12" y="25"/>
                      <a:pt x="11" y="26"/>
                      <a:pt x="10" y="26"/>
                    </a:cubicBezTo>
                    <a:close/>
                    <a:moveTo>
                      <a:pt x="16" y="36"/>
                    </a:moveTo>
                    <a:cubicBezTo>
                      <a:pt x="14" y="36"/>
                      <a:pt x="14" y="35"/>
                      <a:pt x="14" y="34"/>
                    </a:cubicBezTo>
                    <a:cubicBezTo>
                      <a:pt x="14" y="33"/>
                      <a:pt x="14" y="32"/>
                      <a:pt x="16" y="32"/>
                    </a:cubicBezTo>
                    <a:cubicBezTo>
                      <a:pt x="17" y="32"/>
                      <a:pt x="18" y="33"/>
                      <a:pt x="18" y="34"/>
                    </a:cubicBezTo>
                    <a:cubicBezTo>
                      <a:pt x="18" y="35"/>
                      <a:pt x="17" y="36"/>
                      <a:pt x="16" y="36"/>
                    </a:cubicBezTo>
                    <a:close/>
                    <a:moveTo>
                      <a:pt x="16" y="31"/>
                    </a:moveTo>
                    <a:cubicBezTo>
                      <a:pt x="14" y="31"/>
                      <a:pt x="14" y="30"/>
                      <a:pt x="14" y="29"/>
                    </a:cubicBezTo>
                    <a:cubicBezTo>
                      <a:pt x="14" y="28"/>
                      <a:pt x="14" y="27"/>
                      <a:pt x="16" y="27"/>
                    </a:cubicBezTo>
                    <a:cubicBezTo>
                      <a:pt x="17" y="27"/>
                      <a:pt x="18" y="28"/>
                      <a:pt x="18" y="29"/>
                    </a:cubicBezTo>
                    <a:cubicBezTo>
                      <a:pt x="18" y="30"/>
                      <a:pt x="17" y="31"/>
                      <a:pt x="16" y="31"/>
                    </a:cubicBezTo>
                    <a:close/>
                    <a:moveTo>
                      <a:pt x="16" y="26"/>
                    </a:moveTo>
                    <a:cubicBezTo>
                      <a:pt x="14" y="26"/>
                      <a:pt x="14" y="25"/>
                      <a:pt x="14" y="24"/>
                    </a:cubicBezTo>
                    <a:cubicBezTo>
                      <a:pt x="14" y="23"/>
                      <a:pt x="14" y="22"/>
                      <a:pt x="16" y="22"/>
                    </a:cubicBezTo>
                    <a:cubicBezTo>
                      <a:pt x="17" y="22"/>
                      <a:pt x="18" y="23"/>
                      <a:pt x="18" y="24"/>
                    </a:cubicBezTo>
                    <a:cubicBezTo>
                      <a:pt x="18" y="25"/>
                      <a:pt x="17" y="26"/>
                      <a:pt x="16" y="26"/>
                    </a:cubicBezTo>
                    <a:close/>
                    <a:moveTo>
                      <a:pt x="18" y="15"/>
                    </a:moveTo>
                    <a:cubicBezTo>
                      <a:pt x="18" y="17"/>
                      <a:pt x="16" y="19"/>
                      <a:pt x="13" y="19"/>
                    </a:cubicBezTo>
                    <a:cubicBezTo>
                      <a:pt x="7" y="19"/>
                      <a:pt x="7" y="19"/>
                      <a:pt x="7" y="19"/>
                    </a:cubicBezTo>
                    <a:cubicBezTo>
                      <a:pt x="5" y="19"/>
                      <a:pt x="3" y="17"/>
                      <a:pt x="3" y="15"/>
                    </a:cubicBezTo>
                    <a:cubicBezTo>
                      <a:pt x="3" y="10"/>
                      <a:pt x="3" y="10"/>
                      <a:pt x="3" y="10"/>
                    </a:cubicBezTo>
                    <a:cubicBezTo>
                      <a:pt x="3" y="8"/>
                      <a:pt x="5" y="6"/>
                      <a:pt x="7" y="6"/>
                    </a:cubicBezTo>
                    <a:cubicBezTo>
                      <a:pt x="13" y="6"/>
                      <a:pt x="13" y="6"/>
                      <a:pt x="13" y="6"/>
                    </a:cubicBezTo>
                    <a:cubicBezTo>
                      <a:pt x="16" y="6"/>
                      <a:pt x="18" y="8"/>
                      <a:pt x="18" y="10"/>
                    </a:cubicBezTo>
                    <a:lnTo>
                      <a:pt x="18" y="1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58"/>
              <p:cNvSpPr>
                <a:spLocks noEditPoints="1"/>
              </p:cNvSpPr>
              <p:nvPr/>
            </p:nvSpPr>
            <p:spPr bwMode="auto">
              <a:xfrm>
                <a:off x="6489861" y="815552"/>
                <a:ext cx="146050" cy="57150"/>
              </a:xfrm>
              <a:custGeom>
                <a:gdLst>
                  <a:gd fmla="*/ 10 w 13" name="T0"/>
                  <a:gd fmla="*/ 5 h 5" name="T1"/>
                  <a:gd fmla="*/ 11 w 13" name="T2"/>
                  <a:gd fmla="*/ 5 h 5" name="T3"/>
                  <a:gd fmla="*/ 13 w 13" name="T4"/>
                  <a:gd fmla="*/ 4 h 5" name="T5"/>
                  <a:gd fmla="*/ 12 w 13" name="T6"/>
                  <a:gd fmla="*/ 3 h 5" name="T7"/>
                  <a:gd fmla="*/ 11 w 13" name="T8"/>
                  <a:gd fmla="*/ 2 h 5" name="T9"/>
                  <a:gd fmla="*/ 11 w 13" name="T10"/>
                  <a:gd fmla="*/ 1 h 5" name="T11"/>
                  <a:gd fmla="*/ 12 w 13" name="T12"/>
                  <a:gd fmla="*/ 2 h 5" name="T13"/>
                  <a:gd fmla="*/ 13 w 13" name="T14"/>
                  <a:gd fmla="*/ 1 h 5" name="T15"/>
                  <a:gd fmla="*/ 11 w 13" name="T16"/>
                  <a:gd fmla="*/ 0 h 5" name="T17"/>
                  <a:gd fmla="*/ 10 w 13" name="T18"/>
                  <a:gd fmla="*/ 2 h 5" name="T19"/>
                  <a:gd fmla="*/ 11 w 13" name="T20"/>
                  <a:gd fmla="*/ 3 h 5" name="T21"/>
                  <a:gd fmla="*/ 12 w 13" name="T22"/>
                  <a:gd fmla="*/ 4 h 5" name="T23"/>
                  <a:gd fmla="*/ 11 w 13" name="T24"/>
                  <a:gd fmla="*/ 5 h 5" name="T25"/>
                  <a:gd fmla="*/ 10 w 13" name="T26"/>
                  <a:gd fmla="*/ 4 h 5" name="T27"/>
                  <a:gd fmla="*/ 10 w 13" name="T28"/>
                  <a:gd fmla="*/ 5 h 5" name="T29"/>
                  <a:gd fmla="*/ 8 w 13" name="T30"/>
                  <a:gd fmla="*/ 5 h 5" name="T31"/>
                  <a:gd fmla="*/ 9 w 13" name="T32"/>
                  <a:gd fmla="*/ 5 h 5" name="T33"/>
                  <a:gd fmla="*/ 9 w 13" name="T34"/>
                  <a:gd fmla="*/ 1 h 5" name="T35"/>
                  <a:gd fmla="*/ 7 w 13" name="T36"/>
                  <a:gd fmla="*/ 1 h 5" name="T37"/>
                  <a:gd fmla="*/ 7 w 13" name="T38"/>
                  <a:gd fmla="*/ 2 h 5" name="T39"/>
                  <a:gd fmla="*/ 6 w 13" name="T40"/>
                  <a:gd fmla="*/ 4 h 5" name="T41"/>
                  <a:gd fmla="*/ 6 w 13" name="T42"/>
                  <a:gd fmla="*/ 4 h 5" name="T43"/>
                  <a:gd fmla="*/ 6 w 13" name="T44"/>
                  <a:gd fmla="*/ 2 h 5" name="T45"/>
                  <a:gd fmla="*/ 5 w 13" name="T46"/>
                  <a:gd fmla="*/ 1 h 5" name="T47"/>
                  <a:gd fmla="*/ 4 w 13" name="T48"/>
                  <a:gd fmla="*/ 1 h 5" name="T49"/>
                  <a:gd fmla="*/ 4 w 13" name="T50"/>
                  <a:gd fmla="*/ 5 h 5" name="T51"/>
                  <a:gd fmla="*/ 5 w 13" name="T52"/>
                  <a:gd fmla="*/ 5 h 5" name="T53"/>
                  <a:gd fmla="*/ 5 w 13" name="T54"/>
                  <a:gd fmla="*/ 4 h 5" name="T55"/>
                  <a:gd fmla="*/ 5 w 13" name="T56"/>
                  <a:gd fmla="*/ 2 h 5" name="T57"/>
                  <a:gd fmla="*/ 5 w 13" name="T58"/>
                  <a:gd fmla="*/ 2 h 5" name="T59"/>
                  <a:gd fmla="*/ 5 w 13" name="T60"/>
                  <a:gd fmla="*/ 3 h 5" name="T61"/>
                  <a:gd fmla="*/ 6 w 13" name="T62"/>
                  <a:gd fmla="*/ 5 h 5" name="T63"/>
                  <a:gd fmla="*/ 7 w 13" name="T64"/>
                  <a:gd fmla="*/ 5 h 5" name="T65"/>
                  <a:gd fmla="*/ 7 w 13" name="T66"/>
                  <a:gd fmla="*/ 3 h 5" name="T67"/>
                  <a:gd fmla="*/ 8 w 13" name="T68"/>
                  <a:gd fmla="*/ 2 h 5" name="T69"/>
                  <a:gd fmla="*/ 8 w 13" name="T70"/>
                  <a:gd fmla="*/ 2 h 5" name="T71"/>
                  <a:gd fmla="*/ 8 w 13" name="T72"/>
                  <a:gd fmla="*/ 4 h 5" name="T73"/>
                  <a:gd fmla="*/ 8 w 13" name="T74"/>
                  <a:gd fmla="*/ 5 h 5" name="T75"/>
                  <a:gd fmla="*/ 0 w 13" name="T76"/>
                  <a:gd fmla="*/ 5 h 5" name="T77"/>
                  <a:gd fmla="*/ 1 w 13" name="T78"/>
                  <a:gd fmla="*/ 5 h 5" name="T79"/>
                  <a:gd fmla="*/ 3 w 13" name="T80"/>
                  <a:gd fmla="*/ 4 h 5" name="T81"/>
                  <a:gd fmla="*/ 2 w 13" name="T82"/>
                  <a:gd fmla="*/ 3 h 5" name="T83"/>
                  <a:gd fmla="*/ 1 w 13" name="T84"/>
                  <a:gd fmla="*/ 2 h 5" name="T85"/>
                  <a:gd fmla="*/ 2 w 13" name="T86"/>
                  <a:gd fmla="*/ 1 h 5" name="T87"/>
                  <a:gd fmla="*/ 3 w 13" name="T88"/>
                  <a:gd fmla="*/ 2 h 5" name="T89"/>
                  <a:gd fmla="*/ 3 w 13" name="T90"/>
                  <a:gd fmla="*/ 1 h 5" name="T91"/>
                  <a:gd fmla="*/ 2 w 13" name="T92"/>
                  <a:gd fmla="*/ 0 h 5" name="T93"/>
                  <a:gd fmla="*/ 0 w 13" name="T94"/>
                  <a:gd fmla="*/ 2 h 5" name="T95"/>
                  <a:gd fmla="*/ 1 w 13" name="T96"/>
                  <a:gd fmla="*/ 3 h 5" name="T97"/>
                  <a:gd fmla="*/ 2 w 13" name="T98"/>
                  <a:gd fmla="*/ 4 h 5" name="T99"/>
                  <a:gd fmla="*/ 1 w 13" name="T100"/>
                  <a:gd fmla="*/ 5 h 5" name="T101"/>
                  <a:gd fmla="*/ 0 w 13" name="T102"/>
                  <a:gd fmla="*/ 4 h 5" name="T103"/>
                  <a:gd fmla="*/ 0 w 13" name="T104"/>
                  <a:gd fmla="*/ 5 h 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 w="13">
                    <a:moveTo>
                      <a:pt x="10" y="5"/>
                    </a:moveTo>
                    <a:cubicBezTo>
                      <a:pt x="10" y="5"/>
                      <a:pt x="10" y="5"/>
                      <a:pt x="11" y="5"/>
                    </a:cubicBezTo>
                    <a:cubicBezTo>
                      <a:pt x="12" y="5"/>
                      <a:pt x="13" y="5"/>
                      <a:pt x="13" y="4"/>
                    </a:cubicBezTo>
                    <a:cubicBezTo>
                      <a:pt x="13" y="3"/>
                      <a:pt x="12" y="3"/>
                      <a:pt x="12" y="3"/>
                    </a:cubicBezTo>
                    <a:cubicBezTo>
                      <a:pt x="11" y="2"/>
                      <a:pt x="11" y="2"/>
                      <a:pt x="11" y="2"/>
                    </a:cubicBezTo>
                    <a:cubicBezTo>
                      <a:pt x="11" y="2"/>
                      <a:pt x="11" y="1"/>
                      <a:pt x="11" y="1"/>
                    </a:cubicBezTo>
                    <a:cubicBezTo>
                      <a:pt x="12" y="1"/>
                      <a:pt x="12" y="1"/>
                      <a:pt x="12" y="2"/>
                    </a:cubicBezTo>
                    <a:cubicBezTo>
                      <a:pt x="13" y="1"/>
                      <a:pt x="13" y="1"/>
                      <a:pt x="13" y="1"/>
                    </a:cubicBezTo>
                    <a:cubicBezTo>
                      <a:pt x="12" y="1"/>
                      <a:pt x="12" y="0"/>
                      <a:pt x="11" y="0"/>
                    </a:cubicBezTo>
                    <a:cubicBezTo>
                      <a:pt x="10" y="0"/>
                      <a:pt x="10" y="1"/>
                      <a:pt x="10" y="2"/>
                    </a:cubicBezTo>
                    <a:cubicBezTo>
                      <a:pt x="10" y="3"/>
                      <a:pt x="10" y="3"/>
                      <a:pt x="11" y="3"/>
                    </a:cubicBezTo>
                    <a:cubicBezTo>
                      <a:pt x="12" y="4"/>
                      <a:pt x="12" y="4"/>
                      <a:pt x="12" y="4"/>
                    </a:cubicBezTo>
                    <a:cubicBezTo>
                      <a:pt x="12" y="4"/>
                      <a:pt x="12" y="5"/>
                      <a:pt x="11" y="5"/>
                    </a:cubicBezTo>
                    <a:cubicBezTo>
                      <a:pt x="11" y="5"/>
                      <a:pt x="10" y="4"/>
                      <a:pt x="10" y="4"/>
                    </a:cubicBezTo>
                    <a:lnTo>
                      <a:pt x="10" y="5"/>
                    </a:lnTo>
                    <a:close/>
                    <a:moveTo>
                      <a:pt x="8" y="5"/>
                    </a:moveTo>
                    <a:cubicBezTo>
                      <a:pt x="9" y="5"/>
                      <a:pt x="9" y="5"/>
                      <a:pt x="9" y="5"/>
                    </a:cubicBezTo>
                    <a:cubicBezTo>
                      <a:pt x="9" y="1"/>
                      <a:pt x="9" y="1"/>
                      <a:pt x="9" y="1"/>
                    </a:cubicBezTo>
                    <a:cubicBezTo>
                      <a:pt x="7" y="1"/>
                      <a:pt x="7" y="1"/>
                      <a:pt x="7" y="1"/>
                    </a:cubicBezTo>
                    <a:cubicBezTo>
                      <a:pt x="7" y="2"/>
                      <a:pt x="7" y="2"/>
                      <a:pt x="7" y="2"/>
                    </a:cubicBezTo>
                    <a:cubicBezTo>
                      <a:pt x="7" y="3"/>
                      <a:pt x="6" y="3"/>
                      <a:pt x="6" y="4"/>
                    </a:cubicBezTo>
                    <a:cubicBezTo>
                      <a:pt x="6" y="4"/>
                      <a:pt x="6" y="4"/>
                      <a:pt x="6" y="4"/>
                    </a:cubicBezTo>
                    <a:cubicBezTo>
                      <a:pt x="6" y="3"/>
                      <a:pt x="6" y="3"/>
                      <a:pt x="6" y="2"/>
                    </a:cubicBezTo>
                    <a:cubicBezTo>
                      <a:pt x="5" y="1"/>
                      <a:pt x="5" y="1"/>
                      <a:pt x="5" y="1"/>
                    </a:cubicBezTo>
                    <a:cubicBezTo>
                      <a:pt x="4" y="1"/>
                      <a:pt x="4" y="1"/>
                      <a:pt x="4" y="1"/>
                    </a:cubicBezTo>
                    <a:cubicBezTo>
                      <a:pt x="4" y="5"/>
                      <a:pt x="4" y="5"/>
                      <a:pt x="4" y="5"/>
                    </a:cubicBezTo>
                    <a:cubicBezTo>
                      <a:pt x="5" y="5"/>
                      <a:pt x="5" y="5"/>
                      <a:pt x="5" y="5"/>
                    </a:cubicBezTo>
                    <a:cubicBezTo>
                      <a:pt x="5" y="4"/>
                      <a:pt x="5" y="4"/>
                      <a:pt x="5" y="4"/>
                    </a:cubicBezTo>
                    <a:cubicBezTo>
                      <a:pt x="5" y="3"/>
                      <a:pt x="5" y="2"/>
                      <a:pt x="5" y="2"/>
                    </a:cubicBezTo>
                    <a:cubicBezTo>
                      <a:pt x="5" y="2"/>
                      <a:pt x="5" y="2"/>
                      <a:pt x="5" y="2"/>
                    </a:cubicBezTo>
                    <a:cubicBezTo>
                      <a:pt x="5" y="2"/>
                      <a:pt x="5" y="3"/>
                      <a:pt x="5" y="3"/>
                    </a:cubicBezTo>
                    <a:cubicBezTo>
                      <a:pt x="6" y="5"/>
                      <a:pt x="6" y="5"/>
                      <a:pt x="6" y="5"/>
                    </a:cubicBezTo>
                    <a:cubicBezTo>
                      <a:pt x="7" y="5"/>
                      <a:pt x="7" y="5"/>
                      <a:pt x="7" y="5"/>
                    </a:cubicBezTo>
                    <a:cubicBezTo>
                      <a:pt x="7" y="3"/>
                      <a:pt x="7" y="3"/>
                      <a:pt x="7" y="3"/>
                    </a:cubicBezTo>
                    <a:cubicBezTo>
                      <a:pt x="7" y="3"/>
                      <a:pt x="8" y="2"/>
                      <a:pt x="8" y="2"/>
                    </a:cubicBezTo>
                    <a:cubicBezTo>
                      <a:pt x="8" y="2"/>
                      <a:pt x="8" y="2"/>
                      <a:pt x="8" y="2"/>
                    </a:cubicBezTo>
                    <a:cubicBezTo>
                      <a:pt x="8" y="2"/>
                      <a:pt x="8" y="3"/>
                      <a:pt x="8" y="4"/>
                    </a:cubicBezTo>
                    <a:lnTo>
                      <a:pt x="8" y="5"/>
                    </a:lnTo>
                    <a:close/>
                    <a:moveTo>
                      <a:pt x="0" y="5"/>
                    </a:moveTo>
                    <a:cubicBezTo>
                      <a:pt x="0" y="5"/>
                      <a:pt x="0" y="5"/>
                      <a:pt x="1" y="5"/>
                    </a:cubicBezTo>
                    <a:cubicBezTo>
                      <a:pt x="2" y="5"/>
                      <a:pt x="3" y="5"/>
                      <a:pt x="3" y="4"/>
                    </a:cubicBezTo>
                    <a:cubicBezTo>
                      <a:pt x="3" y="3"/>
                      <a:pt x="3" y="3"/>
                      <a:pt x="2" y="3"/>
                    </a:cubicBezTo>
                    <a:cubicBezTo>
                      <a:pt x="1" y="2"/>
                      <a:pt x="1" y="2"/>
                      <a:pt x="1" y="2"/>
                    </a:cubicBezTo>
                    <a:cubicBezTo>
                      <a:pt x="1" y="2"/>
                      <a:pt x="1" y="1"/>
                      <a:pt x="2" y="1"/>
                    </a:cubicBezTo>
                    <a:cubicBezTo>
                      <a:pt x="2" y="1"/>
                      <a:pt x="2" y="1"/>
                      <a:pt x="3" y="2"/>
                    </a:cubicBezTo>
                    <a:cubicBezTo>
                      <a:pt x="3" y="1"/>
                      <a:pt x="3" y="1"/>
                      <a:pt x="3" y="1"/>
                    </a:cubicBezTo>
                    <a:cubicBezTo>
                      <a:pt x="3" y="1"/>
                      <a:pt x="2" y="0"/>
                      <a:pt x="2" y="0"/>
                    </a:cubicBezTo>
                    <a:cubicBezTo>
                      <a:pt x="0" y="0"/>
                      <a:pt x="0" y="1"/>
                      <a:pt x="0" y="2"/>
                    </a:cubicBezTo>
                    <a:cubicBezTo>
                      <a:pt x="0" y="3"/>
                      <a:pt x="0" y="3"/>
                      <a:pt x="1" y="3"/>
                    </a:cubicBezTo>
                    <a:cubicBezTo>
                      <a:pt x="2" y="4"/>
                      <a:pt x="2" y="4"/>
                      <a:pt x="2" y="4"/>
                    </a:cubicBezTo>
                    <a:cubicBezTo>
                      <a:pt x="2" y="4"/>
                      <a:pt x="2" y="5"/>
                      <a:pt x="1" y="5"/>
                    </a:cubicBezTo>
                    <a:cubicBezTo>
                      <a:pt x="1" y="5"/>
                      <a:pt x="0" y="4"/>
                      <a:pt x="0" y="4"/>
                    </a:cubicBezTo>
                    <a:lnTo>
                      <a:pt x="0"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59"/>
              <p:cNvSpPr/>
              <p:nvPr/>
            </p:nvSpPr>
            <p:spPr bwMode="auto">
              <a:xfrm>
                <a:off x="6332699" y="2123652"/>
                <a:ext cx="449263" cy="304800"/>
              </a:xfrm>
              <a:custGeom>
                <a:gdLst>
                  <a:gd fmla="*/ 34 w 40" name="T0"/>
                  <a:gd fmla="*/ 13 h 27" name="T1"/>
                  <a:gd fmla="*/ 30 w 40" name="T2"/>
                  <a:gd fmla="*/ 4 h 27" name="T3"/>
                  <a:gd fmla="*/ 20 w 40" name="T4"/>
                  <a:gd fmla="*/ 0 h 27" name="T5"/>
                  <a:gd fmla="*/ 10 w 40" name="T6"/>
                  <a:gd fmla="*/ 4 h 27" name="T7"/>
                  <a:gd fmla="*/ 6 w 40" name="T8"/>
                  <a:gd fmla="*/ 13 h 27" name="T9"/>
                  <a:gd fmla="*/ 0 w 40" name="T10"/>
                  <a:gd fmla="*/ 19 h 27" name="T11"/>
                  <a:gd fmla="*/ 6 w 40" name="T12"/>
                  <a:gd fmla="*/ 25 h 27" name="T13"/>
                  <a:gd fmla="*/ 8 w 40" name="T14"/>
                  <a:gd fmla="*/ 27 h 27" name="T15"/>
                  <a:gd fmla="*/ 10 w 40" name="T16"/>
                  <a:gd fmla="*/ 25 h 27" name="T17"/>
                  <a:gd fmla="*/ 10 w 40" name="T18"/>
                  <a:gd fmla="*/ 14 h 27" name="T19"/>
                  <a:gd fmla="*/ 10 w 40" name="T20"/>
                  <a:gd fmla="*/ 14 h 27" name="T21"/>
                  <a:gd fmla="*/ 13 w 40" name="T22"/>
                  <a:gd fmla="*/ 7 h 27" name="T23"/>
                  <a:gd fmla="*/ 20 w 40" name="T24"/>
                  <a:gd fmla="*/ 4 h 27" name="T25"/>
                  <a:gd fmla="*/ 28 w 40" name="T26"/>
                  <a:gd fmla="*/ 7 h 27" name="T27"/>
                  <a:gd fmla="*/ 31 w 40" name="T28"/>
                  <a:gd fmla="*/ 14 h 27" name="T29"/>
                  <a:gd fmla="*/ 31 w 40" name="T30"/>
                  <a:gd fmla="*/ 14 h 27" name="T31"/>
                  <a:gd fmla="*/ 31 w 40" name="T32"/>
                  <a:gd fmla="*/ 25 h 27" name="T33"/>
                  <a:gd fmla="*/ 33 w 40" name="T34"/>
                  <a:gd fmla="*/ 27 h 27" name="T35"/>
                  <a:gd fmla="*/ 34 w 40" name="T36"/>
                  <a:gd fmla="*/ 25 h 27" name="T37"/>
                  <a:gd fmla="*/ 40 w 40" name="T38"/>
                  <a:gd fmla="*/ 19 h 27" name="T39"/>
                  <a:gd fmla="*/ 34 w 40" name="T40"/>
                  <a:gd fmla="*/ 13 h 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7" w="40">
                    <a:moveTo>
                      <a:pt x="34" y="13"/>
                    </a:moveTo>
                    <a:cubicBezTo>
                      <a:pt x="34" y="10"/>
                      <a:pt x="33" y="6"/>
                      <a:pt x="30" y="4"/>
                    </a:cubicBezTo>
                    <a:cubicBezTo>
                      <a:pt x="28" y="2"/>
                      <a:pt x="24" y="0"/>
                      <a:pt x="20" y="0"/>
                    </a:cubicBezTo>
                    <a:cubicBezTo>
                      <a:pt x="16" y="0"/>
                      <a:pt x="13" y="2"/>
                      <a:pt x="10" y="4"/>
                    </a:cubicBezTo>
                    <a:cubicBezTo>
                      <a:pt x="8" y="6"/>
                      <a:pt x="6" y="10"/>
                      <a:pt x="6" y="13"/>
                    </a:cubicBezTo>
                    <a:cubicBezTo>
                      <a:pt x="3" y="13"/>
                      <a:pt x="0" y="16"/>
                      <a:pt x="0" y="19"/>
                    </a:cubicBezTo>
                    <a:cubicBezTo>
                      <a:pt x="0" y="23"/>
                      <a:pt x="3" y="25"/>
                      <a:pt x="6" y="25"/>
                    </a:cubicBezTo>
                    <a:cubicBezTo>
                      <a:pt x="6" y="26"/>
                      <a:pt x="7" y="27"/>
                      <a:pt x="8" y="27"/>
                    </a:cubicBezTo>
                    <a:cubicBezTo>
                      <a:pt x="9" y="27"/>
                      <a:pt x="10" y="26"/>
                      <a:pt x="10" y="25"/>
                    </a:cubicBezTo>
                    <a:cubicBezTo>
                      <a:pt x="10" y="14"/>
                      <a:pt x="10" y="14"/>
                      <a:pt x="10" y="14"/>
                    </a:cubicBezTo>
                    <a:cubicBezTo>
                      <a:pt x="10" y="14"/>
                      <a:pt x="10" y="14"/>
                      <a:pt x="10" y="14"/>
                    </a:cubicBezTo>
                    <a:cubicBezTo>
                      <a:pt x="10" y="11"/>
                      <a:pt x="11" y="9"/>
                      <a:pt x="13" y="7"/>
                    </a:cubicBezTo>
                    <a:cubicBezTo>
                      <a:pt x="15" y="5"/>
                      <a:pt x="17" y="4"/>
                      <a:pt x="20" y="4"/>
                    </a:cubicBezTo>
                    <a:cubicBezTo>
                      <a:pt x="23" y="4"/>
                      <a:pt x="26" y="5"/>
                      <a:pt x="28" y="7"/>
                    </a:cubicBezTo>
                    <a:cubicBezTo>
                      <a:pt x="30" y="9"/>
                      <a:pt x="31" y="11"/>
                      <a:pt x="31" y="14"/>
                    </a:cubicBezTo>
                    <a:cubicBezTo>
                      <a:pt x="31" y="14"/>
                      <a:pt x="31" y="14"/>
                      <a:pt x="31" y="14"/>
                    </a:cubicBezTo>
                    <a:cubicBezTo>
                      <a:pt x="31" y="25"/>
                      <a:pt x="31" y="25"/>
                      <a:pt x="31" y="25"/>
                    </a:cubicBezTo>
                    <a:cubicBezTo>
                      <a:pt x="31" y="26"/>
                      <a:pt x="32" y="27"/>
                      <a:pt x="33" y="27"/>
                    </a:cubicBezTo>
                    <a:cubicBezTo>
                      <a:pt x="34" y="27"/>
                      <a:pt x="34" y="26"/>
                      <a:pt x="34" y="25"/>
                    </a:cubicBezTo>
                    <a:cubicBezTo>
                      <a:pt x="38" y="25"/>
                      <a:pt x="40" y="23"/>
                      <a:pt x="40" y="19"/>
                    </a:cubicBezTo>
                    <a:cubicBezTo>
                      <a:pt x="40" y="16"/>
                      <a:pt x="38" y="13"/>
                      <a:pt x="34"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60"/>
              <p:cNvSpPr/>
              <p:nvPr/>
            </p:nvSpPr>
            <p:spPr bwMode="auto">
              <a:xfrm>
                <a:off x="6512086" y="3522239"/>
                <a:ext cx="101600" cy="169862"/>
              </a:xfrm>
              <a:custGeom>
                <a:gdLst>
                  <a:gd fmla="*/ 8 w 9" name="T0"/>
                  <a:gd fmla="*/ 12 h 15" name="T1"/>
                  <a:gd fmla="*/ 5 w 9" name="T2"/>
                  <a:gd fmla="*/ 12 h 15" name="T3"/>
                  <a:gd fmla="*/ 5 w 9" name="T4"/>
                  <a:gd fmla="*/ 1 h 15" name="T5"/>
                  <a:gd fmla="*/ 5 w 9" name="T6"/>
                  <a:gd fmla="*/ 0 h 15" name="T7"/>
                  <a:gd fmla="*/ 4 w 9" name="T8"/>
                  <a:gd fmla="*/ 0 h 15" name="T9"/>
                  <a:gd fmla="*/ 3 w 9" name="T10"/>
                  <a:gd fmla="*/ 1 h 15" name="T11"/>
                  <a:gd fmla="*/ 3 w 9" name="T12"/>
                  <a:gd fmla="*/ 12 h 15" name="T13"/>
                  <a:gd fmla="*/ 0 w 9" name="T14"/>
                  <a:gd fmla="*/ 12 h 15" name="T15"/>
                  <a:gd fmla="*/ 0 w 9" name="T16"/>
                  <a:gd fmla="*/ 13 h 15" name="T17"/>
                  <a:gd fmla="*/ 0 w 9" name="T18"/>
                  <a:gd fmla="*/ 14 h 15" name="T19"/>
                  <a:gd fmla="*/ 0 w 9" name="T20"/>
                  <a:gd fmla="*/ 15 h 15" name="T21"/>
                  <a:gd fmla="*/ 8 w 9" name="T22"/>
                  <a:gd fmla="*/ 15 h 15" name="T23"/>
                  <a:gd fmla="*/ 9 w 9" name="T24"/>
                  <a:gd fmla="*/ 14 h 15" name="T25"/>
                  <a:gd fmla="*/ 9 w 9" name="T26"/>
                  <a:gd fmla="*/ 13 h 15" name="T27"/>
                  <a:gd fmla="*/ 8 w 9" name="T28"/>
                  <a:gd fmla="*/ 12 h 1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 w="9">
                    <a:moveTo>
                      <a:pt x="8" y="12"/>
                    </a:moveTo>
                    <a:cubicBezTo>
                      <a:pt x="5" y="12"/>
                      <a:pt x="5" y="12"/>
                      <a:pt x="5" y="12"/>
                    </a:cubicBezTo>
                    <a:cubicBezTo>
                      <a:pt x="5" y="1"/>
                      <a:pt x="5" y="1"/>
                      <a:pt x="5" y="1"/>
                    </a:cubicBezTo>
                    <a:cubicBezTo>
                      <a:pt x="5" y="0"/>
                      <a:pt x="5" y="0"/>
                      <a:pt x="5" y="0"/>
                    </a:cubicBezTo>
                    <a:cubicBezTo>
                      <a:pt x="4" y="0"/>
                      <a:pt x="4" y="0"/>
                      <a:pt x="4" y="0"/>
                    </a:cubicBezTo>
                    <a:cubicBezTo>
                      <a:pt x="3" y="0"/>
                      <a:pt x="3" y="0"/>
                      <a:pt x="3" y="1"/>
                    </a:cubicBezTo>
                    <a:cubicBezTo>
                      <a:pt x="3" y="12"/>
                      <a:pt x="3" y="12"/>
                      <a:pt x="3" y="12"/>
                    </a:cubicBezTo>
                    <a:cubicBezTo>
                      <a:pt x="0" y="12"/>
                      <a:pt x="0" y="12"/>
                      <a:pt x="0" y="12"/>
                    </a:cubicBezTo>
                    <a:cubicBezTo>
                      <a:pt x="0" y="12"/>
                      <a:pt x="0" y="12"/>
                      <a:pt x="0" y="13"/>
                    </a:cubicBezTo>
                    <a:cubicBezTo>
                      <a:pt x="0" y="14"/>
                      <a:pt x="0" y="14"/>
                      <a:pt x="0" y="14"/>
                    </a:cubicBezTo>
                    <a:cubicBezTo>
                      <a:pt x="0" y="14"/>
                      <a:pt x="0" y="15"/>
                      <a:pt x="0" y="15"/>
                    </a:cubicBezTo>
                    <a:cubicBezTo>
                      <a:pt x="8" y="15"/>
                      <a:pt x="8" y="15"/>
                      <a:pt x="8" y="15"/>
                    </a:cubicBezTo>
                    <a:cubicBezTo>
                      <a:pt x="8" y="15"/>
                      <a:pt x="9" y="14"/>
                      <a:pt x="9" y="14"/>
                    </a:cubicBezTo>
                    <a:cubicBezTo>
                      <a:pt x="9" y="13"/>
                      <a:pt x="9" y="13"/>
                      <a:pt x="9" y="13"/>
                    </a:cubicBezTo>
                    <a:cubicBezTo>
                      <a:pt x="9" y="12"/>
                      <a:pt x="8" y="12"/>
                      <a:pt x="8"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61"/>
              <p:cNvSpPr/>
              <p:nvPr/>
            </p:nvSpPr>
            <p:spPr bwMode="auto">
              <a:xfrm>
                <a:off x="6523199" y="3398414"/>
                <a:ext cx="79375" cy="112712"/>
              </a:xfrm>
              <a:custGeom>
                <a:gdLst>
                  <a:gd fmla="*/ 7 w 7" name="T0"/>
                  <a:gd fmla="*/ 9 h 10" name="T1"/>
                  <a:gd fmla="*/ 6 w 7" name="T2"/>
                  <a:gd fmla="*/ 10 h 10" name="T3"/>
                  <a:gd fmla="*/ 1 w 7" name="T4"/>
                  <a:gd fmla="*/ 10 h 10" name="T5"/>
                  <a:gd fmla="*/ 0 w 7" name="T6"/>
                  <a:gd fmla="*/ 9 h 10" name="T7"/>
                  <a:gd fmla="*/ 0 w 7" name="T8"/>
                  <a:gd fmla="*/ 2 h 10" name="T9"/>
                  <a:gd fmla="*/ 1 w 7" name="T10"/>
                  <a:gd fmla="*/ 0 h 10" name="T11"/>
                  <a:gd fmla="*/ 6 w 7" name="T12"/>
                  <a:gd fmla="*/ 0 h 10" name="T13"/>
                  <a:gd fmla="*/ 7 w 7" name="T14"/>
                  <a:gd fmla="*/ 2 h 10" name="T15"/>
                  <a:gd fmla="*/ 7 w 7" name="T16"/>
                  <a:gd fmla="*/ 9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7">
                    <a:moveTo>
                      <a:pt x="7" y="9"/>
                    </a:moveTo>
                    <a:cubicBezTo>
                      <a:pt x="7" y="10"/>
                      <a:pt x="6" y="10"/>
                      <a:pt x="6" y="10"/>
                    </a:cubicBezTo>
                    <a:cubicBezTo>
                      <a:pt x="1" y="10"/>
                      <a:pt x="1" y="10"/>
                      <a:pt x="1" y="10"/>
                    </a:cubicBezTo>
                    <a:cubicBezTo>
                      <a:pt x="0" y="10"/>
                      <a:pt x="0" y="10"/>
                      <a:pt x="0" y="9"/>
                    </a:cubicBezTo>
                    <a:cubicBezTo>
                      <a:pt x="0" y="2"/>
                      <a:pt x="0" y="2"/>
                      <a:pt x="0" y="2"/>
                    </a:cubicBezTo>
                    <a:cubicBezTo>
                      <a:pt x="0" y="1"/>
                      <a:pt x="0" y="0"/>
                      <a:pt x="1" y="0"/>
                    </a:cubicBezTo>
                    <a:cubicBezTo>
                      <a:pt x="6" y="0"/>
                      <a:pt x="6" y="0"/>
                      <a:pt x="6" y="0"/>
                    </a:cubicBezTo>
                    <a:cubicBezTo>
                      <a:pt x="6" y="0"/>
                      <a:pt x="7" y="1"/>
                      <a:pt x="7" y="2"/>
                    </a:cubicBezTo>
                    <a:lnTo>
                      <a:pt x="7" y="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62"/>
              <p:cNvSpPr/>
              <p:nvPr/>
            </p:nvSpPr>
            <p:spPr bwMode="auto">
              <a:xfrm>
                <a:off x="6624799" y="3330152"/>
                <a:ext cx="123825" cy="249237"/>
              </a:xfrm>
              <a:custGeom>
                <a:gdLst>
                  <a:gd fmla="*/ 2 w 11" name="T0"/>
                  <a:gd fmla="*/ 5 h 22" name="T1"/>
                  <a:gd fmla="*/ 0 w 11" name="T2"/>
                  <a:gd fmla="*/ 8 h 22" name="T3"/>
                  <a:gd fmla="*/ 0 w 11" name="T4"/>
                  <a:gd fmla="*/ 13 h 22" name="T5"/>
                  <a:gd fmla="*/ 2 w 11" name="T6"/>
                  <a:gd fmla="*/ 16 h 22" name="T7"/>
                  <a:gd fmla="*/ 10 w 11" name="T8"/>
                  <a:gd fmla="*/ 21 h 22" name="T9"/>
                  <a:gd fmla="*/ 11 w 11" name="T10"/>
                  <a:gd fmla="*/ 20 h 22" name="T11"/>
                  <a:gd fmla="*/ 11 w 11" name="T12"/>
                  <a:gd fmla="*/ 1 h 22" name="T13"/>
                  <a:gd fmla="*/ 10 w 11" name="T14"/>
                  <a:gd fmla="*/ 0 h 22" name="T15"/>
                  <a:gd fmla="*/ 2 w 11" name="T16"/>
                  <a:gd fmla="*/ 5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1">
                    <a:moveTo>
                      <a:pt x="2" y="5"/>
                    </a:moveTo>
                    <a:cubicBezTo>
                      <a:pt x="1" y="5"/>
                      <a:pt x="0" y="7"/>
                      <a:pt x="0" y="8"/>
                    </a:cubicBezTo>
                    <a:cubicBezTo>
                      <a:pt x="0" y="13"/>
                      <a:pt x="0" y="13"/>
                      <a:pt x="0" y="13"/>
                    </a:cubicBezTo>
                    <a:cubicBezTo>
                      <a:pt x="0" y="14"/>
                      <a:pt x="1" y="16"/>
                      <a:pt x="2" y="16"/>
                    </a:cubicBezTo>
                    <a:cubicBezTo>
                      <a:pt x="10" y="21"/>
                      <a:pt x="10" y="21"/>
                      <a:pt x="10" y="21"/>
                    </a:cubicBezTo>
                    <a:cubicBezTo>
                      <a:pt x="11" y="22"/>
                      <a:pt x="11" y="21"/>
                      <a:pt x="11" y="20"/>
                    </a:cubicBezTo>
                    <a:cubicBezTo>
                      <a:pt x="11" y="1"/>
                      <a:pt x="11" y="1"/>
                      <a:pt x="11" y="1"/>
                    </a:cubicBezTo>
                    <a:cubicBezTo>
                      <a:pt x="11" y="0"/>
                      <a:pt x="11" y="0"/>
                      <a:pt x="10" y="0"/>
                    </a:cubicBezTo>
                    <a:lnTo>
                      <a:pt x="2"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63"/>
              <p:cNvSpPr/>
              <p:nvPr/>
            </p:nvSpPr>
            <p:spPr bwMode="auto">
              <a:xfrm>
                <a:off x="6366036" y="3330152"/>
                <a:ext cx="123825" cy="249237"/>
              </a:xfrm>
              <a:custGeom>
                <a:gdLst>
                  <a:gd fmla="*/ 10 w 11" name="T0"/>
                  <a:gd fmla="*/ 17 h 22" name="T1"/>
                  <a:gd fmla="*/ 11 w 11" name="T2"/>
                  <a:gd fmla="*/ 13 h 22" name="T3"/>
                  <a:gd fmla="*/ 11 w 11" name="T4"/>
                  <a:gd fmla="*/ 8 h 22" name="T5"/>
                  <a:gd fmla="*/ 10 w 11" name="T6"/>
                  <a:gd fmla="*/ 5 h 22" name="T7"/>
                  <a:gd fmla="*/ 2 w 11" name="T8"/>
                  <a:gd fmla="*/ 0 h 22" name="T9"/>
                  <a:gd fmla="*/ 0 w 11" name="T10"/>
                  <a:gd fmla="*/ 1 h 22" name="T11"/>
                  <a:gd fmla="*/ 0 w 11" name="T12"/>
                  <a:gd fmla="*/ 20 h 22" name="T13"/>
                  <a:gd fmla="*/ 2 w 11" name="T14"/>
                  <a:gd fmla="*/ 21 h 22" name="T15"/>
                  <a:gd fmla="*/ 10 w 11" name="T16"/>
                  <a:gd fmla="*/ 17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1">
                    <a:moveTo>
                      <a:pt x="10" y="17"/>
                    </a:moveTo>
                    <a:cubicBezTo>
                      <a:pt x="11" y="16"/>
                      <a:pt x="11" y="15"/>
                      <a:pt x="11" y="13"/>
                    </a:cubicBezTo>
                    <a:cubicBezTo>
                      <a:pt x="11" y="8"/>
                      <a:pt x="11" y="8"/>
                      <a:pt x="11" y="8"/>
                    </a:cubicBezTo>
                    <a:cubicBezTo>
                      <a:pt x="11" y="7"/>
                      <a:pt x="11" y="6"/>
                      <a:pt x="10" y="5"/>
                    </a:cubicBezTo>
                    <a:cubicBezTo>
                      <a:pt x="2" y="0"/>
                      <a:pt x="2" y="0"/>
                      <a:pt x="2" y="0"/>
                    </a:cubicBezTo>
                    <a:cubicBezTo>
                      <a:pt x="1" y="0"/>
                      <a:pt x="0" y="0"/>
                      <a:pt x="0" y="1"/>
                    </a:cubicBezTo>
                    <a:cubicBezTo>
                      <a:pt x="0" y="20"/>
                      <a:pt x="0" y="20"/>
                      <a:pt x="0" y="20"/>
                    </a:cubicBezTo>
                    <a:cubicBezTo>
                      <a:pt x="0" y="21"/>
                      <a:pt x="1" y="22"/>
                      <a:pt x="2" y="21"/>
                    </a:cubicBezTo>
                    <a:lnTo>
                      <a:pt x="10" y="1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64"/>
              <p:cNvSpPr/>
              <p:nvPr/>
            </p:nvSpPr>
            <p:spPr bwMode="auto">
              <a:xfrm>
                <a:off x="6704174" y="4165177"/>
                <a:ext cx="22225" cy="112712"/>
              </a:xfrm>
              <a:custGeom>
                <a:gdLst>
                  <a:gd fmla="*/ 1 w 2" name="T0"/>
                  <a:gd fmla="*/ 0 h 10" name="T1"/>
                  <a:gd fmla="*/ 0 w 2" name="T2"/>
                  <a:gd fmla="*/ 1 h 10" name="T3"/>
                  <a:gd fmla="*/ 0 w 2" name="T4"/>
                  <a:gd fmla="*/ 2 h 10" name="T5"/>
                  <a:gd fmla="*/ 0 w 2" name="T6"/>
                  <a:gd fmla="*/ 4 h 10" name="T7"/>
                  <a:gd fmla="*/ 0 w 2" name="T8"/>
                  <a:gd fmla="*/ 6 h 10" name="T9"/>
                  <a:gd fmla="*/ 0 w 2" name="T10"/>
                  <a:gd fmla="*/ 7 h 10" name="T11"/>
                  <a:gd fmla="*/ 0 w 2" name="T12"/>
                  <a:gd fmla="*/ 9 h 10" name="T13"/>
                  <a:gd fmla="*/ 1 w 2" name="T14"/>
                  <a:gd fmla="*/ 10 h 10" name="T15"/>
                  <a:gd fmla="*/ 2 w 2" name="T16"/>
                  <a:gd fmla="*/ 9 h 10" name="T17"/>
                  <a:gd fmla="*/ 2 w 2" name="T18"/>
                  <a:gd fmla="*/ 7 h 10" name="T19"/>
                  <a:gd fmla="*/ 2 w 2" name="T20"/>
                  <a:gd fmla="*/ 6 h 10" name="T21"/>
                  <a:gd fmla="*/ 2 w 2" name="T22"/>
                  <a:gd fmla="*/ 4 h 10" name="T23"/>
                  <a:gd fmla="*/ 2 w 2" name="T24"/>
                  <a:gd fmla="*/ 2 h 10" name="T25"/>
                  <a:gd fmla="*/ 2 w 2" name="T26"/>
                  <a:gd fmla="*/ 1 h 10" name="T27"/>
                  <a:gd fmla="*/ 1 w 2"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2">
                    <a:moveTo>
                      <a:pt x="1"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1" y="10"/>
                    </a:cubicBezTo>
                    <a:cubicBezTo>
                      <a:pt x="1" y="10"/>
                      <a:pt x="2" y="9"/>
                      <a:pt x="2" y="9"/>
                    </a:cubicBezTo>
                    <a:cubicBezTo>
                      <a:pt x="2" y="7"/>
                      <a:pt x="2" y="7"/>
                      <a:pt x="2" y="7"/>
                    </a:cubicBezTo>
                    <a:cubicBezTo>
                      <a:pt x="2" y="6"/>
                      <a:pt x="2" y="6"/>
                      <a:pt x="2" y="6"/>
                    </a:cubicBezTo>
                    <a:cubicBezTo>
                      <a:pt x="2" y="4"/>
                      <a:pt x="2" y="4"/>
                      <a:pt x="2" y="4"/>
                    </a:cubicBezTo>
                    <a:cubicBezTo>
                      <a:pt x="2" y="2"/>
                      <a:pt x="2" y="2"/>
                      <a:pt x="2" y="2"/>
                    </a:cubicBezTo>
                    <a:cubicBezTo>
                      <a:pt x="2" y="1"/>
                      <a:pt x="2" y="1"/>
                      <a:pt x="2" y="1"/>
                    </a:cubicBezTo>
                    <a:cubicBezTo>
                      <a:pt x="2" y="0"/>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65"/>
              <p:cNvSpPr/>
              <p:nvPr/>
            </p:nvSpPr>
            <p:spPr bwMode="auto">
              <a:xfrm>
                <a:off x="6399374" y="4165177"/>
                <a:ext cx="11113" cy="112712"/>
              </a:xfrm>
              <a:custGeom>
                <a:gdLst>
                  <a:gd fmla="*/ 0 w 1" name="T0"/>
                  <a:gd fmla="*/ 0 h 10" name="T1"/>
                  <a:gd fmla="*/ 0 w 1" name="T2"/>
                  <a:gd fmla="*/ 1 h 10" name="T3"/>
                  <a:gd fmla="*/ 0 w 1" name="T4"/>
                  <a:gd fmla="*/ 2 h 10" name="T5"/>
                  <a:gd fmla="*/ 0 w 1" name="T6"/>
                  <a:gd fmla="*/ 4 h 10" name="T7"/>
                  <a:gd fmla="*/ 0 w 1" name="T8"/>
                  <a:gd fmla="*/ 6 h 10" name="T9"/>
                  <a:gd fmla="*/ 0 w 1" name="T10"/>
                  <a:gd fmla="*/ 7 h 10" name="T11"/>
                  <a:gd fmla="*/ 0 w 1" name="T12"/>
                  <a:gd fmla="*/ 9 h 10" name="T13"/>
                  <a:gd fmla="*/ 0 w 1" name="T14"/>
                  <a:gd fmla="*/ 10 h 10" name="T15"/>
                  <a:gd fmla="*/ 1 w 1" name="T16"/>
                  <a:gd fmla="*/ 9 h 10" name="T17"/>
                  <a:gd fmla="*/ 1 w 1" name="T18"/>
                  <a:gd fmla="*/ 7 h 10" name="T19"/>
                  <a:gd fmla="*/ 1 w 1" name="T20"/>
                  <a:gd fmla="*/ 6 h 10" name="T21"/>
                  <a:gd fmla="*/ 1 w 1" name="T22"/>
                  <a:gd fmla="*/ 4 h 10" name="T23"/>
                  <a:gd fmla="*/ 1 w 1" name="T24"/>
                  <a:gd fmla="*/ 2 h 10" name="T25"/>
                  <a:gd fmla="*/ 1 w 1" name="T26"/>
                  <a:gd fmla="*/ 1 h 10" name="T27"/>
                  <a:gd fmla="*/ 0 w 1"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1">
                    <a:moveTo>
                      <a:pt x="0"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0" y="10"/>
                    </a:cubicBezTo>
                    <a:cubicBezTo>
                      <a:pt x="1" y="10"/>
                      <a:pt x="1" y="9"/>
                      <a:pt x="1" y="9"/>
                    </a:cubicBezTo>
                    <a:cubicBezTo>
                      <a:pt x="1" y="7"/>
                      <a:pt x="1" y="7"/>
                      <a:pt x="1" y="7"/>
                    </a:cubicBezTo>
                    <a:cubicBezTo>
                      <a:pt x="1" y="6"/>
                      <a:pt x="1" y="6"/>
                      <a:pt x="1" y="6"/>
                    </a:cubicBezTo>
                    <a:cubicBezTo>
                      <a:pt x="1" y="4"/>
                      <a:pt x="1" y="4"/>
                      <a:pt x="1" y="4"/>
                    </a:cubicBezTo>
                    <a:cubicBezTo>
                      <a:pt x="1" y="2"/>
                      <a:pt x="1" y="2"/>
                      <a:pt x="1" y="2"/>
                    </a:cubicBezTo>
                    <a:cubicBezTo>
                      <a:pt x="1" y="1"/>
                      <a:pt x="1" y="1"/>
                      <a:pt x="1" y="1"/>
                    </a:cubicBezTo>
                    <a:cubicBezTo>
                      <a:pt x="1" y="0"/>
                      <a:pt x="1" y="0"/>
                      <a:pt x="0"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66"/>
              <p:cNvSpPr/>
              <p:nvPr/>
            </p:nvSpPr>
            <p:spPr bwMode="auto">
              <a:xfrm>
                <a:off x="6354924" y="4165177"/>
                <a:ext cx="33338" cy="112712"/>
              </a:xfrm>
              <a:custGeom>
                <a:gdLst>
                  <a:gd fmla="*/ 1 w 3" name="T0"/>
                  <a:gd fmla="*/ 0 h 10" name="T1"/>
                  <a:gd fmla="*/ 0 w 3" name="T2"/>
                  <a:gd fmla="*/ 1 h 10" name="T3"/>
                  <a:gd fmla="*/ 0 w 3" name="T4"/>
                  <a:gd fmla="*/ 2 h 10" name="T5"/>
                  <a:gd fmla="*/ 0 w 3" name="T6"/>
                  <a:gd fmla="*/ 4 h 10" name="T7"/>
                  <a:gd fmla="*/ 0 w 3" name="T8"/>
                  <a:gd fmla="*/ 6 h 10" name="T9"/>
                  <a:gd fmla="*/ 0 w 3" name="T10"/>
                  <a:gd fmla="*/ 7 h 10" name="T11"/>
                  <a:gd fmla="*/ 0 w 3" name="T12"/>
                  <a:gd fmla="*/ 9 h 10" name="T13"/>
                  <a:gd fmla="*/ 1 w 3" name="T14"/>
                  <a:gd fmla="*/ 10 h 10" name="T15"/>
                  <a:gd fmla="*/ 3 w 3" name="T16"/>
                  <a:gd fmla="*/ 9 h 10" name="T17"/>
                  <a:gd fmla="*/ 3 w 3" name="T18"/>
                  <a:gd fmla="*/ 7 h 10" name="T19"/>
                  <a:gd fmla="*/ 3 w 3" name="T20"/>
                  <a:gd fmla="*/ 6 h 10" name="T21"/>
                  <a:gd fmla="*/ 3 w 3" name="T22"/>
                  <a:gd fmla="*/ 4 h 10" name="T23"/>
                  <a:gd fmla="*/ 3 w 3" name="T24"/>
                  <a:gd fmla="*/ 2 h 10" name="T25"/>
                  <a:gd fmla="*/ 3 w 3" name="T26"/>
                  <a:gd fmla="*/ 1 h 10" name="T27"/>
                  <a:gd fmla="*/ 1 w 3"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3">
                    <a:moveTo>
                      <a:pt x="1"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1" y="10"/>
                    </a:cubicBezTo>
                    <a:cubicBezTo>
                      <a:pt x="2" y="10"/>
                      <a:pt x="3" y="9"/>
                      <a:pt x="3" y="9"/>
                    </a:cubicBezTo>
                    <a:cubicBezTo>
                      <a:pt x="3" y="7"/>
                      <a:pt x="3" y="7"/>
                      <a:pt x="3" y="7"/>
                    </a:cubicBezTo>
                    <a:cubicBezTo>
                      <a:pt x="3" y="6"/>
                      <a:pt x="3" y="6"/>
                      <a:pt x="3" y="6"/>
                    </a:cubicBezTo>
                    <a:cubicBezTo>
                      <a:pt x="3" y="4"/>
                      <a:pt x="3" y="4"/>
                      <a:pt x="3" y="4"/>
                    </a:cubicBezTo>
                    <a:cubicBezTo>
                      <a:pt x="3" y="2"/>
                      <a:pt x="3" y="2"/>
                      <a:pt x="3" y="2"/>
                    </a:cubicBezTo>
                    <a:cubicBezTo>
                      <a:pt x="3" y="1"/>
                      <a:pt x="3" y="1"/>
                      <a:pt x="3" y="1"/>
                    </a:cubicBezTo>
                    <a:cubicBezTo>
                      <a:pt x="3" y="0"/>
                      <a:pt x="2"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67"/>
              <p:cNvSpPr/>
              <p:nvPr/>
            </p:nvSpPr>
            <p:spPr bwMode="auto">
              <a:xfrm>
                <a:off x="6726399" y="4165177"/>
                <a:ext cx="44450" cy="112712"/>
              </a:xfrm>
              <a:custGeom>
                <a:gdLst>
                  <a:gd fmla="*/ 2 w 4" name="T0"/>
                  <a:gd fmla="*/ 0 h 10" name="T1"/>
                  <a:gd fmla="*/ 0 w 4" name="T2"/>
                  <a:gd fmla="*/ 1 h 10" name="T3"/>
                  <a:gd fmla="*/ 0 w 4" name="T4"/>
                  <a:gd fmla="*/ 2 h 10" name="T5"/>
                  <a:gd fmla="*/ 0 w 4" name="T6"/>
                  <a:gd fmla="*/ 4 h 10" name="T7"/>
                  <a:gd fmla="*/ 0 w 4" name="T8"/>
                  <a:gd fmla="*/ 6 h 10" name="T9"/>
                  <a:gd fmla="*/ 0 w 4" name="T10"/>
                  <a:gd fmla="*/ 7 h 10" name="T11"/>
                  <a:gd fmla="*/ 0 w 4" name="T12"/>
                  <a:gd fmla="*/ 9 h 10" name="T13"/>
                  <a:gd fmla="*/ 2 w 4" name="T14"/>
                  <a:gd fmla="*/ 10 h 10" name="T15"/>
                  <a:gd fmla="*/ 4 w 4" name="T16"/>
                  <a:gd fmla="*/ 9 h 10" name="T17"/>
                  <a:gd fmla="*/ 4 w 4" name="T18"/>
                  <a:gd fmla="*/ 7 h 10" name="T19"/>
                  <a:gd fmla="*/ 4 w 4" name="T20"/>
                  <a:gd fmla="*/ 6 h 10" name="T21"/>
                  <a:gd fmla="*/ 4 w 4" name="T22"/>
                  <a:gd fmla="*/ 4 h 10" name="T23"/>
                  <a:gd fmla="*/ 4 w 4" name="T24"/>
                  <a:gd fmla="*/ 2 h 10" name="T25"/>
                  <a:gd fmla="*/ 4 w 4" name="T26"/>
                  <a:gd fmla="*/ 1 h 10" name="T27"/>
                  <a:gd fmla="*/ 2 w 4"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4">
                    <a:moveTo>
                      <a:pt x="2"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2" y="10"/>
                    </a:cubicBezTo>
                    <a:cubicBezTo>
                      <a:pt x="3" y="10"/>
                      <a:pt x="4" y="9"/>
                      <a:pt x="4" y="9"/>
                    </a:cubicBezTo>
                    <a:cubicBezTo>
                      <a:pt x="4" y="7"/>
                      <a:pt x="4" y="7"/>
                      <a:pt x="4" y="7"/>
                    </a:cubicBezTo>
                    <a:cubicBezTo>
                      <a:pt x="4" y="6"/>
                      <a:pt x="4" y="6"/>
                      <a:pt x="4" y="6"/>
                    </a:cubicBezTo>
                    <a:cubicBezTo>
                      <a:pt x="4" y="4"/>
                      <a:pt x="4" y="4"/>
                      <a:pt x="4" y="4"/>
                    </a:cubicBezTo>
                    <a:cubicBezTo>
                      <a:pt x="4" y="2"/>
                      <a:pt x="4" y="2"/>
                      <a:pt x="4" y="2"/>
                    </a:cubicBezTo>
                    <a:cubicBezTo>
                      <a:pt x="4" y="1"/>
                      <a:pt x="4" y="1"/>
                      <a:pt x="4" y="1"/>
                    </a:cubicBezTo>
                    <a:cubicBezTo>
                      <a:pt x="4" y="0"/>
                      <a:pt x="3" y="0"/>
                      <a:pt x="2"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68"/>
              <p:cNvSpPr/>
              <p:nvPr/>
            </p:nvSpPr>
            <p:spPr bwMode="auto">
              <a:xfrm>
                <a:off x="6377149" y="3961977"/>
                <a:ext cx="360363" cy="192087"/>
              </a:xfrm>
              <a:custGeom>
                <a:gdLst>
                  <a:gd fmla="*/ 31 w 32" name="T0"/>
                  <a:gd fmla="*/ 8 h 17" name="T1"/>
                  <a:gd fmla="*/ 28 w 32" name="T2"/>
                  <a:gd fmla="*/ 3 h 17" name="T3"/>
                  <a:gd fmla="*/ 24 w 32" name="T4"/>
                  <a:gd fmla="*/ 1 h 17" name="T5"/>
                  <a:gd fmla="*/ 19 w 32" name="T6"/>
                  <a:gd fmla="*/ 0 h 17" name="T7"/>
                  <a:gd fmla="*/ 18 w 32" name="T8"/>
                  <a:gd fmla="*/ 0 h 17" name="T9"/>
                  <a:gd fmla="*/ 16 w 32" name="T10"/>
                  <a:gd fmla="*/ 0 h 17" name="T11"/>
                  <a:gd fmla="*/ 15 w 32" name="T12"/>
                  <a:gd fmla="*/ 0 h 17" name="T13"/>
                  <a:gd fmla="*/ 14 w 32" name="T14"/>
                  <a:gd fmla="*/ 0 h 17" name="T15"/>
                  <a:gd fmla="*/ 9 w 32" name="T16"/>
                  <a:gd fmla="*/ 1 h 17" name="T17"/>
                  <a:gd fmla="*/ 4 w 32" name="T18"/>
                  <a:gd fmla="*/ 3 h 17" name="T19"/>
                  <a:gd fmla="*/ 2 w 32" name="T20"/>
                  <a:gd fmla="*/ 8 h 17" name="T21"/>
                  <a:gd fmla="*/ 0 w 32" name="T22"/>
                  <a:gd fmla="*/ 13 h 17" name="T23"/>
                  <a:gd fmla="*/ 0 w 32" name="T24"/>
                  <a:gd fmla="*/ 13 h 17" name="T25"/>
                  <a:gd fmla="*/ 0 w 32" name="T26"/>
                  <a:gd fmla="*/ 14 h 17" name="T27"/>
                  <a:gd fmla="*/ 0 w 32" name="T28"/>
                  <a:gd fmla="*/ 11 h 17" name="T29"/>
                  <a:gd fmla="*/ 0 w 32" name="T30"/>
                  <a:gd fmla="*/ 11 h 17" name="T31"/>
                  <a:gd fmla="*/ 0 w 32" name="T32"/>
                  <a:gd fmla="*/ 12 h 17" name="T33"/>
                  <a:gd fmla="*/ 0 w 32" name="T34"/>
                  <a:gd fmla="*/ 13 h 17" name="T35"/>
                  <a:gd fmla="*/ 0 w 32" name="T36"/>
                  <a:gd fmla="*/ 14 h 17" name="T37"/>
                  <a:gd fmla="*/ 0 w 32" name="T38"/>
                  <a:gd fmla="*/ 16 h 17" name="T39"/>
                  <a:gd fmla="*/ 1 w 32" name="T40"/>
                  <a:gd fmla="*/ 17 h 17" name="T41"/>
                  <a:gd fmla="*/ 2 w 32" name="T42"/>
                  <a:gd fmla="*/ 16 h 17" name="T43"/>
                  <a:gd fmla="*/ 2 w 32" name="T44"/>
                  <a:gd fmla="*/ 14 h 17" name="T45"/>
                  <a:gd fmla="*/ 2 w 32" name="T46"/>
                  <a:gd fmla="*/ 13 h 17" name="T47"/>
                  <a:gd fmla="*/ 2 w 32" name="T48"/>
                  <a:gd fmla="*/ 12 h 17" name="T49"/>
                  <a:gd fmla="*/ 2 w 32" name="T50"/>
                  <a:gd fmla="*/ 11 h 17" name="T51"/>
                  <a:gd fmla="*/ 2 w 32" name="T52"/>
                  <a:gd fmla="*/ 11 h 17" name="T53"/>
                  <a:gd fmla="*/ 2 w 32" name="T54"/>
                  <a:gd fmla="*/ 14 h 17" name="T55"/>
                  <a:gd fmla="*/ 2 w 32" name="T56"/>
                  <a:gd fmla="*/ 13 h 17" name="T57"/>
                  <a:gd fmla="*/ 2 w 32" name="T58"/>
                  <a:gd fmla="*/ 13 h 17" name="T59"/>
                  <a:gd fmla="*/ 3 w 32" name="T60"/>
                  <a:gd fmla="*/ 8 h 17" name="T61"/>
                  <a:gd fmla="*/ 6 w 32" name="T62"/>
                  <a:gd fmla="*/ 5 h 17" name="T63"/>
                  <a:gd fmla="*/ 9 w 32" name="T64"/>
                  <a:gd fmla="*/ 2 h 17" name="T65"/>
                  <a:gd fmla="*/ 14 w 32" name="T66"/>
                  <a:gd fmla="*/ 1 h 17" name="T67"/>
                  <a:gd fmla="*/ 15 w 32" name="T68"/>
                  <a:gd fmla="*/ 1 h 17" name="T69"/>
                  <a:gd fmla="*/ 16 w 32" name="T70"/>
                  <a:gd fmla="*/ 1 h 17" name="T71"/>
                  <a:gd fmla="*/ 18 w 32" name="T72"/>
                  <a:gd fmla="*/ 1 h 17" name="T73"/>
                  <a:gd fmla="*/ 19 w 32" name="T74"/>
                  <a:gd fmla="*/ 1 h 17" name="T75"/>
                  <a:gd fmla="*/ 23 w 32" name="T76"/>
                  <a:gd fmla="*/ 2 h 17" name="T77"/>
                  <a:gd fmla="*/ 27 w 32" name="T78"/>
                  <a:gd fmla="*/ 5 h 17" name="T79"/>
                  <a:gd fmla="*/ 29 w 32" name="T80"/>
                  <a:gd fmla="*/ 8 h 17" name="T81"/>
                  <a:gd fmla="*/ 30 w 32" name="T82"/>
                  <a:gd fmla="*/ 13 h 17" name="T83"/>
                  <a:gd fmla="*/ 30 w 32" name="T84"/>
                  <a:gd fmla="*/ 13 h 17" name="T85"/>
                  <a:gd fmla="*/ 30 w 32" name="T86"/>
                  <a:gd fmla="*/ 14 h 17" name="T87"/>
                  <a:gd fmla="*/ 30 w 32" name="T88"/>
                  <a:gd fmla="*/ 11 h 17" name="T89"/>
                  <a:gd fmla="*/ 30 w 32" name="T90"/>
                  <a:gd fmla="*/ 11 h 17" name="T91"/>
                  <a:gd fmla="*/ 30 w 32" name="T92"/>
                  <a:gd fmla="*/ 12 h 17" name="T93"/>
                  <a:gd fmla="*/ 30 w 32" name="T94"/>
                  <a:gd fmla="*/ 13 h 17" name="T95"/>
                  <a:gd fmla="*/ 30 w 32" name="T96"/>
                  <a:gd fmla="*/ 14 h 17" name="T97"/>
                  <a:gd fmla="*/ 30 w 32" name="T98"/>
                  <a:gd fmla="*/ 16 h 17" name="T99"/>
                  <a:gd fmla="*/ 31 w 32" name="T100"/>
                  <a:gd fmla="*/ 17 h 17" name="T101"/>
                  <a:gd fmla="*/ 32 w 32" name="T102"/>
                  <a:gd fmla="*/ 16 h 17" name="T103"/>
                  <a:gd fmla="*/ 32 w 32" name="T104"/>
                  <a:gd fmla="*/ 14 h 17" name="T105"/>
                  <a:gd fmla="*/ 32 w 32" name="T106"/>
                  <a:gd fmla="*/ 13 h 17" name="T107"/>
                  <a:gd fmla="*/ 32 w 32" name="T108"/>
                  <a:gd fmla="*/ 12 h 17" name="T109"/>
                  <a:gd fmla="*/ 32 w 32" name="T110"/>
                  <a:gd fmla="*/ 11 h 17" name="T111"/>
                  <a:gd fmla="*/ 32 w 32" name="T112"/>
                  <a:gd fmla="*/ 11 h 17" name="T113"/>
                  <a:gd fmla="*/ 32 w 32" name="T114"/>
                  <a:gd fmla="*/ 14 h 17" name="T115"/>
                  <a:gd fmla="*/ 32 w 32" name="T116"/>
                  <a:gd fmla="*/ 13 h 17" name="T117"/>
                  <a:gd fmla="*/ 32 w 32" name="T118"/>
                  <a:gd fmla="*/ 13 h 17" name="T119"/>
                  <a:gd fmla="*/ 31 w 32" name="T120"/>
                  <a:gd fmla="*/ 8 h 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 w="32">
                    <a:moveTo>
                      <a:pt x="31" y="8"/>
                    </a:moveTo>
                    <a:cubicBezTo>
                      <a:pt x="30" y="6"/>
                      <a:pt x="29" y="5"/>
                      <a:pt x="28" y="3"/>
                    </a:cubicBezTo>
                    <a:cubicBezTo>
                      <a:pt x="27" y="2"/>
                      <a:pt x="26" y="1"/>
                      <a:pt x="24" y="1"/>
                    </a:cubicBezTo>
                    <a:cubicBezTo>
                      <a:pt x="22" y="0"/>
                      <a:pt x="21" y="0"/>
                      <a:pt x="19" y="0"/>
                    </a:cubicBezTo>
                    <a:cubicBezTo>
                      <a:pt x="18" y="0"/>
                      <a:pt x="18" y="0"/>
                      <a:pt x="18" y="0"/>
                    </a:cubicBezTo>
                    <a:cubicBezTo>
                      <a:pt x="16" y="0"/>
                      <a:pt x="16" y="0"/>
                      <a:pt x="16" y="0"/>
                    </a:cubicBezTo>
                    <a:cubicBezTo>
                      <a:pt x="15" y="0"/>
                      <a:pt x="15" y="0"/>
                      <a:pt x="15" y="0"/>
                    </a:cubicBezTo>
                    <a:cubicBezTo>
                      <a:pt x="14" y="0"/>
                      <a:pt x="14" y="0"/>
                      <a:pt x="14" y="0"/>
                    </a:cubicBezTo>
                    <a:cubicBezTo>
                      <a:pt x="12" y="0"/>
                      <a:pt x="10" y="0"/>
                      <a:pt x="9" y="1"/>
                    </a:cubicBezTo>
                    <a:cubicBezTo>
                      <a:pt x="7" y="1"/>
                      <a:pt x="6" y="2"/>
                      <a:pt x="4" y="3"/>
                    </a:cubicBezTo>
                    <a:cubicBezTo>
                      <a:pt x="3" y="5"/>
                      <a:pt x="2" y="6"/>
                      <a:pt x="2" y="8"/>
                    </a:cubicBezTo>
                    <a:cubicBezTo>
                      <a:pt x="1" y="9"/>
                      <a:pt x="0" y="11"/>
                      <a:pt x="0" y="13"/>
                    </a:cubicBezTo>
                    <a:cubicBezTo>
                      <a:pt x="0" y="13"/>
                      <a:pt x="0" y="13"/>
                      <a:pt x="0" y="13"/>
                    </a:cubicBezTo>
                    <a:cubicBezTo>
                      <a:pt x="0" y="14"/>
                      <a:pt x="0" y="14"/>
                      <a:pt x="0" y="14"/>
                    </a:cubicBezTo>
                    <a:cubicBezTo>
                      <a:pt x="0" y="11"/>
                      <a:pt x="0" y="11"/>
                      <a:pt x="0" y="11"/>
                    </a:cubicBezTo>
                    <a:cubicBezTo>
                      <a:pt x="0" y="11"/>
                      <a:pt x="0" y="11"/>
                      <a:pt x="0" y="11"/>
                    </a:cubicBezTo>
                    <a:cubicBezTo>
                      <a:pt x="0" y="12"/>
                      <a:pt x="0" y="12"/>
                      <a:pt x="0" y="12"/>
                    </a:cubicBezTo>
                    <a:cubicBezTo>
                      <a:pt x="0" y="13"/>
                      <a:pt x="0" y="13"/>
                      <a:pt x="0" y="13"/>
                    </a:cubicBezTo>
                    <a:cubicBezTo>
                      <a:pt x="0" y="14"/>
                      <a:pt x="0" y="14"/>
                      <a:pt x="0" y="14"/>
                    </a:cubicBezTo>
                    <a:cubicBezTo>
                      <a:pt x="0" y="16"/>
                      <a:pt x="0" y="16"/>
                      <a:pt x="0" y="16"/>
                    </a:cubicBezTo>
                    <a:cubicBezTo>
                      <a:pt x="0" y="16"/>
                      <a:pt x="1" y="17"/>
                      <a:pt x="1" y="17"/>
                    </a:cubicBezTo>
                    <a:cubicBezTo>
                      <a:pt x="2" y="17"/>
                      <a:pt x="2" y="16"/>
                      <a:pt x="2" y="16"/>
                    </a:cubicBezTo>
                    <a:cubicBezTo>
                      <a:pt x="2" y="14"/>
                      <a:pt x="2" y="14"/>
                      <a:pt x="2" y="14"/>
                    </a:cubicBezTo>
                    <a:cubicBezTo>
                      <a:pt x="2" y="13"/>
                      <a:pt x="2" y="13"/>
                      <a:pt x="2" y="13"/>
                    </a:cubicBezTo>
                    <a:cubicBezTo>
                      <a:pt x="2" y="12"/>
                      <a:pt x="2" y="12"/>
                      <a:pt x="2" y="12"/>
                    </a:cubicBezTo>
                    <a:cubicBezTo>
                      <a:pt x="2" y="11"/>
                      <a:pt x="2" y="11"/>
                      <a:pt x="2" y="11"/>
                    </a:cubicBezTo>
                    <a:cubicBezTo>
                      <a:pt x="2" y="11"/>
                      <a:pt x="2" y="11"/>
                      <a:pt x="2" y="11"/>
                    </a:cubicBezTo>
                    <a:cubicBezTo>
                      <a:pt x="2" y="14"/>
                      <a:pt x="2" y="14"/>
                      <a:pt x="2" y="14"/>
                    </a:cubicBezTo>
                    <a:cubicBezTo>
                      <a:pt x="2" y="13"/>
                      <a:pt x="2" y="13"/>
                      <a:pt x="2" y="13"/>
                    </a:cubicBezTo>
                    <a:cubicBezTo>
                      <a:pt x="2" y="13"/>
                      <a:pt x="2" y="13"/>
                      <a:pt x="2" y="13"/>
                    </a:cubicBezTo>
                    <a:cubicBezTo>
                      <a:pt x="2" y="11"/>
                      <a:pt x="3" y="10"/>
                      <a:pt x="3" y="8"/>
                    </a:cubicBezTo>
                    <a:cubicBezTo>
                      <a:pt x="4" y="7"/>
                      <a:pt x="5" y="6"/>
                      <a:pt x="6" y="5"/>
                    </a:cubicBezTo>
                    <a:cubicBezTo>
                      <a:pt x="7" y="4"/>
                      <a:pt x="8" y="3"/>
                      <a:pt x="9" y="2"/>
                    </a:cubicBezTo>
                    <a:cubicBezTo>
                      <a:pt x="11" y="2"/>
                      <a:pt x="12" y="1"/>
                      <a:pt x="14" y="1"/>
                    </a:cubicBezTo>
                    <a:cubicBezTo>
                      <a:pt x="15" y="1"/>
                      <a:pt x="15" y="1"/>
                      <a:pt x="15" y="1"/>
                    </a:cubicBezTo>
                    <a:cubicBezTo>
                      <a:pt x="16" y="1"/>
                      <a:pt x="16" y="1"/>
                      <a:pt x="16" y="1"/>
                    </a:cubicBezTo>
                    <a:cubicBezTo>
                      <a:pt x="18" y="1"/>
                      <a:pt x="18" y="1"/>
                      <a:pt x="18" y="1"/>
                    </a:cubicBezTo>
                    <a:cubicBezTo>
                      <a:pt x="19" y="1"/>
                      <a:pt x="19" y="1"/>
                      <a:pt x="19" y="1"/>
                    </a:cubicBezTo>
                    <a:cubicBezTo>
                      <a:pt x="20" y="1"/>
                      <a:pt x="22" y="2"/>
                      <a:pt x="23" y="2"/>
                    </a:cubicBezTo>
                    <a:cubicBezTo>
                      <a:pt x="25" y="3"/>
                      <a:pt x="26" y="4"/>
                      <a:pt x="27" y="5"/>
                    </a:cubicBezTo>
                    <a:cubicBezTo>
                      <a:pt x="28" y="6"/>
                      <a:pt x="29" y="7"/>
                      <a:pt x="29" y="8"/>
                    </a:cubicBezTo>
                    <a:cubicBezTo>
                      <a:pt x="30" y="10"/>
                      <a:pt x="30" y="11"/>
                      <a:pt x="30" y="13"/>
                    </a:cubicBezTo>
                    <a:cubicBezTo>
                      <a:pt x="30" y="13"/>
                      <a:pt x="30" y="13"/>
                      <a:pt x="30" y="13"/>
                    </a:cubicBezTo>
                    <a:cubicBezTo>
                      <a:pt x="30" y="14"/>
                      <a:pt x="30" y="14"/>
                      <a:pt x="30" y="14"/>
                    </a:cubicBezTo>
                    <a:cubicBezTo>
                      <a:pt x="30" y="11"/>
                      <a:pt x="30" y="11"/>
                      <a:pt x="30" y="11"/>
                    </a:cubicBezTo>
                    <a:cubicBezTo>
                      <a:pt x="30" y="11"/>
                      <a:pt x="30" y="11"/>
                      <a:pt x="30" y="11"/>
                    </a:cubicBezTo>
                    <a:cubicBezTo>
                      <a:pt x="30" y="12"/>
                      <a:pt x="30" y="12"/>
                      <a:pt x="30" y="12"/>
                    </a:cubicBezTo>
                    <a:cubicBezTo>
                      <a:pt x="30" y="13"/>
                      <a:pt x="30" y="13"/>
                      <a:pt x="30" y="13"/>
                    </a:cubicBezTo>
                    <a:cubicBezTo>
                      <a:pt x="30" y="14"/>
                      <a:pt x="30" y="14"/>
                      <a:pt x="30" y="14"/>
                    </a:cubicBezTo>
                    <a:cubicBezTo>
                      <a:pt x="30" y="16"/>
                      <a:pt x="30" y="16"/>
                      <a:pt x="30" y="16"/>
                    </a:cubicBezTo>
                    <a:cubicBezTo>
                      <a:pt x="30" y="16"/>
                      <a:pt x="31" y="17"/>
                      <a:pt x="31" y="17"/>
                    </a:cubicBezTo>
                    <a:cubicBezTo>
                      <a:pt x="32" y="17"/>
                      <a:pt x="32" y="16"/>
                      <a:pt x="32" y="16"/>
                    </a:cubicBezTo>
                    <a:cubicBezTo>
                      <a:pt x="32" y="14"/>
                      <a:pt x="32" y="14"/>
                      <a:pt x="32" y="14"/>
                    </a:cubicBezTo>
                    <a:cubicBezTo>
                      <a:pt x="32" y="13"/>
                      <a:pt x="32" y="13"/>
                      <a:pt x="32" y="13"/>
                    </a:cubicBezTo>
                    <a:cubicBezTo>
                      <a:pt x="32" y="12"/>
                      <a:pt x="32" y="12"/>
                      <a:pt x="32" y="12"/>
                    </a:cubicBezTo>
                    <a:cubicBezTo>
                      <a:pt x="32" y="11"/>
                      <a:pt x="32" y="11"/>
                      <a:pt x="32" y="11"/>
                    </a:cubicBezTo>
                    <a:cubicBezTo>
                      <a:pt x="32" y="11"/>
                      <a:pt x="32" y="11"/>
                      <a:pt x="32" y="11"/>
                    </a:cubicBezTo>
                    <a:cubicBezTo>
                      <a:pt x="32" y="14"/>
                      <a:pt x="32" y="14"/>
                      <a:pt x="32" y="14"/>
                    </a:cubicBezTo>
                    <a:cubicBezTo>
                      <a:pt x="32" y="13"/>
                      <a:pt x="32" y="13"/>
                      <a:pt x="32" y="13"/>
                    </a:cubicBezTo>
                    <a:cubicBezTo>
                      <a:pt x="32" y="13"/>
                      <a:pt x="32" y="13"/>
                      <a:pt x="32" y="13"/>
                    </a:cubicBezTo>
                    <a:cubicBezTo>
                      <a:pt x="32" y="11"/>
                      <a:pt x="32" y="9"/>
                      <a:pt x="31"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69"/>
              <p:cNvSpPr>
                <a:spLocks noEditPoints="1"/>
              </p:cNvSpPr>
              <p:nvPr/>
            </p:nvSpPr>
            <p:spPr bwMode="auto">
              <a:xfrm>
                <a:off x="6445411" y="2676102"/>
                <a:ext cx="236538" cy="350837"/>
              </a:xfrm>
              <a:custGeom>
                <a:gdLst>
                  <a:gd fmla="*/ 15 w 21" name="T0"/>
                  <a:gd fmla="*/ 0 h 31" name="T1"/>
                  <a:gd fmla="*/ 5 w 21" name="T2"/>
                  <a:gd fmla="*/ 0 h 31" name="T3"/>
                  <a:gd fmla="*/ 0 w 21" name="T4"/>
                  <a:gd fmla="*/ 5 h 31" name="T5"/>
                  <a:gd fmla="*/ 0 w 21" name="T6"/>
                  <a:gd fmla="*/ 25 h 31" name="T7"/>
                  <a:gd fmla="*/ 5 w 21" name="T8"/>
                  <a:gd fmla="*/ 31 h 31" name="T9"/>
                  <a:gd fmla="*/ 15 w 21" name="T10"/>
                  <a:gd fmla="*/ 31 h 31" name="T11"/>
                  <a:gd fmla="*/ 21 w 21" name="T12"/>
                  <a:gd fmla="*/ 25 h 31" name="T13"/>
                  <a:gd fmla="*/ 21 w 21" name="T14"/>
                  <a:gd fmla="*/ 5 h 31" name="T15"/>
                  <a:gd fmla="*/ 15 w 21" name="T16"/>
                  <a:gd fmla="*/ 0 h 31" name="T17"/>
                  <a:gd fmla="*/ 6 w 21" name="T18"/>
                  <a:gd fmla="*/ 28 h 31" name="T19"/>
                  <a:gd fmla="*/ 4 w 21" name="T20"/>
                  <a:gd fmla="*/ 26 h 31" name="T21"/>
                  <a:gd fmla="*/ 6 w 21" name="T22"/>
                  <a:gd fmla="*/ 24 h 31" name="T23"/>
                  <a:gd fmla="*/ 8 w 21" name="T24"/>
                  <a:gd fmla="*/ 26 h 31" name="T25"/>
                  <a:gd fmla="*/ 6 w 21" name="T26"/>
                  <a:gd fmla="*/ 28 h 31" name="T27"/>
                  <a:gd fmla="*/ 10 w 21" name="T28"/>
                  <a:gd fmla="*/ 30 h 31" name="T29"/>
                  <a:gd fmla="*/ 7 w 21" name="T30"/>
                  <a:gd fmla="*/ 27 h 31" name="T31"/>
                  <a:gd fmla="*/ 10 w 21" name="T32"/>
                  <a:gd fmla="*/ 25 h 31" name="T33"/>
                  <a:gd fmla="*/ 13 w 21" name="T34"/>
                  <a:gd fmla="*/ 27 h 31" name="T35"/>
                  <a:gd fmla="*/ 10 w 21" name="T36"/>
                  <a:gd fmla="*/ 30 h 31" name="T37"/>
                  <a:gd fmla="*/ 15 w 21" name="T38"/>
                  <a:gd fmla="*/ 28 h 31" name="T39"/>
                  <a:gd fmla="*/ 13 w 21" name="T40"/>
                  <a:gd fmla="*/ 26 h 31" name="T41"/>
                  <a:gd fmla="*/ 15 w 21" name="T42"/>
                  <a:gd fmla="*/ 24 h 31" name="T43"/>
                  <a:gd fmla="*/ 17 w 21" name="T44"/>
                  <a:gd fmla="*/ 26 h 31" name="T45"/>
                  <a:gd fmla="*/ 15 w 21" name="T46"/>
                  <a:gd fmla="*/ 28 h 31" name="T47"/>
                  <a:gd fmla="*/ 19 w 21" name="T48"/>
                  <a:gd fmla="*/ 19 h 31" name="T49"/>
                  <a:gd fmla="*/ 15 w 21" name="T50"/>
                  <a:gd fmla="*/ 23 h 31" name="T51"/>
                  <a:gd fmla="*/ 6 w 21" name="T52"/>
                  <a:gd fmla="*/ 23 h 31" name="T53"/>
                  <a:gd fmla="*/ 1 w 21" name="T54"/>
                  <a:gd fmla="*/ 19 h 31" name="T55"/>
                  <a:gd fmla="*/ 1 w 21" name="T56"/>
                  <a:gd fmla="*/ 5 h 31" name="T57"/>
                  <a:gd fmla="*/ 6 w 21" name="T58"/>
                  <a:gd fmla="*/ 1 h 31" name="T59"/>
                  <a:gd fmla="*/ 15 w 21" name="T60"/>
                  <a:gd fmla="*/ 1 h 31" name="T61"/>
                  <a:gd fmla="*/ 19 w 21" name="T62"/>
                  <a:gd fmla="*/ 5 h 31" name="T63"/>
                  <a:gd fmla="*/ 19 w 21" name="T64"/>
                  <a:gd fmla="*/ 19 h 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1" w="21">
                    <a:moveTo>
                      <a:pt x="15" y="0"/>
                    </a:moveTo>
                    <a:cubicBezTo>
                      <a:pt x="5" y="0"/>
                      <a:pt x="5" y="0"/>
                      <a:pt x="5" y="0"/>
                    </a:cubicBezTo>
                    <a:cubicBezTo>
                      <a:pt x="2" y="0"/>
                      <a:pt x="0" y="2"/>
                      <a:pt x="0" y="5"/>
                    </a:cubicBezTo>
                    <a:cubicBezTo>
                      <a:pt x="0" y="25"/>
                      <a:pt x="0" y="25"/>
                      <a:pt x="0" y="25"/>
                    </a:cubicBezTo>
                    <a:cubicBezTo>
                      <a:pt x="0" y="28"/>
                      <a:pt x="2" y="31"/>
                      <a:pt x="5" y="31"/>
                    </a:cubicBezTo>
                    <a:cubicBezTo>
                      <a:pt x="15" y="31"/>
                      <a:pt x="15" y="31"/>
                      <a:pt x="15" y="31"/>
                    </a:cubicBezTo>
                    <a:cubicBezTo>
                      <a:pt x="18" y="31"/>
                      <a:pt x="21" y="28"/>
                      <a:pt x="21" y="25"/>
                    </a:cubicBezTo>
                    <a:cubicBezTo>
                      <a:pt x="21" y="5"/>
                      <a:pt x="21" y="5"/>
                      <a:pt x="21" y="5"/>
                    </a:cubicBezTo>
                    <a:cubicBezTo>
                      <a:pt x="21" y="2"/>
                      <a:pt x="18" y="0"/>
                      <a:pt x="15" y="0"/>
                    </a:cubicBezTo>
                    <a:close/>
                    <a:moveTo>
                      <a:pt x="6" y="28"/>
                    </a:moveTo>
                    <a:cubicBezTo>
                      <a:pt x="4" y="28"/>
                      <a:pt x="4" y="27"/>
                      <a:pt x="4" y="26"/>
                    </a:cubicBezTo>
                    <a:cubicBezTo>
                      <a:pt x="4" y="25"/>
                      <a:pt x="4" y="24"/>
                      <a:pt x="6" y="24"/>
                    </a:cubicBezTo>
                    <a:cubicBezTo>
                      <a:pt x="7" y="24"/>
                      <a:pt x="8" y="25"/>
                      <a:pt x="8" y="26"/>
                    </a:cubicBezTo>
                    <a:cubicBezTo>
                      <a:pt x="8" y="27"/>
                      <a:pt x="7" y="28"/>
                      <a:pt x="6" y="28"/>
                    </a:cubicBezTo>
                    <a:close/>
                    <a:moveTo>
                      <a:pt x="10" y="30"/>
                    </a:moveTo>
                    <a:cubicBezTo>
                      <a:pt x="9" y="30"/>
                      <a:pt x="7" y="29"/>
                      <a:pt x="7" y="27"/>
                    </a:cubicBezTo>
                    <a:cubicBezTo>
                      <a:pt x="7" y="26"/>
                      <a:pt x="9" y="25"/>
                      <a:pt x="10" y="25"/>
                    </a:cubicBezTo>
                    <a:cubicBezTo>
                      <a:pt x="12" y="25"/>
                      <a:pt x="13" y="26"/>
                      <a:pt x="13" y="27"/>
                    </a:cubicBezTo>
                    <a:cubicBezTo>
                      <a:pt x="13" y="29"/>
                      <a:pt x="12" y="30"/>
                      <a:pt x="10" y="30"/>
                    </a:cubicBezTo>
                    <a:close/>
                    <a:moveTo>
                      <a:pt x="15" y="28"/>
                    </a:moveTo>
                    <a:cubicBezTo>
                      <a:pt x="14" y="28"/>
                      <a:pt x="13" y="27"/>
                      <a:pt x="13" y="26"/>
                    </a:cubicBezTo>
                    <a:cubicBezTo>
                      <a:pt x="13" y="25"/>
                      <a:pt x="14" y="24"/>
                      <a:pt x="15" y="24"/>
                    </a:cubicBezTo>
                    <a:cubicBezTo>
                      <a:pt x="16" y="24"/>
                      <a:pt x="17" y="25"/>
                      <a:pt x="17" y="26"/>
                    </a:cubicBezTo>
                    <a:cubicBezTo>
                      <a:pt x="17" y="27"/>
                      <a:pt x="16" y="28"/>
                      <a:pt x="15" y="28"/>
                    </a:cubicBezTo>
                    <a:close/>
                    <a:moveTo>
                      <a:pt x="19" y="19"/>
                    </a:moveTo>
                    <a:cubicBezTo>
                      <a:pt x="19" y="21"/>
                      <a:pt x="17" y="23"/>
                      <a:pt x="15" y="23"/>
                    </a:cubicBezTo>
                    <a:cubicBezTo>
                      <a:pt x="6" y="23"/>
                      <a:pt x="6" y="23"/>
                      <a:pt x="6" y="23"/>
                    </a:cubicBezTo>
                    <a:cubicBezTo>
                      <a:pt x="3" y="23"/>
                      <a:pt x="1" y="21"/>
                      <a:pt x="1" y="19"/>
                    </a:cubicBezTo>
                    <a:cubicBezTo>
                      <a:pt x="1" y="5"/>
                      <a:pt x="1" y="5"/>
                      <a:pt x="1" y="5"/>
                    </a:cubicBezTo>
                    <a:cubicBezTo>
                      <a:pt x="1" y="3"/>
                      <a:pt x="3" y="1"/>
                      <a:pt x="6" y="1"/>
                    </a:cubicBezTo>
                    <a:cubicBezTo>
                      <a:pt x="15" y="1"/>
                      <a:pt x="15" y="1"/>
                      <a:pt x="15" y="1"/>
                    </a:cubicBezTo>
                    <a:cubicBezTo>
                      <a:pt x="17" y="1"/>
                      <a:pt x="19" y="3"/>
                      <a:pt x="19" y="5"/>
                    </a:cubicBezTo>
                    <a:lnTo>
                      <a:pt x="19"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70"/>
              <p:cNvSpPr/>
              <p:nvPr/>
            </p:nvSpPr>
            <p:spPr bwMode="auto">
              <a:xfrm>
                <a:off x="5735799" y="1109239"/>
                <a:ext cx="314325" cy="214312"/>
              </a:xfrm>
              <a:custGeom>
                <a:gdLst>
                  <a:gd fmla="*/ 18 w 28" name="T0"/>
                  <a:gd fmla="*/ 13 h 19" name="T1"/>
                  <a:gd fmla="*/ 11 w 28" name="T2"/>
                  <a:gd fmla="*/ 11 h 19" name="T3"/>
                  <a:gd fmla="*/ 9 w 28" name="T4"/>
                  <a:gd fmla="*/ 6 h 19" name="T5"/>
                  <a:gd fmla="*/ 13 w 28" name="T6"/>
                  <a:gd fmla="*/ 6 h 19" name="T7"/>
                  <a:gd fmla="*/ 6 w 28" name="T8"/>
                  <a:gd fmla="*/ 0 h 19" name="T9"/>
                  <a:gd fmla="*/ 0 w 28" name="T10"/>
                  <a:gd fmla="*/ 6 h 19" name="T11"/>
                  <a:gd fmla="*/ 3 w 28" name="T12"/>
                  <a:gd fmla="*/ 6 h 19" name="T13"/>
                  <a:gd fmla="*/ 7 w 28" name="T14"/>
                  <a:gd fmla="*/ 15 h 19" name="T15"/>
                  <a:gd fmla="*/ 17 w 28" name="T16"/>
                  <a:gd fmla="*/ 19 h 19" name="T17"/>
                  <a:gd fmla="*/ 28 w 28" name="T18"/>
                  <a:gd fmla="*/ 15 h 19" name="T19"/>
                  <a:gd fmla="*/ 24 w 28" name="T20"/>
                  <a:gd fmla="*/ 11 h 19" name="T21"/>
                  <a:gd fmla="*/ 18 w 28" name="T22"/>
                  <a:gd fmla="*/ 13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28">
                    <a:moveTo>
                      <a:pt x="18" y="13"/>
                    </a:moveTo>
                    <a:cubicBezTo>
                      <a:pt x="15" y="13"/>
                      <a:pt x="13" y="13"/>
                      <a:pt x="11" y="11"/>
                    </a:cubicBezTo>
                    <a:cubicBezTo>
                      <a:pt x="10" y="10"/>
                      <a:pt x="9" y="8"/>
                      <a:pt x="9" y="6"/>
                    </a:cubicBezTo>
                    <a:cubicBezTo>
                      <a:pt x="13" y="6"/>
                      <a:pt x="13" y="6"/>
                      <a:pt x="13" y="6"/>
                    </a:cubicBezTo>
                    <a:cubicBezTo>
                      <a:pt x="6" y="0"/>
                      <a:pt x="6" y="0"/>
                      <a:pt x="6" y="0"/>
                    </a:cubicBezTo>
                    <a:cubicBezTo>
                      <a:pt x="0" y="6"/>
                      <a:pt x="0" y="6"/>
                      <a:pt x="0" y="6"/>
                    </a:cubicBezTo>
                    <a:cubicBezTo>
                      <a:pt x="3" y="6"/>
                      <a:pt x="3" y="6"/>
                      <a:pt x="3" y="6"/>
                    </a:cubicBezTo>
                    <a:cubicBezTo>
                      <a:pt x="4" y="9"/>
                      <a:pt x="5" y="12"/>
                      <a:pt x="7" y="15"/>
                    </a:cubicBezTo>
                    <a:cubicBezTo>
                      <a:pt x="10" y="17"/>
                      <a:pt x="14" y="19"/>
                      <a:pt x="17" y="19"/>
                    </a:cubicBezTo>
                    <a:cubicBezTo>
                      <a:pt x="21" y="19"/>
                      <a:pt x="25" y="18"/>
                      <a:pt x="28" y="15"/>
                    </a:cubicBezTo>
                    <a:cubicBezTo>
                      <a:pt x="24" y="11"/>
                      <a:pt x="24" y="11"/>
                      <a:pt x="24" y="11"/>
                    </a:cubicBezTo>
                    <a:cubicBezTo>
                      <a:pt x="22" y="13"/>
                      <a:pt x="20" y="13"/>
                      <a:pt x="18"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71"/>
              <p:cNvSpPr/>
              <p:nvPr/>
            </p:nvSpPr>
            <p:spPr bwMode="auto">
              <a:xfrm>
                <a:off x="5824699" y="996527"/>
                <a:ext cx="293688" cy="214312"/>
              </a:xfrm>
              <a:custGeom>
                <a:gdLst>
                  <a:gd fmla="*/ 4 w 26" name="T0"/>
                  <a:gd fmla="*/ 8 h 19" name="T1"/>
                  <a:gd fmla="*/ 9 w 26" name="T2"/>
                  <a:gd fmla="*/ 6 h 19" name="T3"/>
                  <a:gd fmla="*/ 18 w 26" name="T4"/>
                  <a:gd fmla="*/ 13 h 19" name="T5"/>
                  <a:gd fmla="*/ 14 w 26" name="T6"/>
                  <a:gd fmla="*/ 13 h 19" name="T7"/>
                  <a:gd fmla="*/ 21 w 26" name="T8"/>
                  <a:gd fmla="*/ 19 h 19" name="T9"/>
                  <a:gd fmla="*/ 26 w 26" name="T10"/>
                  <a:gd fmla="*/ 12 h 19" name="T11"/>
                  <a:gd fmla="*/ 23 w 26" name="T12"/>
                  <a:gd fmla="*/ 12 h 19" name="T13"/>
                  <a:gd fmla="*/ 9 w 26" name="T14"/>
                  <a:gd fmla="*/ 0 h 19" name="T15"/>
                  <a:gd fmla="*/ 0 w 26" name="T16"/>
                  <a:gd fmla="*/ 5 h 19" name="T17"/>
                  <a:gd fmla="*/ 4 w 26" name="T18"/>
                  <a:gd fmla="*/ 8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26">
                    <a:moveTo>
                      <a:pt x="4" y="8"/>
                    </a:moveTo>
                    <a:cubicBezTo>
                      <a:pt x="5" y="7"/>
                      <a:pt x="7" y="6"/>
                      <a:pt x="9" y="6"/>
                    </a:cubicBezTo>
                    <a:cubicBezTo>
                      <a:pt x="13" y="5"/>
                      <a:pt x="17" y="9"/>
                      <a:pt x="18" y="13"/>
                    </a:cubicBezTo>
                    <a:cubicBezTo>
                      <a:pt x="14" y="13"/>
                      <a:pt x="14" y="13"/>
                      <a:pt x="14" y="13"/>
                    </a:cubicBezTo>
                    <a:cubicBezTo>
                      <a:pt x="21" y="19"/>
                      <a:pt x="21" y="19"/>
                      <a:pt x="21" y="19"/>
                    </a:cubicBezTo>
                    <a:cubicBezTo>
                      <a:pt x="26" y="12"/>
                      <a:pt x="26" y="12"/>
                      <a:pt x="26" y="12"/>
                    </a:cubicBezTo>
                    <a:cubicBezTo>
                      <a:pt x="23" y="12"/>
                      <a:pt x="23" y="12"/>
                      <a:pt x="23" y="12"/>
                    </a:cubicBezTo>
                    <a:cubicBezTo>
                      <a:pt x="22" y="5"/>
                      <a:pt x="16" y="0"/>
                      <a:pt x="9" y="0"/>
                    </a:cubicBezTo>
                    <a:cubicBezTo>
                      <a:pt x="5" y="1"/>
                      <a:pt x="2" y="2"/>
                      <a:pt x="0" y="5"/>
                    </a:cubicBezTo>
                    <a:lnTo>
                      <a:pt x="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72"/>
              <p:cNvSpPr>
                <a:spLocks noEditPoints="1"/>
              </p:cNvSpPr>
              <p:nvPr/>
            </p:nvSpPr>
            <p:spPr bwMode="auto">
              <a:xfrm>
                <a:off x="5700874" y="2112539"/>
                <a:ext cx="450850" cy="327025"/>
              </a:xfrm>
              <a:custGeom>
                <a:gdLst>
                  <a:gd fmla="*/ 2 w 40" name="T0"/>
                  <a:gd fmla="*/ 0 h 29" name="T1"/>
                  <a:gd fmla="*/ 0 w 40" name="T2"/>
                  <a:gd fmla="*/ 27 h 29" name="T3"/>
                  <a:gd fmla="*/ 38 w 40" name="T4"/>
                  <a:gd fmla="*/ 29 h 29" name="T5"/>
                  <a:gd fmla="*/ 40 w 40" name="T6"/>
                  <a:gd fmla="*/ 2 h 29" name="T7"/>
                  <a:gd fmla="*/ 10 w 40" name="T8"/>
                  <a:gd fmla="*/ 21 h 29" name="T9"/>
                  <a:gd fmla="*/ 9 w 40" name="T10"/>
                  <a:gd fmla="*/ 24 h 29" name="T11"/>
                  <a:gd fmla="*/ 7 w 40" name="T12"/>
                  <a:gd fmla="*/ 24 h 29" name="T13"/>
                  <a:gd fmla="*/ 5 w 40" name="T14"/>
                  <a:gd fmla="*/ 21 h 29" name="T15"/>
                  <a:gd fmla="*/ 7 w 40" name="T16"/>
                  <a:gd fmla="*/ 14 h 29" name="T17"/>
                  <a:gd fmla="*/ 8 w 40" name="T18"/>
                  <a:gd fmla="*/ 4 h 29" name="T19"/>
                  <a:gd fmla="*/ 9 w 40" name="T20"/>
                  <a:gd fmla="*/ 14 h 29" name="T21"/>
                  <a:gd fmla="*/ 10 w 40" name="T22"/>
                  <a:gd fmla="*/ 21 h 29" name="T23"/>
                  <a:gd fmla="*/ 15 w 40" name="T24"/>
                  <a:gd fmla="*/ 18 h 29" name="T25"/>
                  <a:gd fmla="*/ 14 w 40" name="T26"/>
                  <a:gd fmla="*/ 25 h 29" name="T27"/>
                  <a:gd fmla="*/ 13 w 40" name="T28"/>
                  <a:gd fmla="*/ 18 h 29" name="T29"/>
                  <a:gd fmla="*/ 12 w 40" name="T30"/>
                  <a:gd fmla="*/ 12 h 29" name="T31"/>
                  <a:gd fmla="*/ 13 w 40" name="T32"/>
                  <a:gd fmla="*/ 5 h 29" name="T33"/>
                  <a:gd fmla="*/ 15 w 40" name="T34"/>
                  <a:gd fmla="*/ 5 h 29" name="T35"/>
                  <a:gd fmla="*/ 16 w 40" name="T36"/>
                  <a:gd fmla="*/ 12 h 29" name="T37"/>
                  <a:gd fmla="*/ 23 w 40" name="T38"/>
                  <a:gd fmla="*/ 15 h 29" name="T39"/>
                  <a:gd fmla="*/ 21 w 40" name="T40"/>
                  <a:gd fmla="*/ 24 h 29" name="T41"/>
                  <a:gd fmla="*/ 19 w 40" name="T42"/>
                  <a:gd fmla="*/ 24 h 29" name="T43"/>
                  <a:gd fmla="*/ 18 w 40" name="T44"/>
                  <a:gd fmla="*/ 15 h 29" name="T45"/>
                  <a:gd fmla="*/ 19 w 40" name="T46"/>
                  <a:gd fmla="*/ 9 h 29" name="T47"/>
                  <a:gd fmla="*/ 20 w 40" name="T48"/>
                  <a:gd fmla="*/ 4 h 29" name="T49"/>
                  <a:gd fmla="*/ 21 w 40" name="T50"/>
                  <a:gd fmla="*/ 9 h 29" name="T51"/>
                  <a:gd fmla="*/ 23 w 40" name="T52"/>
                  <a:gd fmla="*/ 15 h 29" name="T53"/>
                  <a:gd fmla="*/ 28 w 40" name="T54"/>
                  <a:gd fmla="*/ 15 h 29" name="T55"/>
                  <a:gd fmla="*/ 27 w 40" name="T56"/>
                  <a:gd fmla="*/ 25 h 29" name="T57"/>
                  <a:gd fmla="*/ 25 w 40" name="T58"/>
                  <a:gd fmla="*/ 15 h 29" name="T59"/>
                  <a:gd fmla="*/ 24 w 40" name="T60"/>
                  <a:gd fmla="*/ 9 h 29" name="T61"/>
                  <a:gd fmla="*/ 25 w 40" name="T62"/>
                  <a:gd fmla="*/ 5 h 29" name="T63"/>
                  <a:gd fmla="*/ 28 w 40" name="T64"/>
                  <a:gd fmla="*/ 5 h 29" name="T65"/>
                  <a:gd fmla="*/ 29 w 40" name="T66"/>
                  <a:gd fmla="*/ 9 h 29" name="T67"/>
                  <a:gd fmla="*/ 35 w 40" name="T68"/>
                  <a:gd fmla="*/ 16 h 29" name="T69"/>
                  <a:gd fmla="*/ 34 w 40" name="T70"/>
                  <a:gd fmla="*/ 24 h 29" name="T71"/>
                  <a:gd fmla="*/ 32 w 40" name="T72"/>
                  <a:gd fmla="*/ 24 h 29" name="T73"/>
                  <a:gd fmla="*/ 31 w 40" name="T74"/>
                  <a:gd fmla="*/ 16 h 29" name="T75"/>
                  <a:gd fmla="*/ 32 w 40" name="T76"/>
                  <a:gd fmla="*/ 9 h 29" name="T77"/>
                  <a:gd fmla="*/ 33 w 40" name="T78"/>
                  <a:gd fmla="*/ 4 h 29" name="T79"/>
                  <a:gd fmla="*/ 34 w 40" name="T80"/>
                  <a:gd fmla="*/ 9 h 29" name="T81"/>
                  <a:gd fmla="*/ 35 w 40" name="T82"/>
                  <a:gd fmla="*/ 16 h 2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8" w="40">
                    <a:moveTo>
                      <a:pt x="38" y="0"/>
                    </a:moveTo>
                    <a:cubicBezTo>
                      <a:pt x="2" y="0"/>
                      <a:pt x="2" y="0"/>
                      <a:pt x="2" y="0"/>
                    </a:cubicBezTo>
                    <a:cubicBezTo>
                      <a:pt x="1" y="0"/>
                      <a:pt x="0" y="1"/>
                      <a:pt x="0" y="2"/>
                    </a:cubicBezTo>
                    <a:cubicBezTo>
                      <a:pt x="0" y="27"/>
                      <a:pt x="0" y="27"/>
                      <a:pt x="0" y="27"/>
                    </a:cubicBezTo>
                    <a:cubicBezTo>
                      <a:pt x="0" y="28"/>
                      <a:pt x="1" y="29"/>
                      <a:pt x="2" y="29"/>
                    </a:cubicBezTo>
                    <a:cubicBezTo>
                      <a:pt x="38" y="29"/>
                      <a:pt x="38" y="29"/>
                      <a:pt x="38" y="29"/>
                    </a:cubicBezTo>
                    <a:cubicBezTo>
                      <a:pt x="39" y="29"/>
                      <a:pt x="40" y="28"/>
                      <a:pt x="40" y="27"/>
                    </a:cubicBezTo>
                    <a:cubicBezTo>
                      <a:pt x="40" y="2"/>
                      <a:pt x="40" y="2"/>
                      <a:pt x="40" y="2"/>
                    </a:cubicBezTo>
                    <a:cubicBezTo>
                      <a:pt x="40" y="1"/>
                      <a:pt x="39" y="0"/>
                      <a:pt x="38" y="0"/>
                    </a:cubicBezTo>
                    <a:close/>
                    <a:moveTo>
                      <a:pt x="10" y="21"/>
                    </a:moveTo>
                    <a:cubicBezTo>
                      <a:pt x="10" y="21"/>
                      <a:pt x="10" y="21"/>
                      <a:pt x="9" y="22"/>
                    </a:cubicBezTo>
                    <a:cubicBezTo>
                      <a:pt x="9" y="24"/>
                      <a:pt x="9" y="24"/>
                      <a:pt x="9" y="24"/>
                    </a:cubicBezTo>
                    <a:cubicBezTo>
                      <a:pt x="9" y="25"/>
                      <a:pt x="8" y="25"/>
                      <a:pt x="8" y="25"/>
                    </a:cubicBezTo>
                    <a:cubicBezTo>
                      <a:pt x="7" y="25"/>
                      <a:pt x="7" y="25"/>
                      <a:pt x="7" y="24"/>
                    </a:cubicBezTo>
                    <a:cubicBezTo>
                      <a:pt x="7" y="22"/>
                      <a:pt x="7" y="22"/>
                      <a:pt x="7" y="22"/>
                    </a:cubicBezTo>
                    <a:cubicBezTo>
                      <a:pt x="6" y="21"/>
                      <a:pt x="5" y="21"/>
                      <a:pt x="5" y="21"/>
                    </a:cubicBezTo>
                    <a:cubicBezTo>
                      <a:pt x="5" y="16"/>
                      <a:pt x="5" y="16"/>
                      <a:pt x="5" y="16"/>
                    </a:cubicBezTo>
                    <a:cubicBezTo>
                      <a:pt x="5" y="15"/>
                      <a:pt x="6" y="15"/>
                      <a:pt x="7" y="14"/>
                    </a:cubicBezTo>
                    <a:cubicBezTo>
                      <a:pt x="7" y="5"/>
                      <a:pt x="7" y="5"/>
                      <a:pt x="7" y="5"/>
                    </a:cubicBezTo>
                    <a:cubicBezTo>
                      <a:pt x="7" y="5"/>
                      <a:pt x="7" y="4"/>
                      <a:pt x="8" y="4"/>
                    </a:cubicBezTo>
                    <a:cubicBezTo>
                      <a:pt x="8" y="4"/>
                      <a:pt x="9" y="5"/>
                      <a:pt x="9" y="5"/>
                    </a:cubicBezTo>
                    <a:cubicBezTo>
                      <a:pt x="9" y="14"/>
                      <a:pt x="9" y="14"/>
                      <a:pt x="9" y="14"/>
                    </a:cubicBezTo>
                    <a:cubicBezTo>
                      <a:pt x="10" y="15"/>
                      <a:pt x="10" y="15"/>
                      <a:pt x="10" y="16"/>
                    </a:cubicBezTo>
                    <a:lnTo>
                      <a:pt x="10" y="21"/>
                    </a:lnTo>
                    <a:close/>
                    <a:moveTo>
                      <a:pt x="16" y="17"/>
                    </a:moveTo>
                    <a:cubicBezTo>
                      <a:pt x="16" y="18"/>
                      <a:pt x="16" y="18"/>
                      <a:pt x="15" y="18"/>
                    </a:cubicBezTo>
                    <a:cubicBezTo>
                      <a:pt x="15" y="24"/>
                      <a:pt x="15" y="24"/>
                      <a:pt x="15" y="24"/>
                    </a:cubicBezTo>
                    <a:cubicBezTo>
                      <a:pt x="15" y="25"/>
                      <a:pt x="15" y="25"/>
                      <a:pt x="14" y="25"/>
                    </a:cubicBezTo>
                    <a:cubicBezTo>
                      <a:pt x="13" y="25"/>
                      <a:pt x="13" y="25"/>
                      <a:pt x="13" y="24"/>
                    </a:cubicBezTo>
                    <a:cubicBezTo>
                      <a:pt x="13" y="18"/>
                      <a:pt x="13" y="18"/>
                      <a:pt x="13" y="18"/>
                    </a:cubicBezTo>
                    <a:cubicBezTo>
                      <a:pt x="12" y="18"/>
                      <a:pt x="12" y="18"/>
                      <a:pt x="12" y="17"/>
                    </a:cubicBezTo>
                    <a:cubicBezTo>
                      <a:pt x="12" y="12"/>
                      <a:pt x="12" y="12"/>
                      <a:pt x="12" y="12"/>
                    </a:cubicBezTo>
                    <a:cubicBezTo>
                      <a:pt x="12" y="12"/>
                      <a:pt x="12" y="11"/>
                      <a:pt x="13" y="11"/>
                    </a:cubicBezTo>
                    <a:cubicBezTo>
                      <a:pt x="13" y="5"/>
                      <a:pt x="13" y="5"/>
                      <a:pt x="13" y="5"/>
                    </a:cubicBezTo>
                    <a:cubicBezTo>
                      <a:pt x="13" y="5"/>
                      <a:pt x="13" y="4"/>
                      <a:pt x="14" y="4"/>
                    </a:cubicBezTo>
                    <a:cubicBezTo>
                      <a:pt x="15" y="4"/>
                      <a:pt x="15" y="5"/>
                      <a:pt x="15" y="5"/>
                    </a:cubicBezTo>
                    <a:cubicBezTo>
                      <a:pt x="15" y="11"/>
                      <a:pt x="15" y="11"/>
                      <a:pt x="15" y="11"/>
                    </a:cubicBezTo>
                    <a:cubicBezTo>
                      <a:pt x="16" y="11"/>
                      <a:pt x="16" y="12"/>
                      <a:pt x="16" y="12"/>
                    </a:cubicBezTo>
                    <a:lnTo>
                      <a:pt x="16" y="17"/>
                    </a:lnTo>
                    <a:close/>
                    <a:moveTo>
                      <a:pt x="23" y="15"/>
                    </a:moveTo>
                    <a:cubicBezTo>
                      <a:pt x="23" y="16"/>
                      <a:pt x="22" y="16"/>
                      <a:pt x="21" y="16"/>
                    </a:cubicBezTo>
                    <a:cubicBezTo>
                      <a:pt x="21" y="24"/>
                      <a:pt x="21" y="24"/>
                      <a:pt x="21" y="24"/>
                    </a:cubicBezTo>
                    <a:cubicBezTo>
                      <a:pt x="21" y="25"/>
                      <a:pt x="21" y="25"/>
                      <a:pt x="20" y="25"/>
                    </a:cubicBezTo>
                    <a:cubicBezTo>
                      <a:pt x="20" y="25"/>
                      <a:pt x="19" y="25"/>
                      <a:pt x="19" y="24"/>
                    </a:cubicBezTo>
                    <a:cubicBezTo>
                      <a:pt x="19" y="16"/>
                      <a:pt x="19" y="16"/>
                      <a:pt x="19" y="16"/>
                    </a:cubicBezTo>
                    <a:cubicBezTo>
                      <a:pt x="18" y="16"/>
                      <a:pt x="18" y="16"/>
                      <a:pt x="18" y="15"/>
                    </a:cubicBezTo>
                    <a:cubicBezTo>
                      <a:pt x="18" y="10"/>
                      <a:pt x="18" y="10"/>
                      <a:pt x="18" y="10"/>
                    </a:cubicBezTo>
                    <a:cubicBezTo>
                      <a:pt x="18" y="10"/>
                      <a:pt x="18" y="9"/>
                      <a:pt x="19" y="9"/>
                    </a:cubicBezTo>
                    <a:cubicBezTo>
                      <a:pt x="19" y="5"/>
                      <a:pt x="19" y="5"/>
                      <a:pt x="19" y="5"/>
                    </a:cubicBezTo>
                    <a:cubicBezTo>
                      <a:pt x="19" y="5"/>
                      <a:pt x="20" y="4"/>
                      <a:pt x="20" y="4"/>
                    </a:cubicBezTo>
                    <a:cubicBezTo>
                      <a:pt x="21" y="4"/>
                      <a:pt x="21" y="5"/>
                      <a:pt x="21" y="5"/>
                    </a:cubicBezTo>
                    <a:cubicBezTo>
                      <a:pt x="21" y="9"/>
                      <a:pt x="21" y="9"/>
                      <a:pt x="21" y="9"/>
                    </a:cubicBezTo>
                    <a:cubicBezTo>
                      <a:pt x="22" y="9"/>
                      <a:pt x="23" y="10"/>
                      <a:pt x="23" y="10"/>
                    </a:cubicBezTo>
                    <a:lnTo>
                      <a:pt x="23" y="15"/>
                    </a:lnTo>
                    <a:close/>
                    <a:moveTo>
                      <a:pt x="29" y="14"/>
                    </a:moveTo>
                    <a:cubicBezTo>
                      <a:pt x="29" y="14"/>
                      <a:pt x="28" y="15"/>
                      <a:pt x="28" y="15"/>
                    </a:cubicBezTo>
                    <a:cubicBezTo>
                      <a:pt x="28" y="24"/>
                      <a:pt x="28" y="24"/>
                      <a:pt x="28" y="24"/>
                    </a:cubicBezTo>
                    <a:cubicBezTo>
                      <a:pt x="28" y="25"/>
                      <a:pt x="27" y="25"/>
                      <a:pt x="27" y="25"/>
                    </a:cubicBezTo>
                    <a:cubicBezTo>
                      <a:pt x="26" y="25"/>
                      <a:pt x="25" y="25"/>
                      <a:pt x="25" y="24"/>
                    </a:cubicBezTo>
                    <a:cubicBezTo>
                      <a:pt x="25" y="15"/>
                      <a:pt x="25" y="15"/>
                      <a:pt x="25" y="15"/>
                    </a:cubicBezTo>
                    <a:cubicBezTo>
                      <a:pt x="25" y="15"/>
                      <a:pt x="24" y="14"/>
                      <a:pt x="24" y="14"/>
                    </a:cubicBezTo>
                    <a:cubicBezTo>
                      <a:pt x="24" y="9"/>
                      <a:pt x="24" y="9"/>
                      <a:pt x="24" y="9"/>
                    </a:cubicBezTo>
                    <a:cubicBezTo>
                      <a:pt x="24" y="8"/>
                      <a:pt x="25" y="8"/>
                      <a:pt x="25" y="8"/>
                    </a:cubicBezTo>
                    <a:cubicBezTo>
                      <a:pt x="25" y="5"/>
                      <a:pt x="25" y="5"/>
                      <a:pt x="25" y="5"/>
                    </a:cubicBezTo>
                    <a:cubicBezTo>
                      <a:pt x="25" y="5"/>
                      <a:pt x="26" y="4"/>
                      <a:pt x="27" y="4"/>
                    </a:cubicBezTo>
                    <a:cubicBezTo>
                      <a:pt x="27" y="4"/>
                      <a:pt x="28" y="5"/>
                      <a:pt x="28" y="5"/>
                    </a:cubicBezTo>
                    <a:cubicBezTo>
                      <a:pt x="28" y="8"/>
                      <a:pt x="28" y="8"/>
                      <a:pt x="28" y="8"/>
                    </a:cubicBezTo>
                    <a:cubicBezTo>
                      <a:pt x="28" y="8"/>
                      <a:pt x="29" y="8"/>
                      <a:pt x="29" y="9"/>
                    </a:cubicBezTo>
                    <a:lnTo>
                      <a:pt x="29" y="14"/>
                    </a:lnTo>
                    <a:close/>
                    <a:moveTo>
                      <a:pt x="35" y="16"/>
                    </a:moveTo>
                    <a:cubicBezTo>
                      <a:pt x="35" y="16"/>
                      <a:pt x="35" y="16"/>
                      <a:pt x="34" y="17"/>
                    </a:cubicBezTo>
                    <a:cubicBezTo>
                      <a:pt x="34" y="24"/>
                      <a:pt x="34" y="24"/>
                      <a:pt x="34" y="24"/>
                    </a:cubicBezTo>
                    <a:cubicBezTo>
                      <a:pt x="34" y="25"/>
                      <a:pt x="33" y="25"/>
                      <a:pt x="33" y="25"/>
                    </a:cubicBezTo>
                    <a:cubicBezTo>
                      <a:pt x="32" y="25"/>
                      <a:pt x="32" y="25"/>
                      <a:pt x="32" y="24"/>
                    </a:cubicBezTo>
                    <a:cubicBezTo>
                      <a:pt x="32" y="17"/>
                      <a:pt x="32" y="17"/>
                      <a:pt x="32" y="17"/>
                    </a:cubicBezTo>
                    <a:cubicBezTo>
                      <a:pt x="31" y="16"/>
                      <a:pt x="31" y="16"/>
                      <a:pt x="31" y="16"/>
                    </a:cubicBezTo>
                    <a:cubicBezTo>
                      <a:pt x="31" y="11"/>
                      <a:pt x="31" y="11"/>
                      <a:pt x="31" y="11"/>
                    </a:cubicBezTo>
                    <a:cubicBezTo>
                      <a:pt x="31" y="10"/>
                      <a:pt x="31" y="10"/>
                      <a:pt x="32" y="9"/>
                    </a:cubicBezTo>
                    <a:cubicBezTo>
                      <a:pt x="32" y="5"/>
                      <a:pt x="32" y="5"/>
                      <a:pt x="32" y="5"/>
                    </a:cubicBezTo>
                    <a:cubicBezTo>
                      <a:pt x="32" y="5"/>
                      <a:pt x="32" y="4"/>
                      <a:pt x="33" y="4"/>
                    </a:cubicBezTo>
                    <a:cubicBezTo>
                      <a:pt x="33" y="4"/>
                      <a:pt x="34" y="5"/>
                      <a:pt x="34" y="5"/>
                    </a:cubicBezTo>
                    <a:cubicBezTo>
                      <a:pt x="34" y="9"/>
                      <a:pt x="34" y="9"/>
                      <a:pt x="34" y="9"/>
                    </a:cubicBezTo>
                    <a:cubicBezTo>
                      <a:pt x="35" y="10"/>
                      <a:pt x="35" y="10"/>
                      <a:pt x="35" y="11"/>
                    </a:cubicBezTo>
                    <a:lnTo>
                      <a:pt x="35" y="16"/>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73"/>
              <p:cNvSpPr>
                <a:spLocks noEditPoints="1"/>
              </p:cNvSpPr>
              <p:nvPr/>
            </p:nvSpPr>
            <p:spPr bwMode="auto">
              <a:xfrm>
                <a:off x="5937411" y="3274589"/>
                <a:ext cx="169863" cy="327025"/>
              </a:xfrm>
              <a:custGeom>
                <a:gdLst>
                  <a:gd fmla="*/ 14 w 15" name="T0"/>
                  <a:gd fmla="*/ 0 h 29" name="T1"/>
                  <a:gd fmla="*/ 1 w 15" name="T2"/>
                  <a:gd fmla="*/ 0 h 29" name="T3"/>
                  <a:gd fmla="*/ 0 w 15" name="T4"/>
                  <a:gd fmla="*/ 0 h 29" name="T5"/>
                  <a:gd fmla="*/ 0 w 15" name="T6"/>
                  <a:gd fmla="*/ 28 h 29" name="T7"/>
                  <a:gd fmla="*/ 1 w 15" name="T8"/>
                  <a:gd fmla="*/ 29 h 29" name="T9"/>
                  <a:gd fmla="*/ 14 w 15" name="T10"/>
                  <a:gd fmla="*/ 29 h 29" name="T11"/>
                  <a:gd fmla="*/ 15 w 15" name="T12"/>
                  <a:gd fmla="*/ 28 h 29" name="T13"/>
                  <a:gd fmla="*/ 15 w 15" name="T14"/>
                  <a:gd fmla="*/ 0 h 29" name="T15"/>
                  <a:gd fmla="*/ 14 w 15" name="T16"/>
                  <a:gd fmla="*/ 0 h 29" name="T17"/>
                  <a:gd fmla="*/ 7 w 15" name="T18"/>
                  <a:gd fmla="*/ 26 h 29" name="T19"/>
                  <a:gd fmla="*/ 4 w 15" name="T20"/>
                  <a:gd fmla="*/ 22 h 29" name="T21"/>
                  <a:gd fmla="*/ 7 w 15" name="T22"/>
                  <a:gd fmla="*/ 18 h 29" name="T23"/>
                  <a:gd fmla="*/ 11 w 15" name="T24"/>
                  <a:gd fmla="*/ 22 h 29" name="T25"/>
                  <a:gd fmla="*/ 7 w 15" name="T26"/>
                  <a:gd fmla="*/ 26 h 29" name="T27"/>
                  <a:gd fmla="*/ 7 w 15" name="T28"/>
                  <a:gd fmla="*/ 14 h 29" name="T29"/>
                  <a:gd fmla="*/ 2 w 15" name="T30"/>
                  <a:gd fmla="*/ 8 h 29" name="T31"/>
                  <a:gd fmla="*/ 7 w 15" name="T32"/>
                  <a:gd fmla="*/ 2 h 29" name="T33"/>
                  <a:gd fmla="*/ 13 w 15" name="T34"/>
                  <a:gd fmla="*/ 8 h 29" name="T35"/>
                  <a:gd fmla="*/ 7 w 15" name="T36"/>
                  <a:gd fmla="*/ 14 h 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15">
                    <a:moveTo>
                      <a:pt x="14" y="0"/>
                    </a:moveTo>
                    <a:cubicBezTo>
                      <a:pt x="1" y="0"/>
                      <a:pt x="1" y="0"/>
                      <a:pt x="1" y="0"/>
                    </a:cubicBezTo>
                    <a:cubicBezTo>
                      <a:pt x="0" y="0"/>
                      <a:pt x="0" y="0"/>
                      <a:pt x="0" y="0"/>
                    </a:cubicBezTo>
                    <a:cubicBezTo>
                      <a:pt x="0" y="28"/>
                      <a:pt x="0" y="28"/>
                      <a:pt x="0" y="28"/>
                    </a:cubicBezTo>
                    <a:cubicBezTo>
                      <a:pt x="0" y="29"/>
                      <a:pt x="0" y="29"/>
                      <a:pt x="1" y="29"/>
                    </a:cubicBezTo>
                    <a:cubicBezTo>
                      <a:pt x="14" y="29"/>
                      <a:pt x="14" y="29"/>
                      <a:pt x="14" y="29"/>
                    </a:cubicBezTo>
                    <a:cubicBezTo>
                      <a:pt x="15" y="29"/>
                      <a:pt x="15" y="29"/>
                      <a:pt x="15" y="28"/>
                    </a:cubicBezTo>
                    <a:cubicBezTo>
                      <a:pt x="15" y="0"/>
                      <a:pt x="15" y="0"/>
                      <a:pt x="15" y="0"/>
                    </a:cubicBezTo>
                    <a:cubicBezTo>
                      <a:pt x="15" y="0"/>
                      <a:pt x="15" y="0"/>
                      <a:pt x="14" y="0"/>
                    </a:cubicBezTo>
                    <a:close/>
                    <a:moveTo>
                      <a:pt x="7" y="26"/>
                    </a:moveTo>
                    <a:cubicBezTo>
                      <a:pt x="5" y="26"/>
                      <a:pt x="4" y="24"/>
                      <a:pt x="4" y="22"/>
                    </a:cubicBezTo>
                    <a:cubicBezTo>
                      <a:pt x="4" y="20"/>
                      <a:pt x="5" y="18"/>
                      <a:pt x="7" y="18"/>
                    </a:cubicBezTo>
                    <a:cubicBezTo>
                      <a:pt x="10" y="18"/>
                      <a:pt x="11" y="20"/>
                      <a:pt x="11" y="22"/>
                    </a:cubicBezTo>
                    <a:cubicBezTo>
                      <a:pt x="11" y="24"/>
                      <a:pt x="10" y="26"/>
                      <a:pt x="7" y="26"/>
                    </a:cubicBezTo>
                    <a:close/>
                    <a:moveTo>
                      <a:pt x="7" y="14"/>
                    </a:moveTo>
                    <a:cubicBezTo>
                      <a:pt x="4" y="14"/>
                      <a:pt x="2" y="11"/>
                      <a:pt x="2" y="8"/>
                    </a:cubicBezTo>
                    <a:cubicBezTo>
                      <a:pt x="2" y="5"/>
                      <a:pt x="4" y="2"/>
                      <a:pt x="7" y="2"/>
                    </a:cubicBezTo>
                    <a:cubicBezTo>
                      <a:pt x="11" y="2"/>
                      <a:pt x="13" y="5"/>
                      <a:pt x="13" y="8"/>
                    </a:cubicBezTo>
                    <a:cubicBezTo>
                      <a:pt x="13" y="11"/>
                      <a:pt x="11" y="14"/>
                      <a:pt x="7" y="1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6" name="Oval 74"/>
              <p:cNvSpPr>
                <a:spLocks noChangeArrowheads="1"/>
              </p:cNvSpPr>
              <p:nvPr/>
            </p:nvSpPr>
            <p:spPr bwMode="auto">
              <a:xfrm>
                <a:off x="5994561" y="3330152"/>
                <a:ext cx="55563" cy="6826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7" name="Oval 75"/>
              <p:cNvSpPr>
                <a:spLocks noChangeArrowheads="1"/>
              </p:cNvSpPr>
              <p:nvPr/>
            </p:nvSpPr>
            <p:spPr bwMode="auto">
              <a:xfrm>
                <a:off x="6005674" y="3500014"/>
                <a:ext cx="33338" cy="3333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76"/>
              <p:cNvSpPr/>
              <p:nvPr/>
            </p:nvSpPr>
            <p:spPr bwMode="auto">
              <a:xfrm>
                <a:off x="5959636" y="3612727"/>
                <a:ext cx="123825" cy="134937"/>
              </a:xfrm>
              <a:custGeom>
                <a:gdLst>
                  <a:gd fmla="*/ 10 w 11" name="T0"/>
                  <a:gd fmla="*/ 9 h 12" name="T1"/>
                  <a:gd fmla="*/ 7 w 11" name="T2"/>
                  <a:gd fmla="*/ 9 h 12" name="T3"/>
                  <a:gd fmla="*/ 7 w 11" name="T4"/>
                  <a:gd fmla="*/ 1 h 12" name="T5"/>
                  <a:gd fmla="*/ 6 w 11" name="T6"/>
                  <a:gd fmla="*/ 0 h 12" name="T7"/>
                  <a:gd fmla="*/ 5 w 11" name="T8"/>
                  <a:gd fmla="*/ 0 h 12" name="T9"/>
                  <a:gd fmla="*/ 4 w 11" name="T10"/>
                  <a:gd fmla="*/ 1 h 12" name="T11"/>
                  <a:gd fmla="*/ 4 w 11" name="T12"/>
                  <a:gd fmla="*/ 9 h 12" name="T13"/>
                  <a:gd fmla="*/ 1 w 11" name="T14"/>
                  <a:gd fmla="*/ 9 h 12" name="T15"/>
                  <a:gd fmla="*/ 0 w 11" name="T16"/>
                  <a:gd fmla="*/ 10 h 12" name="T17"/>
                  <a:gd fmla="*/ 0 w 11" name="T18"/>
                  <a:gd fmla="*/ 12 h 12" name="T19"/>
                  <a:gd fmla="*/ 1 w 11" name="T20"/>
                  <a:gd fmla="*/ 12 h 12" name="T21"/>
                  <a:gd fmla="*/ 10 w 11" name="T22"/>
                  <a:gd fmla="*/ 12 h 12" name="T23"/>
                  <a:gd fmla="*/ 11 w 11" name="T24"/>
                  <a:gd fmla="*/ 12 h 12" name="T25"/>
                  <a:gd fmla="*/ 11 w 11" name="T26"/>
                  <a:gd fmla="*/ 10 h 12" name="T27"/>
                  <a:gd fmla="*/ 10 w 11" name="T28"/>
                  <a:gd fmla="*/ 9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1">
                    <a:moveTo>
                      <a:pt x="10" y="9"/>
                    </a:moveTo>
                    <a:cubicBezTo>
                      <a:pt x="7" y="9"/>
                      <a:pt x="7" y="9"/>
                      <a:pt x="7" y="9"/>
                    </a:cubicBezTo>
                    <a:cubicBezTo>
                      <a:pt x="7" y="1"/>
                      <a:pt x="7" y="1"/>
                      <a:pt x="7" y="1"/>
                    </a:cubicBezTo>
                    <a:cubicBezTo>
                      <a:pt x="7" y="0"/>
                      <a:pt x="7" y="0"/>
                      <a:pt x="6" y="0"/>
                    </a:cubicBezTo>
                    <a:cubicBezTo>
                      <a:pt x="5" y="0"/>
                      <a:pt x="5" y="0"/>
                      <a:pt x="5" y="0"/>
                    </a:cubicBezTo>
                    <a:cubicBezTo>
                      <a:pt x="4" y="0"/>
                      <a:pt x="4" y="0"/>
                      <a:pt x="4" y="1"/>
                    </a:cubicBezTo>
                    <a:cubicBezTo>
                      <a:pt x="4" y="9"/>
                      <a:pt x="4" y="9"/>
                      <a:pt x="4" y="9"/>
                    </a:cubicBezTo>
                    <a:cubicBezTo>
                      <a:pt x="1" y="9"/>
                      <a:pt x="1" y="9"/>
                      <a:pt x="1" y="9"/>
                    </a:cubicBezTo>
                    <a:cubicBezTo>
                      <a:pt x="1" y="9"/>
                      <a:pt x="0" y="10"/>
                      <a:pt x="0" y="10"/>
                    </a:cubicBezTo>
                    <a:cubicBezTo>
                      <a:pt x="0" y="12"/>
                      <a:pt x="0" y="12"/>
                      <a:pt x="0" y="12"/>
                    </a:cubicBezTo>
                    <a:cubicBezTo>
                      <a:pt x="0" y="12"/>
                      <a:pt x="1" y="12"/>
                      <a:pt x="1" y="12"/>
                    </a:cubicBezTo>
                    <a:cubicBezTo>
                      <a:pt x="10" y="12"/>
                      <a:pt x="10" y="12"/>
                      <a:pt x="10" y="12"/>
                    </a:cubicBezTo>
                    <a:cubicBezTo>
                      <a:pt x="10" y="12"/>
                      <a:pt x="11" y="12"/>
                      <a:pt x="11" y="12"/>
                    </a:cubicBezTo>
                    <a:cubicBezTo>
                      <a:pt x="11" y="10"/>
                      <a:pt x="11" y="10"/>
                      <a:pt x="11" y="10"/>
                    </a:cubicBezTo>
                    <a:cubicBezTo>
                      <a:pt x="11" y="10"/>
                      <a:pt x="10" y="9"/>
                      <a:pt x="10" y="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77"/>
              <p:cNvSpPr>
                <a:spLocks noEditPoints="1"/>
              </p:cNvSpPr>
              <p:nvPr/>
            </p:nvSpPr>
            <p:spPr bwMode="auto">
              <a:xfrm>
                <a:off x="5746911" y="3274589"/>
                <a:ext cx="168275" cy="327025"/>
              </a:xfrm>
              <a:custGeom>
                <a:gdLst>
                  <a:gd fmla="*/ 14 w 15" name="T0"/>
                  <a:gd fmla="*/ 0 h 29" name="T1"/>
                  <a:gd fmla="*/ 1 w 15" name="T2"/>
                  <a:gd fmla="*/ 0 h 29" name="T3"/>
                  <a:gd fmla="*/ 0 w 15" name="T4"/>
                  <a:gd fmla="*/ 0 h 29" name="T5"/>
                  <a:gd fmla="*/ 0 w 15" name="T6"/>
                  <a:gd fmla="*/ 28 h 29" name="T7"/>
                  <a:gd fmla="*/ 1 w 15" name="T8"/>
                  <a:gd fmla="*/ 29 h 29" name="T9"/>
                  <a:gd fmla="*/ 14 w 15" name="T10"/>
                  <a:gd fmla="*/ 29 h 29" name="T11"/>
                  <a:gd fmla="*/ 15 w 15" name="T12"/>
                  <a:gd fmla="*/ 28 h 29" name="T13"/>
                  <a:gd fmla="*/ 15 w 15" name="T14"/>
                  <a:gd fmla="*/ 0 h 29" name="T15"/>
                  <a:gd fmla="*/ 14 w 15" name="T16"/>
                  <a:gd fmla="*/ 0 h 29" name="T17"/>
                  <a:gd fmla="*/ 7 w 15" name="T18"/>
                  <a:gd fmla="*/ 26 h 29" name="T19"/>
                  <a:gd fmla="*/ 3 w 15" name="T20"/>
                  <a:gd fmla="*/ 22 h 29" name="T21"/>
                  <a:gd fmla="*/ 7 w 15" name="T22"/>
                  <a:gd fmla="*/ 18 h 29" name="T23"/>
                  <a:gd fmla="*/ 11 w 15" name="T24"/>
                  <a:gd fmla="*/ 22 h 29" name="T25"/>
                  <a:gd fmla="*/ 7 w 15" name="T26"/>
                  <a:gd fmla="*/ 26 h 29" name="T27"/>
                  <a:gd fmla="*/ 7 w 15" name="T28"/>
                  <a:gd fmla="*/ 14 h 29" name="T29"/>
                  <a:gd fmla="*/ 2 w 15" name="T30"/>
                  <a:gd fmla="*/ 8 h 29" name="T31"/>
                  <a:gd fmla="*/ 7 w 15" name="T32"/>
                  <a:gd fmla="*/ 2 h 29" name="T33"/>
                  <a:gd fmla="*/ 13 w 15" name="T34"/>
                  <a:gd fmla="*/ 8 h 29" name="T35"/>
                  <a:gd fmla="*/ 7 w 15" name="T36"/>
                  <a:gd fmla="*/ 14 h 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15">
                    <a:moveTo>
                      <a:pt x="14" y="0"/>
                    </a:moveTo>
                    <a:cubicBezTo>
                      <a:pt x="1" y="0"/>
                      <a:pt x="1" y="0"/>
                      <a:pt x="1" y="0"/>
                    </a:cubicBezTo>
                    <a:cubicBezTo>
                      <a:pt x="0" y="0"/>
                      <a:pt x="0" y="0"/>
                      <a:pt x="0" y="0"/>
                    </a:cubicBezTo>
                    <a:cubicBezTo>
                      <a:pt x="0" y="28"/>
                      <a:pt x="0" y="28"/>
                      <a:pt x="0" y="28"/>
                    </a:cubicBezTo>
                    <a:cubicBezTo>
                      <a:pt x="0" y="29"/>
                      <a:pt x="0" y="29"/>
                      <a:pt x="1" y="29"/>
                    </a:cubicBezTo>
                    <a:cubicBezTo>
                      <a:pt x="14" y="29"/>
                      <a:pt x="14" y="29"/>
                      <a:pt x="14" y="29"/>
                    </a:cubicBezTo>
                    <a:cubicBezTo>
                      <a:pt x="15" y="29"/>
                      <a:pt x="15" y="29"/>
                      <a:pt x="15" y="28"/>
                    </a:cubicBezTo>
                    <a:cubicBezTo>
                      <a:pt x="15" y="0"/>
                      <a:pt x="15" y="0"/>
                      <a:pt x="15" y="0"/>
                    </a:cubicBezTo>
                    <a:cubicBezTo>
                      <a:pt x="15" y="0"/>
                      <a:pt x="15" y="0"/>
                      <a:pt x="14" y="0"/>
                    </a:cubicBezTo>
                    <a:close/>
                    <a:moveTo>
                      <a:pt x="7" y="26"/>
                    </a:moveTo>
                    <a:cubicBezTo>
                      <a:pt x="5" y="26"/>
                      <a:pt x="3" y="24"/>
                      <a:pt x="3" y="22"/>
                    </a:cubicBezTo>
                    <a:cubicBezTo>
                      <a:pt x="3" y="20"/>
                      <a:pt x="5" y="18"/>
                      <a:pt x="7" y="18"/>
                    </a:cubicBezTo>
                    <a:cubicBezTo>
                      <a:pt x="10" y="18"/>
                      <a:pt x="11" y="20"/>
                      <a:pt x="11" y="22"/>
                    </a:cubicBezTo>
                    <a:cubicBezTo>
                      <a:pt x="11" y="24"/>
                      <a:pt x="10" y="26"/>
                      <a:pt x="7" y="26"/>
                    </a:cubicBezTo>
                    <a:close/>
                    <a:moveTo>
                      <a:pt x="7" y="14"/>
                    </a:moveTo>
                    <a:cubicBezTo>
                      <a:pt x="4" y="14"/>
                      <a:pt x="2" y="11"/>
                      <a:pt x="2" y="8"/>
                    </a:cubicBezTo>
                    <a:cubicBezTo>
                      <a:pt x="2" y="5"/>
                      <a:pt x="4" y="2"/>
                      <a:pt x="7" y="2"/>
                    </a:cubicBezTo>
                    <a:cubicBezTo>
                      <a:pt x="11" y="2"/>
                      <a:pt x="13" y="5"/>
                      <a:pt x="13" y="8"/>
                    </a:cubicBezTo>
                    <a:cubicBezTo>
                      <a:pt x="13" y="11"/>
                      <a:pt x="11" y="14"/>
                      <a:pt x="7" y="1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0" name="Oval 78"/>
              <p:cNvSpPr>
                <a:spLocks noChangeArrowheads="1"/>
              </p:cNvSpPr>
              <p:nvPr/>
            </p:nvSpPr>
            <p:spPr bwMode="auto">
              <a:xfrm>
                <a:off x="5791361" y="3330152"/>
                <a:ext cx="68263" cy="6826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1" name="Oval 79"/>
              <p:cNvSpPr>
                <a:spLocks noChangeArrowheads="1"/>
              </p:cNvSpPr>
              <p:nvPr/>
            </p:nvSpPr>
            <p:spPr bwMode="auto">
              <a:xfrm>
                <a:off x="5813586" y="3500014"/>
                <a:ext cx="33338" cy="3333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80"/>
              <p:cNvSpPr/>
              <p:nvPr/>
            </p:nvSpPr>
            <p:spPr bwMode="auto">
              <a:xfrm>
                <a:off x="5769136" y="3612727"/>
                <a:ext cx="123825" cy="134937"/>
              </a:xfrm>
              <a:custGeom>
                <a:gdLst>
                  <a:gd fmla="*/ 10 w 11" name="T0"/>
                  <a:gd fmla="*/ 9 h 12" name="T1"/>
                  <a:gd fmla="*/ 7 w 11" name="T2"/>
                  <a:gd fmla="*/ 9 h 12" name="T3"/>
                  <a:gd fmla="*/ 7 w 11" name="T4"/>
                  <a:gd fmla="*/ 1 h 12" name="T5"/>
                  <a:gd fmla="*/ 6 w 11" name="T6"/>
                  <a:gd fmla="*/ 0 h 12" name="T7"/>
                  <a:gd fmla="*/ 5 w 11" name="T8"/>
                  <a:gd fmla="*/ 0 h 12" name="T9"/>
                  <a:gd fmla="*/ 4 w 11" name="T10"/>
                  <a:gd fmla="*/ 1 h 12" name="T11"/>
                  <a:gd fmla="*/ 4 w 11" name="T12"/>
                  <a:gd fmla="*/ 9 h 12" name="T13"/>
                  <a:gd fmla="*/ 1 w 11" name="T14"/>
                  <a:gd fmla="*/ 9 h 12" name="T15"/>
                  <a:gd fmla="*/ 0 w 11" name="T16"/>
                  <a:gd fmla="*/ 10 h 12" name="T17"/>
                  <a:gd fmla="*/ 0 w 11" name="T18"/>
                  <a:gd fmla="*/ 12 h 12" name="T19"/>
                  <a:gd fmla="*/ 1 w 11" name="T20"/>
                  <a:gd fmla="*/ 12 h 12" name="T21"/>
                  <a:gd fmla="*/ 10 w 11" name="T22"/>
                  <a:gd fmla="*/ 12 h 12" name="T23"/>
                  <a:gd fmla="*/ 11 w 11" name="T24"/>
                  <a:gd fmla="*/ 12 h 12" name="T25"/>
                  <a:gd fmla="*/ 11 w 11" name="T26"/>
                  <a:gd fmla="*/ 10 h 12" name="T27"/>
                  <a:gd fmla="*/ 10 w 11" name="T28"/>
                  <a:gd fmla="*/ 9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1">
                    <a:moveTo>
                      <a:pt x="10" y="9"/>
                    </a:moveTo>
                    <a:cubicBezTo>
                      <a:pt x="7" y="9"/>
                      <a:pt x="7" y="9"/>
                      <a:pt x="7" y="9"/>
                    </a:cubicBezTo>
                    <a:cubicBezTo>
                      <a:pt x="7" y="1"/>
                      <a:pt x="7" y="1"/>
                      <a:pt x="7" y="1"/>
                    </a:cubicBezTo>
                    <a:cubicBezTo>
                      <a:pt x="7" y="0"/>
                      <a:pt x="7" y="0"/>
                      <a:pt x="6" y="0"/>
                    </a:cubicBezTo>
                    <a:cubicBezTo>
                      <a:pt x="5" y="0"/>
                      <a:pt x="5" y="0"/>
                      <a:pt x="5" y="0"/>
                    </a:cubicBezTo>
                    <a:cubicBezTo>
                      <a:pt x="4" y="0"/>
                      <a:pt x="4" y="0"/>
                      <a:pt x="4" y="1"/>
                    </a:cubicBezTo>
                    <a:cubicBezTo>
                      <a:pt x="4" y="9"/>
                      <a:pt x="4" y="9"/>
                      <a:pt x="4" y="9"/>
                    </a:cubicBezTo>
                    <a:cubicBezTo>
                      <a:pt x="1" y="9"/>
                      <a:pt x="1" y="9"/>
                      <a:pt x="1" y="9"/>
                    </a:cubicBezTo>
                    <a:cubicBezTo>
                      <a:pt x="1" y="9"/>
                      <a:pt x="0" y="10"/>
                      <a:pt x="0" y="10"/>
                    </a:cubicBezTo>
                    <a:cubicBezTo>
                      <a:pt x="0" y="12"/>
                      <a:pt x="0" y="12"/>
                      <a:pt x="0" y="12"/>
                    </a:cubicBezTo>
                    <a:cubicBezTo>
                      <a:pt x="0" y="12"/>
                      <a:pt x="1" y="12"/>
                      <a:pt x="1" y="12"/>
                    </a:cubicBezTo>
                    <a:cubicBezTo>
                      <a:pt x="10" y="12"/>
                      <a:pt x="10" y="12"/>
                      <a:pt x="10" y="12"/>
                    </a:cubicBezTo>
                    <a:cubicBezTo>
                      <a:pt x="10" y="12"/>
                      <a:pt x="11" y="12"/>
                      <a:pt x="11" y="12"/>
                    </a:cubicBezTo>
                    <a:cubicBezTo>
                      <a:pt x="11" y="10"/>
                      <a:pt x="11" y="10"/>
                      <a:pt x="11" y="10"/>
                    </a:cubicBezTo>
                    <a:cubicBezTo>
                      <a:pt x="11" y="10"/>
                      <a:pt x="10" y="9"/>
                      <a:pt x="10" y="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81"/>
              <p:cNvSpPr/>
              <p:nvPr/>
            </p:nvSpPr>
            <p:spPr bwMode="auto">
              <a:xfrm>
                <a:off x="5758024" y="4109614"/>
                <a:ext cx="338138" cy="247650"/>
              </a:xfrm>
              <a:custGeom>
                <a:gdLst>
                  <a:gd fmla="*/ 23 w 30" name="T0"/>
                  <a:gd fmla="*/ 0 h 22" name="T1"/>
                  <a:gd fmla="*/ 17 w 30" name="T2"/>
                  <a:gd fmla="*/ 4 h 22" name="T3"/>
                  <a:gd fmla="*/ 15 w 30" name="T4"/>
                  <a:gd fmla="*/ 4 h 22" name="T5"/>
                  <a:gd fmla="*/ 12 w 30" name="T6"/>
                  <a:gd fmla="*/ 4 h 22" name="T7"/>
                  <a:gd fmla="*/ 7 w 30" name="T8"/>
                  <a:gd fmla="*/ 0 h 22" name="T9"/>
                  <a:gd fmla="*/ 0 w 30" name="T10"/>
                  <a:gd fmla="*/ 13 h 22" name="T11"/>
                  <a:gd fmla="*/ 0 w 30" name="T12"/>
                  <a:gd fmla="*/ 17 h 22" name="T13"/>
                  <a:gd fmla="*/ 15 w 30" name="T14"/>
                  <a:gd fmla="*/ 22 h 22" name="T15"/>
                  <a:gd fmla="*/ 30 w 30" name="T16"/>
                  <a:gd fmla="*/ 17 h 22" name="T17"/>
                  <a:gd fmla="*/ 30 w 30" name="T18"/>
                  <a:gd fmla="*/ 13 h 22" name="T19"/>
                  <a:gd fmla="*/ 23 w 30" name="T20"/>
                  <a:gd fmla="*/ 0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30">
                    <a:moveTo>
                      <a:pt x="23" y="0"/>
                    </a:moveTo>
                    <a:cubicBezTo>
                      <a:pt x="22" y="2"/>
                      <a:pt x="20" y="3"/>
                      <a:pt x="17" y="4"/>
                    </a:cubicBezTo>
                    <a:cubicBezTo>
                      <a:pt x="17" y="4"/>
                      <a:pt x="16" y="4"/>
                      <a:pt x="15" y="4"/>
                    </a:cubicBezTo>
                    <a:cubicBezTo>
                      <a:pt x="14" y="4"/>
                      <a:pt x="13" y="4"/>
                      <a:pt x="12" y="4"/>
                    </a:cubicBezTo>
                    <a:cubicBezTo>
                      <a:pt x="10" y="3"/>
                      <a:pt x="8" y="2"/>
                      <a:pt x="7" y="0"/>
                    </a:cubicBezTo>
                    <a:cubicBezTo>
                      <a:pt x="3" y="3"/>
                      <a:pt x="0" y="8"/>
                      <a:pt x="0" y="13"/>
                    </a:cubicBezTo>
                    <a:cubicBezTo>
                      <a:pt x="0" y="17"/>
                      <a:pt x="0" y="17"/>
                      <a:pt x="0" y="17"/>
                    </a:cubicBezTo>
                    <a:cubicBezTo>
                      <a:pt x="4" y="20"/>
                      <a:pt x="9" y="22"/>
                      <a:pt x="15" y="22"/>
                    </a:cubicBezTo>
                    <a:cubicBezTo>
                      <a:pt x="21" y="22"/>
                      <a:pt x="26" y="20"/>
                      <a:pt x="30" y="17"/>
                    </a:cubicBezTo>
                    <a:cubicBezTo>
                      <a:pt x="30" y="13"/>
                      <a:pt x="30" y="13"/>
                      <a:pt x="30" y="13"/>
                    </a:cubicBezTo>
                    <a:cubicBezTo>
                      <a:pt x="30" y="8"/>
                      <a:pt x="27" y="3"/>
                      <a:pt x="23"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82"/>
              <p:cNvSpPr/>
              <p:nvPr/>
            </p:nvSpPr>
            <p:spPr bwMode="auto">
              <a:xfrm>
                <a:off x="5824699" y="3895302"/>
                <a:ext cx="192088" cy="225425"/>
              </a:xfrm>
              <a:custGeom>
                <a:gdLst>
                  <a:gd fmla="*/ 9 w 17" name="T0"/>
                  <a:gd fmla="*/ 0 h 20" name="T1"/>
                  <a:gd fmla="*/ 0 w 17" name="T2"/>
                  <a:gd fmla="*/ 8 h 20" name="T3"/>
                  <a:gd fmla="*/ 0 w 17" name="T4"/>
                  <a:gd fmla="*/ 13 h 20" name="T5"/>
                  <a:gd fmla="*/ 2 w 17" name="T6"/>
                  <a:gd fmla="*/ 17 h 20" name="T7"/>
                  <a:gd fmla="*/ 7 w 17" name="T8"/>
                  <a:gd fmla="*/ 20 h 20" name="T9"/>
                  <a:gd fmla="*/ 9 w 17" name="T10"/>
                  <a:gd fmla="*/ 20 h 20" name="T11"/>
                  <a:gd fmla="*/ 11 w 17" name="T12"/>
                  <a:gd fmla="*/ 20 h 20" name="T13"/>
                  <a:gd fmla="*/ 16 w 17" name="T14"/>
                  <a:gd fmla="*/ 17 h 20" name="T15"/>
                  <a:gd fmla="*/ 17 w 17" name="T16"/>
                  <a:gd fmla="*/ 13 h 20" name="T17"/>
                  <a:gd fmla="*/ 17 w 17" name="T18"/>
                  <a:gd fmla="*/ 8 h 20" name="T19"/>
                  <a:gd fmla="*/ 9 w 17" name="T20"/>
                  <a:gd fmla="*/ 0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17">
                    <a:moveTo>
                      <a:pt x="9" y="0"/>
                    </a:moveTo>
                    <a:cubicBezTo>
                      <a:pt x="4" y="0"/>
                      <a:pt x="0" y="4"/>
                      <a:pt x="0" y="8"/>
                    </a:cubicBezTo>
                    <a:cubicBezTo>
                      <a:pt x="0" y="13"/>
                      <a:pt x="0" y="13"/>
                      <a:pt x="0" y="13"/>
                    </a:cubicBezTo>
                    <a:cubicBezTo>
                      <a:pt x="0" y="14"/>
                      <a:pt x="1" y="16"/>
                      <a:pt x="2" y="17"/>
                    </a:cubicBezTo>
                    <a:cubicBezTo>
                      <a:pt x="3" y="18"/>
                      <a:pt x="5" y="20"/>
                      <a:pt x="7" y="20"/>
                    </a:cubicBezTo>
                    <a:cubicBezTo>
                      <a:pt x="7" y="20"/>
                      <a:pt x="8" y="20"/>
                      <a:pt x="9" y="20"/>
                    </a:cubicBezTo>
                    <a:cubicBezTo>
                      <a:pt x="10" y="20"/>
                      <a:pt x="11" y="20"/>
                      <a:pt x="11" y="20"/>
                    </a:cubicBezTo>
                    <a:cubicBezTo>
                      <a:pt x="13" y="20"/>
                      <a:pt x="15" y="18"/>
                      <a:pt x="16" y="17"/>
                    </a:cubicBezTo>
                    <a:cubicBezTo>
                      <a:pt x="17" y="16"/>
                      <a:pt x="17" y="14"/>
                      <a:pt x="17" y="13"/>
                    </a:cubicBezTo>
                    <a:cubicBezTo>
                      <a:pt x="17" y="8"/>
                      <a:pt x="17" y="8"/>
                      <a:pt x="17" y="8"/>
                    </a:cubicBezTo>
                    <a:cubicBezTo>
                      <a:pt x="17" y="4"/>
                      <a:pt x="14" y="0"/>
                      <a:pt x="9"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83"/>
              <p:cNvSpPr/>
              <p:nvPr/>
            </p:nvSpPr>
            <p:spPr bwMode="auto">
              <a:xfrm>
                <a:off x="6016786" y="3973089"/>
                <a:ext cx="11113" cy="68262"/>
              </a:xfrm>
              <a:custGeom>
                <a:gdLst>
                  <a:gd fmla="*/ 1 w 1" name="T0"/>
                  <a:gd fmla="*/ 0 h 6" name="T1"/>
                  <a:gd fmla="*/ 0 w 1" name="T2"/>
                  <a:gd fmla="*/ 1 h 6" name="T3"/>
                  <a:gd fmla="*/ 0 w 1" name="T4"/>
                  <a:gd fmla="*/ 2 h 6" name="T5"/>
                  <a:gd fmla="*/ 0 w 1" name="T6"/>
                  <a:gd fmla="*/ 3 h 6" name="T7"/>
                  <a:gd fmla="*/ 0 w 1" name="T8"/>
                  <a:gd fmla="*/ 4 h 6" name="T9"/>
                  <a:gd fmla="*/ 0 w 1" name="T10"/>
                  <a:gd fmla="*/ 5 h 6" name="T11"/>
                  <a:gd fmla="*/ 0 w 1" name="T12"/>
                  <a:gd fmla="*/ 6 h 6" name="T13"/>
                  <a:gd fmla="*/ 1 w 1" name="T14"/>
                  <a:gd fmla="*/ 6 h 6" name="T15"/>
                  <a:gd fmla="*/ 1 w 1" name="T16"/>
                  <a:gd fmla="*/ 6 h 6" name="T17"/>
                  <a:gd fmla="*/ 1 w 1" name="T18"/>
                  <a:gd fmla="*/ 5 h 6" name="T19"/>
                  <a:gd fmla="*/ 1 w 1" name="T20"/>
                  <a:gd fmla="*/ 4 h 6" name="T21"/>
                  <a:gd fmla="*/ 1 w 1" name="T22"/>
                  <a:gd fmla="*/ 3 h 6" name="T23"/>
                  <a:gd fmla="*/ 1 w 1" name="T24"/>
                  <a:gd fmla="*/ 2 h 6" name="T25"/>
                  <a:gd fmla="*/ 1 w 1" name="T26"/>
                  <a:gd fmla="*/ 1 h 6" name="T27"/>
                  <a:gd fmla="*/ 1 w 1"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1">
                    <a:moveTo>
                      <a:pt x="1"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1" y="6"/>
                    </a:cubicBezTo>
                    <a:cubicBezTo>
                      <a:pt x="1" y="6"/>
                      <a:pt x="1" y="6"/>
                      <a:pt x="1" y="6"/>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84"/>
              <p:cNvSpPr/>
              <p:nvPr/>
            </p:nvSpPr>
            <p:spPr bwMode="auto">
              <a:xfrm>
                <a:off x="5824699" y="3973089"/>
                <a:ext cx="11113" cy="68262"/>
              </a:xfrm>
              <a:custGeom>
                <a:gdLst>
                  <a:gd fmla="*/ 0 w 1" name="T0"/>
                  <a:gd fmla="*/ 0 h 6" name="T1"/>
                  <a:gd fmla="*/ 0 w 1" name="T2"/>
                  <a:gd fmla="*/ 1 h 6" name="T3"/>
                  <a:gd fmla="*/ 0 w 1" name="T4"/>
                  <a:gd fmla="*/ 2 h 6" name="T5"/>
                  <a:gd fmla="*/ 0 w 1" name="T6"/>
                  <a:gd fmla="*/ 3 h 6" name="T7"/>
                  <a:gd fmla="*/ 0 w 1" name="T8"/>
                  <a:gd fmla="*/ 4 h 6" name="T9"/>
                  <a:gd fmla="*/ 0 w 1" name="T10"/>
                  <a:gd fmla="*/ 5 h 6" name="T11"/>
                  <a:gd fmla="*/ 0 w 1" name="T12"/>
                  <a:gd fmla="*/ 6 h 6" name="T13"/>
                  <a:gd fmla="*/ 0 w 1" name="T14"/>
                  <a:gd fmla="*/ 6 h 6" name="T15"/>
                  <a:gd fmla="*/ 1 w 1" name="T16"/>
                  <a:gd fmla="*/ 6 h 6" name="T17"/>
                  <a:gd fmla="*/ 1 w 1" name="T18"/>
                  <a:gd fmla="*/ 5 h 6" name="T19"/>
                  <a:gd fmla="*/ 1 w 1" name="T20"/>
                  <a:gd fmla="*/ 4 h 6" name="T21"/>
                  <a:gd fmla="*/ 1 w 1" name="T22"/>
                  <a:gd fmla="*/ 3 h 6" name="T23"/>
                  <a:gd fmla="*/ 1 w 1" name="T24"/>
                  <a:gd fmla="*/ 2 h 6" name="T25"/>
                  <a:gd fmla="*/ 1 w 1" name="T26"/>
                  <a:gd fmla="*/ 1 h 6" name="T27"/>
                  <a:gd fmla="*/ 0 w 1"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1">
                    <a:moveTo>
                      <a:pt x="0"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0" y="6"/>
                    </a:cubicBezTo>
                    <a:cubicBezTo>
                      <a:pt x="1" y="6"/>
                      <a:pt x="1" y="6"/>
                      <a:pt x="1" y="6"/>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0"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85"/>
              <p:cNvSpPr/>
              <p:nvPr/>
            </p:nvSpPr>
            <p:spPr bwMode="auto">
              <a:xfrm>
                <a:off x="5791361" y="3973089"/>
                <a:ext cx="22225" cy="68262"/>
              </a:xfrm>
              <a:custGeom>
                <a:gdLst>
                  <a:gd fmla="*/ 1 w 2" name="T0"/>
                  <a:gd fmla="*/ 0 h 6" name="T1"/>
                  <a:gd fmla="*/ 0 w 2" name="T2"/>
                  <a:gd fmla="*/ 1 h 6" name="T3"/>
                  <a:gd fmla="*/ 0 w 2" name="T4"/>
                  <a:gd fmla="*/ 2 h 6" name="T5"/>
                  <a:gd fmla="*/ 0 w 2" name="T6"/>
                  <a:gd fmla="*/ 3 h 6" name="T7"/>
                  <a:gd fmla="*/ 0 w 2" name="T8"/>
                  <a:gd fmla="*/ 4 h 6" name="T9"/>
                  <a:gd fmla="*/ 0 w 2" name="T10"/>
                  <a:gd fmla="*/ 5 h 6" name="T11"/>
                  <a:gd fmla="*/ 0 w 2" name="T12"/>
                  <a:gd fmla="*/ 6 h 6" name="T13"/>
                  <a:gd fmla="*/ 1 w 2" name="T14"/>
                  <a:gd fmla="*/ 6 h 6" name="T15"/>
                  <a:gd fmla="*/ 2 w 2" name="T16"/>
                  <a:gd fmla="*/ 6 h 6" name="T17"/>
                  <a:gd fmla="*/ 2 w 2" name="T18"/>
                  <a:gd fmla="*/ 5 h 6" name="T19"/>
                  <a:gd fmla="*/ 2 w 2" name="T20"/>
                  <a:gd fmla="*/ 4 h 6" name="T21"/>
                  <a:gd fmla="*/ 2 w 2" name="T22"/>
                  <a:gd fmla="*/ 3 h 6" name="T23"/>
                  <a:gd fmla="*/ 2 w 2" name="T24"/>
                  <a:gd fmla="*/ 2 h 6" name="T25"/>
                  <a:gd fmla="*/ 2 w 2" name="T26"/>
                  <a:gd fmla="*/ 1 h 6" name="T27"/>
                  <a:gd fmla="*/ 1 w 2"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2">
                    <a:moveTo>
                      <a:pt x="1" y="0"/>
                    </a:moveTo>
                    <a:cubicBezTo>
                      <a:pt x="1"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1" y="6"/>
                      <a:pt x="1" y="6"/>
                    </a:cubicBezTo>
                    <a:cubicBezTo>
                      <a:pt x="2" y="6"/>
                      <a:pt x="2" y="6"/>
                      <a:pt x="2" y="6"/>
                    </a:cubicBezTo>
                    <a:cubicBezTo>
                      <a:pt x="2" y="5"/>
                      <a:pt x="2" y="5"/>
                      <a:pt x="2" y="5"/>
                    </a:cubicBezTo>
                    <a:cubicBezTo>
                      <a:pt x="2" y="4"/>
                      <a:pt x="2" y="4"/>
                      <a:pt x="2" y="4"/>
                    </a:cubicBezTo>
                    <a:cubicBezTo>
                      <a:pt x="2" y="3"/>
                      <a:pt x="2" y="3"/>
                      <a:pt x="2" y="3"/>
                    </a:cubicBezTo>
                    <a:cubicBezTo>
                      <a:pt x="2" y="2"/>
                      <a:pt x="2" y="2"/>
                      <a:pt x="2" y="2"/>
                    </a:cubicBezTo>
                    <a:cubicBezTo>
                      <a:pt x="2" y="1"/>
                      <a:pt x="2" y="1"/>
                      <a:pt x="2" y="1"/>
                    </a:cubicBezTo>
                    <a:cubicBezTo>
                      <a:pt x="2" y="1"/>
                      <a:pt x="2"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86"/>
              <p:cNvSpPr/>
              <p:nvPr/>
            </p:nvSpPr>
            <p:spPr bwMode="auto">
              <a:xfrm>
                <a:off x="6039011" y="3973089"/>
                <a:ext cx="22225" cy="68262"/>
              </a:xfrm>
              <a:custGeom>
                <a:gdLst>
                  <a:gd fmla="*/ 1 w 2" name="T0"/>
                  <a:gd fmla="*/ 0 h 6" name="T1"/>
                  <a:gd fmla="*/ 0 w 2" name="T2"/>
                  <a:gd fmla="*/ 1 h 6" name="T3"/>
                  <a:gd fmla="*/ 0 w 2" name="T4"/>
                  <a:gd fmla="*/ 2 h 6" name="T5"/>
                  <a:gd fmla="*/ 0 w 2" name="T6"/>
                  <a:gd fmla="*/ 3 h 6" name="T7"/>
                  <a:gd fmla="*/ 0 w 2" name="T8"/>
                  <a:gd fmla="*/ 4 h 6" name="T9"/>
                  <a:gd fmla="*/ 0 w 2" name="T10"/>
                  <a:gd fmla="*/ 5 h 6" name="T11"/>
                  <a:gd fmla="*/ 0 w 2" name="T12"/>
                  <a:gd fmla="*/ 6 h 6" name="T13"/>
                  <a:gd fmla="*/ 1 w 2" name="T14"/>
                  <a:gd fmla="*/ 6 h 6" name="T15"/>
                  <a:gd fmla="*/ 2 w 2" name="T16"/>
                  <a:gd fmla="*/ 6 h 6" name="T17"/>
                  <a:gd fmla="*/ 2 w 2" name="T18"/>
                  <a:gd fmla="*/ 5 h 6" name="T19"/>
                  <a:gd fmla="*/ 2 w 2" name="T20"/>
                  <a:gd fmla="*/ 4 h 6" name="T21"/>
                  <a:gd fmla="*/ 2 w 2" name="T22"/>
                  <a:gd fmla="*/ 3 h 6" name="T23"/>
                  <a:gd fmla="*/ 2 w 2" name="T24"/>
                  <a:gd fmla="*/ 2 h 6" name="T25"/>
                  <a:gd fmla="*/ 2 w 2" name="T26"/>
                  <a:gd fmla="*/ 1 h 6" name="T27"/>
                  <a:gd fmla="*/ 1 w 2"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2">
                    <a:moveTo>
                      <a:pt x="1"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1" y="6"/>
                    </a:cubicBezTo>
                    <a:cubicBezTo>
                      <a:pt x="1" y="6"/>
                      <a:pt x="2" y="6"/>
                      <a:pt x="2" y="6"/>
                    </a:cubicBezTo>
                    <a:cubicBezTo>
                      <a:pt x="2" y="5"/>
                      <a:pt x="2" y="5"/>
                      <a:pt x="2" y="5"/>
                    </a:cubicBezTo>
                    <a:cubicBezTo>
                      <a:pt x="2" y="4"/>
                      <a:pt x="2" y="4"/>
                      <a:pt x="2" y="4"/>
                    </a:cubicBezTo>
                    <a:cubicBezTo>
                      <a:pt x="2" y="3"/>
                      <a:pt x="2" y="3"/>
                      <a:pt x="2" y="3"/>
                    </a:cubicBezTo>
                    <a:cubicBezTo>
                      <a:pt x="2" y="2"/>
                      <a:pt x="2" y="2"/>
                      <a:pt x="2" y="2"/>
                    </a:cubicBezTo>
                    <a:cubicBezTo>
                      <a:pt x="2" y="1"/>
                      <a:pt x="2" y="1"/>
                      <a:pt x="2" y="1"/>
                    </a:cubicBezTo>
                    <a:cubicBezTo>
                      <a:pt x="2" y="1"/>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87"/>
              <p:cNvSpPr/>
              <p:nvPr/>
            </p:nvSpPr>
            <p:spPr bwMode="auto">
              <a:xfrm>
                <a:off x="5813586" y="3871489"/>
                <a:ext cx="225425" cy="123825"/>
              </a:xfrm>
              <a:custGeom>
                <a:gdLst>
                  <a:gd fmla="*/ 19 w 20" name="T0"/>
                  <a:gd fmla="*/ 5 h 11" name="T1"/>
                  <a:gd fmla="*/ 18 w 20" name="T2"/>
                  <a:gd fmla="*/ 3 h 11" name="T3"/>
                  <a:gd fmla="*/ 15 w 20" name="T4"/>
                  <a:gd fmla="*/ 1 h 11" name="T5"/>
                  <a:gd fmla="*/ 12 w 20" name="T6"/>
                  <a:gd fmla="*/ 0 h 11" name="T7"/>
                  <a:gd fmla="*/ 11 w 20" name="T8"/>
                  <a:gd fmla="*/ 0 h 11" name="T9"/>
                  <a:gd fmla="*/ 10 w 20" name="T10"/>
                  <a:gd fmla="*/ 0 h 11" name="T11"/>
                  <a:gd fmla="*/ 9 w 20" name="T12"/>
                  <a:gd fmla="*/ 0 h 11" name="T13"/>
                  <a:gd fmla="*/ 8 w 20" name="T14"/>
                  <a:gd fmla="*/ 0 h 11" name="T15"/>
                  <a:gd fmla="*/ 5 w 20" name="T16"/>
                  <a:gd fmla="*/ 1 h 11" name="T17"/>
                  <a:gd fmla="*/ 2 w 20" name="T18"/>
                  <a:gd fmla="*/ 3 h 11" name="T19"/>
                  <a:gd fmla="*/ 1 w 20" name="T20"/>
                  <a:gd fmla="*/ 5 h 11" name="T21"/>
                  <a:gd fmla="*/ 0 w 20" name="T22"/>
                  <a:gd fmla="*/ 9 h 11" name="T23"/>
                  <a:gd fmla="*/ 0 w 20" name="T24"/>
                  <a:gd fmla="*/ 9 h 11" name="T25"/>
                  <a:gd fmla="*/ 0 w 20" name="T26"/>
                  <a:gd fmla="*/ 10 h 11" name="T27"/>
                  <a:gd fmla="*/ 0 w 20" name="T28"/>
                  <a:gd fmla="*/ 7 h 11" name="T29"/>
                  <a:gd fmla="*/ 0 w 20" name="T30"/>
                  <a:gd fmla="*/ 8 h 11" name="T31"/>
                  <a:gd fmla="*/ 0 w 20" name="T32"/>
                  <a:gd fmla="*/ 8 h 11" name="T33"/>
                  <a:gd fmla="*/ 0 w 20" name="T34"/>
                  <a:gd fmla="*/ 9 h 11" name="T35"/>
                  <a:gd fmla="*/ 0 w 20" name="T36"/>
                  <a:gd fmla="*/ 10 h 11" name="T37"/>
                  <a:gd fmla="*/ 0 w 20" name="T38"/>
                  <a:gd fmla="*/ 11 h 11" name="T39"/>
                  <a:gd fmla="*/ 1 w 20" name="T40"/>
                  <a:gd fmla="*/ 11 h 11" name="T41"/>
                  <a:gd fmla="*/ 1 w 20" name="T42"/>
                  <a:gd fmla="*/ 11 h 11" name="T43"/>
                  <a:gd fmla="*/ 1 w 20" name="T44"/>
                  <a:gd fmla="*/ 10 h 11" name="T45"/>
                  <a:gd fmla="*/ 1 w 20" name="T46"/>
                  <a:gd fmla="*/ 9 h 11" name="T47"/>
                  <a:gd fmla="*/ 1 w 20" name="T48"/>
                  <a:gd fmla="*/ 8 h 11" name="T49"/>
                  <a:gd fmla="*/ 1 w 20" name="T50"/>
                  <a:gd fmla="*/ 8 h 11" name="T51"/>
                  <a:gd fmla="*/ 1 w 20" name="T52"/>
                  <a:gd fmla="*/ 7 h 11" name="T53"/>
                  <a:gd fmla="*/ 1 w 20" name="T54"/>
                  <a:gd fmla="*/ 10 h 11" name="T55"/>
                  <a:gd fmla="*/ 1 w 20" name="T56"/>
                  <a:gd fmla="*/ 9 h 11" name="T57"/>
                  <a:gd fmla="*/ 1 w 20" name="T58"/>
                  <a:gd fmla="*/ 9 h 11" name="T59"/>
                  <a:gd fmla="*/ 2 w 20" name="T60"/>
                  <a:gd fmla="*/ 6 h 11" name="T61"/>
                  <a:gd fmla="*/ 3 w 20" name="T62"/>
                  <a:gd fmla="*/ 4 h 11" name="T63"/>
                  <a:gd fmla="*/ 6 w 20" name="T64"/>
                  <a:gd fmla="*/ 2 h 11" name="T65"/>
                  <a:gd fmla="*/ 8 w 20" name="T66"/>
                  <a:gd fmla="*/ 2 h 11" name="T67"/>
                  <a:gd fmla="*/ 9 w 20" name="T68"/>
                  <a:gd fmla="*/ 2 h 11" name="T69"/>
                  <a:gd fmla="*/ 10 w 20" name="T70"/>
                  <a:gd fmla="*/ 2 h 11" name="T71"/>
                  <a:gd fmla="*/ 11 w 20" name="T72"/>
                  <a:gd fmla="*/ 2 h 11" name="T73"/>
                  <a:gd fmla="*/ 12 w 20" name="T74"/>
                  <a:gd fmla="*/ 2 h 11" name="T75"/>
                  <a:gd fmla="*/ 14 w 20" name="T76"/>
                  <a:gd fmla="*/ 2 h 11" name="T77"/>
                  <a:gd fmla="*/ 17 w 20" name="T78"/>
                  <a:gd fmla="*/ 4 h 11" name="T79"/>
                  <a:gd fmla="*/ 18 w 20" name="T80"/>
                  <a:gd fmla="*/ 6 h 11" name="T81"/>
                  <a:gd fmla="*/ 19 w 20" name="T82"/>
                  <a:gd fmla="*/ 9 h 11" name="T83"/>
                  <a:gd fmla="*/ 19 w 20" name="T84"/>
                  <a:gd fmla="*/ 9 h 11" name="T85"/>
                  <a:gd fmla="*/ 19 w 20" name="T86"/>
                  <a:gd fmla="*/ 10 h 11" name="T87"/>
                  <a:gd fmla="*/ 19 w 20" name="T88"/>
                  <a:gd fmla="*/ 7 h 11" name="T89"/>
                  <a:gd fmla="*/ 19 w 20" name="T90"/>
                  <a:gd fmla="*/ 8 h 11" name="T91"/>
                  <a:gd fmla="*/ 19 w 20" name="T92"/>
                  <a:gd fmla="*/ 8 h 11" name="T93"/>
                  <a:gd fmla="*/ 19 w 20" name="T94"/>
                  <a:gd fmla="*/ 9 h 11" name="T95"/>
                  <a:gd fmla="*/ 19 w 20" name="T96"/>
                  <a:gd fmla="*/ 10 h 11" name="T97"/>
                  <a:gd fmla="*/ 19 w 20" name="T98"/>
                  <a:gd fmla="*/ 11 h 11" name="T99"/>
                  <a:gd fmla="*/ 19 w 20" name="T100"/>
                  <a:gd fmla="*/ 11 h 11" name="T101"/>
                  <a:gd fmla="*/ 20 w 20" name="T102"/>
                  <a:gd fmla="*/ 11 h 11" name="T103"/>
                  <a:gd fmla="*/ 20 w 20" name="T104"/>
                  <a:gd fmla="*/ 10 h 11" name="T105"/>
                  <a:gd fmla="*/ 20 w 20" name="T106"/>
                  <a:gd fmla="*/ 9 h 11" name="T107"/>
                  <a:gd fmla="*/ 20 w 20" name="T108"/>
                  <a:gd fmla="*/ 8 h 11" name="T109"/>
                  <a:gd fmla="*/ 20 w 20" name="T110"/>
                  <a:gd fmla="*/ 8 h 11" name="T111"/>
                  <a:gd fmla="*/ 20 w 20" name="T112"/>
                  <a:gd fmla="*/ 7 h 11" name="T113"/>
                  <a:gd fmla="*/ 20 w 20" name="T114"/>
                  <a:gd fmla="*/ 10 h 11" name="T115"/>
                  <a:gd fmla="*/ 20 w 20" name="T116"/>
                  <a:gd fmla="*/ 9 h 11" name="T117"/>
                  <a:gd fmla="*/ 20 w 20" name="T118"/>
                  <a:gd fmla="*/ 9 h 11" name="T119"/>
                  <a:gd fmla="*/ 19 w 20" name="T120"/>
                  <a:gd fmla="*/ 5 h 1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 w="20">
                    <a:moveTo>
                      <a:pt x="19" y="5"/>
                    </a:moveTo>
                    <a:cubicBezTo>
                      <a:pt x="19" y="4"/>
                      <a:pt x="18" y="4"/>
                      <a:pt x="18" y="3"/>
                    </a:cubicBezTo>
                    <a:cubicBezTo>
                      <a:pt x="17" y="2"/>
                      <a:pt x="16" y="1"/>
                      <a:pt x="15" y="1"/>
                    </a:cubicBezTo>
                    <a:cubicBezTo>
                      <a:pt x="14" y="1"/>
                      <a:pt x="13" y="0"/>
                      <a:pt x="12" y="0"/>
                    </a:cubicBezTo>
                    <a:cubicBezTo>
                      <a:pt x="11" y="0"/>
                      <a:pt x="11" y="0"/>
                      <a:pt x="11" y="0"/>
                    </a:cubicBezTo>
                    <a:cubicBezTo>
                      <a:pt x="10" y="0"/>
                      <a:pt x="10" y="0"/>
                      <a:pt x="10" y="0"/>
                    </a:cubicBezTo>
                    <a:cubicBezTo>
                      <a:pt x="9" y="0"/>
                      <a:pt x="9" y="0"/>
                      <a:pt x="9" y="0"/>
                    </a:cubicBezTo>
                    <a:cubicBezTo>
                      <a:pt x="8" y="0"/>
                      <a:pt x="8" y="0"/>
                      <a:pt x="8" y="0"/>
                    </a:cubicBezTo>
                    <a:cubicBezTo>
                      <a:pt x="7" y="0"/>
                      <a:pt x="6" y="1"/>
                      <a:pt x="5" y="1"/>
                    </a:cubicBezTo>
                    <a:cubicBezTo>
                      <a:pt x="4" y="1"/>
                      <a:pt x="3" y="2"/>
                      <a:pt x="2" y="3"/>
                    </a:cubicBezTo>
                    <a:cubicBezTo>
                      <a:pt x="2" y="4"/>
                      <a:pt x="1" y="4"/>
                      <a:pt x="1" y="5"/>
                    </a:cubicBezTo>
                    <a:cubicBezTo>
                      <a:pt x="0" y="6"/>
                      <a:pt x="0" y="8"/>
                      <a:pt x="0" y="9"/>
                    </a:cubicBezTo>
                    <a:cubicBezTo>
                      <a:pt x="0" y="9"/>
                      <a:pt x="0" y="9"/>
                      <a:pt x="0" y="9"/>
                    </a:cubicBezTo>
                    <a:cubicBezTo>
                      <a:pt x="0" y="10"/>
                      <a:pt x="0" y="10"/>
                      <a:pt x="0" y="10"/>
                    </a:cubicBezTo>
                    <a:cubicBezTo>
                      <a:pt x="0" y="7"/>
                      <a:pt x="0" y="7"/>
                      <a:pt x="0" y="7"/>
                    </a:cubicBezTo>
                    <a:cubicBezTo>
                      <a:pt x="0" y="8"/>
                      <a:pt x="0" y="8"/>
                      <a:pt x="0" y="8"/>
                    </a:cubicBezTo>
                    <a:cubicBezTo>
                      <a:pt x="0" y="8"/>
                      <a:pt x="0" y="8"/>
                      <a:pt x="0" y="8"/>
                    </a:cubicBezTo>
                    <a:cubicBezTo>
                      <a:pt x="0" y="9"/>
                      <a:pt x="0" y="9"/>
                      <a:pt x="0" y="9"/>
                    </a:cubicBezTo>
                    <a:cubicBezTo>
                      <a:pt x="0" y="10"/>
                      <a:pt x="0" y="10"/>
                      <a:pt x="0" y="10"/>
                    </a:cubicBezTo>
                    <a:cubicBezTo>
                      <a:pt x="0" y="11"/>
                      <a:pt x="0" y="11"/>
                      <a:pt x="0" y="11"/>
                    </a:cubicBezTo>
                    <a:cubicBezTo>
                      <a:pt x="0" y="11"/>
                      <a:pt x="0" y="11"/>
                      <a:pt x="1" y="11"/>
                    </a:cubicBezTo>
                    <a:cubicBezTo>
                      <a:pt x="1" y="11"/>
                      <a:pt x="1" y="11"/>
                      <a:pt x="1" y="11"/>
                    </a:cubicBezTo>
                    <a:cubicBezTo>
                      <a:pt x="1" y="10"/>
                      <a:pt x="1" y="10"/>
                      <a:pt x="1" y="10"/>
                    </a:cubicBezTo>
                    <a:cubicBezTo>
                      <a:pt x="1" y="9"/>
                      <a:pt x="1" y="9"/>
                      <a:pt x="1" y="9"/>
                    </a:cubicBezTo>
                    <a:cubicBezTo>
                      <a:pt x="1" y="8"/>
                      <a:pt x="1" y="8"/>
                      <a:pt x="1" y="8"/>
                    </a:cubicBezTo>
                    <a:cubicBezTo>
                      <a:pt x="1" y="8"/>
                      <a:pt x="1" y="8"/>
                      <a:pt x="1" y="8"/>
                    </a:cubicBezTo>
                    <a:cubicBezTo>
                      <a:pt x="1" y="7"/>
                      <a:pt x="1" y="7"/>
                      <a:pt x="1" y="7"/>
                    </a:cubicBezTo>
                    <a:cubicBezTo>
                      <a:pt x="1" y="10"/>
                      <a:pt x="1" y="10"/>
                      <a:pt x="1" y="10"/>
                    </a:cubicBezTo>
                    <a:cubicBezTo>
                      <a:pt x="1" y="9"/>
                      <a:pt x="1" y="9"/>
                      <a:pt x="1" y="9"/>
                    </a:cubicBezTo>
                    <a:cubicBezTo>
                      <a:pt x="1" y="9"/>
                      <a:pt x="1" y="9"/>
                      <a:pt x="1" y="9"/>
                    </a:cubicBezTo>
                    <a:cubicBezTo>
                      <a:pt x="1" y="8"/>
                      <a:pt x="1" y="7"/>
                      <a:pt x="2" y="6"/>
                    </a:cubicBezTo>
                    <a:cubicBezTo>
                      <a:pt x="2" y="5"/>
                      <a:pt x="3" y="4"/>
                      <a:pt x="3" y="4"/>
                    </a:cubicBezTo>
                    <a:cubicBezTo>
                      <a:pt x="4" y="3"/>
                      <a:pt x="5" y="2"/>
                      <a:pt x="6" y="2"/>
                    </a:cubicBezTo>
                    <a:cubicBezTo>
                      <a:pt x="6" y="2"/>
                      <a:pt x="7" y="2"/>
                      <a:pt x="8" y="2"/>
                    </a:cubicBezTo>
                    <a:cubicBezTo>
                      <a:pt x="9" y="2"/>
                      <a:pt x="9" y="2"/>
                      <a:pt x="9" y="2"/>
                    </a:cubicBezTo>
                    <a:cubicBezTo>
                      <a:pt x="10" y="2"/>
                      <a:pt x="10" y="2"/>
                      <a:pt x="10" y="2"/>
                    </a:cubicBezTo>
                    <a:cubicBezTo>
                      <a:pt x="11" y="2"/>
                      <a:pt x="11" y="2"/>
                      <a:pt x="11" y="2"/>
                    </a:cubicBezTo>
                    <a:cubicBezTo>
                      <a:pt x="12" y="2"/>
                      <a:pt x="12" y="2"/>
                      <a:pt x="12" y="2"/>
                    </a:cubicBezTo>
                    <a:cubicBezTo>
                      <a:pt x="13" y="2"/>
                      <a:pt x="14" y="2"/>
                      <a:pt x="14" y="2"/>
                    </a:cubicBezTo>
                    <a:cubicBezTo>
                      <a:pt x="15" y="2"/>
                      <a:pt x="16" y="3"/>
                      <a:pt x="17" y="4"/>
                    </a:cubicBezTo>
                    <a:cubicBezTo>
                      <a:pt x="17" y="4"/>
                      <a:pt x="18" y="5"/>
                      <a:pt x="18" y="6"/>
                    </a:cubicBezTo>
                    <a:cubicBezTo>
                      <a:pt x="19" y="7"/>
                      <a:pt x="19" y="8"/>
                      <a:pt x="19" y="9"/>
                    </a:cubicBezTo>
                    <a:cubicBezTo>
                      <a:pt x="19" y="9"/>
                      <a:pt x="19" y="9"/>
                      <a:pt x="19" y="9"/>
                    </a:cubicBezTo>
                    <a:cubicBezTo>
                      <a:pt x="19" y="10"/>
                      <a:pt x="19" y="10"/>
                      <a:pt x="19" y="10"/>
                    </a:cubicBezTo>
                    <a:cubicBezTo>
                      <a:pt x="19" y="7"/>
                      <a:pt x="19" y="7"/>
                      <a:pt x="19" y="7"/>
                    </a:cubicBezTo>
                    <a:cubicBezTo>
                      <a:pt x="19" y="8"/>
                      <a:pt x="19" y="8"/>
                      <a:pt x="19" y="8"/>
                    </a:cubicBezTo>
                    <a:cubicBezTo>
                      <a:pt x="19" y="8"/>
                      <a:pt x="19" y="8"/>
                      <a:pt x="19" y="8"/>
                    </a:cubicBezTo>
                    <a:cubicBezTo>
                      <a:pt x="19" y="9"/>
                      <a:pt x="19" y="9"/>
                      <a:pt x="19" y="9"/>
                    </a:cubicBezTo>
                    <a:cubicBezTo>
                      <a:pt x="19" y="10"/>
                      <a:pt x="19" y="10"/>
                      <a:pt x="19" y="10"/>
                    </a:cubicBezTo>
                    <a:cubicBezTo>
                      <a:pt x="19" y="11"/>
                      <a:pt x="19" y="11"/>
                      <a:pt x="19" y="11"/>
                    </a:cubicBezTo>
                    <a:cubicBezTo>
                      <a:pt x="19" y="11"/>
                      <a:pt x="19" y="11"/>
                      <a:pt x="19" y="11"/>
                    </a:cubicBezTo>
                    <a:cubicBezTo>
                      <a:pt x="20" y="11"/>
                      <a:pt x="20" y="11"/>
                      <a:pt x="20" y="11"/>
                    </a:cubicBezTo>
                    <a:cubicBezTo>
                      <a:pt x="20" y="10"/>
                      <a:pt x="20" y="10"/>
                      <a:pt x="20" y="10"/>
                    </a:cubicBezTo>
                    <a:cubicBezTo>
                      <a:pt x="20" y="9"/>
                      <a:pt x="20" y="9"/>
                      <a:pt x="20" y="9"/>
                    </a:cubicBezTo>
                    <a:cubicBezTo>
                      <a:pt x="20" y="8"/>
                      <a:pt x="20" y="8"/>
                      <a:pt x="20" y="8"/>
                    </a:cubicBezTo>
                    <a:cubicBezTo>
                      <a:pt x="20" y="8"/>
                      <a:pt x="20" y="8"/>
                      <a:pt x="20" y="8"/>
                    </a:cubicBezTo>
                    <a:cubicBezTo>
                      <a:pt x="20" y="7"/>
                      <a:pt x="20" y="7"/>
                      <a:pt x="20" y="7"/>
                    </a:cubicBezTo>
                    <a:cubicBezTo>
                      <a:pt x="20" y="10"/>
                      <a:pt x="20" y="10"/>
                      <a:pt x="20" y="10"/>
                    </a:cubicBezTo>
                    <a:cubicBezTo>
                      <a:pt x="20" y="9"/>
                      <a:pt x="20" y="9"/>
                      <a:pt x="20" y="9"/>
                    </a:cubicBezTo>
                    <a:cubicBezTo>
                      <a:pt x="20" y="9"/>
                      <a:pt x="20" y="9"/>
                      <a:pt x="20" y="9"/>
                    </a:cubicBezTo>
                    <a:cubicBezTo>
                      <a:pt x="20" y="8"/>
                      <a:pt x="20" y="6"/>
                      <a:pt x="19" y="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88"/>
              <p:cNvSpPr/>
              <p:nvPr/>
            </p:nvSpPr>
            <p:spPr bwMode="auto">
              <a:xfrm>
                <a:off x="5689761" y="2733252"/>
                <a:ext cx="473075" cy="258762"/>
              </a:xfrm>
              <a:custGeom>
                <a:gdLst>
                  <a:gd fmla="*/ 298 w 298" name="T0"/>
                  <a:gd fmla="*/ 149 h 163" name="T1"/>
                  <a:gd fmla="*/ 21 w 298" name="T2"/>
                  <a:gd fmla="*/ 149 h 163" name="T3"/>
                  <a:gd fmla="*/ 21 w 298" name="T4"/>
                  <a:gd fmla="*/ 0 h 163" name="T5"/>
                  <a:gd fmla="*/ 0 w 298" name="T6"/>
                  <a:gd fmla="*/ 0 h 163" name="T7"/>
                  <a:gd fmla="*/ 0 w 298" name="T8"/>
                  <a:gd fmla="*/ 163 h 163" name="T9"/>
                  <a:gd fmla="*/ 298 w 298" name="T10"/>
                  <a:gd fmla="*/ 163 h 163" name="T11"/>
                  <a:gd fmla="*/ 298 w 298" name="T12"/>
                  <a:gd fmla="*/ 149 h 163" name="T13"/>
                </a:gdLst>
                <a:cxnLst>
                  <a:cxn ang="0">
                    <a:pos x="T0" y="T1"/>
                  </a:cxn>
                  <a:cxn ang="0">
                    <a:pos x="T2" y="T3"/>
                  </a:cxn>
                  <a:cxn ang="0">
                    <a:pos x="T4" y="T5"/>
                  </a:cxn>
                  <a:cxn ang="0">
                    <a:pos x="T6" y="T7"/>
                  </a:cxn>
                  <a:cxn ang="0">
                    <a:pos x="T8" y="T9"/>
                  </a:cxn>
                  <a:cxn ang="0">
                    <a:pos x="T10" y="T11"/>
                  </a:cxn>
                  <a:cxn ang="0">
                    <a:pos x="T12" y="T13"/>
                  </a:cxn>
                </a:cxnLst>
                <a:rect b="b" l="0" r="r" t="0"/>
                <a:pathLst>
                  <a:path h="163" w="298">
                    <a:moveTo>
                      <a:pt x="298" y="149"/>
                    </a:moveTo>
                    <a:lnTo>
                      <a:pt x="21" y="149"/>
                    </a:lnTo>
                    <a:lnTo>
                      <a:pt x="21" y="0"/>
                    </a:lnTo>
                    <a:lnTo>
                      <a:pt x="0" y="0"/>
                    </a:lnTo>
                    <a:lnTo>
                      <a:pt x="0" y="163"/>
                    </a:lnTo>
                    <a:lnTo>
                      <a:pt x="298" y="163"/>
                    </a:lnTo>
                    <a:lnTo>
                      <a:pt x="298" y="14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89"/>
              <p:cNvSpPr/>
              <p:nvPr/>
            </p:nvSpPr>
            <p:spPr bwMode="auto">
              <a:xfrm>
                <a:off x="5746911" y="2711027"/>
                <a:ext cx="336550" cy="190500"/>
              </a:xfrm>
              <a:custGeom>
                <a:gdLst>
                  <a:gd fmla="*/ 184 w 212" name="T0"/>
                  <a:gd fmla="*/ 0 h 120" name="T1"/>
                  <a:gd fmla="*/ 163 w 212" name="T2"/>
                  <a:gd fmla="*/ 7 h 120" name="T3"/>
                  <a:gd fmla="*/ 170 w 212" name="T4"/>
                  <a:gd fmla="*/ 21 h 120" name="T5"/>
                  <a:gd fmla="*/ 120 w 212" name="T6"/>
                  <a:gd fmla="*/ 64 h 120" name="T7"/>
                  <a:gd fmla="*/ 78 w 212" name="T8"/>
                  <a:gd fmla="*/ 35 h 120" name="T9"/>
                  <a:gd fmla="*/ 0 w 212" name="T10"/>
                  <a:gd fmla="*/ 113 h 120" name="T11"/>
                  <a:gd fmla="*/ 14 w 212" name="T12"/>
                  <a:gd fmla="*/ 120 h 120" name="T13"/>
                  <a:gd fmla="*/ 78 w 212" name="T14"/>
                  <a:gd fmla="*/ 57 h 120" name="T15"/>
                  <a:gd fmla="*/ 120 w 212" name="T16"/>
                  <a:gd fmla="*/ 78 h 120" name="T17"/>
                  <a:gd fmla="*/ 184 w 212" name="T18"/>
                  <a:gd fmla="*/ 35 h 120" name="T19"/>
                  <a:gd fmla="*/ 191 w 212" name="T20"/>
                  <a:gd fmla="*/ 49 h 120" name="T21"/>
                  <a:gd fmla="*/ 205 w 212" name="T22"/>
                  <a:gd fmla="*/ 21 h 120" name="T23"/>
                  <a:gd fmla="*/ 212 w 212" name="T24"/>
                  <a:gd fmla="*/ 0 h 120" name="T25"/>
                  <a:gd fmla="*/ 184 w 212" name="T26"/>
                  <a:gd fmla="*/ 0 h 1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211">
                    <a:moveTo>
                      <a:pt x="184" y="0"/>
                    </a:moveTo>
                    <a:lnTo>
                      <a:pt x="163" y="7"/>
                    </a:lnTo>
                    <a:lnTo>
                      <a:pt x="170" y="21"/>
                    </a:lnTo>
                    <a:lnTo>
                      <a:pt x="120" y="64"/>
                    </a:lnTo>
                    <a:lnTo>
                      <a:pt x="78" y="35"/>
                    </a:lnTo>
                    <a:lnTo>
                      <a:pt x="0" y="113"/>
                    </a:lnTo>
                    <a:lnTo>
                      <a:pt x="14" y="120"/>
                    </a:lnTo>
                    <a:lnTo>
                      <a:pt x="78" y="57"/>
                    </a:lnTo>
                    <a:lnTo>
                      <a:pt x="120" y="78"/>
                    </a:lnTo>
                    <a:lnTo>
                      <a:pt x="184" y="35"/>
                    </a:lnTo>
                    <a:lnTo>
                      <a:pt x="191" y="49"/>
                    </a:lnTo>
                    <a:lnTo>
                      <a:pt x="205" y="21"/>
                    </a:lnTo>
                    <a:lnTo>
                      <a:pt x="212" y="0"/>
                    </a:lnTo>
                    <a:lnTo>
                      <a:pt x="184"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2" name="Rectangle 90"/>
              <p:cNvSpPr>
                <a:spLocks noChangeArrowheads="1"/>
              </p:cNvSpPr>
              <p:nvPr/>
            </p:nvSpPr>
            <p:spPr bwMode="auto">
              <a:xfrm>
                <a:off x="5780249" y="2901527"/>
                <a:ext cx="44450" cy="57150"/>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3" name="Rectangle 91"/>
              <p:cNvSpPr>
                <a:spLocks noChangeArrowheads="1"/>
              </p:cNvSpPr>
              <p:nvPr/>
            </p:nvSpPr>
            <p:spPr bwMode="auto">
              <a:xfrm>
                <a:off x="5723099" y="2914227"/>
                <a:ext cx="46038" cy="44450"/>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4" name="Rectangle 92"/>
              <p:cNvSpPr>
                <a:spLocks noChangeArrowheads="1"/>
              </p:cNvSpPr>
              <p:nvPr/>
            </p:nvSpPr>
            <p:spPr bwMode="auto">
              <a:xfrm>
                <a:off x="5835811" y="2857077"/>
                <a:ext cx="46038" cy="101600"/>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5" name="Rectangle 93"/>
              <p:cNvSpPr>
                <a:spLocks noChangeArrowheads="1"/>
              </p:cNvSpPr>
              <p:nvPr/>
            </p:nvSpPr>
            <p:spPr bwMode="auto">
              <a:xfrm>
                <a:off x="5892961" y="2868189"/>
                <a:ext cx="55563" cy="9048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6" name="Rectangle 94"/>
              <p:cNvSpPr>
                <a:spLocks noChangeArrowheads="1"/>
              </p:cNvSpPr>
              <p:nvPr/>
            </p:nvSpPr>
            <p:spPr bwMode="auto">
              <a:xfrm>
                <a:off x="5948524" y="2845964"/>
                <a:ext cx="57150" cy="112712"/>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7" name="Rectangle 95"/>
              <p:cNvSpPr>
                <a:spLocks noChangeArrowheads="1"/>
              </p:cNvSpPr>
              <p:nvPr/>
            </p:nvSpPr>
            <p:spPr bwMode="auto">
              <a:xfrm>
                <a:off x="6005674" y="2812627"/>
                <a:ext cx="55563" cy="146050"/>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8" name="Rectangle 96"/>
              <p:cNvSpPr>
                <a:spLocks noChangeArrowheads="1"/>
              </p:cNvSpPr>
              <p:nvPr/>
            </p:nvSpPr>
            <p:spPr bwMode="auto">
              <a:xfrm>
                <a:off x="6061236" y="2788814"/>
                <a:ext cx="57150" cy="169862"/>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97"/>
              <p:cNvSpPr>
                <a:spLocks noEditPoints="1"/>
              </p:cNvSpPr>
              <p:nvPr/>
            </p:nvSpPr>
            <p:spPr bwMode="auto">
              <a:xfrm>
                <a:off x="5769136" y="421852"/>
                <a:ext cx="303213" cy="404812"/>
              </a:xfrm>
              <a:custGeom>
                <a:gdLst>
                  <a:gd fmla="*/ 26 w 27" name="T0"/>
                  <a:gd fmla="*/ 18 h 36" name="T1"/>
                  <a:gd fmla="*/ 17 w 27" name="T2"/>
                  <a:gd fmla="*/ 6 h 36" name="T3"/>
                  <a:gd fmla="*/ 17 w 27" name="T4"/>
                  <a:gd fmla="*/ 5 h 36" name="T5"/>
                  <a:gd fmla="*/ 18 w 27" name="T6"/>
                  <a:gd fmla="*/ 3 h 36" name="T7"/>
                  <a:gd fmla="*/ 19 w 27" name="T8"/>
                  <a:gd fmla="*/ 2 h 36" name="T9"/>
                  <a:gd fmla="*/ 19 w 27" name="T10"/>
                  <a:gd fmla="*/ 1 h 36" name="T11"/>
                  <a:gd fmla="*/ 19 w 27" name="T12"/>
                  <a:gd fmla="*/ 1 h 36" name="T13"/>
                  <a:gd fmla="*/ 17 w 27" name="T14"/>
                  <a:gd fmla="*/ 1 h 36" name="T15"/>
                  <a:gd fmla="*/ 9 w 27" name="T16"/>
                  <a:gd fmla="*/ 1 h 36" name="T17"/>
                  <a:gd fmla="*/ 9 w 27" name="T18"/>
                  <a:gd fmla="*/ 3 h 36" name="T19"/>
                  <a:gd fmla="*/ 11 w 27" name="T20"/>
                  <a:gd fmla="*/ 5 h 36" name="T21"/>
                  <a:gd fmla="*/ 11 w 27" name="T22"/>
                  <a:gd fmla="*/ 6 h 36" name="T23"/>
                  <a:gd fmla="*/ 0 w 27" name="T24"/>
                  <a:gd fmla="*/ 27 h 36" name="T25"/>
                  <a:gd fmla="*/ 14 w 27" name="T26"/>
                  <a:gd fmla="*/ 36 h 36" name="T27"/>
                  <a:gd fmla="*/ 26 w 27" name="T28"/>
                  <a:gd fmla="*/ 32 h 36" name="T29"/>
                  <a:gd fmla="*/ 27 w 27" name="T30"/>
                  <a:gd fmla="*/ 27 h 36" name="T31"/>
                  <a:gd fmla="*/ 10 w 27" name="T32"/>
                  <a:gd fmla="*/ 2 h 36" name="T33"/>
                  <a:gd fmla="*/ 9 w 27" name="T34"/>
                  <a:gd fmla="*/ 2 h 36" name="T35"/>
                  <a:gd fmla="*/ 17 w 27" name="T36"/>
                  <a:gd fmla="*/ 2 h 36" name="T37"/>
                  <a:gd fmla="*/ 17 w 27" name="T38"/>
                  <a:gd fmla="*/ 3 h 36" name="T39"/>
                  <a:gd fmla="*/ 12 w 27" name="T40"/>
                  <a:gd fmla="*/ 4 h 36" name="T41"/>
                  <a:gd fmla="*/ 17 w 27" name="T42"/>
                  <a:gd fmla="*/ 5 h 36" name="T43"/>
                  <a:gd fmla="*/ 17 w 27" name="T44"/>
                  <a:gd fmla="*/ 6 h 36" name="T45"/>
                  <a:gd fmla="*/ 12 w 27" name="T46"/>
                  <a:gd fmla="*/ 6 h 36" name="T47"/>
                  <a:gd fmla="*/ 11 w 27" name="T48"/>
                  <a:gd fmla="*/ 6 h 36" name="T49"/>
                  <a:gd fmla="*/ 11 w 27" name="T50"/>
                  <a:gd fmla="*/ 5 h 36" name="T51"/>
                  <a:gd fmla="*/ 12 w 27" name="T52"/>
                  <a:gd fmla="*/ 5 h 36" name="T53"/>
                  <a:gd fmla="*/ 17 w 27" name="T54"/>
                  <a:gd fmla="*/ 5 h 36" name="T55"/>
                  <a:gd fmla="*/ 26 w 27" name="T56"/>
                  <a:gd fmla="*/ 32 h 36" name="T57"/>
                  <a:gd fmla="*/ 2 w 27" name="T58"/>
                  <a:gd fmla="*/ 32 h 36" name="T59"/>
                  <a:gd fmla="*/ 2 w 27" name="T60"/>
                  <a:gd fmla="*/ 18 h 36" name="T61"/>
                  <a:gd fmla="*/ 2 w 27" name="T62"/>
                  <a:gd fmla="*/ 18 h 36" name="T63"/>
                  <a:gd fmla="*/ 17 w 27" name="T64"/>
                  <a:gd fmla="*/ 7 h 36" name="T65"/>
                  <a:gd fmla="*/ 25 w 27" name="T66"/>
                  <a:gd fmla="*/ 18 h 36" name="T67"/>
                  <a:gd fmla="*/ 26 w 27" name="T68"/>
                  <a:gd fmla="*/ 21 h 36" name="T69"/>
                  <a:gd fmla="*/ 26 w 27" name="T70"/>
                  <a:gd fmla="*/ 32 h 36" name="T71"/>
                  <a:gd fmla="*/ 14 w 27" name="T72"/>
                  <a:gd fmla="*/ 14 h 36" name="T73"/>
                  <a:gd fmla="*/ 17 w 27" name="T74"/>
                  <a:gd fmla="*/ 17 h 36" name="T75"/>
                  <a:gd fmla="*/ 18 w 27" name="T76"/>
                  <a:gd fmla="*/ 18 h 36" name="T77"/>
                  <a:gd fmla="*/ 18 w 27" name="T78"/>
                  <a:gd fmla="*/ 14 h 36" name="T79"/>
                  <a:gd fmla="*/ 14 w 27" name="T80"/>
                  <a:gd fmla="*/ 11 h 36" name="T81"/>
                  <a:gd fmla="*/ 13 w 27" name="T82"/>
                  <a:gd fmla="*/ 12 h 36" name="T83"/>
                  <a:gd fmla="*/ 10 w 27" name="T84"/>
                  <a:gd fmla="*/ 14 h 36" name="T85"/>
                  <a:gd fmla="*/ 10 w 27" name="T86"/>
                  <a:gd fmla="*/ 19 h 36" name="T87"/>
                  <a:gd fmla="*/ 13 w 27" name="T88"/>
                  <a:gd fmla="*/ 27 h 36" name="T89"/>
                  <a:gd fmla="*/ 10 w 27" name="T90"/>
                  <a:gd fmla="*/ 23 h 36" name="T91"/>
                  <a:gd fmla="*/ 9 w 27" name="T92"/>
                  <a:gd fmla="*/ 27 h 36" name="T93"/>
                  <a:gd fmla="*/ 13 w 27" name="T94"/>
                  <a:gd fmla="*/ 29 h 36" name="T95"/>
                  <a:gd fmla="*/ 14 w 27" name="T96"/>
                  <a:gd fmla="*/ 30 h 36" name="T97"/>
                  <a:gd fmla="*/ 18 w 27" name="T98"/>
                  <a:gd fmla="*/ 28 h 36" name="T99"/>
                  <a:gd fmla="*/ 18 w 27" name="T100"/>
                  <a:gd fmla="*/ 22 h 36" name="T101"/>
                  <a:gd fmla="*/ 13 w 27" name="T102"/>
                  <a:gd fmla="*/ 18 h 36" name="T103"/>
                  <a:gd fmla="*/ 12 w 27" name="T104"/>
                  <a:gd fmla="*/ 14 h 36" name="T105"/>
                  <a:gd fmla="*/ 13 w 27" name="T106"/>
                  <a:gd fmla="*/ 18 h 36" name="T107"/>
                  <a:gd fmla="*/ 14 w 27" name="T108"/>
                  <a:gd fmla="*/ 27 h 36" name="T109"/>
                  <a:gd fmla="*/ 16 w 27" name="T110"/>
                  <a:gd fmla="*/ 24 h 36" name="T111"/>
                  <a:gd fmla="*/ 16 w 27" name="T112"/>
                  <a:gd fmla="*/ 27 h 3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6" w="27">
                    <a:moveTo>
                      <a:pt x="27" y="27"/>
                    </a:moveTo>
                    <a:cubicBezTo>
                      <a:pt x="27" y="23"/>
                      <a:pt x="26" y="18"/>
                      <a:pt x="26" y="18"/>
                    </a:cubicBezTo>
                    <a:cubicBezTo>
                      <a:pt x="26" y="12"/>
                      <a:pt x="22" y="8"/>
                      <a:pt x="17" y="6"/>
                    </a:cubicBezTo>
                    <a:cubicBezTo>
                      <a:pt x="17" y="6"/>
                      <a:pt x="17" y="6"/>
                      <a:pt x="17" y="6"/>
                    </a:cubicBezTo>
                    <a:cubicBezTo>
                      <a:pt x="17" y="5"/>
                      <a:pt x="17" y="5"/>
                      <a:pt x="17" y="5"/>
                    </a:cubicBezTo>
                    <a:cubicBezTo>
                      <a:pt x="17" y="5"/>
                      <a:pt x="17" y="5"/>
                      <a:pt x="17" y="5"/>
                    </a:cubicBezTo>
                    <a:cubicBezTo>
                      <a:pt x="17" y="5"/>
                      <a:pt x="17" y="5"/>
                      <a:pt x="17" y="5"/>
                    </a:cubicBezTo>
                    <a:cubicBezTo>
                      <a:pt x="17" y="4"/>
                      <a:pt x="17" y="4"/>
                      <a:pt x="18" y="3"/>
                    </a:cubicBezTo>
                    <a:cubicBezTo>
                      <a:pt x="18" y="3"/>
                      <a:pt x="19" y="3"/>
                      <a:pt x="19" y="2"/>
                    </a:cubicBezTo>
                    <a:cubicBezTo>
                      <a:pt x="19" y="2"/>
                      <a:pt x="19" y="2"/>
                      <a:pt x="19" y="2"/>
                    </a:cubicBezTo>
                    <a:cubicBezTo>
                      <a:pt x="19" y="2"/>
                      <a:pt x="19" y="2"/>
                      <a:pt x="19" y="2"/>
                    </a:cubicBezTo>
                    <a:cubicBezTo>
                      <a:pt x="19" y="2"/>
                      <a:pt x="19" y="2"/>
                      <a:pt x="19" y="1"/>
                    </a:cubicBezTo>
                    <a:cubicBezTo>
                      <a:pt x="19" y="1"/>
                      <a:pt x="19" y="1"/>
                      <a:pt x="19" y="1"/>
                    </a:cubicBezTo>
                    <a:cubicBezTo>
                      <a:pt x="19" y="1"/>
                      <a:pt x="19" y="1"/>
                      <a:pt x="19" y="1"/>
                    </a:cubicBezTo>
                    <a:cubicBezTo>
                      <a:pt x="19" y="1"/>
                      <a:pt x="19" y="1"/>
                      <a:pt x="18" y="1"/>
                    </a:cubicBezTo>
                    <a:cubicBezTo>
                      <a:pt x="18" y="1"/>
                      <a:pt x="18" y="1"/>
                      <a:pt x="17" y="1"/>
                    </a:cubicBezTo>
                    <a:cubicBezTo>
                      <a:pt x="15" y="1"/>
                      <a:pt x="12" y="0"/>
                      <a:pt x="11" y="0"/>
                    </a:cubicBezTo>
                    <a:cubicBezTo>
                      <a:pt x="10" y="0"/>
                      <a:pt x="9" y="1"/>
                      <a:pt x="9" y="1"/>
                    </a:cubicBezTo>
                    <a:cubicBezTo>
                      <a:pt x="9" y="1"/>
                      <a:pt x="9" y="2"/>
                      <a:pt x="9" y="2"/>
                    </a:cubicBezTo>
                    <a:cubicBezTo>
                      <a:pt x="9" y="2"/>
                      <a:pt x="9" y="2"/>
                      <a:pt x="9" y="3"/>
                    </a:cubicBezTo>
                    <a:cubicBezTo>
                      <a:pt x="10" y="4"/>
                      <a:pt x="11" y="4"/>
                      <a:pt x="11" y="5"/>
                    </a:cubicBezTo>
                    <a:cubicBezTo>
                      <a:pt x="11" y="5"/>
                      <a:pt x="11" y="5"/>
                      <a:pt x="11" y="5"/>
                    </a:cubicBezTo>
                    <a:cubicBezTo>
                      <a:pt x="11" y="6"/>
                      <a:pt x="11" y="6"/>
                      <a:pt x="11" y="6"/>
                    </a:cubicBezTo>
                    <a:cubicBezTo>
                      <a:pt x="11" y="6"/>
                      <a:pt x="11" y="6"/>
                      <a:pt x="11" y="6"/>
                    </a:cubicBezTo>
                    <a:cubicBezTo>
                      <a:pt x="6" y="8"/>
                      <a:pt x="2" y="12"/>
                      <a:pt x="2" y="18"/>
                    </a:cubicBezTo>
                    <a:cubicBezTo>
                      <a:pt x="1" y="18"/>
                      <a:pt x="0" y="23"/>
                      <a:pt x="0" y="27"/>
                    </a:cubicBezTo>
                    <a:cubicBezTo>
                      <a:pt x="0" y="29"/>
                      <a:pt x="1" y="31"/>
                      <a:pt x="2" y="33"/>
                    </a:cubicBezTo>
                    <a:cubicBezTo>
                      <a:pt x="4" y="35"/>
                      <a:pt x="9" y="36"/>
                      <a:pt x="14" y="36"/>
                    </a:cubicBezTo>
                    <a:cubicBezTo>
                      <a:pt x="19" y="36"/>
                      <a:pt x="24" y="35"/>
                      <a:pt x="26" y="33"/>
                    </a:cubicBezTo>
                    <a:cubicBezTo>
                      <a:pt x="26" y="32"/>
                      <a:pt x="26" y="32"/>
                      <a:pt x="26" y="32"/>
                    </a:cubicBezTo>
                    <a:cubicBezTo>
                      <a:pt x="26" y="33"/>
                      <a:pt x="26" y="33"/>
                      <a:pt x="26" y="33"/>
                    </a:cubicBezTo>
                    <a:cubicBezTo>
                      <a:pt x="27" y="31"/>
                      <a:pt x="27" y="29"/>
                      <a:pt x="27" y="27"/>
                    </a:cubicBezTo>
                    <a:close/>
                    <a:moveTo>
                      <a:pt x="11" y="3"/>
                    </a:moveTo>
                    <a:cubicBezTo>
                      <a:pt x="10" y="3"/>
                      <a:pt x="10" y="3"/>
                      <a:pt x="10" y="2"/>
                    </a:cubicBezTo>
                    <a:cubicBezTo>
                      <a:pt x="10" y="2"/>
                      <a:pt x="9" y="2"/>
                      <a:pt x="9" y="2"/>
                    </a:cubicBezTo>
                    <a:cubicBezTo>
                      <a:pt x="9" y="2"/>
                      <a:pt x="9" y="2"/>
                      <a:pt x="9" y="2"/>
                    </a:cubicBezTo>
                    <a:cubicBezTo>
                      <a:pt x="10" y="1"/>
                      <a:pt x="10" y="1"/>
                      <a:pt x="11" y="1"/>
                    </a:cubicBezTo>
                    <a:cubicBezTo>
                      <a:pt x="12" y="1"/>
                      <a:pt x="15" y="2"/>
                      <a:pt x="17" y="2"/>
                    </a:cubicBezTo>
                    <a:cubicBezTo>
                      <a:pt x="17" y="2"/>
                      <a:pt x="17" y="2"/>
                      <a:pt x="18" y="2"/>
                    </a:cubicBezTo>
                    <a:cubicBezTo>
                      <a:pt x="17" y="2"/>
                      <a:pt x="17" y="3"/>
                      <a:pt x="17" y="3"/>
                    </a:cubicBezTo>
                    <a:cubicBezTo>
                      <a:pt x="17" y="3"/>
                      <a:pt x="16" y="4"/>
                      <a:pt x="16" y="4"/>
                    </a:cubicBezTo>
                    <a:cubicBezTo>
                      <a:pt x="12" y="4"/>
                      <a:pt x="12" y="4"/>
                      <a:pt x="12" y="4"/>
                    </a:cubicBezTo>
                    <a:cubicBezTo>
                      <a:pt x="11" y="4"/>
                      <a:pt x="11" y="4"/>
                      <a:pt x="11" y="3"/>
                    </a:cubicBezTo>
                    <a:close/>
                    <a:moveTo>
                      <a:pt x="17" y="5"/>
                    </a:moveTo>
                    <a:cubicBezTo>
                      <a:pt x="17" y="6"/>
                      <a:pt x="17" y="6"/>
                      <a:pt x="17" y="6"/>
                    </a:cubicBezTo>
                    <a:cubicBezTo>
                      <a:pt x="17" y="6"/>
                      <a:pt x="17" y="6"/>
                      <a:pt x="17" y="6"/>
                    </a:cubicBezTo>
                    <a:cubicBezTo>
                      <a:pt x="17" y="6"/>
                      <a:pt x="16" y="6"/>
                      <a:pt x="16" y="6"/>
                    </a:cubicBezTo>
                    <a:cubicBezTo>
                      <a:pt x="12" y="6"/>
                      <a:pt x="12" y="6"/>
                      <a:pt x="12" y="6"/>
                    </a:cubicBezTo>
                    <a:cubicBezTo>
                      <a:pt x="12" y="6"/>
                      <a:pt x="12" y="6"/>
                      <a:pt x="11" y="6"/>
                    </a:cubicBezTo>
                    <a:cubicBezTo>
                      <a:pt x="11" y="6"/>
                      <a:pt x="11" y="6"/>
                      <a:pt x="11" y="6"/>
                    </a:cubicBezTo>
                    <a:cubicBezTo>
                      <a:pt x="11" y="6"/>
                      <a:pt x="11" y="6"/>
                      <a:pt x="11" y="6"/>
                    </a:cubicBezTo>
                    <a:cubicBezTo>
                      <a:pt x="11" y="5"/>
                      <a:pt x="11" y="5"/>
                      <a:pt x="11" y="5"/>
                    </a:cubicBezTo>
                    <a:cubicBezTo>
                      <a:pt x="11" y="5"/>
                      <a:pt x="11" y="5"/>
                      <a:pt x="11" y="5"/>
                    </a:cubicBezTo>
                    <a:cubicBezTo>
                      <a:pt x="11" y="5"/>
                      <a:pt x="12" y="5"/>
                      <a:pt x="12" y="5"/>
                    </a:cubicBezTo>
                    <a:cubicBezTo>
                      <a:pt x="16" y="5"/>
                      <a:pt x="16" y="5"/>
                      <a:pt x="16" y="5"/>
                    </a:cubicBezTo>
                    <a:cubicBezTo>
                      <a:pt x="16" y="5"/>
                      <a:pt x="16" y="5"/>
                      <a:pt x="17" y="5"/>
                    </a:cubicBezTo>
                    <a:cubicBezTo>
                      <a:pt x="17" y="5"/>
                      <a:pt x="17" y="5"/>
                      <a:pt x="17" y="5"/>
                    </a:cubicBezTo>
                    <a:close/>
                    <a:moveTo>
                      <a:pt x="26" y="32"/>
                    </a:moveTo>
                    <a:cubicBezTo>
                      <a:pt x="24" y="34"/>
                      <a:pt x="19" y="35"/>
                      <a:pt x="14" y="35"/>
                    </a:cubicBezTo>
                    <a:cubicBezTo>
                      <a:pt x="9" y="35"/>
                      <a:pt x="4" y="34"/>
                      <a:pt x="2" y="32"/>
                    </a:cubicBezTo>
                    <a:cubicBezTo>
                      <a:pt x="2" y="31"/>
                      <a:pt x="1" y="29"/>
                      <a:pt x="1" y="27"/>
                    </a:cubicBezTo>
                    <a:cubicBezTo>
                      <a:pt x="1" y="23"/>
                      <a:pt x="2" y="18"/>
                      <a:pt x="2" y="18"/>
                    </a:cubicBezTo>
                    <a:cubicBezTo>
                      <a:pt x="2" y="18"/>
                      <a:pt x="2" y="18"/>
                      <a:pt x="2" y="18"/>
                    </a:cubicBezTo>
                    <a:cubicBezTo>
                      <a:pt x="2" y="18"/>
                      <a:pt x="2" y="18"/>
                      <a:pt x="2" y="18"/>
                    </a:cubicBezTo>
                    <a:cubicBezTo>
                      <a:pt x="2" y="13"/>
                      <a:pt x="6" y="9"/>
                      <a:pt x="11" y="7"/>
                    </a:cubicBezTo>
                    <a:cubicBezTo>
                      <a:pt x="17" y="7"/>
                      <a:pt x="17" y="7"/>
                      <a:pt x="17" y="7"/>
                    </a:cubicBezTo>
                    <a:cubicBezTo>
                      <a:pt x="22" y="9"/>
                      <a:pt x="25" y="13"/>
                      <a:pt x="25" y="18"/>
                    </a:cubicBezTo>
                    <a:cubicBezTo>
                      <a:pt x="25" y="18"/>
                      <a:pt x="25" y="18"/>
                      <a:pt x="25" y="18"/>
                    </a:cubicBezTo>
                    <a:cubicBezTo>
                      <a:pt x="25" y="18"/>
                      <a:pt x="25" y="18"/>
                      <a:pt x="25" y="18"/>
                    </a:cubicBezTo>
                    <a:cubicBezTo>
                      <a:pt x="25" y="18"/>
                      <a:pt x="26" y="19"/>
                      <a:pt x="26" y="21"/>
                    </a:cubicBezTo>
                    <a:cubicBezTo>
                      <a:pt x="26" y="23"/>
                      <a:pt x="27" y="25"/>
                      <a:pt x="27" y="27"/>
                    </a:cubicBezTo>
                    <a:cubicBezTo>
                      <a:pt x="27" y="29"/>
                      <a:pt x="26" y="31"/>
                      <a:pt x="26" y="32"/>
                    </a:cubicBezTo>
                    <a:close/>
                    <a:moveTo>
                      <a:pt x="14" y="19"/>
                    </a:moveTo>
                    <a:cubicBezTo>
                      <a:pt x="14" y="14"/>
                      <a:pt x="14" y="14"/>
                      <a:pt x="14" y="14"/>
                    </a:cubicBezTo>
                    <a:cubicBezTo>
                      <a:pt x="15" y="14"/>
                      <a:pt x="16" y="14"/>
                      <a:pt x="16" y="15"/>
                    </a:cubicBezTo>
                    <a:cubicBezTo>
                      <a:pt x="17" y="15"/>
                      <a:pt x="17" y="16"/>
                      <a:pt x="17" y="17"/>
                    </a:cubicBezTo>
                    <a:cubicBezTo>
                      <a:pt x="17" y="18"/>
                      <a:pt x="17" y="18"/>
                      <a:pt x="17" y="18"/>
                    </a:cubicBezTo>
                    <a:cubicBezTo>
                      <a:pt x="18" y="18"/>
                      <a:pt x="18" y="18"/>
                      <a:pt x="18" y="18"/>
                    </a:cubicBezTo>
                    <a:cubicBezTo>
                      <a:pt x="18" y="14"/>
                      <a:pt x="18" y="14"/>
                      <a:pt x="18" y="14"/>
                    </a:cubicBezTo>
                    <a:cubicBezTo>
                      <a:pt x="18" y="14"/>
                      <a:pt x="18" y="14"/>
                      <a:pt x="18" y="14"/>
                    </a:cubicBezTo>
                    <a:cubicBezTo>
                      <a:pt x="17" y="13"/>
                      <a:pt x="16" y="13"/>
                      <a:pt x="14" y="13"/>
                    </a:cubicBezTo>
                    <a:cubicBezTo>
                      <a:pt x="14" y="11"/>
                      <a:pt x="14" y="11"/>
                      <a:pt x="14" y="11"/>
                    </a:cubicBezTo>
                    <a:cubicBezTo>
                      <a:pt x="13" y="11"/>
                      <a:pt x="13" y="11"/>
                      <a:pt x="13" y="11"/>
                    </a:cubicBezTo>
                    <a:cubicBezTo>
                      <a:pt x="13" y="12"/>
                      <a:pt x="13" y="12"/>
                      <a:pt x="13" y="12"/>
                    </a:cubicBezTo>
                    <a:cubicBezTo>
                      <a:pt x="13" y="13"/>
                      <a:pt x="13" y="13"/>
                      <a:pt x="13" y="13"/>
                    </a:cubicBezTo>
                    <a:cubicBezTo>
                      <a:pt x="12" y="13"/>
                      <a:pt x="11" y="13"/>
                      <a:pt x="10" y="14"/>
                    </a:cubicBezTo>
                    <a:cubicBezTo>
                      <a:pt x="9" y="15"/>
                      <a:pt x="9" y="16"/>
                      <a:pt x="9" y="17"/>
                    </a:cubicBezTo>
                    <a:cubicBezTo>
                      <a:pt x="9" y="18"/>
                      <a:pt x="9" y="19"/>
                      <a:pt x="10" y="19"/>
                    </a:cubicBezTo>
                    <a:cubicBezTo>
                      <a:pt x="10" y="20"/>
                      <a:pt x="12" y="21"/>
                      <a:pt x="13" y="22"/>
                    </a:cubicBezTo>
                    <a:cubicBezTo>
                      <a:pt x="13" y="27"/>
                      <a:pt x="13" y="27"/>
                      <a:pt x="13" y="27"/>
                    </a:cubicBezTo>
                    <a:cubicBezTo>
                      <a:pt x="11" y="27"/>
                      <a:pt x="11" y="26"/>
                      <a:pt x="10" y="24"/>
                    </a:cubicBezTo>
                    <a:cubicBezTo>
                      <a:pt x="10" y="23"/>
                      <a:pt x="10" y="23"/>
                      <a:pt x="10" y="23"/>
                    </a:cubicBezTo>
                    <a:cubicBezTo>
                      <a:pt x="9" y="23"/>
                      <a:pt x="9" y="23"/>
                      <a:pt x="9" y="23"/>
                    </a:cubicBezTo>
                    <a:cubicBezTo>
                      <a:pt x="9" y="27"/>
                      <a:pt x="9" y="27"/>
                      <a:pt x="9" y="27"/>
                    </a:cubicBezTo>
                    <a:cubicBezTo>
                      <a:pt x="9" y="27"/>
                      <a:pt x="9" y="27"/>
                      <a:pt x="9" y="27"/>
                    </a:cubicBezTo>
                    <a:cubicBezTo>
                      <a:pt x="10" y="28"/>
                      <a:pt x="11" y="29"/>
                      <a:pt x="13" y="29"/>
                    </a:cubicBezTo>
                    <a:cubicBezTo>
                      <a:pt x="13" y="30"/>
                      <a:pt x="13" y="30"/>
                      <a:pt x="13" y="30"/>
                    </a:cubicBezTo>
                    <a:cubicBezTo>
                      <a:pt x="14" y="30"/>
                      <a:pt x="14" y="30"/>
                      <a:pt x="14" y="30"/>
                    </a:cubicBezTo>
                    <a:cubicBezTo>
                      <a:pt x="14" y="29"/>
                      <a:pt x="14" y="29"/>
                      <a:pt x="14" y="29"/>
                    </a:cubicBezTo>
                    <a:cubicBezTo>
                      <a:pt x="16" y="29"/>
                      <a:pt x="17" y="28"/>
                      <a:pt x="18" y="28"/>
                    </a:cubicBezTo>
                    <a:cubicBezTo>
                      <a:pt x="19" y="27"/>
                      <a:pt x="19" y="26"/>
                      <a:pt x="19" y="25"/>
                    </a:cubicBezTo>
                    <a:cubicBezTo>
                      <a:pt x="19" y="24"/>
                      <a:pt x="19" y="23"/>
                      <a:pt x="18" y="22"/>
                    </a:cubicBezTo>
                    <a:cubicBezTo>
                      <a:pt x="18" y="21"/>
                      <a:pt x="16" y="20"/>
                      <a:pt x="14" y="19"/>
                    </a:cubicBezTo>
                    <a:close/>
                    <a:moveTo>
                      <a:pt x="13" y="18"/>
                    </a:moveTo>
                    <a:cubicBezTo>
                      <a:pt x="12" y="17"/>
                      <a:pt x="11" y="16"/>
                      <a:pt x="11" y="15"/>
                    </a:cubicBezTo>
                    <a:cubicBezTo>
                      <a:pt x="11" y="15"/>
                      <a:pt x="12" y="15"/>
                      <a:pt x="12" y="14"/>
                    </a:cubicBezTo>
                    <a:cubicBezTo>
                      <a:pt x="12" y="14"/>
                      <a:pt x="13" y="14"/>
                      <a:pt x="13" y="14"/>
                    </a:cubicBezTo>
                    <a:lnTo>
                      <a:pt x="13" y="18"/>
                    </a:lnTo>
                    <a:close/>
                    <a:moveTo>
                      <a:pt x="16" y="27"/>
                    </a:moveTo>
                    <a:cubicBezTo>
                      <a:pt x="15" y="27"/>
                      <a:pt x="15" y="27"/>
                      <a:pt x="14" y="27"/>
                    </a:cubicBezTo>
                    <a:cubicBezTo>
                      <a:pt x="14" y="23"/>
                      <a:pt x="14" y="23"/>
                      <a:pt x="14" y="23"/>
                    </a:cubicBezTo>
                    <a:cubicBezTo>
                      <a:pt x="15" y="23"/>
                      <a:pt x="16" y="24"/>
                      <a:pt x="16" y="24"/>
                    </a:cubicBezTo>
                    <a:cubicBezTo>
                      <a:pt x="16" y="25"/>
                      <a:pt x="17" y="25"/>
                      <a:pt x="17" y="26"/>
                    </a:cubicBezTo>
                    <a:cubicBezTo>
                      <a:pt x="16" y="26"/>
                      <a:pt x="16" y="27"/>
                      <a:pt x="16" y="2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98"/>
              <p:cNvSpPr>
                <a:spLocks noEditPoints="1"/>
              </p:cNvSpPr>
              <p:nvPr/>
            </p:nvSpPr>
            <p:spPr bwMode="auto">
              <a:xfrm>
                <a:off x="5881849" y="1537864"/>
                <a:ext cx="247650" cy="338137"/>
              </a:xfrm>
              <a:custGeom>
                <a:gdLst>
                  <a:gd fmla="*/ 22 w 22" name="T0"/>
                  <a:gd fmla="*/ 10 h 30" name="T1"/>
                  <a:gd fmla="*/ 21 w 22" name="T2"/>
                  <a:gd fmla="*/ 8 h 30" name="T3"/>
                  <a:gd fmla="*/ 14 w 22" name="T4"/>
                  <a:gd fmla="*/ 1 h 30" name="T5"/>
                  <a:gd fmla="*/ 13 w 22" name="T6"/>
                  <a:gd fmla="*/ 1 h 30" name="T7"/>
                  <a:gd fmla="*/ 12 w 22" name="T8"/>
                  <a:gd fmla="*/ 1 h 30" name="T9"/>
                  <a:gd fmla="*/ 12 w 22" name="T10"/>
                  <a:gd fmla="*/ 0 h 30" name="T11"/>
                  <a:gd fmla="*/ 3 w 22" name="T12"/>
                  <a:gd fmla="*/ 0 h 30" name="T13"/>
                  <a:gd fmla="*/ 0 w 22" name="T14"/>
                  <a:gd fmla="*/ 4 h 30" name="T15"/>
                  <a:gd fmla="*/ 0 w 22" name="T16"/>
                  <a:gd fmla="*/ 13 h 30" name="T17"/>
                  <a:gd fmla="*/ 1 w 22" name="T18"/>
                  <a:gd fmla="*/ 11 h 30" name="T19"/>
                  <a:gd fmla="*/ 2 w 22" name="T20"/>
                  <a:gd fmla="*/ 11 h 30" name="T21"/>
                  <a:gd fmla="*/ 2 w 22" name="T22"/>
                  <a:gd fmla="*/ 4 h 30" name="T23"/>
                  <a:gd fmla="*/ 3 w 22" name="T24"/>
                  <a:gd fmla="*/ 3 h 30" name="T25"/>
                  <a:gd fmla="*/ 11 w 22" name="T26"/>
                  <a:gd fmla="*/ 3 h 30" name="T27"/>
                  <a:gd fmla="*/ 11 w 22" name="T28"/>
                  <a:gd fmla="*/ 7 h 30" name="T29"/>
                  <a:gd fmla="*/ 15 w 22" name="T30"/>
                  <a:gd fmla="*/ 11 h 30" name="T31"/>
                  <a:gd fmla="*/ 19 w 22" name="T32"/>
                  <a:gd fmla="*/ 11 h 30" name="T33"/>
                  <a:gd fmla="*/ 19 w 22" name="T34"/>
                  <a:gd fmla="*/ 27 h 30" name="T35"/>
                  <a:gd fmla="*/ 18 w 22" name="T36"/>
                  <a:gd fmla="*/ 28 h 30" name="T37"/>
                  <a:gd fmla="*/ 3 w 22" name="T38"/>
                  <a:gd fmla="*/ 28 h 30" name="T39"/>
                  <a:gd fmla="*/ 2 w 22" name="T40"/>
                  <a:gd fmla="*/ 27 h 30" name="T41"/>
                  <a:gd fmla="*/ 2 w 22" name="T42"/>
                  <a:gd fmla="*/ 25 h 30" name="T43"/>
                  <a:gd fmla="*/ 1 w 22" name="T44"/>
                  <a:gd fmla="*/ 26 h 30" name="T45"/>
                  <a:gd fmla="*/ 0 w 22" name="T46"/>
                  <a:gd fmla="*/ 27 h 30" name="T47"/>
                  <a:gd fmla="*/ 3 w 22" name="T48"/>
                  <a:gd fmla="*/ 30 h 30" name="T49"/>
                  <a:gd fmla="*/ 18 w 22" name="T50"/>
                  <a:gd fmla="*/ 30 h 30" name="T51"/>
                  <a:gd fmla="*/ 22 w 22" name="T52"/>
                  <a:gd fmla="*/ 27 h 30" name="T53"/>
                  <a:gd fmla="*/ 22 w 22" name="T54"/>
                  <a:gd fmla="*/ 10 h 30" name="T55"/>
                  <a:gd fmla="*/ 13 w 22" name="T56"/>
                  <a:gd fmla="*/ 7 h 30" name="T57"/>
                  <a:gd fmla="*/ 13 w 22" name="T58"/>
                  <a:gd fmla="*/ 5 h 30" name="T59"/>
                  <a:gd fmla="*/ 13 w 22" name="T60"/>
                  <a:gd fmla="*/ 4 h 30" name="T61"/>
                  <a:gd fmla="*/ 18 w 22" name="T62"/>
                  <a:gd fmla="*/ 9 h 30" name="T63"/>
                  <a:gd fmla="*/ 17 w 22" name="T64"/>
                  <a:gd fmla="*/ 9 h 30" name="T65"/>
                  <a:gd fmla="*/ 15 w 22" name="T66"/>
                  <a:gd fmla="*/ 9 h 30" name="T67"/>
                  <a:gd fmla="*/ 13 w 22" name="T68"/>
                  <a:gd fmla="*/ 7 h 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 w="22">
                    <a:moveTo>
                      <a:pt x="22" y="10"/>
                    </a:moveTo>
                    <a:cubicBezTo>
                      <a:pt x="21" y="9"/>
                      <a:pt x="21" y="8"/>
                      <a:pt x="21" y="8"/>
                    </a:cubicBezTo>
                    <a:cubicBezTo>
                      <a:pt x="14" y="1"/>
                      <a:pt x="14" y="1"/>
                      <a:pt x="14" y="1"/>
                    </a:cubicBezTo>
                    <a:cubicBezTo>
                      <a:pt x="14" y="1"/>
                      <a:pt x="13" y="1"/>
                      <a:pt x="13" y="1"/>
                    </a:cubicBezTo>
                    <a:cubicBezTo>
                      <a:pt x="12" y="1"/>
                      <a:pt x="12" y="1"/>
                      <a:pt x="12" y="1"/>
                    </a:cubicBezTo>
                    <a:cubicBezTo>
                      <a:pt x="12" y="0"/>
                      <a:pt x="12" y="0"/>
                      <a:pt x="12" y="0"/>
                    </a:cubicBezTo>
                    <a:cubicBezTo>
                      <a:pt x="3" y="0"/>
                      <a:pt x="3" y="0"/>
                      <a:pt x="3" y="0"/>
                    </a:cubicBezTo>
                    <a:cubicBezTo>
                      <a:pt x="1" y="0"/>
                      <a:pt x="0" y="2"/>
                      <a:pt x="0" y="4"/>
                    </a:cubicBezTo>
                    <a:cubicBezTo>
                      <a:pt x="0" y="13"/>
                      <a:pt x="0" y="13"/>
                      <a:pt x="0" y="13"/>
                    </a:cubicBezTo>
                    <a:cubicBezTo>
                      <a:pt x="0" y="12"/>
                      <a:pt x="0" y="12"/>
                      <a:pt x="1" y="11"/>
                    </a:cubicBezTo>
                    <a:cubicBezTo>
                      <a:pt x="1" y="11"/>
                      <a:pt x="1" y="11"/>
                      <a:pt x="2" y="11"/>
                    </a:cubicBezTo>
                    <a:cubicBezTo>
                      <a:pt x="2" y="4"/>
                      <a:pt x="2" y="4"/>
                      <a:pt x="2" y="4"/>
                    </a:cubicBezTo>
                    <a:cubicBezTo>
                      <a:pt x="2" y="3"/>
                      <a:pt x="2" y="3"/>
                      <a:pt x="3" y="3"/>
                    </a:cubicBezTo>
                    <a:cubicBezTo>
                      <a:pt x="11" y="3"/>
                      <a:pt x="11" y="3"/>
                      <a:pt x="11" y="3"/>
                    </a:cubicBezTo>
                    <a:cubicBezTo>
                      <a:pt x="11" y="7"/>
                      <a:pt x="11" y="7"/>
                      <a:pt x="11" y="7"/>
                    </a:cubicBezTo>
                    <a:cubicBezTo>
                      <a:pt x="11" y="9"/>
                      <a:pt x="13" y="11"/>
                      <a:pt x="15" y="11"/>
                    </a:cubicBezTo>
                    <a:cubicBezTo>
                      <a:pt x="19" y="11"/>
                      <a:pt x="19" y="11"/>
                      <a:pt x="19" y="11"/>
                    </a:cubicBezTo>
                    <a:cubicBezTo>
                      <a:pt x="19" y="27"/>
                      <a:pt x="19" y="27"/>
                      <a:pt x="19" y="27"/>
                    </a:cubicBezTo>
                    <a:cubicBezTo>
                      <a:pt x="19" y="27"/>
                      <a:pt x="19" y="28"/>
                      <a:pt x="18" y="28"/>
                    </a:cubicBezTo>
                    <a:cubicBezTo>
                      <a:pt x="3" y="28"/>
                      <a:pt x="3" y="28"/>
                      <a:pt x="3" y="28"/>
                    </a:cubicBezTo>
                    <a:cubicBezTo>
                      <a:pt x="2" y="28"/>
                      <a:pt x="2" y="27"/>
                      <a:pt x="2" y="27"/>
                    </a:cubicBezTo>
                    <a:cubicBezTo>
                      <a:pt x="2" y="25"/>
                      <a:pt x="2" y="25"/>
                      <a:pt x="2" y="25"/>
                    </a:cubicBezTo>
                    <a:cubicBezTo>
                      <a:pt x="1" y="26"/>
                      <a:pt x="1" y="26"/>
                      <a:pt x="1" y="26"/>
                    </a:cubicBezTo>
                    <a:cubicBezTo>
                      <a:pt x="0" y="27"/>
                      <a:pt x="0" y="27"/>
                      <a:pt x="0" y="27"/>
                    </a:cubicBezTo>
                    <a:cubicBezTo>
                      <a:pt x="0" y="29"/>
                      <a:pt x="1" y="30"/>
                      <a:pt x="3" y="30"/>
                    </a:cubicBezTo>
                    <a:cubicBezTo>
                      <a:pt x="18" y="30"/>
                      <a:pt x="18" y="30"/>
                      <a:pt x="18" y="30"/>
                    </a:cubicBezTo>
                    <a:cubicBezTo>
                      <a:pt x="20" y="30"/>
                      <a:pt x="22" y="28"/>
                      <a:pt x="22" y="27"/>
                    </a:cubicBezTo>
                    <a:cubicBezTo>
                      <a:pt x="22" y="10"/>
                      <a:pt x="22" y="10"/>
                      <a:pt x="22" y="10"/>
                    </a:cubicBezTo>
                    <a:close/>
                    <a:moveTo>
                      <a:pt x="13" y="7"/>
                    </a:moveTo>
                    <a:cubicBezTo>
                      <a:pt x="13" y="5"/>
                      <a:pt x="13" y="5"/>
                      <a:pt x="13" y="5"/>
                    </a:cubicBezTo>
                    <a:cubicBezTo>
                      <a:pt x="13" y="4"/>
                      <a:pt x="13" y="4"/>
                      <a:pt x="13" y="4"/>
                    </a:cubicBezTo>
                    <a:cubicBezTo>
                      <a:pt x="18" y="9"/>
                      <a:pt x="18" y="9"/>
                      <a:pt x="18" y="9"/>
                    </a:cubicBezTo>
                    <a:cubicBezTo>
                      <a:pt x="17" y="9"/>
                      <a:pt x="17" y="9"/>
                      <a:pt x="17" y="9"/>
                    </a:cubicBezTo>
                    <a:cubicBezTo>
                      <a:pt x="15" y="9"/>
                      <a:pt x="15" y="9"/>
                      <a:pt x="15" y="9"/>
                    </a:cubicBezTo>
                    <a:cubicBezTo>
                      <a:pt x="14" y="9"/>
                      <a:pt x="13" y="8"/>
                      <a:pt x="13" y="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99"/>
              <p:cNvSpPr/>
              <p:nvPr/>
            </p:nvSpPr>
            <p:spPr bwMode="auto">
              <a:xfrm>
                <a:off x="6050124" y="1729952"/>
                <a:ext cx="46038" cy="22225"/>
              </a:xfrm>
              <a:custGeom>
                <a:gdLst>
                  <a:gd fmla="*/ 0 w 4" name="T0"/>
                  <a:gd fmla="*/ 1 h 2" name="T1"/>
                  <a:gd fmla="*/ 0 w 4" name="T2"/>
                  <a:gd fmla="*/ 2 h 2" name="T3"/>
                  <a:gd fmla="*/ 3 w 4" name="T4"/>
                  <a:gd fmla="*/ 2 h 2" name="T5"/>
                  <a:gd fmla="*/ 4 w 4" name="T6"/>
                  <a:gd fmla="*/ 1 h 2" name="T7"/>
                  <a:gd fmla="*/ 3 w 4" name="T8"/>
                  <a:gd fmla="*/ 0 h 2" name="T9"/>
                  <a:gd fmla="*/ 0 w 4" name="T10"/>
                  <a:gd fmla="*/ 0 h 2" name="T11"/>
                  <a:gd fmla="*/ 0 w 4"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1"/>
                    </a:moveTo>
                    <a:cubicBezTo>
                      <a:pt x="0" y="1"/>
                      <a:pt x="0" y="2"/>
                      <a:pt x="0" y="2"/>
                    </a:cubicBezTo>
                    <a:cubicBezTo>
                      <a:pt x="3" y="2"/>
                      <a:pt x="3" y="2"/>
                      <a:pt x="3" y="2"/>
                    </a:cubicBezTo>
                    <a:cubicBezTo>
                      <a:pt x="3" y="2"/>
                      <a:pt x="4" y="2"/>
                      <a:pt x="4" y="1"/>
                    </a:cubicBezTo>
                    <a:cubicBezTo>
                      <a:pt x="4" y="0"/>
                      <a:pt x="3" y="0"/>
                      <a:pt x="3" y="0"/>
                    </a:cubicBezTo>
                    <a:cubicBezTo>
                      <a:pt x="0" y="0"/>
                      <a:pt x="0" y="0"/>
                      <a:pt x="0" y="0"/>
                    </a:cubicBezTo>
                    <a:cubicBezTo>
                      <a:pt x="0" y="0"/>
                      <a:pt x="0" y="1"/>
                      <a:pt x="0"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100"/>
              <p:cNvSpPr/>
              <p:nvPr/>
            </p:nvSpPr>
            <p:spPr bwMode="auto">
              <a:xfrm>
                <a:off x="6027899" y="1785514"/>
                <a:ext cx="68263" cy="22225"/>
              </a:xfrm>
              <a:custGeom>
                <a:gdLst>
                  <a:gd fmla="*/ 5 w 6" name="T0"/>
                  <a:gd fmla="*/ 2 h 2" name="T1"/>
                  <a:gd fmla="*/ 6 w 6" name="T2"/>
                  <a:gd fmla="*/ 1 h 2" name="T3"/>
                  <a:gd fmla="*/ 5 w 6" name="T4"/>
                  <a:gd fmla="*/ 0 h 2" name="T5"/>
                  <a:gd fmla="*/ 1 w 6" name="T6"/>
                  <a:gd fmla="*/ 0 h 2" name="T7"/>
                  <a:gd fmla="*/ 0 w 6" name="T8"/>
                  <a:gd fmla="*/ 2 h 2" name="T9"/>
                  <a:gd fmla="*/ 5 w 6" name="T10"/>
                  <a:gd fmla="*/ 2 h 2" name="T11"/>
                </a:gdLst>
                <a:cxnLst>
                  <a:cxn ang="0">
                    <a:pos x="T0" y="T1"/>
                  </a:cxn>
                  <a:cxn ang="0">
                    <a:pos x="T2" y="T3"/>
                  </a:cxn>
                  <a:cxn ang="0">
                    <a:pos x="T4" y="T5"/>
                  </a:cxn>
                  <a:cxn ang="0">
                    <a:pos x="T6" y="T7"/>
                  </a:cxn>
                  <a:cxn ang="0">
                    <a:pos x="T8" y="T9"/>
                  </a:cxn>
                  <a:cxn ang="0">
                    <a:pos x="T10" y="T11"/>
                  </a:cxn>
                </a:cxnLst>
                <a:rect b="b" l="0" r="r" t="0"/>
                <a:pathLst>
                  <a:path h="2" w="6">
                    <a:moveTo>
                      <a:pt x="5" y="2"/>
                    </a:moveTo>
                    <a:cubicBezTo>
                      <a:pt x="5" y="2"/>
                      <a:pt x="6" y="1"/>
                      <a:pt x="6" y="1"/>
                    </a:cubicBezTo>
                    <a:cubicBezTo>
                      <a:pt x="6" y="0"/>
                      <a:pt x="5" y="0"/>
                      <a:pt x="5" y="0"/>
                    </a:cubicBezTo>
                    <a:cubicBezTo>
                      <a:pt x="1" y="0"/>
                      <a:pt x="1" y="0"/>
                      <a:pt x="1" y="0"/>
                    </a:cubicBezTo>
                    <a:cubicBezTo>
                      <a:pt x="1" y="0"/>
                      <a:pt x="0" y="1"/>
                      <a:pt x="0" y="2"/>
                    </a:cubicBezTo>
                    <a:lnTo>
                      <a:pt x="5"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101"/>
              <p:cNvSpPr>
                <a:spLocks noEditPoints="1"/>
              </p:cNvSpPr>
              <p:nvPr/>
            </p:nvSpPr>
            <p:spPr bwMode="auto">
              <a:xfrm>
                <a:off x="5723099" y="1650577"/>
                <a:ext cx="327025" cy="258762"/>
              </a:xfrm>
              <a:custGeom>
                <a:gdLst>
                  <a:gd fmla="*/ 29 w 29" name="T0"/>
                  <a:gd fmla="*/ 7 h 23" name="T1"/>
                  <a:gd fmla="*/ 22 w 29" name="T2"/>
                  <a:gd fmla="*/ 0 h 23" name="T3"/>
                  <a:gd fmla="*/ 20 w 29" name="T4"/>
                  <a:gd fmla="*/ 0 h 23" name="T5"/>
                  <a:gd fmla="*/ 20 w 29" name="T6"/>
                  <a:gd fmla="*/ 0 h 23" name="T7"/>
                  <a:gd fmla="*/ 20 w 29" name="T8"/>
                  <a:gd fmla="*/ 0 h 23" name="T9"/>
                  <a:gd fmla="*/ 16 w 29" name="T10"/>
                  <a:gd fmla="*/ 1 h 23" name="T11"/>
                  <a:gd fmla="*/ 15 w 29" name="T12"/>
                  <a:gd fmla="*/ 2 h 23" name="T13"/>
                  <a:gd fmla="*/ 14 w 29" name="T14"/>
                  <a:gd fmla="*/ 3 h 23" name="T15"/>
                  <a:gd fmla="*/ 12 w 29" name="T16"/>
                  <a:gd fmla="*/ 6 h 23" name="T17"/>
                  <a:gd fmla="*/ 12 w 29" name="T18"/>
                  <a:gd fmla="*/ 8 h 23" name="T19"/>
                  <a:gd fmla="*/ 13 w 29" name="T20"/>
                  <a:gd fmla="*/ 10 h 23" name="T21"/>
                  <a:gd fmla="*/ 13 w 29" name="T22"/>
                  <a:gd fmla="*/ 10 h 23" name="T23"/>
                  <a:gd fmla="*/ 1 w 29" name="T24"/>
                  <a:gd fmla="*/ 18 h 23" name="T25"/>
                  <a:gd fmla="*/ 0 w 29" name="T26"/>
                  <a:gd fmla="*/ 20 h 23" name="T27"/>
                  <a:gd fmla="*/ 0 w 29" name="T28"/>
                  <a:gd fmla="*/ 20 h 23" name="T29"/>
                  <a:gd fmla="*/ 0 w 29" name="T30"/>
                  <a:gd fmla="*/ 20 h 23" name="T31"/>
                  <a:gd fmla="*/ 1 w 29" name="T32"/>
                  <a:gd fmla="*/ 22 h 23" name="T33"/>
                  <a:gd fmla="*/ 1 w 29" name="T34"/>
                  <a:gd fmla="*/ 22 h 23" name="T35"/>
                  <a:gd fmla="*/ 3 w 29" name="T36"/>
                  <a:gd fmla="*/ 23 h 23" name="T37"/>
                  <a:gd fmla="*/ 3 w 29" name="T38"/>
                  <a:gd fmla="*/ 23 h 23" name="T39"/>
                  <a:gd fmla="*/ 3 w 29" name="T40"/>
                  <a:gd fmla="*/ 23 h 23" name="T41"/>
                  <a:gd fmla="*/ 5 w 29" name="T42"/>
                  <a:gd fmla="*/ 23 h 23" name="T43"/>
                  <a:gd fmla="*/ 5 w 29" name="T44"/>
                  <a:gd fmla="*/ 22 h 23" name="T45"/>
                  <a:gd fmla="*/ 5 w 29" name="T46"/>
                  <a:gd fmla="*/ 22 h 23" name="T47"/>
                  <a:gd fmla="*/ 14 w 29" name="T48"/>
                  <a:gd fmla="*/ 16 h 23" name="T49"/>
                  <a:gd fmla="*/ 15 w 29" name="T50"/>
                  <a:gd fmla="*/ 15 h 23" name="T51"/>
                  <a:gd fmla="*/ 16 w 29" name="T52"/>
                  <a:gd fmla="*/ 15 h 23" name="T53"/>
                  <a:gd fmla="*/ 16 w 29" name="T54"/>
                  <a:gd fmla="*/ 15 h 23" name="T55"/>
                  <a:gd fmla="*/ 16 w 29" name="T56"/>
                  <a:gd fmla="*/ 15 h 23" name="T57"/>
                  <a:gd fmla="*/ 19 w 29" name="T58"/>
                  <a:gd fmla="*/ 16 h 23" name="T59"/>
                  <a:gd fmla="*/ 20 w 29" name="T60"/>
                  <a:gd fmla="*/ 16 h 23" name="T61"/>
                  <a:gd fmla="*/ 20 w 29" name="T62"/>
                  <a:gd fmla="*/ 16 h 23" name="T63"/>
                  <a:gd fmla="*/ 26 w 29" name="T64"/>
                  <a:gd fmla="*/ 14 h 23" name="T65"/>
                  <a:gd fmla="*/ 28 w 29" name="T66"/>
                  <a:gd fmla="*/ 12 h 23" name="T67"/>
                  <a:gd fmla="*/ 28 w 29" name="T68"/>
                  <a:gd fmla="*/ 10 h 23" name="T69"/>
                  <a:gd fmla="*/ 28 w 29" name="T70"/>
                  <a:gd fmla="*/ 10 h 23" name="T71"/>
                  <a:gd fmla="*/ 28 w 29" name="T72"/>
                  <a:gd fmla="*/ 9 h 23" name="T73"/>
                  <a:gd fmla="*/ 29 w 29" name="T74"/>
                  <a:gd fmla="*/ 8 h 23" name="T75"/>
                  <a:gd fmla="*/ 29 w 29" name="T76"/>
                  <a:gd fmla="*/ 8 h 23" name="T77"/>
                  <a:gd fmla="*/ 29 w 29" name="T78"/>
                  <a:gd fmla="*/ 7 h 23" name="T79"/>
                  <a:gd fmla="*/ 9 w 29" name="T80"/>
                  <a:gd fmla="*/ 18 h 23" name="T81"/>
                  <a:gd fmla="*/ 5 w 29" name="T82"/>
                  <a:gd fmla="*/ 21 h 23" name="T83"/>
                  <a:gd fmla="*/ 4 w 29" name="T84"/>
                  <a:gd fmla="*/ 22 h 23" name="T85"/>
                  <a:gd fmla="*/ 2 w 29" name="T86"/>
                  <a:gd fmla="*/ 21 h 23" name="T87"/>
                  <a:gd fmla="*/ 2 w 29" name="T88"/>
                  <a:gd fmla="*/ 20 h 23" name="T89"/>
                  <a:gd fmla="*/ 3 w 29" name="T90"/>
                  <a:gd fmla="*/ 19 h 23" name="T91"/>
                  <a:gd fmla="*/ 7 w 29" name="T92"/>
                  <a:gd fmla="*/ 16 h 23" name="T93"/>
                  <a:gd fmla="*/ 8 w 29" name="T94"/>
                  <a:gd fmla="*/ 15 h 23" name="T95"/>
                  <a:gd fmla="*/ 9 w 29" name="T96"/>
                  <a:gd fmla="*/ 16 h 23" name="T97"/>
                  <a:gd fmla="*/ 10 w 29" name="T98"/>
                  <a:gd fmla="*/ 17 h 23" name="T99"/>
                  <a:gd fmla="*/ 9 w 29" name="T100"/>
                  <a:gd fmla="*/ 18 h 23" name="T101"/>
                  <a:gd fmla="*/ 24 w 29" name="T102"/>
                  <a:gd fmla="*/ 12 h 23" name="T103"/>
                  <a:gd fmla="*/ 21 w 29" name="T104"/>
                  <a:gd fmla="*/ 13 h 23" name="T105"/>
                  <a:gd fmla="*/ 21 w 29" name="T106"/>
                  <a:gd fmla="*/ 13 h 23" name="T107"/>
                  <a:gd fmla="*/ 16 w 29" name="T108"/>
                  <a:gd fmla="*/ 10 h 23" name="T109"/>
                  <a:gd fmla="*/ 15 w 29" name="T110"/>
                  <a:gd fmla="*/ 8 h 23" name="T111"/>
                  <a:gd fmla="*/ 16 w 29" name="T112"/>
                  <a:gd fmla="*/ 5 h 23" name="T113"/>
                  <a:gd fmla="*/ 21 w 29" name="T114"/>
                  <a:gd fmla="*/ 2 h 23" name="T115"/>
                  <a:gd fmla="*/ 26 w 29" name="T116"/>
                  <a:gd fmla="*/ 7 h 23" name="T117"/>
                  <a:gd fmla="*/ 26 w 29" name="T118"/>
                  <a:gd fmla="*/ 8 h 23" name="T119"/>
                  <a:gd fmla="*/ 26 w 29" name="T120"/>
                  <a:gd fmla="*/ 9 h 23" name="T121"/>
                  <a:gd fmla="*/ 24 w 29" name="T122"/>
                  <a:gd fmla="*/ 12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8">
                    <a:moveTo>
                      <a:pt x="29" y="7"/>
                    </a:moveTo>
                    <a:cubicBezTo>
                      <a:pt x="28" y="4"/>
                      <a:pt x="26" y="1"/>
                      <a:pt x="22" y="0"/>
                    </a:cubicBezTo>
                    <a:cubicBezTo>
                      <a:pt x="22" y="0"/>
                      <a:pt x="21" y="0"/>
                      <a:pt x="20" y="0"/>
                    </a:cubicBezTo>
                    <a:cubicBezTo>
                      <a:pt x="20" y="0"/>
                      <a:pt x="20" y="0"/>
                      <a:pt x="20" y="0"/>
                    </a:cubicBezTo>
                    <a:cubicBezTo>
                      <a:pt x="20" y="0"/>
                      <a:pt x="20" y="0"/>
                      <a:pt x="20" y="0"/>
                    </a:cubicBezTo>
                    <a:cubicBezTo>
                      <a:pt x="19" y="0"/>
                      <a:pt x="17" y="0"/>
                      <a:pt x="16" y="1"/>
                    </a:cubicBezTo>
                    <a:cubicBezTo>
                      <a:pt x="15" y="1"/>
                      <a:pt x="15" y="2"/>
                      <a:pt x="15" y="2"/>
                    </a:cubicBezTo>
                    <a:cubicBezTo>
                      <a:pt x="14" y="3"/>
                      <a:pt x="14" y="3"/>
                      <a:pt x="14" y="3"/>
                    </a:cubicBezTo>
                    <a:cubicBezTo>
                      <a:pt x="13" y="4"/>
                      <a:pt x="13" y="5"/>
                      <a:pt x="12" y="6"/>
                    </a:cubicBezTo>
                    <a:cubicBezTo>
                      <a:pt x="12" y="7"/>
                      <a:pt x="12" y="7"/>
                      <a:pt x="12" y="8"/>
                    </a:cubicBezTo>
                    <a:cubicBezTo>
                      <a:pt x="12" y="9"/>
                      <a:pt x="12" y="9"/>
                      <a:pt x="13" y="10"/>
                    </a:cubicBezTo>
                    <a:cubicBezTo>
                      <a:pt x="13" y="10"/>
                      <a:pt x="13" y="10"/>
                      <a:pt x="13" y="10"/>
                    </a:cubicBezTo>
                    <a:cubicBezTo>
                      <a:pt x="1" y="18"/>
                      <a:pt x="1" y="18"/>
                      <a:pt x="1" y="18"/>
                    </a:cubicBezTo>
                    <a:cubicBezTo>
                      <a:pt x="1" y="19"/>
                      <a:pt x="0" y="19"/>
                      <a:pt x="0" y="20"/>
                    </a:cubicBezTo>
                    <a:cubicBezTo>
                      <a:pt x="0" y="20"/>
                      <a:pt x="0" y="20"/>
                      <a:pt x="0" y="20"/>
                    </a:cubicBezTo>
                    <a:cubicBezTo>
                      <a:pt x="0" y="20"/>
                      <a:pt x="0" y="20"/>
                      <a:pt x="0" y="20"/>
                    </a:cubicBezTo>
                    <a:cubicBezTo>
                      <a:pt x="0" y="21"/>
                      <a:pt x="0" y="21"/>
                      <a:pt x="1" y="22"/>
                    </a:cubicBezTo>
                    <a:cubicBezTo>
                      <a:pt x="1" y="22"/>
                      <a:pt x="1" y="22"/>
                      <a:pt x="1" y="22"/>
                    </a:cubicBezTo>
                    <a:cubicBezTo>
                      <a:pt x="2" y="23"/>
                      <a:pt x="2" y="23"/>
                      <a:pt x="3" y="23"/>
                    </a:cubicBezTo>
                    <a:cubicBezTo>
                      <a:pt x="3" y="23"/>
                      <a:pt x="3" y="23"/>
                      <a:pt x="3" y="23"/>
                    </a:cubicBezTo>
                    <a:cubicBezTo>
                      <a:pt x="3" y="23"/>
                      <a:pt x="3" y="23"/>
                      <a:pt x="3" y="23"/>
                    </a:cubicBezTo>
                    <a:cubicBezTo>
                      <a:pt x="4" y="23"/>
                      <a:pt x="4" y="23"/>
                      <a:pt x="5" y="23"/>
                    </a:cubicBezTo>
                    <a:cubicBezTo>
                      <a:pt x="5" y="22"/>
                      <a:pt x="5" y="22"/>
                      <a:pt x="5" y="22"/>
                    </a:cubicBezTo>
                    <a:cubicBezTo>
                      <a:pt x="5" y="22"/>
                      <a:pt x="5" y="22"/>
                      <a:pt x="5" y="22"/>
                    </a:cubicBezTo>
                    <a:cubicBezTo>
                      <a:pt x="14" y="16"/>
                      <a:pt x="14" y="16"/>
                      <a:pt x="14" y="16"/>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8" y="16"/>
                      <a:pt x="19" y="16"/>
                    </a:cubicBezTo>
                    <a:cubicBezTo>
                      <a:pt x="19" y="16"/>
                      <a:pt x="20" y="16"/>
                      <a:pt x="20" y="16"/>
                    </a:cubicBezTo>
                    <a:cubicBezTo>
                      <a:pt x="20" y="16"/>
                      <a:pt x="20" y="16"/>
                      <a:pt x="20" y="16"/>
                    </a:cubicBezTo>
                    <a:cubicBezTo>
                      <a:pt x="23" y="16"/>
                      <a:pt x="25" y="15"/>
                      <a:pt x="26" y="14"/>
                    </a:cubicBezTo>
                    <a:cubicBezTo>
                      <a:pt x="27" y="13"/>
                      <a:pt x="27" y="12"/>
                      <a:pt x="28" y="12"/>
                    </a:cubicBezTo>
                    <a:cubicBezTo>
                      <a:pt x="28" y="11"/>
                      <a:pt x="28" y="10"/>
                      <a:pt x="28" y="10"/>
                    </a:cubicBezTo>
                    <a:cubicBezTo>
                      <a:pt x="28" y="10"/>
                      <a:pt x="28" y="10"/>
                      <a:pt x="28" y="10"/>
                    </a:cubicBezTo>
                    <a:cubicBezTo>
                      <a:pt x="28" y="10"/>
                      <a:pt x="28" y="9"/>
                      <a:pt x="28" y="9"/>
                    </a:cubicBezTo>
                    <a:cubicBezTo>
                      <a:pt x="29" y="9"/>
                      <a:pt x="29" y="8"/>
                      <a:pt x="29" y="8"/>
                    </a:cubicBezTo>
                    <a:cubicBezTo>
                      <a:pt x="29" y="8"/>
                      <a:pt x="29" y="8"/>
                      <a:pt x="29" y="8"/>
                    </a:cubicBezTo>
                    <a:cubicBezTo>
                      <a:pt x="29" y="8"/>
                      <a:pt x="29" y="7"/>
                      <a:pt x="29" y="7"/>
                    </a:cubicBezTo>
                    <a:close/>
                    <a:moveTo>
                      <a:pt x="9" y="18"/>
                    </a:moveTo>
                    <a:cubicBezTo>
                      <a:pt x="5" y="21"/>
                      <a:pt x="5" y="21"/>
                      <a:pt x="5" y="21"/>
                    </a:cubicBezTo>
                    <a:cubicBezTo>
                      <a:pt x="4" y="21"/>
                      <a:pt x="4" y="22"/>
                      <a:pt x="4" y="22"/>
                    </a:cubicBezTo>
                    <a:cubicBezTo>
                      <a:pt x="3" y="22"/>
                      <a:pt x="3" y="21"/>
                      <a:pt x="2" y="21"/>
                    </a:cubicBezTo>
                    <a:cubicBezTo>
                      <a:pt x="2" y="21"/>
                      <a:pt x="2" y="20"/>
                      <a:pt x="2" y="20"/>
                    </a:cubicBezTo>
                    <a:cubicBezTo>
                      <a:pt x="2" y="19"/>
                      <a:pt x="2" y="19"/>
                      <a:pt x="3" y="19"/>
                    </a:cubicBezTo>
                    <a:cubicBezTo>
                      <a:pt x="7" y="16"/>
                      <a:pt x="7" y="16"/>
                      <a:pt x="7" y="16"/>
                    </a:cubicBezTo>
                    <a:cubicBezTo>
                      <a:pt x="7" y="15"/>
                      <a:pt x="8" y="15"/>
                      <a:pt x="8" y="15"/>
                    </a:cubicBezTo>
                    <a:cubicBezTo>
                      <a:pt x="9" y="15"/>
                      <a:pt x="9" y="16"/>
                      <a:pt x="9" y="16"/>
                    </a:cubicBezTo>
                    <a:cubicBezTo>
                      <a:pt x="10" y="16"/>
                      <a:pt x="10" y="17"/>
                      <a:pt x="10" y="17"/>
                    </a:cubicBezTo>
                    <a:cubicBezTo>
                      <a:pt x="10" y="18"/>
                      <a:pt x="9" y="18"/>
                      <a:pt x="9" y="18"/>
                    </a:cubicBezTo>
                    <a:close/>
                    <a:moveTo>
                      <a:pt x="24" y="12"/>
                    </a:moveTo>
                    <a:cubicBezTo>
                      <a:pt x="24" y="12"/>
                      <a:pt x="22" y="13"/>
                      <a:pt x="21" y="13"/>
                    </a:cubicBezTo>
                    <a:cubicBezTo>
                      <a:pt x="21" y="13"/>
                      <a:pt x="21" y="13"/>
                      <a:pt x="21" y="13"/>
                    </a:cubicBezTo>
                    <a:cubicBezTo>
                      <a:pt x="18" y="13"/>
                      <a:pt x="17" y="12"/>
                      <a:pt x="16" y="10"/>
                    </a:cubicBezTo>
                    <a:cubicBezTo>
                      <a:pt x="15" y="9"/>
                      <a:pt x="15" y="9"/>
                      <a:pt x="15" y="8"/>
                    </a:cubicBezTo>
                    <a:cubicBezTo>
                      <a:pt x="15" y="7"/>
                      <a:pt x="15" y="6"/>
                      <a:pt x="16" y="5"/>
                    </a:cubicBezTo>
                    <a:cubicBezTo>
                      <a:pt x="17" y="3"/>
                      <a:pt x="18" y="2"/>
                      <a:pt x="21" y="2"/>
                    </a:cubicBezTo>
                    <a:cubicBezTo>
                      <a:pt x="23" y="2"/>
                      <a:pt x="26" y="4"/>
                      <a:pt x="26" y="7"/>
                    </a:cubicBezTo>
                    <a:cubicBezTo>
                      <a:pt x="26" y="7"/>
                      <a:pt x="26" y="7"/>
                      <a:pt x="26" y="8"/>
                    </a:cubicBezTo>
                    <a:cubicBezTo>
                      <a:pt x="26" y="8"/>
                      <a:pt x="26" y="9"/>
                      <a:pt x="26" y="9"/>
                    </a:cubicBezTo>
                    <a:cubicBezTo>
                      <a:pt x="25" y="10"/>
                      <a:pt x="25" y="11"/>
                      <a:pt x="24"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102"/>
              <p:cNvSpPr/>
              <p:nvPr/>
            </p:nvSpPr>
            <p:spPr bwMode="auto">
              <a:xfrm flipH="1">
                <a:off x="5959636" y="1796627"/>
                <a:ext cx="0" cy="0"/>
              </a:xfrm>
              <a:custGeom>
                <a:cxnLst>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103"/>
              <p:cNvSpPr/>
              <p:nvPr/>
            </p:nvSpPr>
            <p:spPr bwMode="auto">
              <a:xfrm>
                <a:off x="5959636" y="1785514"/>
                <a:ext cx="34925" cy="11112"/>
              </a:xfrm>
              <a:custGeom>
                <a:gdLst>
                  <a:gd fmla="*/ 3 w 3" name="T0"/>
                  <a:gd fmla="*/ 0 h 1" name="T1"/>
                  <a:gd fmla="*/ 0 w 3" name="T2"/>
                  <a:gd fmla="*/ 1 h 1" name="T3"/>
                  <a:gd fmla="*/ 0 w 3" name="T4"/>
                  <a:gd fmla="*/ 1 h 1" name="T5"/>
                  <a:gd fmla="*/ 3 w 3" name="T6"/>
                  <a:gd fmla="*/ 0 h 1" name="T7"/>
                </a:gdLst>
                <a:cxnLst>
                  <a:cxn ang="0">
                    <a:pos x="T0" y="T1"/>
                  </a:cxn>
                  <a:cxn ang="0">
                    <a:pos x="T2" y="T3"/>
                  </a:cxn>
                  <a:cxn ang="0">
                    <a:pos x="T4" y="T5"/>
                  </a:cxn>
                  <a:cxn ang="0">
                    <a:pos x="T6" y="T7"/>
                  </a:cxn>
                </a:cxnLst>
                <a:rect b="b" l="0" r="r" t="0"/>
                <a:pathLst>
                  <a:path h="1" w="3">
                    <a:moveTo>
                      <a:pt x="3" y="0"/>
                    </a:moveTo>
                    <a:cubicBezTo>
                      <a:pt x="3" y="0"/>
                      <a:pt x="1" y="1"/>
                      <a:pt x="0" y="1"/>
                    </a:cubicBezTo>
                    <a:cubicBezTo>
                      <a:pt x="0" y="1"/>
                      <a:pt x="0" y="1"/>
                      <a:pt x="0" y="1"/>
                    </a:cubicBezTo>
                    <a:cubicBezTo>
                      <a:pt x="1" y="1"/>
                      <a:pt x="3" y="0"/>
                      <a:pt x="3"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104"/>
              <p:cNvSpPr/>
              <p:nvPr/>
            </p:nvSpPr>
            <p:spPr bwMode="auto">
              <a:xfrm>
                <a:off x="5926299" y="1752177"/>
                <a:ext cx="68263" cy="33337"/>
              </a:xfrm>
              <a:custGeom>
                <a:gdLst>
                  <a:gd fmla="*/ 6 w 6" name="T0"/>
                  <a:gd fmla="*/ 0 h 3" name="T1"/>
                  <a:gd fmla="*/ 6 w 6" name="T2"/>
                  <a:gd fmla="*/ 0 h 3" name="T3"/>
                  <a:gd fmla="*/ 6 w 6" name="T4"/>
                  <a:gd fmla="*/ 0 h 3" name="T5"/>
                  <a:gd fmla="*/ 6 w 6" name="T6"/>
                  <a:gd fmla="*/ 0 h 3" name="T7"/>
                  <a:gd fmla="*/ 2 w 6" name="T8"/>
                  <a:gd fmla="*/ 2 h 3" name="T9"/>
                  <a:gd fmla="*/ 1 w 6" name="T10"/>
                  <a:gd fmla="*/ 2 h 3" name="T11"/>
                  <a:gd fmla="*/ 0 w 6" name="T12"/>
                  <a:gd fmla="*/ 2 h 3" name="T13"/>
                  <a:gd fmla="*/ 0 w 6" name="T14"/>
                  <a:gd fmla="*/ 3 h 3" name="T15"/>
                  <a:gd fmla="*/ 0 w 6" name="T16"/>
                  <a:gd fmla="*/ 3 h 3" name="T17"/>
                  <a:gd fmla="*/ 2 w 6" name="T18"/>
                  <a:gd fmla="*/ 3 h 3" name="T19"/>
                  <a:gd fmla="*/ 2 w 6" name="T20"/>
                  <a:gd fmla="*/ 3 h 3" name="T21"/>
                  <a:gd fmla="*/ 3 w 6" name="T22"/>
                  <a:gd fmla="*/ 3 h 3" name="T23"/>
                  <a:gd fmla="*/ 5 w 6" name="T24"/>
                  <a:gd fmla="*/ 3 h 3" name="T25"/>
                  <a:gd fmla="*/ 6 w 6" name="T26"/>
                  <a:gd fmla="*/ 1 h 3" name="T27"/>
                  <a:gd fmla="*/ 6 w 6"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6">
                    <a:moveTo>
                      <a:pt x="6" y="0"/>
                    </a:moveTo>
                    <a:cubicBezTo>
                      <a:pt x="6" y="0"/>
                      <a:pt x="6" y="0"/>
                      <a:pt x="6" y="0"/>
                    </a:cubicBezTo>
                    <a:cubicBezTo>
                      <a:pt x="6" y="0"/>
                      <a:pt x="6" y="0"/>
                      <a:pt x="6" y="0"/>
                    </a:cubicBezTo>
                    <a:cubicBezTo>
                      <a:pt x="6" y="0"/>
                      <a:pt x="6" y="0"/>
                      <a:pt x="6" y="0"/>
                    </a:cubicBezTo>
                    <a:cubicBezTo>
                      <a:pt x="5" y="1"/>
                      <a:pt x="4" y="2"/>
                      <a:pt x="2" y="2"/>
                    </a:cubicBezTo>
                    <a:cubicBezTo>
                      <a:pt x="2" y="2"/>
                      <a:pt x="1" y="2"/>
                      <a:pt x="1" y="2"/>
                    </a:cubicBezTo>
                    <a:cubicBezTo>
                      <a:pt x="1" y="2"/>
                      <a:pt x="0" y="2"/>
                      <a:pt x="0" y="2"/>
                    </a:cubicBezTo>
                    <a:cubicBezTo>
                      <a:pt x="0" y="2"/>
                      <a:pt x="0" y="3"/>
                      <a:pt x="0" y="3"/>
                    </a:cubicBezTo>
                    <a:cubicBezTo>
                      <a:pt x="0" y="3"/>
                      <a:pt x="0" y="3"/>
                      <a:pt x="0" y="3"/>
                    </a:cubicBezTo>
                    <a:cubicBezTo>
                      <a:pt x="1" y="3"/>
                      <a:pt x="2" y="3"/>
                      <a:pt x="2" y="3"/>
                    </a:cubicBezTo>
                    <a:cubicBezTo>
                      <a:pt x="2" y="3"/>
                      <a:pt x="2" y="3"/>
                      <a:pt x="2" y="3"/>
                    </a:cubicBezTo>
                    <a:cubicBezTo>
                      <a:pt x="3" y="3"/>
                      <a:pt x="3" y="3"/>
                      <a:pt x="3" y="3"/>
                    </a:cubicBezTo>
                    <a:cubicBezTo>
                      <a:pt x="4" y="3"/>
                      <a:pt x="4" y="3"/>
                      <a:pt x="5" y="3"/>
                    </a:cubicBezTo>
                    <a:cubicBezTo>
                      <a:pt x="5" y="2"/>
                      <a:pt x="6" y="1"/>
                      <a:pt x="6" y="1"/>
                    </a:cubicBezTo>
                    <a:cubicBezTo>
                      <a:pt x="6" y="0"/>
                      <a:pt x="6" y="0"/>
                      <a:pt x="6"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105"/>
              <p:cNvSpPr/>
              <p:nvPr/>
            </p:nvSpPr>
            <p:spPr bwMode="auto">
              <a:xfrm>
                <a:off x="8315486" y="1007639"/>
                <a:ext cx="292100" cy="304800"/>
              </a:xfrm>
              <a:custGeom>
                <a:gdLst>
                  <a:gd fmla="*/ 18 w 26" name="T0"/>
                  <a:gd fmla="*/ 7 h 27" name="T1"/>
                  <a:gd fmla="*/ 19 w 26" name="T2"/>
                  <a:gd fmla="*/ 9 h 27" name="T3"/>
                  <a:gd fmla="*/ 19 w 26" name="T4"/>
                  <a:gd fmla="*/ 9 h 27" name="T5"/>
                  <a:gd fmla="*/ 24 w 26" name="T6"/>
                  <a:gd fmla="*/ 10 h 27" name="T7"/>
                  <a:gd fmla="*/ 24 w 26" name="T8"/>
                  <a:gd fmla="*/ 10 h 27" name="T9"/>
                  <a:gd fmla="*/ 26 w 26" name="T10"/>
                  <a:gd fmla="*/ 8 h 27" name="T11"/>
                  <a:gd fmla="*/ 26 w 26" name="T12"/>
                  <a:gd fmla="*/ 8 h 27" name="T13"/>
                  <a:gd fmla="*/ 26 w 26" name="T14"/>
                  <a:gd fmla="*/ 3 h 27" name="T15"/>
                  <a:gd fmla="*/ 26 w 26" name="T16"/>
                  <a:gd fmla="*/ 3 h 27" name="T17"/>
                  <a:gd fmla="*/ 24 w 26" name="T18"/>
                  <a:gd fmla="*/ 2 h 27" name="T19"/>
                  <a:gd fmla="*/ 23 w 26" name="T20"/>
                  <a:gd fmla="*/ 3 h 27" name="T21"/>
                  <a:gd fmla="*/ 22 w 26" name="T22"/>
                  <a:gd fmla="*/ 3 h 27" name="T23"/>
                  <a:gd fmla="*/ 14 w 26" name="T24"/>
                  <a:gd fmla="*/ 0 h 27" name="T25"/>
                  <a:gd fmla="*/ 0 w 26" name="T26"/>
                  <a:gd fmla="*/ 14 h 27" name="T27"/>
                  <a:gd fmla="*/ 14 w 26" name="T28"/>
                  <a:gd fmla="*/ 27 h 27" name="T29"/>
                  <a:gd fmla="*/ 25 w 26" name="T30"/>
                  <a:gd fmla="*/ 21 h 27" name="T31"/>
                  <a:gd fmla="*/ 24 w 26" name="T32"/>
                  <a:gd fmla="*/ 18 h 27" name="T33"/>
                  <a:gd fmla="*/ 22 w 26" name="T34"/>
                  <a:gd fmla="*/ 19 h 27" name="T35"/>
                  <a:gd fmla="*/ 22 w 26" name="T36"/>
                  <a:gd fmla="*/ 19 h 27" name="T37"/>
                  <a:gd fmla="*/ 14 w 26" name="T38"/>
                  <a:gd fmla="*/ 23 h 27" name="T39"/>
                  <a:gd fmla="*/ 4 w 26" name="T40"/>
                  <a:gd fmla="*/ 14 h 27" name="T41"/>
                  <a:gd fmla="*/ 14 w 26" name="T42"/>
                  <a:gd fmla="*/ 4 h 27" name="T43"/>
                  <a:gd fmla="*/ 20 w 26" name="T44"/>
                  <a:gd fmla="*/ 6 h 27" name="T45"/>
                  <a:gd fmla="*/ 19 w 26" name="T46"/>
                  <a:gd fmla="*/ 6 h 27" name="T47"/>
                  <a:gd fmla="*/ 18 w 26" name="T48"/>
                  <a:gd fmla="*/ 7 h 2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7" w="26">
                    <a:moveTo>
                      <a:pt x="18" y="7"/>
                    </a:moveTo>
                    <a:cubicBezTo>
                      <a:pt x="17" y="8"/>
                      <a:pt x="18" y="8"/>
                      <a:pt x="19" y="9"/>
                    </a:cubicBezTo>
                    <a:cubicBezTo>
                      <a:pt x="19" y="9"/>
                      <a:pt x="19" y="9"/>
                      <a:pt x="19" y="9"/>
                    </a:cubicBezTo>
                    <a:cubicBezTo>
                      <a:pt x="20" y="9"/>
                      <a:pt x="22" y="9"/>
                      <a:pt x="24" y="10"/>
                    </a:cubicBezTo>
                    <a:cubicBezTo>
                      <a:pt x="24" y="10"/>
                      <a:pt x="24" y="10"/>
                      <a:pt x="24" y="10"/>
                    </a:cubicBezTo>
                    <a:cubicBezTo>
                      <a:pt x="25" y="10"/>
                      <a:pt x="26" y="9"/>
                      <a:pt x="26" y="8"/>
                    </a:cubicBezTo>
                    <a:cubicBezTo>
                      <a:pt x="26" y="8"/>
                      <a:pt x="26" y="8"/>
                      <a:pt x="26" y="8"/>
                    </a:cubicBezTo>
                    <a:cubicBezTo>
                      <a:pt x="26" y="6"/>
                      <a:pt x="26" y="4"/>
                      <a:pt x="26" y="3"/>
                    </a:cubicBezTo>
                    <a:cubicBezTo>
                      <a:pt x="26" y="3"/>
                      <a:pt x="26" y="3"/>
                      <a:pt x="26" y="3"/>
                    </a:cubicBezTo>
                    <a:cubicBezTo>
                      <a:pt x="26" y="1"/>
                      <a:pt x="25" y="1"/>
                      <a:pt x="24" y="2"/>
                    </a:cubicBezTo>
                    <a:cubicBezTo>
                      <a:pt x="23" y="3"/>
                      <a:pt x="23" y="3"/>
                      <a:pt x="23" y="3"/>
                    </a:cubicBezTo>
                    <a:cubicBezTo>
                      <a:pt x="23" y="3"/>
                      <a:pt x="22" y="3"/>
                      <a:pt x="22" y="3"/>
                    </a:cubicBezTo>
                    <a:cubicBezTo>
                      <a:pt x="20" y="1"/>
                      <a:pt x="17" y="0"/>
                      <a:pt x="14" y="0"/>
                    </a:cubicBezTo>
                    <a:cubicBezTo>
                      <a:pt x="6" y="0"/>
                      <a:pt x="0" y="6"/>
                      <a:pt x="0" y="14"/>
                    </a:cubicBezTo>
                    <a:cubicBezTo>
                      <a:pt x="0" y="21"/>
                      <a:pt x="6" y="27"/>
                      <a:pt x="14" y="27"/>
                    </a:cubicBezTo>
                    <a:cubicBezTo>
                      <a:pt x="18" y="27"/>
                      <a:pt x="23" y="25"/>
                      <a:pt x="25" y="21"/>
                    </a:cubicBezTo>
                    <a:cubicBezTo>
                      <a:pt x="26" y="20"/>
                      <a:pt x="25" y="19"/>
                      <a:pt x="24" y="18"/>
                    </a:cubicBezTo>
                    <a:cubicBezTo>
                      <a:pt x="24" y="18"/>
                      <a:pt x="23" y="18"/>
                      <a:pt x="22" y="19"/>
                    </a:cubicBezTo>
                    <a:cubicBezTo>
                      <a:pt x="22" y="19"/>
                      <a:pt x="22" y="19"/>
                      <a:pt x="22" y="19"/>
                    </a:cubicBezTo>
                    <a:cubicBezTo>
                      <a:pt x="20" y="22"/>
                      <a:pt x="17" y="23"/>
                      <a:pt x="14" y="23"/>
                    </a:cubicBezTo>
                    <a:cubicBezTo>
                      <a:pt x="8" y="23"/>
                      <a:pt x="4" y="19"/>
                      <a:pt x="4" y="14"/>
                    </a:cubicBezTo>
                    <a:cubicBezTo>
                      <a:pt x="4" y="8"/>
                      <a:pt x="8" y="4"/>
                      <a:pt x="14" y="4"/>
                    </a:cubicBezTo>
                    <a:cubicBezTo>
                      <a:pt x="16" y="4"/>
                      <a:pt x="18" y="4"/>
                      <a:pt x="20" y="6"/>
                    </a:cubicBezTo>
                    <a:cubicBezTo>
                      <a:pt x="20" y="6"/>
                      <a:pt x="19" y="6"/>
                      <a:pt x="19" y="6"/>
                    </a:cubicBezTo>
                    <a:lnTo>
                      <a:pt x="18"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106"/>
              <p:cNvSpPr/>
              <p:nvPr/>
            </p:nvSpPr>
            <p:spPr bwMode="auto">
              <a:xfrm>
                <a:off x="8269449" y="1560089"/>
                <a:ext cx="57150" cy="327025"/>
              </a:xfrm>
              <a:custGeom>
                <a:gdLst>
                  <a:gd fmla="*/ 4 w 5" name="T0"/>
                  <a:gd fmla="*/ 3 h 29" name="T1"/>
                  <a:gd fmla="*/ 5 w 5" name="T2"/>
                  <a:gd fmla="*/ 0 h 29" name="T3"/>
                  <a:gd fmla="*/ 0 w 5" name="T4"/>
                  <a:gd fmla="*/ 3 h 29" name="T5"/>
                  <a:gd fmla="*/ 0 w 5" name="T6"/>
                  <a:gd fmla="*/ 26 h 29" name="T7"/>
                  <a:gd fmla="*/ 5 w 5" name="T8"/>
                  <a:gd fmla="*/ 29 h 29" name="T9"/>
                  <a:gd fmla="*/ 4 w 5" name="T10"/>
                  <a:gd fmla="*/ 27 h 29" name="T11"/>
                  <a:gd fmla="*/ 4 w 5" name="T12"/>
                  <a:gd fmla="*/ 3 h 29" name="T13"/>
                </a:gdLst>
                <a:cxnLst>
                  <a:cxn ang="0">
                    <a:pos x="T0" y="T1"/>
                  </a:cxn>
                  <a:cxn ang="0">
                    <a:pos x="T2" y="T3"/>
                  </a:cxn>
                  <a:cxn ang="0">
                    <a:pos x="T4" y="T5"/>
                  </a:cxn>
                  <a:cxn ang="0">
                    <a:pos x="T6" y="T7"/>
                  </a:cxn>
                  <a:cxn ang="0">
                    <a:pos x="T8" y="T9"/>
                  </a:cxn>
                  <a:cxn ang="0">
                    <a:pos x="T10" y="T11"/>
                  </a:cxn>
                  <a:cxn ang="0">
                    <a:pos x="T12" y="T13"/>
                  </a:cxn>
                </a:cxnLst>
                <a:rect b="b" l="0" r="r" t="0"/>
                <a:pathLst>
                  <a:path h="28" w="5">
                    <a:moveTo>
                      <a:pt x="4" y="3"/>
                    </a:moveTo>
                    <a:cubicBezTo>
                      <a:pt x="4" y="2"/>
                      <a:pt x="4" y="0"/>
                      <a:pt x="5" y="0"/>
                    </a:cubicBezTo>
                    <a:cubicBezTo>
                      <a:pt x="2" y="0"/>
                      <a:pt x="0" y="1"/>
                      <a:pt x="0" y="3"/>
                    </a:cubicBezTo>
                    <a:cubicBezTo>
                      <a:pt x="0" y="26"/>
                      <a:pt x="0" y="26"/>
                      <a:pt x="0" y="26"/>
                    </a:cubicBezTo>
                    <a:cubicBezTo>
                      <a:pt x="0" y="28"/>
                      <a:pt x="2" y="29"/>
                      <a:pt x="5" y="29"/>
                    </a:cubicBezTo>
                    <a:cubicBezTo>
                      <a:pt x="4" y="29"/>
                      <a:pt x="4" y="28"/>
                      <a:pt x="4" y="27"/>
                    </a:cubicBezTo>
                    <a:lnTo>
                      <a:pt x="4"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9" name="Freeform 107"/>
              <p:cNvSpPr>
                <a:spLocks noEditPoints="1"/>
              </p:cNvSpPr>
              <p:nvPr/>
            </p:nvSpPr>
            <p:spPr bwMode="auto">
              <a:xfrm>
                <a:off x="8439311" y="1560089"/>
                <a:ext cx="212725" cy="327025"/>
              </a:xfrm>
              <a:custGeom>
                <a:gdLst>
                  <a:gd fmla="*/ 0 w 19" name="T0"/>
                  <a:gd fmla="*/ 0 h 29" name="T1"/>
                  <a:gd fmla="*/ 0 w 19" name="T2"/>
                  <a:gd fmla="*/ 27 h 29" name="T3"/>
                  <a:gd fmla="*/ 13 w 19" name="T4"/>
                  <a:gd fmla="*/ 29 h 29" name="T5"/>
                  <a:gd fmla="*/ 19 w 19" name="T6"/>
                  <a:gd fmla="*/ 3 h 29" name="T7"/>
                  <a:gd fmla="*/ 3 w 19" name="T8"/>
                  <a:gd fmla="*/ 6 h 29" name="T9"/>
                  <a:gd fmla="*/ 5 w 19" name="T10"/>
                  <a:gd fmla="*/ 2 h 29" name="T11"/>
                  <a:gd fmla="*/ 16 w 19" name="T12"/>
                  <a:gd fmla="*/ 4 h 29" name="T13"/>
                  <a:gd fmla="*/ 14 w 19" name="T14"/>
                  <a:gd fmla="*/ 8 h 29" name="T15"/>
                  <a:gd fmla="*/ 3 w 19" name="T16"/>
                  <a:gd fmla="*/ 6 h 29" name="T17"/>
                  <a:gd fmla="*/ 16 w 19" name="T18"/>
                  <a:gd fmla="*/ 11 h 29" name="T19"/>
                  <a:gd fmla="*/ 12 w 19" name="T20"/>
                  <a:gd fmla="*/ 12 h 29" name="T21"/>
                  <a:gd fmla="*/ 11 w 19" name="T22"/>
                  <a:gd fmla="*/ 10 h 29" name="T23"/>
                  <a:gd fmla="*/ 16 w 19" name="T24"/>
                  <a:gd fmla="*/ 10 h 29" name="T25"/>
                  <a:gd fmla="*/ 10 w 19" name="T26"/>
                  <a:gd fmla="*/ 10 h 29" name="T27"/>
                  <a:gd fmla="*/ 9 w 19" name="T28"/>
                  <a:gd fmla="*/ 12 h 29" name="T29"/>
                  <a:gd fmla="*/ 4 w 19" name="T30"/>
                  <a:gd fmla="*/ 11 h 29" name="T31"/>
                  <a:gd fmla="*/ 5 w 19" name="T32"/>
                  <a:gd fmla="*/ 10 h 29" name="T33"/>
                  <a:gd fmla="*/ 10 w 19" name="T34"/>
                  <a:gd fmla="*/ 10 h 29" name="T35"/>
                  <a:gd fmla="*/ 4 w 19" name="T36"/>
                  <a:gd fmla="*/ 24 h 29" name="T37"/>
                  <a:gd fmla="*/ 8 w 19" name="T38"/>
                  <a:gd fmla="*/ 24 h 29" name="T39"/>
                  <a:gd fmla="*/ 6 w 19" name="T40"/>
                  <a:gd fmla="*/ 21 h 29" name="T41"/>
                  <a:gd fmla="*/ 6 w 19" name="T42"/>
                  <a:gd fmla="*/ 18 h 29" name="T43"/>
                  <a:gd fmla="*/ 6 w 19" name="T44"/>
                  <a:gd fmla="*/ 21 h 29" name="T45"/>
                  <a:gd fmla="*/ 4 w 19" name="T46"/>
                  <a:gd fmla="*/ 15 h 29" name="T47"/>
                  <a:gd fmla="*/ 8 w 19" name="T48"/>
                  <a:gd fmla="*/ 15 h 29" name="T49"/>
                  <a:gd fmla="*/ 10 w 19" name="T50"/>
                  <a:gd fmla="*/ 26 h 29" name="T51"/>
                  <a:gd fmla="*/ 10 w 19" name="T52"/>
                  <a:gd fmla="*/ 22 h 29" name="T53"/>
                  <a:gd fmla="*/ 10 w 19" name="T54"/>
                  <a:gd fmla="*/ 26 h 29" name="T55"/>
                  <a:gd fmla="*/ 9 w 19" name="T56"/>
                  <a:gd fmla="*/ 19 h 29" name="T57"/>
                  <a:gd fmla="*/ 12 w 19" name="T58"/>
                  <a:gd fmla="*/ 19 h 29" name="T59"/>
                  <a:gd fmla="*/ 10 w 19" name="T60"/>
                  <a:gd fmla="*/ 17 h 29" name="T61"/>
                  <a:gd fmla="*/ 10 w 19" name="T62"/>
                  <a:gd fmla="*/ 13 h 29" name="T63"/>
                  <a:gd fmla="*/ 10 w 19" name="T64"/>
                  <a:gd fmla="*/ 17 h 29" name="T65"/>
                  <a:gd fmla="*/ 13 w 19" name="T66"/>
                  <a:gd fmla="*/ 24 h 29" name="T67"/>
                  <a:gd fmla="*/ 16 w 19" name="T68"/>
                  <a:gd fmla="*/ 24 h 29" name="T69"/>
                  <a:gd fmla="*/ 15 w 19" name="T70"/>
                  <a:gd fmla="*/ 21 h 29" name="T71"/>
                  <a:gd fmla="*/ 15 w 19" name="T72"/>
                  <a:gd fmla="*/ 18 h 29" name="T73"/>
                  <a:gd fmla="*/ 15 w 19" name="T74"/>
                  <a:gd fmla="*/ 21 h 29" name="T75"/>
                  <a:gd fmla="*/ 13 w 19" name="T76"/>
                  <a:gd fmla="*/ 15 h 29" name="T77"/>
                  <a:gd fmla="*/ 16 w 19" name="T78"/>
                  <a:gd fmla="*/ 15 h 2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 w="19">
                    <a:moveTo>
                      <a:pt x="13" y="0"/>
                    </a:moveTo>
                    <a:cubicBezTo>
                      <a:pt x="0" y="0"/>
                      <a:pt x="0" y="0"/>
                      <a:pt x="0" y="0"/>
                    </a:cubicBezTo>
                    <a:cubicBezTo>
                      <a:pt x="0" y="0"/>
                      <a:pt x="0" y="2"/>
                      <a:pt x="0" y="3"/>
                    </a:cubicBezTo>
                    <a:cubicBezTo>
                      <a:pt x="0" y="27"/>
                      <a:pt x="0" y="27"/>
                      <a:pt x="0" y="27"/>
                    </a:cubicBezTo>
                    <a:cubicBezTo>
                      <a:pt x="0" y="28"/>
                      <a:pt x="0" y="29"/>
                      <a:pt x="0" y="29"/>
                    </a:cubicBezTo>
                    <a:cubicBezTo>
                      <a:pt x="13" y="29"/>
                      <a:pt x="13" y="29"/>
                      <a:pt x="13" y="29"/>
                    </a:cubicBezTo>
                    <a:cubicBezTo>
                      <a:pt x="17" y="29"/>
                      <a:pt x="19" y="28"/>
                      <a:pt x="19" y="26"/>
                    </a:cubicBezTo>
                    <a:cubicBezTo>
                      <a:pt x="19" y="3"/>
                      <a:pt x="19" y="3"/>
                      <a:pt x="19" y="3"/>
                    </a:cubicBezTo>
                    <a:cubicBezTo>
                      <a:pt x="19" y="1"/>
                      <a:pt x="17" y="0"/>
                      <a:pt x="13" y="0"/>
                    </a:cubicBezTo>
                    <a:close/>
                    <a:moveTo>
                      <a:pt x="3" y="6"/>
                    </a:moveTo>
                    <a:cubicBezTo>
                      <a:pt x="3" y="4"/>
                      <a:pt x="3" y="4"/>
                      <a:pt x="3" y="4"/>
                    </a:cubicBezTo>
                    <a:cubicBezTo>
                      <a:pt x="3" y="3"/>
                      <a:pt x="4" y="2"/>
                      <a:pt x="5" y="2"/>
                    </a:cubicBezTo>
                    <a:cubicBezTo>
                      <a:pt x="14" y="2"/>
                      <a:pt x="14" y="2"/>
                      <a:pt x="14" y="2"/>
                    </a:cubicBezTo>
                    <a:cubicBezTo>
                      <a:pt x="15" y="2"/>
                      <a:pt x="16" y="3"/>
                      <a:pt x="16" y="4"/>
                    </a:cubicBezTo>
                    <a:cubicBezTo>
                      <a:pt x="16" y="6"/>
                      <a:pt x="16" y="6"/>
                      <a:pt x="16" y="6"/>
                    </a:cubicBezTo>
                    <a:cubicBezTo>
                      <a:pt x="16" y="7"/>
                      <a:pt x="15" y="8"/>
                      <a:pt x="14" y="8"/>
                    </a:cubicBezTo>
                    <a:cubicBezTo>
                      <a:pt x="5" y="8"/>
                      <a:pt x="5" y="8"/>
                      <a:pt x="5" y="8"/>
                    </a:cubicBezTo>
                    <a:cubicBezTo>
                      <a:pt x="4" y="8"/>
                      <a:pt x="3" y="7"/>
                      <a:pt x="3" y="6"/>
                    </a:cubicBezTo>
                    <a:close/>
                    <a:moveTo>
                      <a:pt x="16" y="10"/>
                    </a:moveTo>
                    <a:cubicBezTo>
                      <a:pt x="16" y="11"/>
                      <a:pt x="16" y="11"/>
                      <a:pt x="16" y="11"/>
                    </a:cubicBezTo>
                    <a:cubicBezTo>
                      <a:pt x="16" y="12"/>
                      <a:pt x="16" y="12"/>
                      <a:pt x="16" y="12"/>
                    </a:cubicBezTo>
                    <a:cubicBezTo>
                      <a:pt x="12" y="12"/>
                      <a:pt x="12" y="12"/>
                      <a:pt x="12" y="12"/>
                    </a:cubicBezTo>
                    <a:cubicBezTo>
                      <a:pt x="12" y="12"/>
                      <a:pt x="11" y="12"/>
                      <a:pt x="11" y="11"/>
                    </a:cubicBezTo>
                    <a:cubicBezTo>
                      <a:pt x="11" y="10"/>
                      <a:pt x="11" y="10"/>
                      <a:pt x="11" y="10"/>
                    </a:cubicBezTo>
                    <a:cubicBezTo>
                      <a:pt x="11" y="10"/>
                      <a:pt x="12" y="10"/>
                      <a:pt x="12" y="10"/>
                    </a:cubicBezTo>
                    <a:cubicBezTo>
                      <a:pt x="16" y="10"/>
                      <a:pt x="16" y="10"/>
                      <a:pt x="16" y="10"/>
                    </a:cubicBezTo>
                    <a:cubicBezTo>
                      <a:pt x="16" y="10"/>
                      <a:pt x="16" y="10"/>
                      <a:pt x="16" y="10"/>
                    </a:cubicBezTo>
                    <a:close/>
                    <a:moveTo>
                      <a:pt x="10" y="10"/>
                    </a:moveTo>
                    <a:cubicBezTo>
                      <a:pt x="10" y="11"/>
                      <a:pt x="10" y="11"/>
                      <a:pt x="10" y="11"/>
                    </a:cubicBezTo>
                    <a:cubicBezTo>
                      <a:pt x="10" y="12"/>
                      <a:pt x="9" y="12"/>
                      <a:pt x="9" y="12"/>
                    </a:cubicBezTo>
                    <a:cubicBezTo>
                      <a:pt x="5" y="12"/>
                      <a:pt x="5" y="12"/>
                      <a:pt x="5" y="12"/>
                    </a:cubicBezTo>
                    <a:cubicBezTo>
                      <a:pt x="5" y="12"/>
                      <a:pt x="4" y="12"/>
                      <a:pt x="4" y="11"/>
                    </a:cubicBezTo>
                    <a:cubicBezTo>
                      <a:pt x="4" y="10"/>
                      <a:pt x="4" y="10"/>
                      <a:pt x="4" y="10"/>
                    </a:cubicBezTo>
                    <a:cubicBezTo>
                      <a:pt x="4" y="10"/>
                      <a:pt x="5" y="10"/>
                      <a:pt x="5" y="10"/>
                    </a:cubicBezTo>
                    <a:cubicBezTo>
                      <a:pt x="9" y="10"/>
                      <a:pt x="9" y="10"/>
                      <a:pt x="9" y="10"/>
                    </a:cubicBezTo>
                    <a:cubicBezTo>
                      <a:pt x="9" y="10"/>
                      <a:pt x="10" y="10"/>
                      <a:pt x="10" y="10"/>
                    </a:cubicBezTo>
                    <a:close/>
                    <a:moveTo>
                      <a:pt x="6" y="26"/>
                    </a:moveTo>
                    <a:cubicBezTo>
                      <a:pt x="5" y="26"/>
                      <a:pt x="4" y="25"/>
                      <a:pt x="4" y="24"/>
                    </a:cubicBezTo>
                    <a:cubicBezTo>
                      <a:pt x="4" y="23"/>
                      <a:pt x="5" y="22"/>
                      <a:pt x="6" y="22"/>
                    </a:cubicBezTo>
                    <a:cubicBezTo>
                      <a:pt x="7" y="22"/>
                      <a:pt x="8" y="23"/>
                      <a:pt x="8" y="24"/>
                    </a:cubicBezTo>
                    <a:cubicBezTo>
                      <a:pt x="8" y="25"/>
                      <a:pt x="7" y="26"/>
                      <a:pt x="6" y="26"/>
                    </a:cubicBezTo>
                    <a:close/>
                    <a:moveTo>
                      <a:pt x="6" y="21"/>
                    </a:moveTo>
                    <a:cubicBezTo>
                      <a:pt x="5" y="21"/>
                      <a:pt x="4" y="20"/>
                      <a:pt x="4" y="19"/>
                    </a:cubicBezTo>
                    <a:cubicBezTo>
                      <a:pt x="4" y="18"/>
                      <a:pt x="5" y="18"/>
                      <a:pt x="6" y="18"/>
                    </a:cubicBezTo>
                    <a:cubicBezTo>
                      <a:pt x="7" y="18"/>
                      <a:pt x="8" y="18"/>
                      <a:pt x="8" y="19"/>
                    </a:cubicBezTo>
                    <a:cubicBezTo>
                      <a:pt x="8" y="20"/>
                      <a:pt x="7" y="21"/>
                      <a:pt x="6" y="21"/>
                    </a:cubicBezTo>
                    <a:close/>
                    <a:moveTo>
                      <a:pt x="6" y="17"/>
                    </a:moveTo>
                    <a:cubicBezTo>
                      <a:pt x="5" y="17"/>
                      <a:pt x="4" y="16"/>
                      <a:pt x="4" y="15"/>
                    </a:cubicBezTo>
                    <a:cubicBezTo>
                      <a:pt x="4" y="14"/>
                      <a:pt x="5" y="13"/>
                      <a:pt x="6" y="13"/>
                    </a:cubicBezTo>
                    <a:cubicBezTo>
                      <a:pt x="7" y="13"/>
                      <a:pt x="8" y="14"/>
                      <a:pt x="8" y="15"/>
                    </a:cubicBezTo>
                    <a:cubicBezTo>
                      <a:pt x="8" y="16"/>
                      <a:pt x="7" y="17"/>
                      <a:pt x="6" y="17"/>
                    </a:cubicBezTo>
                    <a:close/>
                    <a:moveTo>
                      <a:pt x="10" y="26"/>
                    </a:moveTo>
                    <a:cubicBezTo>
                      <a:pt x="9" y="26"/>
                      <a:pt x="9" y="25"/>
                      <a:pt x="9" y="24"/>
                    </a:cubicBezTo>
                    <a:cubicBezTo>
                      <a:pt x="9" y="23"/>
                      <a:pt x="9" y="22"/>
                      <a:pt x="10" y="22"/>
                    </a:cubicBezTo>
                    <a:cubicBezTo>
                      <a:pt x="11" y="22"/>
                      <a:pt x="12" y="23"/>
                      <a:pt x="12" y="24"/>
                    </a:cubicBezTo>
                    <a:cubicBezTo>
                      <a:pt x="12" y="25"/>
                      <a:pt x="11" y="26"/>
                      <a:pt x="10" y="26"/>
                    </a:cubicBezTo>
                    <a:close/>
                    <a:moveTo>
                      <a:pt x="10" y="21"/>
                    </a:moveTo>
                    <a:cubicBezTo>
                      <a:pt x="9" y="21"/>
                      <a:pt x="9" y="20"/>
                      <a:pt x="9" y="19"/>
                    </a:cubicBezTo>
                    <a:cubicBezTo>
                      <a:pt x="9" y="18"/>
                      <a:pt x="9" y="18"/>
                      <a:pt x="10" y="18"/>
                    </a:cubicBezTo>
                    <a:cubicBezTo>
                      <a:pt x="11" y="18"/>
                      <a:pt x="12" y="18"/>
                      <a:pt x="12" y="19"/>
                    </a:cubicBezTo>
                    <a:cubicBezTo>
                      <a:pt x="12" y="20"/>
                      <a:pt x="11" y="21"/>
                      <a:pt x="10" y="21"/>
                    </a:cubicBezTo>
                    <a:close/>
                    <a:moveTo>
                      <a:pt x="10" y="17"/>
                    </a:moveTo>
                    <a:cubicBezTo>
                      <a:pt x="9" y="17"/>
                      <a:pt x="9" y="16"/>
                      <a:pt x="9" y="15"/>
                    </a:cubicBezTo>
                    <a:cubicBezTo>
                      <a:pt x="9" y="14"/>
                      <a:pt x="9" y="13"/>
                      <a:pt x="10" y="13"/>
                    </a:cubicBezTo>
                    <a:cubicBezTo>
                      <a:pt x="11" y="13"/>
                      <a:pt x="12" y="14"/>
                      <a:pt x="12" y="15"/>
                    </a:cubicBezTo>
                    <a:cubicBezTo>
                      <a:pt x="12" y="16"/>
                      <a:pt x="11" y="17"/>
                      <a:pt x="10" y="17"/>
                    </a:cubicBezTo>
                    <a:close/>
                    <a:moveTo>
                      <a:pt x="15" y="26"/>
                    </a:moveTo>
                    <a:cubicBezTo>
                      <a:pt x="14" y="26"/>
                      <a:pt x="13" y="25"/>
                      <a:pt x="13" y="24"/>
                    </a:cubicBezTo>
                    <a:cubicBezTo>
                      <a:pt x="13" y="23"/>
                      <a:pt x="14" y="22"/>
                      <a:pt x="15" y="22"/>
                    </a:cubicBezTo>
                    <a:cubicBezTo>
                      <a:pt x="16" y="22"/>
                      <a:pt x="16" y="23"/>
                      <a:pt x="16" y="24"/>
                    </a:cubicBezTo>
                    <a:cubicBezTo>
                      <a:pt x="16" y="25"/>
                      <a:pt x="16" y="26"/>
                      <a:pt x="15" y="26"/>
                    </a:cubicBezTo>
                    <a:close/>
                    <a:moveTo>
                      <a:pt x="15" y="21"/>
                    </a:moveTo>
                    <a:cubicBezTo>
                      <a:pt x="14" y="21"/>
                      <a:pt x="13" y="20"/>
                      <a:pt x="13" y="19"/>
                    </a:cubicBezTo>
                    <a:cubicBezTo>
                      <a:pt x="13" y="18"/>
                      <a:pt x="14" y="18"/>
                      <a:pt x="15" y="18"/>
                    </a:cubicBezTo>
                    <a:cubicBezTo>
                      <a:pt x="16" y="18"/>
                      <a:pt x="16" y="18"/>
                      <a:pt x="16" y="19"/>
                    </a:cubicBezTo>
                    <a:cubicBezTo>
                      <a:pt x="16" y="20"/>
                      <a:pt x="16" y="21"/>
                      <a:pt x="15" y="21"/>
                    </a:cubicBezTo>
                    <a:close/>
                    <a:moveTo>
                      <a:pt x="15" y="17"/>
                    </a:moveTo>
                    <a:cubicBezTo>
                      <a:pt x="14" y="17"/>
                      <a:pt x="13" y="16"/>
                      <a:pt x="13" y="15"/>
                    </a:cubicBezTo>
                    <a:cubicBezTo>
                      <a:pt x="13" y="14"/>
                      <a:pt x="14" y="13"/>
                      <a:pt x="15" y="13"/>
                    </a:cubicBezTo>
                    <a:cubicBezTo>
                      <a:pt x="16" y="13"/>
                      <a:pt x="16" y="14"/>
                      <a:pt x="16" y="15"/>
                    </a:cubicBezTo>
                    <a:cubicBezTo>
                      <a:pt x="16" y="16"/>
                      <a:pt x="16" y="17"/>
                      <a:pt x="15" y="1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108"/>
              <p:cNvSpPr>
                <a:spLocks noEditPoints="1"/>
              </p:cNvSpPr>
              <p:nvPr/>
            </p:nvSpPr>
            <p:spPr bwMode="auto">
              <a:xfrm>
                <a:off x="8326599" y="1548977"/>
                <a:ext cx="112713" cy="349250"/>
              </a:xfrm>
              <a:custGeom>
                <a:gdLst>
                  <a:gd fmla="*/ 9 w 10" name="T0"/>
                  <a:gd fmla="*/ 0 h 31" name="T1"/>
                  <a:gd fmla="*/ 5 w 10" name="T2"/>
                  <a:gd fmla="*/ 0 h 31" name="T3"/>
                  <a:gd fmla="*/ 0 w 10" name="T4"/>
                  <a:gd fmla="*/ 0 h 31" name="T5"/>
                  <a:gd fmla="*/ 0 w 10" name="T6"/>
                  <a:gd fmla="*/ 6 h 31" name="T7"/>
                  <a:gd fmla="*/ 0 w 10" name="T8"/>
                  <a:gd fmla="*/ 25 h 31" name="T9"/>
                  <a:gd fmla="*/ 0 w 10" name="T10"/>
                  <a:gd fmla="*/ 31 h 31" name="T11"/>
                  <a:gd fmla="*/ 5 w 10" name="T12"/>
                  <a:gd fmla="*/ 31 h 31" name="T13"/>
                  <a:gd fmla="*/ 9 w 10" name="T14"/>
                  <a:gd fmla="*/ 31 h 31" name="T15"/>
                  <a:gd fmla="*/ 10 w 10" name="T16"/>
                  <a:gd fmla="*/ 25 h 31" name="T17"/>
                  <a:gd fmla="*/ 10 w 10" name="T18"/>
                  <a:gd fmla="*/ 6 h 31" name="T19"/>
                  <a:gd fmla="*/ 9 w 10" name="T20"/>
                  <a:gd fmla="*/ 0 h 31" name="T21"/>
                  <a:gd fmla="*/ 7 w 10" name="T22"/>
                  <a:gd fmla="*/ 14 h 31" name="T23"/>
                  <a:gd fmla="*/ 3 w 10" name="T24"/>
                  <a:gd fmla="*/ 14 h 31" name="T25"/>
                  <a:gd fmla="*/ 2 w 10" name="T26"/>
                  <a:gd fmla="*/ 14 h 31" name="T27"/>
                  <a:gd fmla="*/ 3 w 10" name="T28"/>
                  <a:gd fmla="*/ 13 h 31" name="T29"/>
                  <a:gd fmla="*/ 7 w 10" name="T30"/>
                  <a:gd fmla="*/ 13 h 31" name="T31"/>
                  <a:gd fmla="*/ 8 w 10" name="T32"/>
                  <a:gd fmla="*/ 14 h 31" name="T33"/>
                  <a:gd fmla="*/ 7 w 10" name="T34"/>
                  <a:gd fmla="*/ 14 h 31" name="T35"/>
                  <a:gd fmla="*/ 7 w 10" name="T36"/>
                  <a:gd fmla="*/ 12 h 31" name="T37"/>
                  <a:gd fmla="*/ 3 w 10" name="T38"/>
                  <a:gd fmla="*/ 12 h 31" name="T39"/>
                  <a:gd fmla="*/ 2 w 10" name="T40"/>
                  <a:gd fmla="*/ 11 h 31" name="T41"/>
                  <a:gd fmla="*/ 3 w 10" name="T42"/>
                  <a:gd fmla="*/ 10 h 31" name="T43"/>
                  <a:gd fmla="*/ 7 w 10" name="T44"/>
                  <a:gd fmla="*/ 10 h 31" name="T45"/>
                  <a:gd fmla="*/ 8 w 10" name="T46"/>
                  <a:gd fmla="*/ 11 h 31" name="T47"/>
                  <a:gd fmla="*/ 7 w 10" name="T48"/>
                  <a:gd fmla="*/ 12 h 3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1" w="10">
                    <a:moveTo>
                      <a:pt x="9" y="0"/>
                    </a:moveTo>
                    <a:cubicBezTo>
                      <a:pt x="9" y="0"/>
                      <a:pt x="7" y="0"/>
                      <a:pt x="5" y="0"/>
                    </a:cubicBezTo>
                    <a:cubicBezTo>
                      <a:pt x="3" y="0"/>
                      <a:pt x="0" y="0"/>
                      <a:pt x="0" y="0"/>
                    </a:cubicBezTo>
                    <a:cubicBezTo>
                      <a:pt x="0" y="0"/>
                      <a:pt x="0" y="3"/>
                      <a:pt x="0" y="6"/>
                    </a:cubicBezTo>
                    <a:cubicBezTo>
                      <a:pt x="0" y="25"/>
                      <a:pt x="0" y="25"/>
                      <a:pt x="0" y="25"/>
                    </a:cubicBezTo>
                    <a:cubicBezTo>
                      <a:pt x="0" y="28"/>
                      <a:pt x="0" y="31"/>
                      <a:pt x="0" y="31"/>
                    </a:cubicBezTo>
                    <a:cubicBezTo>
                      <a:pt x="1" y="31"/>
                      <a:pt x="3" y="31"/>
                      <a:pt x="5" y="31"/>
                    </a:cubicBezTo>
                    <a:cubicBezTo>
                      <a:pt x="7" y="31"/>
                      <a:pt x="9" y="31"/>
                      <a:pt x="9" y="31"/>
                    </a:cubicBezTo>
                    <a:cubicBezTo>
                      <a:pt x="10" y="31"/>
                      <a:pt x="10" y="28"/>
                      <a:pt x="10" y="25"/>
                    </a:cubicBezTo>
                    <a:cubicBezTo>
                      <a:pt x="10" y="6"/>
                      <a:pt x="10" y="6"/>
                      <a:pt x="10" y="6"/>
                    </a:cubicBezTo>
                    <a:cubicBezTo>
                      <a:pt x="10" y="3"/>
                      <a:pt x="9" y="0"/>
                      <a:pt x="9" y="0"/>
                    </a:cubicBezTo>
                    <a:close/>
                    <a:moveTo>
                      <a:pt x="7" y="14"/>
                    </a:moveTo>
                    <a:cubicBezTo>
                      <a:pt x="3" y="14"/>
                      <a:pt x="3" y="14"/>
                      <a:pt x="3" y="14"/>
                    </a:cubicBezTo>
                    <a:cubicBezTo>
                      <a:pt x="2" y="14"/>
                      <a:pt x="2" y="14"/>
                      <a:pt x="2" y="14"/>
                    </a:cubicBezTo>
                    <a:cubicBezTo>
                      <a:pt x="2" y="13"/>
                      <a:pt x="2" y="13"/>
                      <a:pt x="3" y="13"/>
                    </a:cubicBezTo>
                    <a:cubicBezTo>
                      <a:pt x="7" y="13"/>
                      <a:pt x="7" y="13"/>
                      <a:pt x="7" y="13"/>
                    </a:cubicBezTo>
                    <a:cubicBezTo>
                      <a:pt x="8" y="13"/>
                      <a:pt x="8" y="13"/>
                      <a:pt x="8" y="14"/>
                    </a:cubicBezTo>
                    <a:cubicBezTo>
                      <a:pt x="8" y="14"/>
                      <a:pt x="8" y="14"/>
                      <a:pt x="7" y="14"/>
                    </a:cubicBezTo>
                    <a:close/>
                    <a:moveTo>
                      <a:pt x="7" y="12"/>
                    </a:moveTo>
                    <a:cubicBezTo>
                      <a:pt x="3" y="12"/>
                      <a:pt x="3" y="12"/>
                      <a:pt x="3" y="12"/>
                    </a:cubicBezTo>
                    <a:cubicBezTo>
                      <a:pt x="2" y="12"/>
                      <a:pt x="2" y="11"/>
                      <a:pt x="2" y="11"/>
                    </a:cubicBezTo>
                    <a:cubicBezTo>
                      <a:pt x="2" y="10"/>
                      <a:pt x="2" y="10"/>
                      <a:pt x="3" y="10"/>
                    </a:cubicBezTo>
                    <a:cubicBezTo>
                      <a:pt x="7" y="10"/>
                      <a:pt x="7" y="10"/>
                      <a:pt x="7" y="10"/>
                    </a:cubicBezTo>
                    <a:cubicBezTo>
                      <a:pt x="8" y="10"/>
                      <a:pt x="8" y="10"/>
                      <a:pt x="8" y="11"/>
                    </a:cubicBezTo>
                    <a:cubicBezTo>
                      <a:pt x="8" y="11"/>
                      <a:pt x="8" y="12"/>
                      <a:pt x="7"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109"/>
              <p:cNvSpPr/>
              <p:nvPr/>
            </p:nvSpPr>
            <p:spPr bwMode="auto">
              <a:xfrm>
                <a:off x="8315486" y="2169689"/>
                <a:ext cx="292100" cy="280987"/>
              </a:xfrm>
              <a:custGeom>
                <a:gdLst>
                  <a:gd fmla="*/ 16 w 26" name="T0"/>
                  <a:gd fmla="*/ 0 h 25" name="T1"/>
                  <a:gd fmla="*/ 16 w 26" name="T2"/>
                  <a:gd fmla="*/ 4 h 25" name="T3"/>
                  <a:gd fmla="*/ 22 w 26" name="T4"/>
                  <a:gd fmla="*/ 12 h 25" name="T5"/>
                  <a:gd fmla="*/ 13 w 26" name="T6"/>
                  <a:gd fmla="*/ 22 h 25" name="T7"/>
                  <a:gd fmla="*/ 4 w 26" name="T8"/>
                  <a:gd fmla="*/ 12 h 25" name="T9"/>
                  <a:gd fmla="*/ 10 w 26" name="T10"/>
                  <a:gd fmla="*/ 4 h 25" name="T11"/>
                  <a:gd fmla="*/ 10 w 26" name="T12"/>
                  <a:gd fmla="*/ 0 h 25" name="T13"/>
                  <a:gd fmla="*/ 0 w 26" name="T14"/>
                  <a:gd fmla="*/ 12 h 25" name="T15"/>
                  <a:gd fmla="*/ 13 w 26" name="T16"/>
                  <a:gd fmla="*/ 25 h 25" name="T17"/>
                  <a:gd fmla="*/ 26 w 26" name="T18"/>
                  <a:gd fmla="*/ 12 h 25" name="T19"/>
                  <a:gd fmla="*/ 16 w 26" name="T20"/>
                  <a:gd fmla="*/ 0 h 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 w="26">
                    <a:moveTo>
                      <a:pt x="16" y="0"/>
                    </a:moveTo>
                    <a:cubicBezTo>
                      <a:pt x="16" y="4"/>
                      <a:pt x="16" y="4"/>
                      <a:pt x="16" y="4"/>
                    </a:cubicBezTo>
                    <a:cubicBezTo>
                      <a:pt x="20" y="5"/>
                      <a:pt x="22" y="8"/>
                      <a:pt x="22" y="12"/>
                    </a:cubicBezTo>
                    <a:cubicBezTo>
                      <a:pt x="22" y="17"/>
                      <a:pt x="18" y="22"/>
                      <a:pt x="13" y="22"/>
                    </a:cubicBezTo>
                    <a:cubicBezTo>
                      <a:pt x="8" y="22"/>
                      <a:pt x="4" y="17"/>
                      <a:pt x="4" y="12"/>
                    </a:cubicBezTo>
                    <a:cubicBezTo>
                      <a:pt x="4" y="8"/>
                      <a:pt x="6" y="5"/>
                      <a:pt x="10" y="4"/>
                    </a:cubicBezTo>
                    <a:cubicBezTo>
                      <a:pt x="10" y="0"/>
                      <a:pt x="10" y="0"/>
                      <a:pt x="10" y="0"/>
                    </a:cubicBezTo>
                    <a:cubicBezTo>
                      <a:pt x="4" y="1"/>
                      <a:pt x="0" y="6"/>
                      <a:pt x="0" y="12"/>
                    </a:cubicBezTo>
                    <a:cubicBezTo>
                      <a:pt x="0" y="19"/>
                      <a:pt x="6" y="25"/>
                      <a:pt x="13" y="25"/>
                    </a:cubicBezTo>
                    <a:cubicBezTo>
                      <a:pt x="20" y="25"/>
                      <a:pt x="26" y="19"/>
                      <a:pt x="26" y="12"/>
                    </a:cubicBezTo>
                    <a:cubicBezTo>
                      <a:pt x="26" y="6"/>
                      <a:pt x="22" y="1"/>
                      <a:pt x="16"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110"/>
              <p:cNvSpPr/>
              <p:nvPr/>
            </p:nvSpPr>
            <p:spPr bwMode="auto">
              <a:xfrm>
                <a:off x="8439311" y="2101427"/>
                <a:ext cx="44450" cy="169862"/>
              </a:xfrm>
              <a:custGeom>
                <a:gdLst>
                  <a:gd fmla="*/ 3 w 4" name="T0"/>
                  <a:gd fmla="*/ 0 h 15" name="T1"/>
                  <a:gd fmla="*/ 1 w 4" name="T2"/>
                  <a:gd fmla="*/ 0 h 15" name="T3"/>
                  <a:gd fmla="*/ 0 w 4" name="T4"/>
                  <a:gd fmla="*/ 1 h 15" name="T5"/>
                  <a:gd fmla="*/ 0 w 4" name="T6"/>
                  <a:gd fmla="*/ 5 h 15" name="T7"/>
                  <a:gd fmla="*/ 0 w 4" name="T8"/>
                  <a:gd fmla="*/ 9 h 15" name="T9"/>
                  <a:gd fmla="*/ 0 w 4" name="T10"/>
                  <a:gd fmla="*/ 14 h 15" name="T11"/>
                  <a:gd fmla="*/ 1 w 4" name="T12"/>
                  <a:gd fmla="*/ 15 h 15" name="T13"/>
                  <a:gd fmla="*/ 3 w 4" name="T14"/>
                  <a:gd fmla="*/ 15 h 15" name="T15"/>
                  <a:gd fmla="*/ 4 w 4" name="T16"/>
                  <a:gd fmla="*/ 14 h 15" name="T17"/>
                  <a:gd fmla="*/ 4 w 4" name="T18"/>
                  <a:gd fmla="*/ 9 h 15" name="T19"/>
                  <a:gd fmla="*/ 4 w 4" name="T20"/>
                  <a:gd fmla="*/ 5 h 15" name="T21"/>
                  <a:gd fmla="*/ 4 w 4" name="T22"/>
                  <a:gd fmla="*/ 1 h 15" name="T23"/>
                  <a:gd fmla="*/ 3 w 4"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4">
                    <a:moveTo>
                      <a:pt x="3" y="0"/>
                    </a:moveTo>
                    <a:cubicBezTo>
                      <a:pt x="1" y="0"/>
                      <a:pt x="1" y="0"/>
                      <a:pt x="1" y="0"/>
                    </a:cubicBezTo>
                    <a:cubicBezTo>
                      <a:pt x="0" y="0"/>
                      <a:pt x="0" y="1"/>
                      <a:pt x="0" y="1"/>
                    </a:cubicBezTo>
                    <a:cubicBezTo>
                      <a:pt x="0" y="5"/>
                      <a:pt x="0" y="5"/>
                      <a:pt x="0" y="5"/>
                    </a:cubicBezTo>
                    <a:cubicBezTo>
                      <a:pt x="0" y="9"/>
                      <a:pt x="0" y="9"/>
                      <a:pt x="0" y="9"/>
                    </a:cubicBezTo>
                    <a:cubicBezTo>
                      <a:pt x="0" y="14"/>
                      <a:pt x="0" y="14"/>
                      <a:pt x="0" y="14"/>
                    </a:cubicBezTo>
                    <a:cubicBezTo>
                      <a:pt x="0" y="14"/>
                      <a:pt x="0" y="15"/>
                      <a:pt x="1" y="15"/>
                    </a:cubicBezTo>
                    <a:cubicBezTo>
                      <a:pt x="3" y="15"/>
                      <a:pt x="3" y="15"/>
                      <a:pt x="3" y="15"/>
                    </a:cubicBezTo>
                    <a:cubicBezTo>
                      <a:pt x="4" y="15"/>
                      <a:pt x="4" y="14"/>
                      <a:pt x="4" y="14"/>
                    </a:cubicBezTo>
                    <a:cubicBezTo>
                      <a:pt x="4" y="9"/>
                      <a:pt x="4" y="9"/>
                      <a:pt x="4" y="9"/>
                    </a:cubicBezTo>
                    <a:cubicBezTo>
                      <a:pt x="4" y="5"/>
                      <a:pt x="4" y="5"/>
                      <a:pt x="4" y="5"/>
                    </a:cubicBezTo>
                    <a:cubicBezTo>
                      <a:pt x="4" y="1"/>
                      <a:pt x="4" y="1"/>
                      <a:pt x="4" y="1"/>
                    </a:cubicBezTo>
                    <a:cubicBezTo>
                      <a:pt x="4" y="1"/>
                      <a:pt x="4" y="0"/>
                      <a:pt x="3"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111"/>
              <p:cNvSpPr/>
              <p:nvPr/>
            </p:nvSpPr>
            <p:spPr bwMode="auto">
              <a:xfrm>
                <a:off x="8269449" y="2992014"/>
                <a:ext cx="68263" cy="34925"/>
              </a:xfrm>
              <a:custGeom>
                <a:gdLst>
                  <a:gd fmla="*/ 6 w 6" name="T0"/>
                  <a:gd fmla="*/ 3 h 3" name="T1"/>
                  <a:gd fmla="*/ 6 w 6" name="T2"/>
                  <a:gd fmla="*/ 3 h 3" name="T3"/>
                  <a:gd fmla="*/ 1 w 6" name="T4"/>
                  <a:gd fmla="*/ 3 h 3" name="T5"/>
                  <a:gd fmla="*/ 0 w 6" name="T6"/>
                  <a:gd fmla="*/ 3 h 3" name="T7"/>
                  <a:gd fmla="*/ 0 w 6" name="T8"/>
                  <a:gd fmla="*/ 1 h 3" name="T9"/>
                  <a:gd fmla="*/ 1 w 6" name="T10"/>
                  <a:gd fmla="*/ 0 h 3" name="T11"/>
                  <a:gd fmla="*/ 6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112"/>
              <p:cNvSpPr/>
              <p:nvPr/>
            </p:nvSpPr>
            <p:spPr bwMode="auto">
              <a:xfrm>
                <a:off x="8269449" y="2947564"/>
                <a:ext cx="68263" cy="33337"/>
              </a:xfrm>
              <a:custGeom>
                <a:gdLst>
                  <a:gd fmla="*/ 6 w 6" name="T0"/>
                  <a:gd fmla="*/ 2 h 3" name="T1"/>
                  <a:gd fmla="*/ 6 w 6" name="T2"/>
                  <a:gd fmla="*/ 3 h 3" name="T3"/>
                  <a:gd fmla="*/ 1 w 6" name="T4"/>
                  <a:gd fmla="*/ 3 h 3" name="T5"/>
                  <a:gd fmla="*/ 0 w 6" name="T6"/>
                  <a:gd fmla="*/ 2 h 3" name="T7"/>
                  <a:gd fmla="*/ 0 w 6" name="T8"/>
                  <a:gd fmla="*/ 1 h 3" name="T9"/>
                  <a:gd fmla="*/ 1 w 6" name="T10"/>
                  <a:gd fmla="*/ 0 h 3" name="T11"/>
                  <a:gd fmla="*/ 6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113"/>
              <p:cNvSpPr/>
              <p:nvPr/>
            </p:nvSpPr>
            <p:spPr bwMode="auto">
              <a:xfrm>
                <a:off x="8269449" y="2901527"/>
                <a:ext cx="68263" cy="34925"/>
              </a:xfrm>
              <a:custGeom>
                <a:gdLst>
                  <a:gd fmla="*/ 6 w 6" name="T0"/>
                  <a:gd fmla="*/ 2 h 3" name="T1"/>
                  <a:gd fmla="*/ 6 w 6" name="T2"/>
                  <a:gd fmla="*/ 3 h 3" name="T3"/>
                  <a:gd fmla="*/ 1 w 6" name="T4"/>
                  <a:gd fmla="*/ 3 h 3" name="T5"/>
                  <a:gd fmla="*/ 0 w 6" name="T6"/>
                  <a:gd fmla="*/ 2 h 3" name="T7"/>
                  <a:gd fmla="*/ 0 w 6" name="T8"/>
                  <a:gd fmla="*/ 1 h 3" name="T9"/>
                  <a:gd fmla="*/ 1 w 6" name="T10"/>
                  <a:gd fmla="*/ 0 h 3" name="T11"/>
                  <a:gd fmla="*/ 6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114"/>
              <p:cNvSpPr/>
              <p:nvPr/>
            </p:nvSpPr>
            <p:spPr bwMode="auto">
              <a:xfrm>
                <a:off x="8269449" y="2857077"/>
                <a:ext cx="68263" cy="33337"/>
              </a:xfrm>
              <a:custGeom>
                <a:gdLst>
                  <a:gd fmla="*/ 6 w 6" name="T0"/>
                  <a:gd fmla="*/ 2 h 3" name="T1"/>
                  <a:gd fmla="*/ 6 w 6" name="T2"/>
                  <a:gd fmla="*/ 3 h 3" name="T3"/>
                  <a:gd fmla="*/ 1 w 6" name="T4"/>
                  <a:gd fmla="*/ 3 h 3" name="T5"/>
                  <a:gd fmla="*/ 0 w 6" name="T6"/>
                  <a:gd fmla="*/ 2 h 3" name="T7"/>
                  <a:gd fmla="*/ 0 w 6" name="T8"/>
                  <a:gd fmla="*/ 0 h 3" name="T9"/>
                  <a:gd fmla="*/ 1 w 6" name="T10"/>
                  <a:gd fmla="*/ 0 h 3" name="T11"/>
                  <a:gd fmla="*/ 6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6" y="3"/>
                    </a:cubicBezTo>
                    <a:cubicBezTo>
                      <a:pt x="1" y="3"/>
                      <a:pt x="1" y="3"/>
                      <a:pt x="1" y="3"/>
                    </a:cubicBezTo>
                    <a:cubicBezTo>
                      <a:pt x="1" y="3"/>
                      <a:pt x="0" y="3"/>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115"/>
              <p:cNvSpPr/>
              <p:nvPr/>
            </p:nvSpPr>
            <p:spPr bwMode="auto">
              <a:xfrm>
                <a:off x="8269449" y="2812627"/>
                <a:ext cx="68263" cy="33337"/>
              </a:xfrm>
              <a:custGeom>
                <a:gdLst>
                  <a:gd fmla="*/ 6 w 6" name="T0"/>
                  <a:gd fmla="*/ 2 h 3" name="T1"/>
                  <a:gd fmla="*/ 6 w 6" name="T2"/>
                  <a:gd fmla="*/ 3 h 3" name="T3"/>
                  <a:gd fmla="*/ 1 w 6" name="T4"/>
                  <a:gd fmla="*/ 3 h 3" name="T5"/>
                  <a:gd fmla="*/ 0 w 6" name="T6"/>
                  <a:gd fmla="*/ 2 h 3" name="T7"/>
                  <a:gd fmla="*/ 0 w 6" name="T8"/>
                  <a:gd fmla="*/ 0 h 3" name="T9"/>
                  <a:gd fmla="*/ 1 w 6" name="T10"/>
                  <a:gd fmla="*/ 0 h 3" name="T11"/>
                  <a:gd fmla="*/ 6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6" y="3"/>
                      <a:pt x="6" y="3"/>
                    </a:cubicBezTo>
                    <a:cubicBezTo>
                      <a:pt x="1" y="3"/>
                      <a:pt x="1" y="3"/>
                      <a:pt x="1" y="3"/>
                    </a:cubicBezTo>
                    <a:cubicBezTo>
                      <a:pt x="1" y="3"/>
                      <a:pt x="0" y="2"/>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116"/>
              <p:cNvSpPr/>
              <p:nvPr/>
            </p:nvSpPr>
            <p:spPr bwMode="auto">
              <a:xfrm>
                <a:off x="8269449" y="2755477"/>
                <a:ext cx="68263" cy="46037"/>
              </a:xfrm>
              <a:custGeom>
                <a:gdLst>
                  <a:gd fmla="*/ 6 w 6" name="T0"/>
                  <a:gd fmla="*/ 3 h 4" name="T1"/>
                  <a:gd fmla="*/ 6 w 6" name="T2"/>
                  <a:gd fmla="*/ 4 h 4" name="T3"/>
                  <a:gd fmla="*/ 1 w 6" name="T4"/>
                  <a:gd fmla="*/ 4 h 4" name="T5"/>
                  <a:gd fmla="*/ 0 w 6" name="T6"/>
                  <a:gd fmla="*/ 3 h 4" name="T7"/>
                  <a:gd fmla="*/ 0 w 6" name="T8"/>
                  <a:gd fmla="*/ 1 h 4" name="T9"/>
                  <a:gd fmla="*/ 1 w 6" name="T10"/>
                  <a:gd fmla="*/ 0 h 4" name="T11"/>
                  <a:gd fmla="*/ 6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117"/>
              <p:cNvSpPr/>
              <p:nvPr/>
            </p:nvSpPr>
            <p:spPr bwMode="auto">
              <a:xfrm>
                <a:off x="8269449" y="2711027"/>
                <a:ext cx="68263" cy="44450"/>
              </a:xfrm>
              <a:custGeom>
                <a:gdLst>
                  <a:gd fmla="*/ 6 w 6" name="T0"/>
                  <a:gd fmla="*/ 3 h 4" name="T1"/>
                  <a:gd fmla="*/ 6 w 6" name="T2"/>
                  <a:gd fmla="*/ 4 h 4" name="T3"/>
                  <a:gd fmla="*/ 1 w 6" name="T4"/>
                  <a:gd fmla="*/ 4 h 4" name="T5"/>
                  <a:gd fmla="*/ 0 w 6" name="T6"/>
                  <a:gd fmla="*/ 3 h 4" name="T7"/>
                  <a:gd fmla="*/ 0 w 6" name="T8"/>
                  <a:gd fmla="*/ 1 h 4" name="T9"/>
                  <a:gd fmla="*/ 1 w 6" name="T10"/>
                  <a:gd fmla="*/ 0 h 4" name="T11"/>
                  <a:gd fmla="*/ 6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118"/>
              <p:cNvSpPr/>
              <p:nvPr/>
            </p:nvSpPr>
            <p:spPr bwMode="auto">
              <a:xfrm>
                <a:off x="8269449" y="2664989"/>
                <a:ext cx="68263" cy="34925"/>
              </a:xfrm>
              <a:custGeom>
                <a:gdLst>
                  <a:gd fmla="*/ 6 w 6" name="T0"/>
                  <a:gd fmla="*/ 3 h 3" name="T1"/>
                  <a:gd fmla="*/ 6 w 6" name="T2"/>
                  <a:gd fmla="*/ 3 h 3" name="T3"/>
                  <a:gd fmla="*/ 1 w 6" name="T4"/>
                  <a:gd fmla="*/ 3 h 3" name="T5"/>
                  <a:gd fmla="*/ 0 w 6" name="T6"/>
                  <a:gd fmla="*/ 3 h 3" name="T7"/>
                  <a:gd fmla="*/ 0 w 6" name="T8"/>
                  <a:gd fmla="*/ 1 h 3" name="T9"/>
                  <a:gd fmla="*/ 1 w 6" name="T10"/>
                  <a:gd fmla="*/ 0 h 3" name="T11"/>
                  <a:gd fmla="*/ 6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119"/>
              <p:cNvSpPr/>
              <p:nvPr/>
            </p:nvSpPr>
            <p:spPr bwMode="auto">
              <a:xfrm>
                <a:off x="8348824" y="2992014"/>
                <a:ext cx="66675"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5" y="3"/>
                    </a:cubicBezTo>
                    <a:cubicBezTo>
                      <a:pt x="1" y="3"/>
                      <a:pt x="1" y="3"/>
                      <a:pt x="1" y="3"/>
                    </a:cubicBezTo>
                    <a:cubicBezTo>
                      <a:pt x="1" y="3"/>
                      <a:pt x="0" y="3"/>
                      <a:pt x="0" y="3"/>
                    </a:cubicBezTo>
                    <a:cubicBezTo>
                      <a:pt x="0" y="1"/>
                      <a:pt x="0" y="1"/>
                      <a:pt x="0" y="1"/>
                    </a:cubicBezTo>
                    <a:cubicBezTo>
                      <a:pt x="0" y="0"/>
                      <a:pt x="1" y="0"/>
                      <a:pt x="1" y="0"/>
                    </a:cubicBezTo>
                    <a:cubicBezTo>
                      <a:pt x="5" y="0"/>
                      <a:pt x="5" y="0"/>
                      <a:pt x="5"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120"/>
              <p:cNvSpPr/>
              <p:nvPr/>
            </p:nvSpPr>
            <p:spPr bwMode="auto">
              <a:xfrm>
                <a:off x="8348824" y="2947564"/>
                <a:ext cx="66675"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121"/>
              <p:cNvSpPr/>
              <p:nvPr/>
            </p:nvSpPr>
            <p:spPr bwMode="auto">
              <a:xfrm>
                <a:off x="8348824" y="2901527"/>
                <a:ext cx="66675"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122"/>
              <p:cNvSpPr/>
              <p:nvPr/>
            </p:nvSpPr>
            <p:spPr bwMode="auto">
              <a:xfrm>
                <a:off x="8348824" y="2857077"/>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1" y="3"/>
                      <a:pt x="0" y="3"/>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123"/>
              <p:cNvSpPr/>
              <p:nvPr/>
            </p:nvSpPr>
            <p:spPr bwMode="auto">
              <a:xfrm>
                <a:off x="8348824" y="2812627"/>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6" y="3"/>
                      <a:pt x="5" y="3"/>
                    </a:cubicBezTo>
                    <a:cubicBezTo>
                      <a:pt x="1" y="3"/>
                      <a:pt x="1" y="3"/>
                      <a:pt x="1" y="3"/>
                    </a:cubicBezTo>
                    <a:cubicBezTo>
                      <a:pt x="1" y="3"/>
                      <a:pt x="0" y="2"/>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124"/>
              <p:cNvSpPr/>
              <p:nvPr/>
            </p:nvSpPr>
            <p:spPr bwMode="auto">
              <a:xfrm>
                <a:off x="8428199" y="2992014"/>
                <a:ext cx="66675"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125"/>
              <p:cNvSpPr/>
              <p:nvPr/>
            </p:nvSpPr>
            <p:spPr bwMode="auto">
              <a:xfrm>
                <a:off x="8428199" y="2947564"/>
                <a:ext cx="66675"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126"/>
              <p:cNvSpPr/>
              <p:nvPr/>
            </p:nvSpPr>
            <p:spPr bwMode="auto">
              <a:xfrm>
                <a:off x="8428199" y="2901527"/>
                <a:ext cx="66675"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127"/>
              <p:cNvSpPr/>
              <p:nvPr/>
            </p:nvSpPr>
            <p:spPr bwMode="auto">
              <a:xfrm>
                <a:off x="8428199" y="2857077"/>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128"/>
              <p:cNvSpPr/>
              <p:nvPr/>
            </p:nvSpPr>
            <p:spPr bwMode="auto">
              <a:xfrm>
                <a:off x="8428199" y="2812627"/>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6"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129"/>
              <p:cNvSpPr/>
              <p:nvPr/>
            </p:nvSpPr>
            <p:spPr bwMode="auto">
              <a:xfrm>
                <a:off x="8428199" y="2755477"/>
                <a:ext cx="66675" cy="46037"/>
              </a:xfrm>
              <a:custGeom>
                <a:gdLst>
                  <a:gd fmla="*/ 6 w 6" name="T0"/>
                  <a:gd fmla="*/ 3 h 4" name="T1"/>
                  <a:gd fmla="*/ 5 w 6" name="T2"/>
                  <a:gd fmla="*/ 4 h 4" name="T3"/>
                  <a:gd fmla="*/ 1 w 6" name="T4"/>
                  <a:gd fmla="*/ 4 h 4" name="T5"/>
                  <a:gd fmla="*/ 0 w 6" name="T6"/>
                  <a:gd fmla="*/ 3 h 4" name="T7"/>
                  <a:gd fmla="*/ 0 w 6" name="T8"/>
                  <a:gd fmla="*/ 1 h 4" name="T9"/>
                  <a:gd fmla="*/ 1 w 6" name="T10"/>
                  <a:gd fmla="*/ 0 h 4" name="T11"/>
                  <a:gd fmla="*/ 5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6"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6"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130"/>
              <p:cNvSpPr/>
              <p:nvPr/>
            </p:nvSpPr>
            <p:spPr bwMode="auto">
              <a:xfrm>
                <a:off x="8505986" y="2992014"/>
                <a:ext cx="68263"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131"/>
              <p:cNvSpPr/>
              <p:nvPr/>
            </p:nvSpPr>
            <p:spPr bwMode="auto">
              <a:xfrm>
                <a:off x="8505986" y="2947564"/>
                <a:ext cx="68263"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132"/>
              <p:cNvSpPr/>
              <p:nvPr/>
            </p:nvSpPr>
            <p:spPr bwMode="auto">
              <a:xfrm>
                <a:off x="8505986" y="2901527"/>
                <a:ext cx="68263"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133"/>
              <p:cNvSpPr/>
              <p:nvPr/>
            </p:nvSpPr>
            <p:spPr bwMode="auto">
              <a:xfrm>
                <a:off x="8505986" y="2857077"/>
                <a:ext cx="68263"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134"/>
              <p:cNvSpPr/>
              <p:nvPr/>
            </p:nvSpPr>
            <p:spPr bwMode="auto">
              <a:xfrm>
                <a:off x="8505986" y="2812627"/>
                <a:ext cx="68263"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135"/>
              <p:cNvSpPr/>
              <p:nvPr/>
            </p:nvSpPr>
            <p:spPr bwMode="auto">
              <a:xfrm>
                <a:off x="8585361" y="2992014"/>
                <a:ext cx="66675"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136"/>
              <p:cNvSpPr/>
              <p:nvPr/>
            </p:nvSpPr>
            <p:spPr bwMode="auto">
              <a:xfrm>
                <a:off x="8585361" y="2947564"/>
                <a:ext cx="66675"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137"/>
              <p:cNvSpPr/>
              <p:nvPr/>
            </p:nvSpPr>
            <p:spPr bwMode="auto">
              <a:xfrm>
                <a:off x="8585361" y="2901527"/>
                <a:ext cx="66675"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138"/>
              <p:cNvSpPr/>
              <p:nvPr/>
            </p:nvSpPr>
            <p:spPr bwMode="auto">
              <a:xfrm>
                <a:off x="8585361" y="2857077"/>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139"/>
              <p:cNvSpPr/>
              <p:nvPr/>
            </p:nvSpPr>
            <p:spPr bwMode="auto">
              <a:xfrm>
                <a:off x="8585361" y="2812627"/>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140"/>
              <p:cNvSpPr/>
              <p:nvPr/>
            </p:nvSpPr>
            <p:spPr bwMode="auto">
              <a:xfrm>
                <a:off x="8585361" y="2755477"/>
                <a:ext cx="66675" cy="46037"/>
              </a:xfrm>
              <a:custGeom>
                <a:gdLst>
                  <a:gd fmla="*/ 6 w 6" name="T0"/>
                  <a:gd fmla="*/ 3 h 4" name="T1"/>
                  <a:gd fmla="*/ 5 w 6" name="T2"/>
                  <a:gd fmla="*/ 4 h 4" name="T3"/>
                  <a:gd fmla="*/ 1 w 6" name="T4"/>
                  <a:gd fmla="*/ 4 h 4" name="T5"/>
                  <a:gd fmla="*/ 0 w 6" name="T6"/>
                  <a:gd fmla="*/ 3 h 4" name="T7"/>
                  <a:gd fmla="*/ 0 w 6" name="T8"/>
                  <a:gd fmla="*/ 1 h 4" name="T9"/>
                  <a:gd fmla="*/ 1 w 6" name="T10"/>
                  <a:gd fmla="*/ 0 h 4" name="T11"/>
                  <a:gd fmla="*/ 5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141"/>
              <p:cNvSpPr/>
              <p:nvPr/>
            </p:nvSpPr>
            <p:spPr bwMode="auto">
              <a:xfrm>
                <a:off x="8585361" y="2711027"/>
                <a:ext cx="66675" cy="44450"/>
              </a:xfrm>
              <a:custGeom>
                <a:gdLst>
                  <a:gd fmla="*/ 6 w 6" name="T0"/>
                  <a:gd fmla="*/ 3 h 4" name="T1"/>
                  <a:gd fmla="*/ 5 w 6" name="T2"/>
                  <a:gd fmla="*/ 4 h 4" name="T3"/>
                  <a:gd fmla="*/ 1 w 6" name="T4"/>
                  <a:gd fmla="*/ 4 h 4" name="T5"/>
                  <a:gd fmla="*/ 0 w 6" name="T6"/>
                  <a:gd fmla="*/ 3 h 4" name="T7"/>
                  <a:gd fmla="*/ 0 w 6" name="T8"/>
                  <a:gd fmla="*/ 1 h 4" name="T9"/>
                  <a:gd fmla="*/ 1 w 6" name="T10"/>
                  <a:gd fmla="*/ 0 h 4" name="T11"/>
                  <a:gd fmla="*/ 5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4" name="Oval 142"/>
              <p:cNvSpPr>
                <a:spLocks noChangeArrowheads="1"/>
              </p:cNvSpPr>
              <p:nvPr/>
            </p:nvSpPr>
            <p:spPr bwMode="auto">
              <a:xfrm>
                <a:off x="8415499" y="3353964"/>
                <a:ext cx="90488" cy="101600"/>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5" name="Oval 143"/>
              <p:cNvSpPr>
                <a:spLocks noChangeArrowheads="1"/>
              </p:cNvSpPr>
              <p:nvPr/>
            </p:nvSpPr>
            <p:spPr bwMode="auto">
              <a:xfrm>
                <a:off x="8428199" y="3601614"/>
                <a:ext cx="66675" cy="5556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144"/>
              <p:cNvSpPr>
                <a:spLocks noEditPoints="1"/>
              </p:cNvSpPr>
              <p:nvPr/>
            </p:nvSpPr>
            <p:spPr bwMode="auto">
              <a:xfrm>
                <a:off x="8337711" y="3263477"/>
                <a:ext cx="247650" cy="484187"/>
              </a:xfrm>
              <a:custGeom>
                <a:gdLst>
                  <a:gd fmla="*/ 22 w 22" name="T0"/>
                  <a:gd fmla="*/ 0 h 43" name="T1"/>
                  <a:gd fmla="*/ 15 w 22" name="T2"/>
                  <a:gd fmla="*/ 0 h 43" name="T3"/>
                  <a:gd fmla="*/ 8 w 22" name="T4"/>
                  <a:gd fmla="*/ 0 h 43" name="T5"/>
                  <a:gd fmla="*/ 0 w 22" name="T6"/>
                  <a:gd fmla="*/ 0 h 43" name="T7"/>
                  <a:gd fmla="*/ 0 w 22" name="T8"/>
                  <a:gd fmla="*/ 8 h 43" name="T9"/>
                  <a:gd fmla="*/ 0 w 22" name="T10"/>
                  <a:gd fmla="*/ 36 h 43" name="T11"/>
                  <a:gd fmla="*/ 0 w 22" name="T12"/>
                  <a:gd fmla="*/ 43 h 43" name="T13"/>
                  <a:gd fmla="*/ 8 w 22" name="T14"/>
                  <a:gd fmla="*/ 43 h 43" name="T15"/>
                  <a:gd fmla="*/ 15 w 22" name="T16"/>
                  <a:gd fmla="*/ 43 h 43" name="T17"/>
                  <a:gd fmla="*/ 22 w 22" name="T18"/>
                  <a:gd fmla="*/ 43 h 43" name="T19"/>
                  <a:gd fmla="*/ 22 w 22" name="T20"/>
                  <a:gd fmla="*/ 36 h 43" name="T21"/>
                  <a:gd fmla="*/ 22 w 22" name="T22"/>
                  <a:gd fmla="*/ 8 h 43" name="T23"/>
                  <a:gd fmla="*/ 22 w 22" name="T24"/>
                  <a:gd fmla="*/ 0 h 43" name="T25"/>
                  <a:gd fmla="*/ 3 w 22" name="T26"/>
                  <a:gd fmla="*/ 2 h 43" name="T27"/>
                  <a:gd fmla="*/ 4 w 22" name="T28"/>
                  <a:gd fmla="*/ 3 h 43" name="T29"/>
                  <a:gd fmla="*/ 3 w 22" name="T30"/>
                  <a:gd fmla="*/ 4 h 43" name="T31"/>
                  <a:gd fmla="*/ 2 w 22" name="T32"/>
                  <a:gd fmla="*/ 3 h 43" name="T33"/>
                  <a:gd fmla="*/ 3 w 22" name="T34"/>
                  <a:gd fmla="*/ 2 h 43" name="T35"/>
                  <a:gd fmla="*/ 3 w 22" name="T36"/>
                  <a:gd fmla="*/ 40 h 43" name="T37"/>
                  <a:gd fmla="*/ 2 w 22" name="T38"/>
                  <a:gd fmla="*/ 39 h 43" name="T39"/>
                  <a:gd fmla="*/ 3 w 22" name="T40"/>
                  <a:gd fmla="*/ 38 h 43" name="T41"/>
                  <a:gd fmla="*/ 4 w 22" name="T42"/>
                  <a:gd fmla="*/ 39 h 43" name="T43"/>
                  <a:gd fmla="*/ 3 w 22" name="T44"/>
                  <a:gd fmla="*/ 40 h 43" name="T45"/>
                  <a:gd fmla="*/ 11 w 22" name="T46"/>
                  <a:gd fmla="*/ 38 h 43" name="T47"/>
                  <a:gd fmla="*/ 5 w 22" name="T48"/>
                  <a:gd fmla="*/ 33 h 43" name="T49"/>
                  <a:gd fmla="*/ 11 w 22" name="T50"/>
                  <a:gd fmla="*/ 27 h 43" name="T51"/>
                  <a:gd fmla="*/ 17 w 22" name="T52"/>
                  <a:gd fmla="*/ 33 h 43" name="T53"/>
                  <a:gd fmla="*/ 11 w 22" name="T54"/>
                  <a:gd fmla="*/ 38 h 43" name="T55"/>
                  <a:gd fmla="*/ 11 w 22" name="T56"/>
                  <a:gd fmla="*/ 21 h 43" name="T57"/>
                  <a:gd fmla="*/ 3 w 22" name="T58"/>
                  <a:gd fmla="*/ 12 h 43" name="T59"/>
                  <a:gd fmla="*/ 11 w 22" name="T60"/>
                  <a:gd fmla="*/ 4 h 43" name="T61"/>
                  <a:gd fmla="*/ 20 w 22" name="T62"/>
                  <a:gd fmla="*/ 12 h 43" name="T63"/>
                  <a:gd fmla="*/ 11 w 22" name="T64"/>
                  <a:gd fmla="*/ 21 h 43" name="T65"/>
                  <a:gd fmla="*/ 19 w 22" name="T66"/>
                  <a:gd fmla="*/ 40 h 43" name="T67"/>
                  <a:gd fmla="*/ 18 w 22" name="T68"/>
                  <a:gd fmla="*/ 39 h 43" name="T69"/>
                  <a:gd fmla="*/ 19 w 22" name="T70"/>
                  <a:gd fmla="*/ 38 h 43" name="T71"/>
                  <a:gd fmla="*/ 21 w 22" name="T72"/>
                  <a:gd fmla="*/ 39 h 43" name="T73"/>
                  <a:gd fmla="*/ 19 w 22" name="T74"/>
                  <a:gd fmla="*/ 40 h 43" name="T75"/>
                  <a:gd fmla="*/ 19 w 22" name="T76"/>
                  <a:gd fmla="*/ 4 h 43" name="T77"/>
                  <a:gd fmla="*/ 18 w 22" name="T78"/>
                  <a:gd fmla="*/ 3 h 43" name="T79"/>
                  <a:gd fmla="*/ 19 w 22" name="T80"/>
                  <a:gd fmla="*/ 2 h 43" name="T81"/>
                  <a:gd fmla="*/ 21 w 22" name="T82"/>
                  <a:gd fmla="*/ 3 h 43" name="T83"/>
                  <a:gd fmla="*/ 19 w 22" name="T84"/>
                  <a:gd fmla="*/ 4 h 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 w="22">
                    <a:moveTo>
                      <a:pt x="22" y="0"/>
                    </a:moveTo>
                    <a:cubicBezTo>
                      <a:pt x="21" y="0"/>
                      <a:pt x="18" y="0"/>
                      <a:pt x="15" y="0"/>
                    </a:cubicBezTo>
                    <a:cubicBezTo>
                      <a:pt x="8" y="0"/>
                      <a:pt x="8" y="0"/>
                      <a:pt x="8" y="0"/>
                    </a:cubicBezTo>
                    <a:cubicBezTo>
                      <a:pt x="4" y="0"/>
                      <a:pt x="1" y="0"/>
                      <a:pt x="0" y="0"/>
                    </a:cubicBezTo>
                    <a:cubicBezTo>
                      <a:pt x="0" y="1"/>
                      <a:pt x="0" y="4"/>
                      <a:pt x="0" y="8"/>
                    </a:cubicBezTo>
                    <a:cubicBezTo>
                      <a:pt x="0" y="36"/>
                      <a:pt x="0" y="36"/>
                      <a:pt x="0" y="36"/>
                    </a:cubicBezTo>
                    <a:cubicBezTo>
                      <a:pt x="0" y="39"/>
                      <a:pt x="0" y="43"/>
                      <a:pt x="0" y="43"/>
                    </a:cubicBezTo>
                    <a:cubicBezTo>
                      <a:pt x="0" y="43"/>
                      <a:pt x="4" y="43"/>
                      <a:pt x="8" y="43"/>
                    </a:cubicBezTo>
                    <a:cubicBezTo>
                      <a:pt x="15" y="43"/>
                      <a:pt x="15" y="43"/>
                      <a:pt x="15" y="43"/>
                    </a:cubicBezTo>
                    <a:cubicBezTo>
                      <a:pt x="18" y="43"/>
                      <a:pt x="21" y="43"/>
                      <a:pt x="22" y="43"/>
                    </a:cubicBezTo>
                    <a:cubicBezTo>
                      <a:pt x="22" y="43"/>
                      <a:pt x="22" y="39"/>
                      <a:pt x="22" y="36"/>
                    </a:cubicBezTo>
                    <a:cubicBezTo>
                      <a:pt x="22" y="8"/>
                      <a:pt x="22" y="8"/>
                      <a:pt x="22" y="8"/>
                    </a:cubicBezTo>
                    <a:cubicBezTo>
                      <a:pt x="22" y="4"/>
                      <a:pt x="22" y="1"/>
                      <a:pt x="22" y="0"/>
                    </a:cubicBezTo>
                    <a:close/>
                    <a:moveTo>
                      <a:pt x="3" y="2"/>
                    </a:moveTo>
                    <a:cubicBezTo>
                      <a:pt x="3" y="2"/>
                      <a:pt x="4" y="2"/>
                      <a:pt x="4" y="3"/>
                    </a:cubicBezTo>
                    <a:cubicBezTo>
                      <a:pt x="4" y="4"/>
                      <a:pt x="3" y="4"/>
                      <a:pt x="3" y="4"/>
                    </a:cubicBezTo>
                    <a:cubicBezTo>
                      <a:pt x="2" y="4"/>
                      <a:pt x="2" y="4"/>
                      <a:pt x="2" y="3"/>
                    </a:cubicBezTo>
                    <a:cubicBezTo>
                      <a:pt x="2" y="2"/>
                      <a:pt x="2" y="2"/>
                      <a:pt x="3" y="2"/>
                    </a:cubicBezTo>
                    <a:close/>
                    <a:moveTo>
                      <a:pt x="3" y="40"/>
                    </a:moveTo>
                    <a:cubicBezTo>
                      <a:pt x="2" y="40"/>
                      <a:pt x="2" y="40"/>
                      <a:pt x="2" y="39"/>
                    </a:cubicBezTo>
                    <a:cubicBezTo>
                      <a:pt x="2" y="39"/>
                      <a:pt x="2" y="38"/>
                      <a:pt x="3" y="38"/>
                    </a:cubicBezTo>
                    <a:cubicBezTo>
                      <a:pt x="3" y="38"/>
                      <a:pt x="4" y="39"/>
                      <a:pt x="4" y="39"/>
                    </a:cubicBezTo>
                    <a:cubicBezTo>
                      <a:pt x="4" y="40"/>
                      <a:pt x="3" y="40"/>
                      <a:pt x="3" y="40"/>
                    </a:cubicBezTo>
                    <a:close/>
                    <a:moveTo>
                      <a:pt x="11" y="38"/>
                    </a:moveTo>
                    <a:cubicBezTo>
                      <a:pt x="8" y="38"/>
                      <a:pt x="5" y="36"/>
                      <a:pt x="5" y="33"/>
                    </a:cubicBezTo>
                    <a:cubicBezTo>
                      <a:pt x="5" y="29"/>
                      <a:pt x="8" y="27"/>
                      <a:pt x="11" y="27"/>
                    </a:cubicBezTo>
                    <a:cubicBezTo>
                      <a:pt x="14" y="27"/>
                      <a:pt x="17" y="29"/>
                      <a:pt x="17" y="33"/>
                    </a:cubicBezTo>
                    <a:cubicBezTo>
                      <a:pt x="17" y="36"/>
                      <a:pt x="14" y="38"/>
                      <a:pt x="11" y="38"/>
                    </a:cubicBezTo>
                    <a:close/>
                    <a:moveTo>
                      <a:pt x="11" y="21"/>
                    </a:moveTo>
                    <a:cubicBezTo>
                      <a:pt x="6" y="21"/>
                      <a:pt x="3" y="17"/>
                      <a:pt x="3" y="12"/>
                    </a:cubicBezTo>
                    <a:cubicBezTo>
                      <a:pt x="3" y="8"/>
                      <a:pt x="6" y="4"/>
                      <a:pt x="11" y="4"/>
                    </a:cubicBezTo>
                    <a:cubicBezTo>
                      <a:pt x="16" y="4"/>
                      <a:pt x="20" y="8"/>
                      <a:pt x="20" y="12"/>
                    </a:cubicBezTo>
                    <a:cubicBezTo>
                      <a:pt x="20" y="17"/>
                      <a:pt x="16" y="21"/>
                      <a:pt x="11" y="21"/>
                    </a:cubicBezTo>
                    <a:close/>
                    <a:moveTo>
                      <a:pt x="19" y="40"/>
                    </a:moveTo>
                    <a:cubicBezTo>
                      <a:pt x="19" y="40"/>
                      <a:pt x="18" y="40"/>
                      <a:pt x="18" y="39"/>
                    </a:cubicBezTo>
                    <a:cubicBezTo>
                      <a:pt x="18" y="39"/>
                      <a:pt x="19" y="38"/>
                      <a:pt x="19" y="38"/>
                    </a:cubicBezTo>
                    <a:cubicBezTo>
                      <a:pt x="20" y="38"/>
                      <a:pt x="21" y="39"/>
                      <a:pt x="21" y="39"/>
                    </a:cubicBezTo>
                    <a:cubicBezTo>
                      <a:pt x="21" y="40"/>
                      <a:pt x="20" y="40"/>
                      <a:pt x="19" y="40"/>
                    </a:cubicBezTo>
                    <a:close/>
                    <a:moveTo>
                      <a:pt x="19" y="4"/>
                    </a:moveTo>
                    <a:cubicBezTo>
                      <a:pt x="19" y="4"/>
                      <a:pt x="18" y="4"/>
                      <a:pt x="18" y="3"/>
                    </a:cubicBezTo>
                    <a:cubicBezTo>
                      <a:pt x="18" y="2"/>
                      <a:pt x="19" y="2"/>
                      <a:pt x="19" y="2"/>
                    </a:cubicBezTo>
                    <a:cubicBezTo>
                      <a:pt x="20" y="2"/>
                      <a:pt x="21" y="2"/>
                      <a:pt x="21" y="3"/>
                    </a:cubicBezTo>
                    <a:cubicBezTo>
                      <a:pt x="21" y="4"/>
                      <a:pt x="20" y="4"/>
                      <a:pt x="19" y="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387" name="组合 386"/>
              <p:cNvGrpSpPr/>
              <p:nvPr/>
            </p:nvGrpSpPr>
            <p:grpSpPr>
              <a:xfrm>
                <a:off x="8280561" y="3871489"/>
                <a:ext cx="360363" cy="496887"/>
                <a:chOff x="5633074" y="4906380"/>
                <a:chExt cx="360363" cy="496887"/>
              </a:xfrm>
              <a:solidFill>
                <a:srgbClr val="2EA93E"/>
              </a:solidFill>
            </p:grpSpPr>
            <p:sp>
              <p:nvSpPr>
                <p:cNvPr id="388" name="Freeform 145"/>
                <p:cNvSpPr/>
                <p:nvPr/>
              </p:nvSpPr>
              <p:spPr bwMode="auto">
                <a:xfrm>
                  <a:off x="5633074" y="5131805"/>
                  <a:ext cx="360363" cy="271462"/>
                </a:xfrm>
                <a:custGeom>
                  <a:gdLst>
                    <a:gd fmla="*/ 25 w 32" name="T0"/>
                    <a:gd fmla="*/ 0 h 24" name="T1"/>
                    <a:gd fmla="*/ 19 w 32" name="T2"/>
                    <a:gd fmla="*/ 4 h 24" name="T3"/>
                    <a:gd fmla="*/ 16 w 32" name="T4"/>
                    <a:gd fmla="*/ 5 h 24" name="T5"/>
                    <a:gd fmla="*/ 13 w 32" name="T6"/>
                    <a:gd fmla="*/ 4 h 24" name="T7"/>
                    <a:gd fmla="*/ 8 w 32" name="T8"/>
                    <a:gd fmla="*/ 0 h 24" name="T9"/>
                    <a:gd fmla="*/ 0 w 32" name="T10"/>
                    <a:gd fmla="*/ 14 h 24" name="T11"/>
                    <a:gd fmla="*/ 0 w 32" name="T12"/>
                    <a:gd fmla="*/ 18 h 24" name="T13"/>
                    <a:gd fmla="*/ 16 w 32" name="T14"/>
                    <a:gd fmla="*/ 24 h 24" name="T15"/>
                    <a:gd fmla="*/ 32 w 32" name="T16"/>
                    <a:gd fmla="*/ 18 h 24" name="T17"/>
                    <a:gd fmla="*/ 32 w 32" name="T18"/>
                    <a:gd fmla="*/ 14 h 24" name="T19"/>
                    <a:gd fmla="*/ 25 w 32" name="T20"/>
                    <a:gd fmla="*/ 0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32">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146"/>
                <p:cNvSpPr/>
                <p:nvPr/>
              </p:nvSpPr>
              <p:spPr bwMode="auto">
                <a:xfrm>
                  <a:off x="5701337" y="4906380"/>
                  <a:ext cx="225425" cy="271462"/>
                </a:xfrm>
                <a:custGeom>
                  <a:gdLst>
                    <a:gd fmla="*/ 10 w 20" name="T0"/>
                    <a:gd fmla="*/ 0 h 24" name="T1"/>
                    <a:gd fmla="*/ 0 w 20" name="T2"/>
                    <a:gd fmla="*/ 9 h 24" name="T3"/>
                    <a:gd fmla="*/ 0 w 20" name="T4"/>
                    <a:gd fmla="*/ 15 h 24" name="T5"/>
                    <a:gd fmla="*/ 2 w 20" name="T6"/>
                    <a:gd fmla="*/ 19 h 24" name="T7"/>
                    <a:gd fmla="*/ 7 w 20" name="T8"/>
                    <a:gd fmla="*/ 23 h 24" name="T9"/>
                    <a:gd fmla="*/ 10 w 20" name="T10"/>
                    <a:gd fmla="*/ 24 h 24" name="T11"/>
                    <a:gd fmla="*/ 13 w 20" name="T12"/>
                    <a:gd fmla="*/ 23 h 24" name="T13"/>
                    <a:gd fmla="*/ 19 w 20" name="T14"/>
                    <a:gd fmla="*/ 19 h 24" name="T15"/>
                    <a:gd fmla="*/ 20 w 20" name="T16"/>
                    <a:gd fmla="*/ 15 h 24" name="T17"/>
                    <a:gd fmla="*/ 20 w 20" name="T18"/>
                    <a:gd fmla="*/ 9 h 24" name="T19"/>
                    <a:gd fmla="*/ 10 w 20" name="T20"/>
                    <a:gd fmla="*/ 0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0">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147"/>
                <p:cNvSpPr/>
                <p:nvPr/>
              </p:nvSpPr>
              <p:spPr bwMode="auto">
                <a:xfrm>
                  <a:off x="5814049" y="5019093"/>
                  <a:ext cx="123825" cy="125412"/>
                </a:xfrm>
                <a:custGeom>
                  <a:gdLst>
                    <a:gd fmla="*/ 11 w 11" name="T0"/>
                    <a:gd fmla="*/ 0 h 11" name="T1"/>
                    <a:gd fmla="*/ 9 w 11" name="T2"/>
                    <a:gd fmla="*/ 0 h 11" name="T3"/>
                    <a:gd fmla="*/ 9 w 11" name="T4"/>
                    <a:gd fmla="*/ 4 h 11" name="T5"/>
                    <a:gd fmla="*/ 9 w 11" name="T6"/>
                    <a:gd fmla="*/ 4 h 11" name="T7"/>
                    <a:gd fmla="*/ 7 w 11" name="T8"/>
                    <a:gd fmla="*/ 8 h 11" name="T9"/>
                    <a:gd fmla="*/ 3 w 11" name="T10"/>
                    <a:gd fmla="*/ 9 h 11" name="T11"/>
                    <a:gd fmla="*/ 1 w 11" name="T12"/>
                    <a:gd fmla="*/ 8 h 11" name="T13"/>
                    <a:gd fmla="*/ 0 w 11" name="T14"/>
                    <a:gd fmla="*/ 10 h 11" name="T15"/>
                    <a:gd fmla="*/ 1 w 11" name="T16"/>
                    <a:gd fmla="*/ 11 h 11" name="T17"/>
                    <a:gd fmla="*/ 3 w 11" name="T18"/>
                    <a:gd fmla="*/ 10 h 11" name="T19"/>
                    <a:gd fmla="*/ 8 w 11" name="T20"/>
                    <a:gd fmla="*/ 8 h 11" name="T21"/>
                    <a:gd fmla="*/ 10 w 11" name="T22"/>
                    <a:gd fmla="*/ 4 h 11" name="T23"/>
                    <a:gd fmla="*/ 11 w 11" name="T24"/>
                    <a:gd fmla="*/ 4 h 11" name="T25"/>
                    <a:gd fmla="*/ 11 w 11" name="T26"/>
                    <a:gd fmla="*/ 0 h 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 w="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391" name="Rectangle 148"/>
              <p:cNvSpPr>
                <a:spLocks noChangeArrowheads="1"/>
              </p:cNvSpPr>
              <p:nvPr/>
            </p:nvSpPr>
            <p:spPr bwMode="auto">
              <a:xfrm>
                <a:off x="8539324" y="625052"/>
                <a:ext cx="147638" cy="3333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149"/>
              <p:cNvSpPr>
                <a:spLocks noEditPoints="1"/>
              </p:cNvSpPr>
              <p:nvPr/>
            </p:nvSpPr>
            <p:spPr bwMode="auto">
              <a:xfrm>
                <a:off x="8539324" y="466302"/>
                <a:ext cx="136525" cy="146050"/>
              </a:xfrm>
              <a:custGeom>
                <a:gdLst>
                  <a:gd fmla="*/ 0 w 86" name="T0"/>
                  <a:gd fmla="*/ 0 h 92" name="T1"/>
                  <a:gd fmla="*/ 0 w 86" name="T2"/>
                  <a:gd fmla="*/ 92 h 92" name="T3"/>
                  <a:gd fmla="*/ 86 w 86" name="T4"/>
                  <a:gd fmla="*/ 92 h 92" name="T5"/>
                  <a:gd fmla="*/ 50 w 86" name="T6"/>
                  <a:gd fmla="*/ 0 h 92" name="T7"/>
                  <a:gd fmla="*/ 0 w 86" name="T8"/>
                  <a:gd fmla="*/ 0 h 92" name="T9"/>
                  <a:gd fmla="*/ 8 w 86" name="T10"/>
                  <a:gd fmla="*/ 7 h 92" name="T11"/>
                  <a:gd fmla="*/ 50 w 86" name="T12"/>
                  <a:gd fmla="*/ 7 h 92" name="T13"/>
                  <a:gd fmla="*/ 71 w 86" name="T14"/>
                  <a:gd fmla="*/ 78 h 92" name="T15"/>
                  <a:gd fmla="*/ 8 w 86" name="T16"/>
                  <a:gd fmla="*/ 78 h 92" name="T17"/>
                  <a:gd fmla="*/ 8 w 86" name="T18"/>
                  <a:gd fmla="*/ 7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86">
                    <a:moveTo>
                      <a:pt x="0" y="0"/>
                    </a:moveTo>
                    <a:lnTo>
                      <a:pt x="0" y="92"/>
                    </a:lnTo>
                    <a:lnTo>
                      <a:pt x="86" y="92"/>
                    </a:lnTo>
                    <a:lnTo>
                      <a:pt x="50" y="0"/>
                    </a:lnTo>
                    <a:lnTo>
                      <a:pt x="0" y="0"/>
                    </a:lnTo>
                    <a:close/>
                    <a:moveTo>
                      <a:pt x="8" y="7"/>
                    </a:moveTo>
                    <a:lnTo>
                      <a:pt x="50" y="7"/>
                    </a:lnTo>
                    <a:lnTo>
                      <a:pt x="71" y="78"/>
                    </a:lnTo>
                    <a:lnTo>
                      <a:pt x="8" y="78"/>
                    </a:lnTo>
                    <a:lnTo>
                      <a:pt x="8"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150"/>
              <p:cNvSpPr>
                <a:spLocks noEditPoints="1"/>
              </p:cNvSpPr>
              <p:nvPr/>
            </p:nvSpPr>
            <p:spPr bwMode="auto">
              <a:xfrm>
                <a:off x="8247224" y="669502"/>
                <a:ext cx="428625" cy="112712"/>
              </a:xfrm>
              <a:custGeom>
                <a:gdLst>
                  <a:gd fmla="*/ 0 w 38" name="T0"/>
                  <a:gd fmla="*/ 3 h 10" name="T1"/>
                  <a:gd fmla="*/ 5 w 38" name="T2"/>
                  <a:gd fmla="*/ 3 h 10" name="T3"/>
                  <a:gd fmla="*/ 4 w 38" name="T4"/>
                  <a:gd fmla="*/ 5 h 10" name="T5"/>
                  <a:gd fmla="*/ 9 w 38" name="T6"/>
                  <a:gd fmla="*/ 10 h 10" name="T7"/>
                  <a:gd fmla="*/ 14 w 38" name="T8"/>
                  <a:gd fmla="*/ 5 h 10" name="T9"/>
                  <a:gd fmla="*/ 14 w 38" name="T10"/>
                  <a:gd fmla="*/ 3 h 10" name="T11"/>
                  <a:gd fmla="*/ 26 w 38" name="T12"/>
                  <a:gd fmla="*/ 3 h 10" name="T13"/>
                  <a:gd fmla="*/ 26 w 38" name="T14"/>
                  <a:gd fmla="*/ 5 h 10" name="T15"/>
                  <a:gd fmla="*/ 31 w 38" name="T16"/>
                  <a:gd fmla="*/ 10 h 10" name="T17"/>
                  <a:gd fmla="*/ 36 w 38" name="T18"/>
                  <a:gd fmla="*/ 5 h 10" name="T19"/>
                  <a:gd fmla="*/ 35 w 38" name="T20"/>
                  <a:gd fmla="*/ 3 h 10" name="T21"/>
                  <a:gd fmla="*/ 38 w 38" name="T22"/>
                  <a:gd fmla="*/ 3 h 10" name="T23"/>
                  <a:gd fmla="*/ 38 w 38" name="T24"/>
                  <a:gd fmla="*/ 0 h 10" name="T25"/>
                  <a:gd fmla="*/ 0 w 38" name="T26"/>
                  <a:gd fmla="*/ 0 h 10" name="T27"/>
                  <a:gd fmla="*/ 0 w 38" name="T28"/>
                  <a:gd fmla="*/ 3 h 10" name="T29"/>
                  <a:gd fmla="*/ 27 w 38" name="T30"/>
                  <a:gd fmla="*/ 3 h 10" name="T31"/>
                  <a:gd fmla="*/ 31 w 38" name="T32"/>
                  <a:gd fmla="*/ 2 h 10" name="T33"/>
                  <a:gd fmla="*/ 34 w 38" name="T34"/>
                  <a:gd fmla="*/ 3 h 10" name="T35"/>
                  <a:gd fmla="*/ 34 w 38" name="T36"/>
                  <a:gd fmla="*/ 5 h 10" name="T37"/>
                  <a:gd fmla="*/ 31 w 38" name="T38"/>
                  <a:gd fmla="*/ 9 h 10" name="T39"/>
                  <a:gd fmla="*/ 27 w 38" name="T40"/>
                  <a:gd fmla="*/ 5 h 10" name="T41"/>
                  <a:gd fmla="*/ 27 w 38" name="T42"/>
                  <a:gd fmla="*/ 3 h 10" name="T43"/>
                  <a:gd fmla="*/ 6 w 38" name="T44"/>
                  <a:gd fmla="*/ 3 h 10" name="T45"/>
                  <a:gd fmla="*/ 9 w 38" name="T46"/>
                  <a:gd fmla="*/ 2 h 10" name="T47"/>
                  <a:gd fmla="*/ 13 w 38" name="T48"/>
                  <a:gd fmla="*/ 3 h 10" name="T49"/>
                  <a:gd fmla="*/ 13 w 38" name="T50"/>
                  <a:gd fmla="*/ 5 h 10" name="T51"/>
                  <a:gd fmla="*/ 9 w 38" name="T52"/>
                  <a:gd fmla="*/ 9 h 10" name="T53"/>
                  <a:gd fmla="*/ 6 w 38" name="T54"/>
                  <a:gd fmla="*/ 5 h 10" name="T55"/>
                  <a:gd fmla="*/ 6 w 38" name="T56"/>
                  <a:gd fmla="*/ 3 h 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 w="38">
                    <a:moveTo>
                      <a:pt x="0" y="3"/>
                    </a:moveTo>
                    <a:cubicBezTo>
                      <a:pt x="5" y="3"/>
                      <a:pt x="5" y="3"/>
                      <a:pt x="5" y="3"/>
                    </a:cubicBezTo>
                    <a:cubicBezTo>
                      <a:pt x="5" y="4"/>
                      <a:pt x="4" y="5"/>
                      <a:pt x="4" y="5"/>
                    </a:cubicBezTo>
                    <a:cubicBezTo>
                      <a:pt x="4" y="8"/>
                      <a:pt x="7" y="10"/>
                      <a:pt x="9" y="10"/>
                    </a:cubicBezTo>
                    <a:cubicBezTo>
                      <a:pt x="12" y="10"/>
                      <a:pt x="14" y="8"/>
                      <a:pt x="14" y="5"/>
                    </a:cubicBezTo>
                    <a:cubicBezTo>
                      <a:pt x="14" y="5"/>
                      <a:pt x="14" y="4"/>
                      <a:pt x="14" y="3"/>
                    </a:cubicBezTo>
                    <a:cubicBezTo>
                      <a:pt x="26" y="3"/>
                      <a:pt x="26" y="3"/>
                      <a:pt x="26" y="3"/>
                    </a:cubicBezTo>
                    <a:cubicBezTo>
                      <a:pt x="26" y="4"/>
                      <a:pt x="26" y="5"/>
                      <a:pt x="26" y="5"/>
                    </a:cubicBezTo>
                    <a:cubicBezTo>
                      <a:pt x="26" y="8"/>
                      <a:pt x="28" y="10"/>
                      <a:pt x="31" y="10"/>
                    </a:cubicBezTo>
                    <a:cubicBezTo>
                      <a:pt x="33" y="10"/>
                      <a:pt x="36" y="8"/>
                      <a:pt x="36" y="5"/>
                    </a:cubicBezTo>
                    <a:cubicBezTo>
                      <a:pt x="36" y="5"/>
                      <a:pt x="35" y="4"/>
                      <a:pt x="35" y="3"/>
                    </a:cubicBezTo>
                    <a:cubicBezTo>
                      <a:pt x="38" y="3"/>
                      <a:pt x="38" y="3"/>
                      <a:pt x="38" y="3"/>
                    </a:cubicBezTo>
                    <a:cubicBezTo>
                      <a:pt x="38" y="0"/>
                      <a:pt x="38" y="0"/>
                      <a:pt x="38" y="0"/>
                    </a:cubicBezTo>
                    <a:cubicBezTo>
                      <a:pt x="0" y="0"/>
                      <a:pt x="0" y="0"/>
                      <a:pt x="0" y="0"/>
                    </a:cubicBezTo>
                    <a:lnTo>
                      <a:pt x="0" y="3"/>
                    </a:lnTo>
                    <a:close/>
                    <a:moveTo>
                      <a:pt x="27" y="3"/>
                    </a:moveTo>
                    <a:cubicBezTo>
                      <a:pt x="28" y="2"/>
                      <a:pt x="29" y="2"/>
                      <a:pt x="31" y="2"/>
                    </a:cubicBezTo>
                    <a:cubicBezTo>
                      <a:pt x="32" y="2"/>
                      <a:pt x="33" y="2"/>
                      <a:pt x="34" y="3"/>
                    </a:cubicBezTo>
                    <a:cubicBezTo>
                      <a:pt x="34" y="4"/>
                      <a:pt x="34" y="5"/>
                      <a:pt x="34" y="5"/>
                    </a:cubicBezTo>
                    <a:cubicBezTo>
                      <a:pt x="34" y="7"/>
                      <a:pt x="33" y="9"/>
                      <a:pt x="31" y="9"/>
                    </a:cubicBezTo>
                    <a:cubicBezTo>
                      <a:pt x="29" y="9"/>
                      <a:pt x="27" y="7"/>
                      <a:pt x="27" y="5"/>
                    </a:cubicBezTo>
                    <a:cubicBezTo>
                      <a:pt x="27" y="5"/>
                      <a:pt x="27" y="4"/>
                      <a:pt x="27" y="3"/>
                    </a:cubicBezTo>
                    <a:close/>
                    <a:moveTo>
                      <a:pt x="6" y="3"/>
                    </a:moveTo>
                    <a:cubicBezTo>
                      <a:pt x="7" y="2"/>
                      <a:pt x="8" y="2"/>
                      <a:pt x="9" y="2"/>
                    </a:cubicBezTo>
                    <a:cubicBezTo>
                      <a:pt x="11" y="2"/>
                      <a:pt x="12" y="2"/>
                      <a:pt x="13" y="3"/>
                    </a:cubicBezTo>
                    <a:cubicBezTo>
                      <a:pt x="13" y="4"/>
                      <a:pt x="13" y="5"/>
                      <a:pt x="13" y="5"/>
                    </a:cubicBezTo>
                    <a:cubicBezTo>
                      <a:pt x="13" y="7"/>
                      <a:pt x="11" y="9"/>
                      <a:pt x="9" y="9"/>
                    </a:cubicBezTo>
                    <a:cubicBezTo>
                      <a:pt x="7" y="9"/>
                      <a:pt x="6" y="7"/>
                      <a:pt x="6" y="5"/>
                    </a:cubicBezTo>
                    <a:cubicBezTo>
                      <a:pt x="6" y="5"/>
                      <a:pt x="6" y="4"/>
                      <a:pt x="6"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151"/>
              <p:cNvSpPr/>
              <p:nvPr/>
            </p:nvSpPr>
            <p:spPr bwMode="auto">
              <a:xfrm>
                <a:off x="8236111" y="466302"/>
                <a:ext cx="292100" cy="192087"/>
              </a:xfrm>
              <a:custGeom>
                <a:gdLst>
                  <a:gd fmla="*/ 14 w 184" name="T0"/>
                  <a:gd fmla="*/ 50 h 121" name="T1"/>
                  <a:gd fmla="*/ 85 w 184" name="T2"/>
                  <a:gd fmla="*/ 0 h 121" name="T3"/>
                  <a:gd fmla="*/ 170 w 184" name="T4"/>
                  <a:gd fmla="*/ 43 h 121" name="T5"/>
                  <a:gd fmla="*/ 170 w 184" name="T6"/>
                  <a:gd fmla="*/ 50 h 121" name="T7"/>
                  <a:gd fmla="*/ 184 w 184" name="T8"/>
                  <a:gd fmla="*/ 50 h 121" name="T9"/>
                  <a:gd fmla="*/ 184 w 184" name="T10"/>
                  <a:gd fmla="*/ 121 h 121" name="T11"/>
                  <a:gd fmla="*/ 0 w 184" name="T12"/>
                  <a:gd fmla="*/ 121 h 121" name="T13"/>
                  <a:gd fmla="*/ 0 w 184" name="T14"/>
                  <a:gd fmla="*/ 50 h 121" name="T15"/>
                  <a:gd fmla="*/ 14 w 184" name="T16"/>
                  <a:gd fmla="*/ 5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184">
                    <a:moveTo>
                      <a:pt x="14" y="50"/>
                    </a:moveTo>
                    <a:lnTo>
                      <a:pt x="85" y="0"/>
                    </a:lnTo>
                    <a:lnTo>
                      <a:pt x="170" y="43"/>
                    </a:lnTo>
                    <a:lnTo>
                      <a:pt x="170" y="50"/>
                    </a:lnTo>
                    <a:lnTo>
                      <a:pt x="184" y="50"/>
                    </a:lnTo>
                    <a:lnTo>
                      <a:pt x="184" y="121"/>
                    </a:lnTo>
                    <a:lnTo>
                      <a:pt x="0" y="121"/>
                    </a:lnTo>
                    <a:lnTo>
                      <a:pt x="0" y="50"/>
                    </a:lnTo>
                    <a:lnTo>
                      <a:pt x="14" y="5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152"/>
              <p:cNvSpPr>
                <a:spLocks noEditPoints="1"/>
              </p:cNvSpPr>
              <p:nvPr/>
            </p:nvSpPr>
            <p:spPr bwMode="auto">
              <a:xfrm>
                <a:off x="7650324" y="996527"/>
                <a:ext cx="360363" cy="349250"/>
              </a:xfrm>
              <a:custGeom>
                <a:gdLst>
                  <a:gd fmla="*/ 0 w 32" name="T0"/>
                  <a:gd fmla="*/ 16 h 31" name="T1"/>
                  <a:gd fmla="*/ 32 w 32" name="T2"/>
                  <a:gd fmla="*/ 16 h 31" name="T3"/>
                  <a:gd fmla="*/ 13 w 32" name="T4"/>
                  <a:gd fmla="*/ 30 h 31" name="T5"/>
                  <a:gd fmla="*/ 15 w 32" name="T6"/>
                  <a:gd fmla="*/ 24 h 31" name="T7"/>
                  <a:gd fmla="*/ 13 w 32" name="T8"/>
                  <a:gd fmla="*/ 30 h 31" name="T9"/>
                  <a:gd fmla="*/ 7 w 32" name="T10"/>
                  <a:gd fmla="*/ 16 h 31" name="T11"/>
                  <a:gd fmla="*/ 3 w 32" name="T12"/>
                  <a:gd fmla="*/ 23 h 31" name="T13"/>
                  <a:gd fmla="*/ 16 w 32" name="T14"/>
                  <a:gd fmla="*/ 7 h 31" name="T15"/>
                  <a:gd fmla="*/ 18 w 32" name="T16"/>
                  <a:gd fmla="*/ 1 h 31" name="T17"/>
                  <a:gd fmla="*/ 16 w 32" name="T18"/>
                  <a:gd fmla="*/ 7 h 31" name="T19"/>
                  <a:gd fmla="*/ 23 w 32" name="T20"/>
                  <a:gd fmla="*/ 15 h 31" name="T21"/>
                  <a:gd fmla="*/ 16 w 32" name="T22"/>
                  <a:gd fmla="*/ 8 h 31" name="T23"/>
                  <a:gd fmla="*/ 15 w 32" name="T24"/>
                  <a:gd fmla="*/ 7 h 31" name="T25"/>
                  <a:gd fmla="*/ 13 w 32" name="T26"/>
                  <a:gd fmla="*/ 1 h 31" name="T27"/>
                  <a:gd fmla="*/ 15 w 32" name="T28"/>
                  <a:gd fmla="*/ 7 h 31" name="T29"/>
                  <a:gd fmla="*/ 15 w 32" name="T30"/>
                  <a:gd fmla="*/ 15 h 31" name="T31"/>
                  <a:gd fmla="*/ 9 w 32" name="T32"/>
                  <a:gd fmla="*/ 8 h 31" name="T33"/>
                  <a:gd fmla="*/ 7 w 32" name="T34"/>
                  <a:gd fmla="*/ 15 h 31" name="T35"/>
                  <a:gd fmla="*/ 3 w 32" name="T36"/>
                  <a:gd fmla="*/ 8 h 31" name="T37"/>
                  <a:gd fmla="*/ 7 w 32" name="T38"/>
                  <a:gd fmla="*/ 15 h 31" name="T39"/>
                  <a:gd fmla="*/ 15 w 32" name="T40"/>
                  <a:gd fmla="*/ 16 h 31" name="T41"/>
                  <a:gd fmla="*/ 9 w 32" name="T42"/>
                  <a:gd fmla="*/ 23 h 31" name="T43"/>
                  <a:gd fmla="*/ 16 w 32" name="T44"/>
                  <a:gd fmla="*/ 24 h 31" name="T45"/>
                  <a:gd fmla="*/ 18 w 32" name="T46"/>
                  <a:gd fmla="*/ 30 h 31" name="T47"/>
                  <a:gd fmla="*/ 16 w 32" name="T48"/>
                  <a:gd fmla="*/ 24 h 31" name="T49"/>
                  <a:gd fmla="*/ 16 w 32" name="T50"/>
                  <a:gd fmla="*/ 16 h 31" name="T51"/>
                  <a:gd fmla="*/ 22 w 32" name="T52"/>
                  <a:gd fmla="*/ 23 h 31" name="T53"/>
                  <a:gd fmla="*/ 24 w 32" name="T54"/>
                  <a:gd fmla="*/ 16 h 31" name="T55"/>
                  <a:gd fmla="*/ 29 w 32" name="T56"/>
                  <a:gd fmla="*/ 23 h 31" name="T57"/>
                  <a:gd fmla="*/ 23 w 32" name="T58"/>
                  <a:gd fmla="*/ 23 h 31" name="T59"/>
                  <a:gd fmla="*/ 24 w 32" name="T60"/>
                  <a:gd fmla="*/ 15 h 31" name="T61"/>
                  <a:gd fmla="*/ 29 w 32" name="T62"/>
                  <a:gd fmla="*/ 8 h 31" name="T63"/>
                  <a:gd fmla="*/ 24 w 32" name="T64"/>
                  <a:gd fmla="*/ 15 h 31" name="T65"/>
                  <a:gd fmla="*/ 23 w 32" name="T66"/>
                  <a:gd fmla="*/ 7 h 31" name="T67"/>
                  <a:gd fmla="*/ 26 w 32" name="T68"/>
                  <a:gd fmla="*/ 5 h 31" name="T69"/>
                  <a:gd fmla="*/ 5 w 32" name="T70"/>
                  <a:gd fmla="*/ 5 h 31" name="T71"/>
                  <a:gd fmla="*/ 9 w 32" name="T72"/>
                  <a:gd fmla="*/ 7 h 31" name="T73"/>
                  <a:gd fmla="*/ 5 w 32" name="T74"/>
                  <a:gd fmla="*/ 5 h 31" name="T75"/>
                  <a:gd fmla="*/ 9 w 32" name="T76"/>
                  <a:gd fmla="*/ 24 h 31" name="T77"/>
                  <a:gd fmla="*/ 5 w 32" name="T78"/>
                  <a:gd fmla="*/ 26 h 31" name="T79"/>
                  <a:gd fmla="*/ 26 w 32" name="T80"/>
                  <a:gd fmla="*/ 26 h 31" name="T81"/>
                  <a:gd fmla="*/ 23 w 32" name="T82"/>
                  <a:gd fmla="*/ 24 h 31" name="T83"/>
                  <a:gd fmla="*/ 26 w 32" name="T84"/>
                  <a:gd fmla="*/ 26 h 3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1" w="32">
                    <a:moveTo>
                      <a:pt x="16" y="0"/>
                    </a:moveTo>
                    <a:cubicBezTo>
                      <a:pt x="7" y="0"/>
                      <a:pt x="0" y="7"/>
                      <a:pt x="0" y="16"/>
                    </a:cubicBezTo>
                    <a:cubicBezTo>
                      <a:pt x="0" y="24"/>
                      <a:pt x="7" y="31"/>
                      <a:pt x="16" y="31"/>
                    </a:cubicBezTo>
                    <a:cubicBezTo>
                      <a:pt x="24" y="31"/>
                      <a:pt x="32" y="24"/>
                      <a:pt x="32" y="16"/>
                    </a:cubicBezTo>
                    <a:cubicBezTo>
                      <a:pt x="32" y="7"/>
                      <a:pt x="24" y="0"/>
                      <a:pt x="16" y="0"/>
                    </a:cubicBezTo>
                    <a:close/>
                    <a:moveTo>
                      <a:pt x="13" y="30"/>
                    </a:moveTo>
                    <a:cubicBezTo>
                      <a:pt x="12" y="28"/>
                      <a:pt x="10" y="26"/>
                      <a:pt x="10" y="24"/>
                    </a:cubicBezTo>
                    <a:cubicBezTo>
                      <a:pt x="15" y="24"/>
                      <a:pt x="15" y="24"/>
                      <a:pt x="15" y="24"/>
                    </a:cubicBezTo>
                    <a:cubicBezTo>
                      <a:pt x="15" y="30"/>
                      <a:pt x="15" y="30"/>
                      <a:pt x="15" y="30"/>
                    </a:cubicBezTo>
                    <a:cubicBezTo>
                      <a:pt x="14" y="30"/>
                      <a:pt x="14" y="30"/>
                      <a:pt x="13" y="30"/>
                    </a:cubicBezTo>
                    <a:close/>
                    <a:moveTo>
                      <a:pt x="1" y="16"/>
                    </a:moveTo>
                    <a:cubicBezTo>
                      <a:pt x="7" y="16"/>
                      <a:pt x="7" y="16"/>
                      <a:pt x="7" y="16"/>
                    </a:cubicBezTo>
                    <a:cubicBezTo>
                      <a:pt x="7" y="19"/>
                      <a:pt x="8" y="21"/>
                      <a:pt x="8" y="23"/>
                    </a:cubicBezTo>
                    <a:cubicBezTo>
                      <a:pt x="3" y="23"/>
                      <a:pt x="3" y="23"/>
                      <a:pt x="3" y="23"/>
                    </a:cubicBezTo>
                    <a:cubicBezTo>
                      <a:pt x="2" y="21"/>
                      <a:pt x="1" y="19"/>
                      <a:pt x="1" y="16"/>
                    </a:cubicBezTo>
                    <a:close/>
                    <a:moveTo>
                      <a:pt x="16" y="7"/>
                    </a:moveTo>
                    <a:cubicBezTo>
                      <a:pt x="16" y="1"/>
                      <a:pt x="16" y="1"/>
                      <a:pt x="16" y="1"/>
                    </a:cubicBezTo>
                    <a:cubicBezTo>
                      <a:pt x="17" y="1"/>
                      <a:pt x="18" y="1"/>
                      <a:pt x="18" y="1"/>
                    </a:cubicBezTo>
                    <a:cubicBezTo>
                      <a:pt x="20" y="3"/>
                      <a:pt x="21" y="5"/>
                      <a:pt x="22" y="7"/>
                    </a:cubicBezTo>
                    <a:lnTo>
                      <a:pt x="16" y="7"/>
                    </a:lnTo>
                    <a:close/>
                    <a:moveTo>
                      <a:pt x="22" y="8"/>
                    </a:moveTo>
                    <a:cubicBezTo>
                      <a:pt x="23" y="11"/>
                      <a:pt x="23" y="13"/>
                      <a:pt x="23" y="15"/>
                    </a:cubicBezTo>
                    <a:cubicBezTo>
                      <a:pt x="16" y="15"/>
                      <a:pt x="16" y="15"/>
                      <a:pt x="16" y="15"/>
                    </a:cubicBezTo>
                    <a:cubicBezTo>
                      <a:pt x="16" y="8"/>
                      <a:pt x="16" y="8"/>
                      <a:pt x="16" y="8"/>
                    </a:cubicBezTo>
                    <a:lnTo>
                      <a:pt x="22" y="8"/>
                    </a:lnTo>
                    <a:close/>
                    <a:moveTo>
                      <a:pt x="15" y="7"/>
                    </a:moveTo>
                    <a:cubicBezTo>
                      <a:pt x="10" y="7"/>
                      <a:pt x="10" y="7"/>
                      <a:pt x="10" y="7"/>
                    </a:cubicBezTo>
                    <a:cubicBezTo>
                      <a:pt x="10" y="5"/>
                      <a:pt x="12" y="3"/>
                      <a:pt x="13" y="1"/>
                    </a:cubicBezTo>
                    <a:cubicBezTo>
                      <a:pt x="14" y="1"/>
                      <a:pt x="14" y="1"/>
                      <a:pt x="15" y="1"/>
                    </a:cubicBezTo>
                    <a:lnTo>
                      <a:pt x="15" y="7"/>
                    </a:lnTo>
                    <a:close/>
                    <a:moveTo>
                      <a:pt x="15" y="8"/>
                    </a:moveTo>
                    <a:cubicBezTo>
                      <a:pt x="15" y="15"/>
                      <a:pt x="15" y="15"/>
                      <a:pt x="15" y="15"/>
                    </a:cubicBezTo>
                    <a:cubicBezTo>
                      <a:pt x="8" y="15"/>
                      <a:pt x="8" y="15"/>
                      <a:pt x="8" y="15"/>
                    </a:cubicBezTo>
                    <a:cubicBezTo>
                      <a:pt x="8" y="13"/>
                      <a:pt x="9" y="11"/>
                      <a:pt x="9" y="8"/>
                    </a:cubicBezTo>
                    <a:lnTo>
                      <a:pt x="15" y="8"/>
                    </a:lnTo>
                    <a:close/>
                    <a:moveTo>
                      <a:pt x="7" y="15"/>
                    </a:moveTo>
                    <a:cubicBezTo>
                      <a:pt x="1" y="15"/>
                      <a:pt x="1" y="15"/>
                      <a:pt x="1" y="15"/>
                    </a:cubicBezTo>
                    <a:cubicBezTo>
                      <a:pt x="1" y="13"/>
                      <a:pt x="2" y="10"/>
                      <a:pt x="3" y="8"/>
                    </a:cubicBezTo>
                    <a:cubicBezTo>
                      <a:pt x="8" y="8"/>
                      <a:pt x="8" y="8"/>
                      <a:pt x="8" y="8"/>
                    </a:cubicBezTo>
                    <a:cubicBezTo>
                      <a:pt x="8" y="11"/>
                      <a:pt x="7" y="13"/>
                      <a:pt x="7" y="15"/>
                    </a:cubicBezTo>
                    <a:close/>
                    <a:moveTo>
                      <a:pt x="8" y="16"/>
                    </a:moveTo>
                    <a:cubicBezTo>
                      <a:pt x="15" y="16"/>
                      <a:pt x="15" y="16"/>
                      <a:pt x="15" y="16"/>
                    </a:cubicBezTo>
                    <a:cubicBezTo>
                      <a:pt x="15" y="23"/>
                      <a:pt x="15" y="23"/>
                      <a:pt x="15" y="23"/>
                    </a:cubicBezTo>
                    <a:cubicBezTo>
                      <a:pt x="9" y="23"/>
                      <a:pt x="9" y="23"/>
                      <a:pt x="9" y="23"/>
                    </a:cubicBezTo>
                    <a:cubicBezTo>
                      <a:pt x="9" y="21"/>
                      <a:pt x="8" y="19"/>
                      <a:pt x="8" y="16"/>
                    </a:cubicBezTo>
                    <a:close/>
                    <a:moveTo>
                      <a:pt x="16" y="24"/>
                    </a:moveTo>
                    <a:cubicBezTo>
                      <a:pt x="22" y="24"/>
                      <a:pt x="22" y="24"/>
                      <a:pt x="22" y="24"/>
                    </a:cubicBezTo>
                    <a:cubicBezTo>
                      <a:pt x="21" y="26"/>
                      <a:pt x="20" y="28"/>
                      <a:pt x="18" y="30"/>
                    </a:cubicBezTo>
                    <a:cubicBezTo>
                      <a:pt x="18" y="30"/>
                      <a:pt x="17" y="30"/>
                      <a:pt x="16" y="30"/>
                    </a:cubicBezTo>
                    <a:lnTo>
                      <a:pt x="16" y="24"/>
                    </a:lnTo>
                    <a:close/>
                    <a:moveTo>
                      <a:pt x="16" y="23"/>
                    </a:moveTo>
                    <a:cubicBezTo>
                      <a:pt x="16" y="16"/>
                      <a:pt x="16" y="16"/>
                      <a:pt x="16" y="16"/>
                    </a:cubicBezTo>
                    <a:cubicBezTo>
                      <a:pt x="23" y="16"/>
                      <a:pt x="23" y="16"/>
                      <a:pt x="23" y="16"/>
                    </a:cubicBezTo>
                    <a:cubicBezTo>
                      <a:pt x="23" y="19"/>
                      <a:pt x="23" y="21"/>
                      <a:pt x="22" y="23"/>
                    </a:cubicBezTo>
                    <a:lnTo>
                      <a:pt x="16" y="23"/>
                    </a:lnTo>
                    <a:close/>
                    <a:moveTo>
                      <a:pt x="24" y="16"/>
                    </a:moveTo>
                    <a:cubicBezTo>
                      <a:pt x="30" y="16"/>
                      <a:pt x="30" y="16"/>
                      <a:pt x="30" y="16"/>
                    </a:cubicBezTo>
                    <a:cubicBezTo>
                      <a:pt x="30" y="19"/>
                      <a:pt x="30" y="21"/>
                      <a:pt x="29" y="23"/>
                    </a:cubicBezTo>
                    <a:cubicBezTo>
                      <a:pt x="29" y="23"/>
                      <a:pt x="29" y="23"/>
                      <a:pt x="29" y="23"/>
                    </a:cubicBezTo>
                    <a:cubicBezTo>
                      <a:pt x="23" y="23"/>
                      <a:pt x="23" y="23"/>
                      <a:pt x="23" y="23"/>
                    </a:cubicBezTo>
                    <a:cubicBezTo>
                      <a:pt x="24" y="21"/>
                      <a:pt x="24" y="19"/>
                      <a:pt x="24" y="16"/>
                    </a:cubicBezTo>
                    <a:close/>
                    <a:moveTo>
                      <a:pt x="24" y="15"/>
                    </a:moveTo>
                    <a:cubicBezTo>
                      <a:pt x="24" y="13"/>
                      <a:pt x="24" y="11"/>
                      <a:pt x="23" y="8"/>
                    </a:cubicBezTo>
                    <a:cubicBezTo>
                      <a:pt x="29" y="8"/>
                      <a:pt x="29" y="8"/>
                      <a:pt x="29" y="8"/>
                    </a:cubicBezTo>
                    <a:cubicBezTo>
                      <a:pt x="30" y="10"/>
                      <a:pt x="30" y="13"/>
                      <a:pt x="30" y="15"/>
                    </a:cubicBezTo>
                    <a:lnTo>
                      <a:pt x="24" y="15"/>
                    </a:lnTo>
                    <a:close/>
                    <a:moveTo>
                      <a:pt x="28" y="7"/>
                    </a:moveTo>
                    <a:cubicBezTo>
                      <a:pt x="23" y="7"/>
                      <a:pt x="23" y="7"/>
                      <a:pt x="23" y="7"/>
                    </a:cubicBezTo>
                    <a:cubicBezTo>
                      <a:pt x="22" y="5"/>
                      <a:pt x="21" y="3"/>
                      <a:pt x="20" y="2"/>
                    </a:cubicBezTo>
                    <a:cubicBezTo>
                      <a:pt x="22" y="2"/>
                      <a:pt x="24" y="4"/>
                      <a:pt x="26" y="5"/>
                    </a:cubicBezTo>
                    <a:cubicBezTo>
                      <a:pt x="27" y="6"/>
                      <a:pt x="27" y="7"/>
                      <a:pt x="28" y="7"/>
                    </a:cubicBezTo>
                    <a:close/>
                    <a:moveTo>
                      <a:pt x="5" y="5"/>
                    </a:moveTo>
                    <a:cubicBezTo>
                      <a:pt x="7" y="4"/>
                      <a:pt x="9" y="2"/>
                      <a:pt x="11" y="2"/>
                    </a:cubicBezTo>
                    <a:cubicBezTo>
                      <a:pt x="10" y="3"/>
                      <a:pt x="9" y="5"/>
                      <a:pt x="9" y="7"/>
                    </a:cubicBezTo>
                    <a:cubicBezTo>
                      <a:pt x="4" y="7"/>
                      <a:pt x="4" y="7"/>
                      <a:pt x="4" y="7"/>
                    </a:cubicBezTo>
                    <a:cubicBezTo>
                      <a:pt x="4" y="7"/>
                      <a:pt x="5" y="6"/>
                      <a:pt x="5" y="5"/>
                    </a:cubicBezTo>
                    <a:close/>
                    <a:moveTo>
                      <a:pt x="4" y="24"/>
                    </a:moveTo>
                    <a:cubicBezTo>
                      <a:pt x="9" y="24"/>
                      <a:pt x="9" y="24"/>
                      <a:pt x="9" y="24"/>
                    </a:cubicBezTo>
                    <a:cubicBezTo>
                      <a:pt x="9" y="26"/>
                      <a:pt x="10" y="28"/>
                      <a:pt x="11" y="30"/>
                    </a:cubicBezTo>
                    <a:cubicBezTo>
                      <a:pt x="9" y="29"/>
                      <a:pt x="7" y="28"/>
                      <a:pt x="5" y="26"/>
                    </a:cubicBezTo>
                    <a:cubicBezTo>
                      <a:pt x="5" y="25"/>
                      <a:pt x="4" y="25"/>
                      <a:pt x="4" y="24"/>
                    </a:cubicBezTo>
                    <a:close/>
                    <a:moveTo>
                      <a:pt x="26" y="26"/>
                    </a:moveTo>
                    <a:cubicBezTo>
                      <a:pt x="24" y="28"/>
                      <a:pt x="22" y="29"/>
                      <a:pt x="20" y="30"/>
                    </a:cubicBezTo>
                    <a:cubicBezTo>
                      <a:pt x="21" y="28"/>
                      <a:pt x="22" y="26"/>
                      <a:pt x="23" y="24"/>
                    </a:cubicBezTo>
                    <a:cubicBezTo>
                      <a:pt x="28" y="24"/>
                      <a:pt x="28" y="24"/>
                      <a:pt x="28" y="24"/>
                    </a:cubicBezTo>
                    <a:cubicBezTo>
                      <a:pt x="27" y="25"/>
                      <a:pt x="27" y="25"/>
                      <a:pt x="26" y="2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153"/>
              <p:cNvSpPr>
                <a:spLocks noEditPoints="1"/>
              </p:cNvSpPr>
              <p:nvPr/>
            </p:nvSpPr>
            <p:spPr bwMode="auto">
              <a:xfrm>
                <a:off x="7796374" y="421852"/>
                <a:ext cx="236538" cy="428625"/>
              </a:xfrm>
              <a:custGeom>
                <a:gdLst>
                  <a:gd fmla="*/ 19 w 21" name="T0"/>
                  <a:gd fmla="*/ 1 h 38" name="T1"/>
                  <a:gd fmla="*/ 16 w 21" name="T2"/>
                  <a:gd fmla="*/ 1 h 38" name="T3"/>
                  <a:gd fmla="*/ 4 w 21" name="T4"/>
                  <a:gd fmla="*/ 3 h 38" name="T5"/>
                  <a:gd fmla="*/ 0 w 21" name="T6"/>
                  <a:gd fmla="*/ 34 h 38" name="T7"/>
                  <a:gd fmla="*/ 17 w 21" name="T8"/>
                  <a:gd fmla="*/ 38 h 38" name="T9"/>
                  <a:gd fmla="*/ 21 w 21" name="T10"/>
                  <a:gd fmla="*/ 7 h 38" name="T11"/>
                  <a:gd fmla="*/ 5 w 21" name="T12"/>
                  <a:gd fmla="*/ 35 h 38" name="T13"/>
                  <a:gd fmla="*/ 5 w 21" name="T14"/>
                  <a:gd fmla="*/ 32 h 38" name="T15"/>
                  <a:gd fmla="*/ 5 w 21" name="T16"/>
                  <a:gd fmla="*/ 35 h 38" name="T17"/>
                  <a:gd fmla="*/ 3 w 21" name="T18"/>
                  <a:gd fmla="*/ 29 h 38" name="T19"/>
                  <a:gd fmla="*/ 7 w 21" name="T20"/>
                  <a:gd fmla="*/ 29 h 38" name="T21"/>
                  <a:gd fmla="*/ 5 w 21" name="T22"/>
                  <a:gd fmla="*/ 26 h 38" name="T23"/>
                  <a:gd fmla="*/ 5 w 21" name="T24"/>
                  <a:gd fmla="*/ 22 h 38" name="T25"/>
                  <a:gd fmla="*/ 5 w 21" name="T26"/>
                  <a:gd fmla="*/ 26 h 38" name="T27"/>
                  <a:gd fmla="*/ 9 w 21" name="T28"/>
                  <a:gd fmla="*/ 33 h 38" name="T29"/>
                  <a:gd fmla="*/ 13 w 21" name="T30"/>
                  <a:gd fmla="*/ 33 h 38" name="T31"/>
                  <a:gd fmla="*/ 11 w 21" name="T32"/>
                  <a:gd fmla="*/ 31 h 38" name="T33"/>
                  <a:gd fmla="*/ 11 w 21" name="T34"/>
                  <a:gd fmla="*/ 27 h 38" name="T35"/>
                  <a:gd fmla="*/ 11 w 21" name="T36"/>
                  <a:gd fmla="*/ 31 h 38" name="T37"/>
                  <a:gd fmla="*/ 9 w 21" name="T38"/>
                  <a:gd fmla="*/ 24 h 38" name="T39"/>
                  <a:gd fmla="*/ 13 w 21" name="T40"/>
                  <a:gd fmla="*/ 24 h 38" name="T41"/>
                  <a:gd fmla="*/ 16 w 21" name="T42"/>
                  <a:gd fmla="*/ 35 h 38" name="T43"/>
                  <a:gd fmla="*/ 16 w 21" name="T44"/>
                  <a:gd fmla="*/ 32 h 38" name="T45"/>
                  <a:gd fmla="*/ 16 w 21" name="T46"/>
                  <a:gd fmla="*/ 35 h 38" name="T47"/>
                  <a:gd fmla="*/ 14 w 21" name="T48"/>
                  <a:gd fmla="*/ 29 h 38" name="T49"/>
                  <a:gd fmla="*/ 18 w 21" name="T50"/>
                  <a:gd fmla="*/ 29 h 38" name="T51"/>
                  <a:gd fmla="*/ 16 w 21" name="T52"/>
                  <a:gd fmla="*/ 26 h 38" name="T53"/>
                  <a:gd fmla="*/ 16 w 21" name="T54"/>
                  <a:gd fmla="*/ 22 h 38" name="T55"/>
                  <a:gd fmla="*/ 16 w 21" name="T56"/>
                  <a:gd fmla="*/ 26 h 38" name="T57"/>
                  <a:gd fmla="*/ 14 w 21" name="T58"/>
                  <a:gd fmla="*/ 19 h 38" name="T59"/>
                  <a:gd fmla="*/ 3 w 21" name="T60"/>
                  <a:gd fmla="*/ 14 h 38" name="T61"/>
                  <a:gd fmla="*/ 8 w 21" name="T62"/>
                  <a:gd fmla="*/ 5 h 38" name="T63"/>
                  <a:gd fmla="*/ 18 w 21" name="T64"/>
                  <a:gd fmla="*/ 10 h 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8" w="21">
                    <a:moveTo>
                      <a:pt x="19" y="3"/>
                    </a:moveTo>
                    <a:cubicBezTo>
                      <a:pt x="19" y="1"/>
                      <a:pt x="19" y="1"/>
                      <a:pt x="19" y="1"/>
                    </a:cubicBezTo>
                    <a:cubicBezTo>
                      <a:pt x="19" y="0"/>
                      <a:pt x="18" y="0"/>
                      <a:pt x="17" y="0"/>
                    </a:cubicBezTo>
                    <a:cubicBezTo>
                      <a:pt x="17" y="0"/>
                      <a:pt x="16" y="0"/>
                      <a:pt x="16" y="1"/>
                    </a:cubicBezTo>
                    <a:cubicBezTo>
                      <a:pt x="16" y="3"/>
                      <a:pt x="16" y="3"/>
                      <a:pt x="16" y="3"/>
                    </a:cubicBezTo>
                    <a:cubicBezTo>
                      <a:pt x="4" y="3"/>
                      <a:pt x="4" y="3"/>
                      <a:pt x="4" y="3"/>
                    </a:cubicBezTo>
                    <a:cubicBezTo>
                      <a:pt x="2" y="3"/>
                      <a:pt x="0" y="5"/>
                      <a:pt x="0" y="7"/>
                    </a:cubicBezTo>
                    <a:cubicBezTo>
                      <a:pt x="0" y="34"/>
                      <a:pt x="0" y="34"/>
                      <a:pt x="0" y="34"/>
                    </a:cubicBezTo>
                    <a:cubicBezTo>
                      <a:pt x="0" y="36"/>
                      <a:pt x="2" y="38"/>
                      <a:pt x="4" y="38"/>
                    </a:cubicBezTo>
                    <a:cubicBezTo>
                      <a:pt x="17" y="38"/>
                      <a:pt x="17" y="38"/>
                      <a:pt x="17" y="38"/>
                    </a:cubicBezTo>
                    <a:cubicBezTo>
                      <a:pt x="19" y="38"/>
                      <a:pt x="21" y="36"/>
                      <a:pt x="21" y="34"/>
                    </a:cubicBezTo>
                    <a:cubicBezTo>
                      <a:pt x="21" y="7"/>
                      <a:pt x="21" y="7"/>
                      <a:pt x="21" y="7"/>
                    </a:cubicBezTo>
                    <a:cubicBezTo>
                      <a:pt x="21" y="6"/>
                      <a:pt x="20" y="4"/>
                      <a:pt x="19" y="3"/>
                    </a:cubicBezTo>
                    <a:close/>
                    <a:moveTo>
                      <a:pt x="5" y="35"/>
                    </a:moveTo>
                    <a:cubicBezTo>
                      <a:pt x="4" y="35"/>
                      <a:pt x="3" y="35"/>
                      <a:pt x="3" y="33"/>
                    </a:cubicBezTo>
                    <a:cubicBezTo>
                      <a:pt x="3" y="32"/>
                      <a:pt x="4" y="32"/>
                      <a:pt x="5" y="32"/>
                    </a:cubicBezTo>
                    <a:cubicBezTo>
                      <a:pt x="6" y="32"/>
                      <a:pt x="7" y="32"/>
                      <a:pt x="7" y="33"/>
                    </a:cubicBezTo>
                    <a:cubicBezTo>
                      <a:pt x="7" y="35"/>
                      <a:pt x="6" y="35"/>
                      <a:pt x="5" y="35"/>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1" y="35"/>
                    </a:moveTo>
                    <a:cubicBezTo>
                      <a:pt x="10" y="35"/>
                      <a:pt x="9" y="35"/>
                      <a:pt x="9" y="33"/>
                    </a:cubicBezTo>
                    <a:cubicBezTo>
                      <a:pt x="9" y="32"/>
                      <a:pt x="10" y="32"/>
                      <a:pt x="11" y="32"/>
                    </a:cubicBezTo>
                    <a:cubicBezTo>
                      <a:pt x="12" y="32"/>
                      <a:pt x="13" y="32"/>
                      <a:pt x="13" y="33"/>
                    </a:cubicBezTo>
                    <a:cubicBezTo>
                      <a:pt x="13" y="35"/>
                      <a:pt x="12" y="35"/>
                      <a:pt x="11" y="35"/>
                    </a:cubicBezTo>
                    <a:close/>
                    <a:moveTo>
                      <a:pt x="11" y="31"/>
                    </a:moveTo>
                    <a:cubicBezTo>
                      <a:pt x="10" y="31"/>
                      <a:pt x="9" y="30"/>
                      <a:pt x="9" y="29"/>
                    </a:cubicBezTo>
                    <a:cubicBezTo>
                      <a:pt x="9" y="28"/>
                      <a:pt x="10" y="27"/>
                      <a:pt x="11" y="27"/>
                    </a:cubicBezTo>
                    <a:cubicBezTo>
                      <a:pt x="12" y="27"/>
                      <a:pt x="13" y="28"/>
                      <a:pt x="13" y="29"/>
                    </a:cubicBezTo>
                    <a:cubicBezTo>
                      <a:pt x="13" y="30"/>
                      <a:pt x="12" y="31"/>
                      <a:pt x="11" y="31"/>
                    </a:cubicBezTo>
                    <a:close/>
                    <a:moveTo>
                      <a:pt x="11" y="26"/>
                    </a:moveTo>
                    <a:cubicBezTo>
                      <a:pt x="10" y="26"/>
                      <a:pt x="9" y="25"/>
                      <a:pt x="9" y="24"/>
                    </a:cubicBezTo>
                    <a:cubicBezTo>
                      <a:pt x="9" y="23"/>
                      <a:pt x="10" y="22"/>
                      <a:pt x="11" y="22"/>
                    </a:cubicBezTo>
                    <a:cubicBezTo>
                      <a:pt x="12" y="22"/>
                      <a:pt x="13" y="23"/>
                      <a:pt x="13" y="24"/>
                    </a:cubicBezTo>
                    <a:cubicBezTo>
                      <a:pt x="13" y="25"/>
                      <a:pt x="12" y="26"/>
                      <a:pt x="11" y="26"/>
                    </a:cubicBezTo>
                    <a:close/>
                    <a:moveTo>
                      <a:pt x="16" y="35"/>
                    </a:moveTo>
                    <a:cubicBezTo>
                      <a:pt x="15" y="35"/>
                      <a:pt x="14" y="35"/>
                      <a:pt x="14" y="33"/>
                    </a:cubicBezTo>
                    <a:cubicBezTo>
                      <a:pt x="14" y="32"/>
                      <a:pt x="15" y="32"/>
                      <a:pt x="16" y="32"/>
                    </a:cubicBezTo>
                    <a:cubicBezTo>
                      <a:pt x="17" y="32"/>
                      <a:pt x="18" y="32"/>
                      <a:pt x="18" y="33"/>
                    </a:cubicBezTo>
                    <a:cubicBezTo>
                      <a:pt x="18" y="35"/>
                      <a:pt x="17" y="35"/>
                      <a:pt x="16" y="35"/>
                    </a:cubicBezTo>
                    <a:close/>
                    <a:moveTo>
                      <a:pt x="16" y="31"/>
                    </a:moveTo>
                    <a:cubicBezTo>
                      <a:pt x="15" y="31"/>
                      <a:pt x="14" y="30"/>
                      <a:pt x="14" y="29"/>
                    </a:cubicBezTo>
                    <a:cubicBezTo>
                      <a:pt x="14" y="28"/>
                      <a:pt x="15" y="27"/>
                      <a:pt x="16" y="27"/>
                    </a:cubicBezTo>
                    <a:cubicBezTo>
                      <a:pt x="17" y="27"/>
                      <a:pt x="18" y="28"/>
                      <a:pt x="18" y="29"/>
                    </a:cubicBezTo>
                    <a:cubicBezTo>
                      <a:pt x="18" y="30"/>
                      <a:pt x="17" y="31"/>
                      <a:pt x="16" y="31"/>
                    </a:cubicBezTo>
                    <a:close/>
                    <a:moveTo>
                      <a:pt x="16" y="26"/>
                    </a:moveTo>
                    <a:cubicBezTo>
                      <a:pt x="15" y="26"/>
                      <a:pt x="14" y="25"/>
                      <a:pt x="14" y="24"/>
                    </a:cubicBezTo>
                    <a:cubicBezTo>
                      <a:pt x="14" y="23"/>
                      <a:pt x="15" y="22"/>
                      <a:pt x="16" y="22"/>
                    </a:cubicBezTo>
                    <a:cubicBezTo>
                      <a:pt x="17" y="22"/>
                      <a:pt x="18" y="23"/>
                      <a:pt x="18" y="24"/>
                    </a:cubicBezTo>
                    <a:cubicBezTo>
                      <a:pt x="18" y="25"/>
                      <a:pt x="17" y="26"/>
                      <a:pt x="16" y="26"/>
                    </a:cubicBezTo>
                    <a:close/>
                    <a:moveTo>
                      <a:pt x="18" y="14"/>
                    </a:moveTo>
                    <a:cubicBezTo>
                      <a:pt x="18" y="17"/>
                      <a:pt x="16" y="19"/>
                      <a:pt x="14" y="19"/>
                    </a:cubicBezTo>
                    <a:cubicBezTo>
                      <a:pt x="8" y="19"/>
                      <a:pt x="8" y="19"/>
                      <a:pt x="8" y="19"/>
                    </a:cubicBezTo>
                    <a:cubicBezTo>
                      <a:pt x="5" y="19"/>
                      <a:pt x="3" y="17"/>
                      <a:pt x="3" y="14"/>
                    </a:cubicBezTo>
                    <a:cubicBezTo>
                      <a:pt x="3" y="10"/>
                      <a:pt x="3" y="10"/>
                      <a:pt x="3" y="10"/>
                    </a:cubicBezTo>
                    <a:cubicBezTo>
                      <a:pt x="3" y="7"/>
                      <a:pt x="5" y="5"/>
                      <a:pt x="8" y="5"/>
                    </a:cubicBezTo>
                    <a:cubicBezTo>
                      <a:pt x="14" y="5"/>
                      <a:pt x="14" y="5"/>
                      <a:pt x="14" y="5"/>
                    </a:cubicBezTo>
                    <a:cubicBezTo>
                      <a:pt x="16" y="5"/>
                      <a:pt x="18" y="7"/>
                      <a:pt x="18" y="10"/>
                    </a:cubicBezTo>
                    <a:lnTo>
                      <a:pt x="18" y="1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154"/>
              <p:cNvSpPr/>
              <p:nvPr/>
            </p:nvSpPr>
            <p:spPr bwMode="auto">
              <a:xfrm>
                <a:off x="7616986" y="556789"/>
                <a:ext cx="157163" cy="203200"/>
              </a:xfrm>
              <a:custGeom>
                <a:gdLst>
                  <a:gd fmla="*/ 6 w 14" name="T0"/>
                  <a:gd fmla="*/ 17 h 18" name="T1"/>
                  <a:gd fmla="*/ 6 w 14" name="T2"/>
                  <a:gd fmla="*/ 17 h 18" name="T3"/>
                  <a:gd fmla="*/ 8 w 14" name="T4"/>
                  <a:gd fmla="*/ 16 h 18" name="T5"/>
                  <a:gd fmla="*/ 12 w 14" name="T6"/>
                  <a:gd fmla="*/ 12 h 18" name="T7"/>
                  <a:gd fmla="*/ 13 w 14" name="T8"/>
                  <a:gd fmla="*/ 11 h 18" name="T9"/>
                  <a:gd fmla="*/ 14 w 14" name="T10"/>
                  <a:gd fmla="*/ 9 h 18" name="T11"/>
                  <a:gd fmla="*/ 13 w 14" name="T12"/>
                  <a:gd fmla="*/ 7 h 18" name="T13"/>
                  <a:gd fmla="*/ 12 w 14" name="T14"/>
                  <a:gd fmla="*/ 7 h 18" name="T15"/>
                  <a:gd fmla="*/ 12 w 14" name="T16"/>
                  <a:gd fmla="*/ 6 h 18" name="T17"/>
                  <a:gd fmla="*/ 12 w 14" name="T18"/>
                  <a:gd fmla="*/ 6 h 18" name="T19"/>
                  <a:gd fmla="*/ 12 w 14" name="T20"/>
                  <a:gd fmla="*/ 6 h 18" name="T21"/>
                  <a:gd fmla="*/ 9 w 14" name="T22"/>
                  <a:gd fmla="*/ 3 h 18" name="T23"/>
                  <a:gd fmla="*/ 9 w 14" name="T24"/>
                  <a:gd fmla="*/ 3 h 18" name="T25"/>
                  <a:gd fmla="*/ 9 w 14" name="T26"/>
                  <a:gd fmla="*/ 3 h 18" name="T27"/>
                  <a:gd fmla="*/ 8 w 14" name="T28"/>
                  <a:gd fmla="*/ 2 h 18" name="T29"/>
                  <a:gd fmla="*/ 7 w 14" name="T30"/>
                  <a:gd fmla="*/ 1 h 18" name="T31"/>
                  <a:gd fmla="*/ 7 w 14" name="T32"/>
                  <a:gd fmla="*/ 1 h 18" name="T33"/>
                  <a:gd fmla="*/ 6 w 14" name="T34"/>
                  <a:gd fmla="*/ 1 h 18" name="T35"/>
                  <a:gd fmla="*/ 6 w 14" name="T36"/>
                  <a:gd fmla="*/ 1 h 18" name="T37"/>
                  <a:gd fmla="*/ 5 w 14" name="T38"/>
                  <a:gd fmla="*/ 0 h 18" name="T39"/>
                  <a:gd fmla="*/ 5 w 14" name="T40"/>
                  <a:gd fmla="*/ 1 h 18" name="T41"/>
                  <a:gd fmla="*/ 5 w 14" name="T42"/>
                  <a:gd fmla="*/ 1 h 18" name="T43"/>
                  <a:gd fmla="*/ 4 w 14" name="T44"/>
                  <a:gd fmla="*/ 1 h 18" name="T45"/>
                  <a:gd fmla="*/ 4 w 14" name="T46"/>
                  <a:gd fmla="*/ 3 h 18" name="T47"/>
                  <a:gd fmla="*/ 4 w 14" name="T48"/>
                  <a:gd fmla="*/ 5 h 18" name="T49"/>
                  <a:gd fmla="*/ 4 w 14" name="T50"/>
                  <a:gd fmla="*/ 5 h 18" name="T51"/>
                  <a:gd fmla="*/ 4 w 14" name="T52"/>
                  <a:gd fmla="*/ 5 h 18" name="T53"/>
                  <a:gd fmla="*/ 3 w 14" name="T54"/>
                  <a:gd fmla="*/ 5 h 18" name="T55"/>
                  <a:gd fmla="*/ 3 w 14" name="T56"/>
                  <a:gd fmla="*/ 5 h 18" name="T57"/>
                  <a:gd fmla="*/ 3 w 14" name="T58"/>
                  <a:gd fmla="*/ 5 h 18" name="T59"/>
                  <a:gd fmla="*/ 1 w 14" name="T60"/>
                  <a:gd fmla="*/ 5 h 18" name="T61"/>
                  <a:gd fmla="*/ 0 w 14" name="T62"/>
                  <a:gd fmla="*/ 7 h 18" name="T63"/>
                  <a:gd fmla="*/ 0 w 14" name="T64"/>
                  <a:gd fmla="*/ 8 h 18" name="T65"/>
                  <a:gd fmla="*/ 0 w 14" name="T66"/>
                  <a:gd fmla="*/ 9 h 18" name="T67"/>
                  <a:gd fmla="*/ 0 w 14" name="T68"/>
                  <a:gd fmla="*/ 9 h 18" name="T69"/>
                  <a:gd fmla="*/ 0 w 14" name="T70"/>
                  <a:gd fmla="*/ 12 h 18" name="T71"/>
                  <a:gd fmla="*/ 1 w 14" name="T72"/>
                  <a:gd fmla="*/ 13 h 18" name="T73"/>
                  <a:gd fmla="*/ 3 w 14" name="T74"/>
                  <a:gd fmla="*/ 13 h 18" name="T75"/>
                  <a:gd fmla="*/ 4 w 14" name="T76"/>
                  <a:gd fmla="*/ 13 h 18" name="T77"/>
                  <a:gd fmla="*/ 4 w 14" name="T78"/>
                  <a:gd fmla="*/ 13 h 18" name="T79"/>
                  <a:gd fmla="*/ 4 w 14" name="T80"/>
                  <a:gd fmla="*/ 13 h 18" name="T81"/>
                  <a:gd fmla="*/ 4 w 14" name="T82"/>
                  <a:gd fmla="*/ 13 h 18" name="T83"/>
                  <a:gd fmla="*/ 4 w 14" name="T84"/>
                  <a:gd fmla="*/ 13 h 18" name="T85"/>
                  <a:gd fmla="*/ 4 w 14" name="T86"/>
                  <a:gd fmla="*/ 13 h 18" name="T87"/>
                  <a:gd fmla="*/ 4 w 14" name="T88"/>
                  <a:gd fmla="*/ 13 h 18" name="T89"/>
                  <a:gd fmla="*/ 4 w 14" name="T90"/>
                  <a:gd fmla="*/ 13 h 18" name="T91"/>
                  <a:gd fmla="*/ 4 w 14" name="T92"/>
                  <a:gd fmla="*/ 16 h 18" name="T93"/>
                  <a:gd fmla="*/ 5 w 14" name="T94"/>
                  <a:gd fmla="*/ 18 h 18" name="T95"/>
                  <a:gd fmla="*/ 6 w 14" name="T96"/>
                  <a:gd fmla="*/ 17 h 1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 w="14">
                    <a:moveTo>
                      <a:pt x="6" y="17"/>
                    </a:moveTo>
                    <a:cubicBezTo>
                      <a:pt x="6" y="17"/>
                      <a:pt x="6" y="17"/>
                      <a:pt x="6" y="17"/>
                    </a:cubicBezTo>
                    <a:cubicBezTo>
                      <a:pt x="8" y="16"/>
                      <a:pt x="8" y="16"/>
                      <a:pt x="8" y="16"/>
                    </a:cubicBezTo>
                    <a:cubicBezTo>
                      <a:pt x="9" y="15"/>
                      <a:pt x="11" y="13"/>
                      <a:pt x="12" y="12"/>
                    </a:cubicBezTo>
                    <a:cubicBezTo>
                      <a:pt x="13" y="11"/>
                      <a:pt x="13" y="11"/>
                      <a:pt x="13" y="11"/>
                    </a:cubicBezTo>
                    <a:cubicBezTo>
                      <a:pt x="14" y="10"/>
                      <a:pt x="14" y="10"/>
                      <a:pt x="14" y="9"/>
                    </a:cubicBezTo>
                    <a:cubicBezTo>
                      <a:pt x="14" y="9"/>
                      <a:pt x="14" y="8"/>
                      <a:pt x="13" y="7"/>
                    </a:cubicBezTo>
                    <a:cubicBezTo>
                      <a:pt x="12" y="7"/>
                      <a:pt x="12" y="7"/>
                      <a:pt x="12" y="7"/>
                    </a:cubicBezTo>
                    <a:cubicBezTo>
                      <a:pt x="12" y="6"/>
                      <a:pt x="12" y="6"/>
                      <a:pt x="12" y="6"/>
                    </a:cubicBezTo>
                    <a:cubicBezTo>
                      <a:pt x="12" y="6"/>
                      <a:pt x="12" y="6"/>
                      <a:pt x="12" y="6"/>
                    </a:cubicBezTo>
                    <a:cubicBezTo>
                      <a:pt x="12" y="6"/>
                      <a:pt x="12" y="6"/>
                      <a:pt x="12" y="6"/>
                    </a:cubicBezTo>
                    <a:cubicBezTo>
                      <a:pt x="11" y="5"/>
                      <a:pt x="10" y="4"/>
                      <a:pt x="9" y="3"/>
                    </a:cubicBezTo>
                    <a:cubicBezTo>
                      <a:pt x="9" y="3"/>
                      <a:pt x="9" y="3"/>
                      <a:pt x="9" y="3"/>
                    </a:cubicBezTo>
                    <a:cubicBezTo>
                      <a:pt x="9" y="3"/>
                      <a:pt x="9" y="3"/>
                      <a:pt x="9" y="3"/>
                    </a:cubicBezTo>
                    <a:cubicBezTo>
                      <a:pt x="8" y="3"/>
                      <a:pt x="8" y="2"/>
                      <a:pt x="8" y="2"/>
                    </a:cubicBezTo>
                    <a:cubicBezTo>
                      <a:pt x="7" y="1"/>
                      <a:pt x="7" y="1"/>
                      <a:pt x="7" y="1"/>
                    </a:cubicBezTo>
                    <a:cubicBezTo>
                      <a:pt x="7" y="1"/>
                      <a:pt x="7" y="1"/>
                      <a:pt x="7" y="1"/>
                    </a:cubicBezTo>
                    <a:cubicBezTo>
                      <a:pt x="6" y="1"/>
                      <a:pt x="6" y="1"/>
                      <a:pt x="6" y="1"/>
                    </a:cubicBezTo>
                    <a:cubicBezTo>
                      <a:pt x="6" y="1"/>
                      <a:pt x="6" y="1"/>
                      <a:pt x="6" y="1"/>
                    </a:cubicBezTo>
                    <a:cubicBezTo>
                      <a:pt x="6" y="1"/>
                      <a:pt x="6" y="0"/>
                      <a:pt x="5" y="0"/>
                    </a:cubicBezTo>
                    <a:cubicBezTo>
                      <a:pt x="5" y="0"/>
                      <a:pt x="5" y="1"/>
                      <a:pt x="5" y="1"/>
                    </a:cubicBezTo>
                    <a:cubicBezTo>
                      <a:pt x="5" y="1"/>
                      <a:pt x="5" y="1"/>
                      <a:pt x="5" y="1"/>
                    </a:cubicBezTo>
                    <a:cubicBezTo>
                      <a:pt x="4" y="1"/>
                      <a:pt x="4" y="1"/>
                      <a:pt x="4" y="1"/>
                    </a:cubicBezTo>
                    <a:cubicBezTo>
                      <a:pt x="4" y="2"/>
                      <a:pt x="4" y="2"/>
                      <a:pt x="4" y="3"/>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1" y="5"/>
                      <a:pt x="1" y="5"/>
                      <a:pt x="1" y="5"/>
                    </a:cubicBezTo>
                    <a:cubicBezTo>
                      <a:pt x="1" y="5"/>
                      <a:pt x="0" y="6"/>
                      <a:pt x="0" y="7"/>
                    </a:cubicBezTo>
                    <a:cubicBezTo>
                      <a:pt x="0" y="8"/>
                      <a:pt x="0" y="8"/>
                      <a:pt x="0" y="8"/>
                    </a:cubicBezTo>
                    <a:cubicBezTo>
                      <a:pt x="0" y="9"/>
                      <a:pt x="0" y="9"/>
                      <a:pt x="0" y="9"/>
                    </a:cubicBezTo>
                    <a:cubicBezTo>
                      <a:pt x="0" y="9"/>
                      <a:pt x="0" y="9"/>
                      <a:pt x="0" y="9"/>
                    </a:cubicBezTo>
                    <a:cubicBezTo>
                      <a:pt x="0" y="12"/>
                      <a:pt x="0" y="12"/>
                      <a:pt x="0" y="12"/>
                    </a:cubicBezTo>
                    <a:cubicBezTo>
                      <a:pt x="0" y="12"/>
                      <a:pt x="1" y="13"/>
                      <a:pt x="1"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6"/>
                      <a:pt x="4" y="16"/>
                      <a:pt x="4" y="16"/>
                    </a:cubicBezTo>
                    <a:cubicBezTo>
                      <a:pt x="4" y="17"/>
                      <a:pt x="5" y="18"/>
                      <a:pt x="5" y="18"/>
                    </a:cubicBezTo>
                    <a:cubicBezTo>
                      <a:pt x="6" y="18"/>
                      <a:pt x="6" y="18"/>
                      <a:pt x="6" y="1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155"/>
              <p:cNvSpPr/>
              <p:nvPr/>
            </p:nvSpPr>
            <p:spPr bwMode="auto">
              <a:xfrm>
                <a:off x="7616986" y="2147464"/>
                <a:ext cx="100013" cy="280987"/>
              </a:xfrm>
              <a:custGeom>
                <a:gdLst>
                  <a:gd fmla="*/ 8 w 9" name="T0"/>
                  <a:gd fmla="*/ 15 h 25" name="T1"/>
                  <a:gd fmla="*/ 7 w 9" name="T2"/>
                  <a:gd fmla="*/ 14 h 25" name="T3"/>
                  <a:gd fmla="*/ 7 w 9" name="T4"/>
                  <a:gd fmla="*/ 8 h 25" name="T5"/>
                  <a:gd fmla="*/ 7 w 9" name="T6"/>
                  <a:gd fmla="*/ 7 h 25" name="T7"/>
                  <a:gd fmla="*/ 4 w 9" name="T8"/>
                  <a:gd fmla="*/ 0 h 25" name="T9"/>
                  <a:gd fmla="*/ 2 w 9" name="T10"/>
                  <a:gd fmla="*/ 7 h 25" name="T11"/>
                  <a:gd fmla="*/ 2 w 9" name="T12"/>
                  <a:gd fmla="*/ 8 h 25" name="T13"/>
                  <a:gd fmla="*/ 1 w 9" name="T14"/>
                  <a:gd fmla="*/ 14 h 25" name="T15"/>
                  <a:gd fmla="*/ 0 w 9" name="T16"/>
                  <a:gd fmla="*/ 15 h 25" name="T17"/>
                  <a:gd fmla="*/ 0 w 9" name="T18"/>
                  <a:gd fmla="*/ 17 h 25" name="T19"/>
                  <a:gd fmla="*/ 0 w 9" name="T20"/>
                  <a:gd fmla="*/ 18 h 25" name="T21"/>
                  <a:gd fmla="*/ 1 w 9" name="T22"/>
                  <a:gd fmla="*/ 19 h 25" name="T23"/>
                  <a:gd fmla="*/ 2 w 9" name="T24"/>
                  <a:gd fmla="*/ 22 h 25" name="T25"/>
                  <a:gd fmla="*/ 4 w 9" name="T26"/>
                  <a:gd fmla="*/ 25 h 25" name="T27"/>
                  <a:gd fmla="*/ 7 w 9" name="T28"/>
                  <a:gd fmla="*/ 22 h 25" name="T29"/>
                  <a:gd fmla="*/ 7 w 9" name="T30"/>
                  <a:gd fmla="*/ 19 h 25" name="T31"/>
                  <a:gd fmla="*/ 8 w 9" name="T32"/>
                  <a:gd fmla="*/ 19 h 25" name="T33"/>
                  <a:gd fmla="*/ 9 w 9" name="T34"/>
                  <a:gd fmla="*/ 17 h 25" name="T35"/>
                  <a:gd fmla="*/ 8 w 9" name="T36"/>
                  <a:gd fmla="*/ 15 h 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 w="9">
                    <a:moveTo>
                      <a:pt x="8" y="15"/>
                    </a:moveTo>
                    <a:cubicBezTo>
                      <a:pt x="8" y="15"/>
                      <a:pt x="8" y="14"/>
                      <a:pt x="7" y="14"/>
                    </a:cubicBezTo>
                    <a:cubicBezTo>
                      <a:pt x="7" y="14"/>
                      <a:pt x="7" y="11"/>
                      <a:pt x="7" y="8"/>
                    </a:cubicBezTo>
                    <a:cubicBezTo>
                      <a:pt x="7" y="7"/>
                      <a:pt x="7" y="7"/>
                      <a:pt x="7" y="7"/>
                    </a:cubicBezTo>
                    <a:cubicBezTo>
                      <a:pt x="7" y="3"/>
                      <a:pt x="6" y="0"/>
                      <a:pt x="4" y="0"/>
                    </a:cubicBezTo>
                    <a:cubicBezTo>
                      <a:pt x="3" y="0"/>
                      <a:pt x="2" y="3"/>
                      <a:pt x="2" y="7"/>
                    </a:cubicBezTo>
                    <a:cubicBezTo>
                      <a:pt x="2" y="8"/>
                      <a:pt x="2" y="8"/>
                      <a:pt x="2" y="8"/>
                    </a:cubicBezTo>
                    <a:cubicBezTo>
                      <a:pt x="2" y="11"/>
                      <a:pt x="2" y="14"/>
                      <a:pt x="1" y="14"/>
                    </a:cubicBezTo>
                    <a:cubicBezTo>
                      <a:pt x="1" y="14"/>
                      <a:pt x="1" y="15"/>
                      <a:pt x="0" y="15"/>
                    </a:cubicBezTo>
                    <a:cubicBezTo>
                      <a:pt x="0" y="15"/>
                      <a:pt x="0" y="16"/>
                      <a:pt x="0" y="17"/>
                    </a:cubicBezTo>
                    <a:cubicBezTo>
                      <a:pt x="0" y="17"/>
                      <a:pt x="0" y="18"/>
                      <a:pt x="0" y="18"/>
                    </a:cubicBezTo>
                    <a:cubicBezTo>
                      <a:pt x="0" y="19"/>
                      <a:pt x="1" y="19"/>
                      <a:pt x="1" y="19"/>
                    </a:cubicBezTo>
                    <a:cubicBezTo>
                      <a:pt x="2" y="19"/>
                      <a:pt x="2" y="20"/>
                      <a:pt x="2" y="22"/>
                    </a:cubicBezTo>
                    <a:cubicBezTo>
                      <a:pt x="2" y="24"/>
                      <a:pt x="3" y="25"/>
                      <a:pt x="4" y="25"/>
                    </a:cubicBezTo>
                    <a:cubicBezTo>
                      <a:pt x="6" y="25"/>
                      <a:pt x="7" y="24"/>
                      <a:pt x="7" y="22"/>
                    </a:cubicBezTo>
                    <a:cubicBezTo>
                      <a:pt x="7" y="20"/>
                      <a:pt x="7" y="19"/>
                      <a:pt x="7" y="19"/>
                    </a:cubicBezTo>
                    <a:cubicBezTo>
                      <a:pt x="8" y="19"/>
                      <a:pt x="8" y="19"/>
                      <a:pt x="8" y="19"/>
                    </a:cubicBezTo>
                    <a:cubicBezTo>
                      <a:pt x="9" y="19"/>
                      <a:pt x="9" y="17"/>
                      <a:pt x="9" y="17"/>
                    </a:cubicBezTo>
                    <a:cubicBezTo>
                      <a:pt x="9" y="16"/>
                      <a:pt x="9" y="15"/>
                      <a:pt x="8"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156"/>
              <p:cNvSpPr/>
              <p:nvPr/>
            </p:nvSpPr>
            <p:spPr bwMode="auto">
              <a:xfrm>
                <a:off x="7716999" y="2147464"/>
                <a:ext cx="101600" cy="280987"/>
              </a:xfrm>
              <a:custGeom>
                <a:gdLst>
                  <a:gd fmla="*/ 9 w 9" name="T0"/>
                  <a:gd fmla="*/ 6 h 25" name="T1"/>
                  <a:gd fmla="*/ 8 w 9" name="T2"/>
                  <a:gd fmla="*/ 6 h 25" name="T3"/>
                  <a:gd fmla="*/ 7 w 9" name="T4"/>
                  <a:gd fmla="*/ 3 h 25" name="T5"/>
                  <a:gd fmla="*/ 5 w 9" name="T6"/>
                  <a:gd fmla="*/ 0 h 25" name="T7"/>
                  <a:gd fmla="*/ 3 w 9" name="T8"/>
                  <a:gd fmla="*/ 3 h 25" name="T9"/>
                  <a:gd fmla="*/ 2 w 9" name="T10"/>
                  <a:gd fmla="*/ 6 h 25" name="T11"/>
                  <a:gd fmla="*/ 1 w 9" name="T12"/>
                  <a:gd fmla="*/ 6 h 25" name="T13"/>
                  <a:gd fmla="*/ 0 w 9" name="T14"/>
                  <a:gd fmla="*/ 8 h 25" name="T15"/>
                  <a:gd fmla="*/ 1 w 9" name="T16"/>
                  <a:gd fmla="*/ 10 h 25" name="T17"/>
                  <a:gd fmla="*/ 2 w 9" name="T18"/>
                  <a:gd fmla="*/ 11 h 25" name="T19"/>
                  <a:gd fmla="*/ 3 w 9" name="T20"/>
                  <a:gd fmla="*/ 17 h 25" name="T21"/>
                  <a:gd fmla="*/ 3 w 9" name="T22"/>
                  <a:gd fmla="*/ 19 h 25" name="T23"/>
                  <a:gd fmla="*/ 5 w 9" name="T24"/>
                  <a:gd fmla="*/ 25 h 25" name="T25"/>
                  <a:gd fmla="*/ 7 w 9" name="T26"/>
                  <a:gd fmla="*/ 19 h 25" name="T27"/>
                  <a:gd fmla="*/ 7 w 9" name="T28"/>
                  <a:gd fmla="*/ 17 h 25" name="T29"/>
                  <a:gd fmla="*/ 8 w 9" name="T30"/>
                  <a:gd fmla="*/ 11 h 25" name="T31"/>
                  <a:gd fmla="*/ 9 w 9" name="T32"/>
                  <a:gd fmla="*/ 10 h 25" name="T33"/>
                  <a:gd fmla="*/ 9 w 9" name="T34"/>
                  <a:gd fmla="*/ 8 h 25" name="T35"/>
                  <a:gd fmla="*/ 9 w 9" name="T36"/>
                  <a:gd fmla="*/ 6 h 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 w="9">
                    <a:moveTo>
                      <a:pt x="9" y="6"/>
                    </a:moveTo>
                    <a:cubicBezTo>
                      <a:pt x="9" y="6"/>
                      <a:pt x="8" y="6"/>
                      <a:pt x="8" y="6"/>
                    </a:cubicBezTo>
                    <a:cubicBezTo>
                      <a:pt x="8" y="6"/>
                      <a:pt x="7" y="5"/>
                      <a:pt x="7" y="3"/>
                    </a:cubicBezTo>
                    <a:cubicBezTo>
                      <a:pt x="7" y="1"/>
                      <a:pt x="6" y="0"/>
                      <a:pt x="5" y="0"/>
                    </a:cubicBezTo>
                    <a:cubicBezTo>
                      <a:pt x="4" y="0"/>
                      <a:pt x="3" y="1"/>
                      <a:pt x="3" y="3"/>
                    </a:cubicBezTo>
                    <a:cubicBezTo>
                      <a:pt x="3" y="5"/>
                      <a:pt x="2" y="6"/>
                      <a:pt x="2" y="6"/>
                    </a:cubicBezTo>
                    <a:cubicBezTo>
                      <a:pt x="2" y="6"/>
                      <a:pt x="1" y="6"/>
                      <a:pt x="1" y="6"/>
                    </a:cubicBezTo>
                    <a:cubicBezTo>
                      <a:pt x="1" y="6"/>
                      <a:pt x="0" y="8"/>
                      <a:pt x="0" y="8"/>
                    </a:cubicBezTo>
                    <a:cubicBezTo>
                      <a:pt x="0" y="9"/>
                      <a:pt x="1" y="10"/>
                      <a:pt x="1" y="10"/>
                    </a:cubicBezTo>
                    <a:cubicBezTo>
                      <a:pt x="1" y="10"/>
                      <a:pt x="2" y="11"/>
                      <a:pt x="2" y="11"/>
                    </a:cubicBezTo>
                    <a:cubicBezTo>
                      <a:pt x="2" y="11"/>
                      <a:pt x="3" y="14"/>
                      <a:pt x="3" y="17"/>
                    </a:cubicBezTo>
                    <a:cubicBezTo>
                      <a:pt x="3" y="19"/>
                      <a:pt x="3" y="19"/>
                      <a:pt x="3" y="19"/>
                    </a:cubicBezTo>
                    <a:cubicBezTo>
                      <a:pt x="3" y="22"/>
                      <a:pt x="4" y="25"/>
                      <a:pt x="5" y="25"/>
                    </a:cubicBezTo>
                    <a:cubicBezTo>
                      <a:pt x="6" y="25"/>
                      <a:pt x="7" y="22"/>
                      <a:pt x="7" y="19"/>
                    </a:cubicBezTo>
                    <a:cubicBezTo>
                      <a:pt x="7" y="17"/>
                      <a:pt x="7" y="17"/>
                      <a:pt x="7" y="17"/>
                    </a:cubicBezTo>
                    <a:cubicBezTo>
                      <a:pt x="7" y="14"/>
                      <a:pt x="8" y="11"/>
                      <a:pt x="8" y="11"/>
                    </a:cubicBezTo>
                    <a:cubicBezTo>
                      <a:pt x="8" y="11"/>
                      <a:pt x="9" y="10"/>
                      <a:pt x="9" y="10"/>
                    </a:cubicBezTo>
                    <a:cubicBezTo>
                      <a:pt x="9" y="10"/>
                      <a:pt x="9" y="9"/>
                      <a:pt x="9" y="8"/>
                    </a:cubicBezTo>
                    <a:cubicBezTo>
                      <a:pt x="9" y="8"/>
                      <a:pt x="9" y="6"/>
                      <a:pt x="9"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157"/>
              <p:cNvSpPr/>
              <p:nvPr/>
            </p:nvSpPr>
            <p:spPr bwMode="auto">
              <a:xfrm>
                <a:off x="7829711" y="2147464"/>
                <a:ext cx="101600" cy="280987"/>
              </a:xfrm>
              <a:custGeom>
                <a:gdLst>
                  <a:gd fmla="*/ 9 w 9" name="T0"/>
                  <a:gd fmla="*/ 12 h 25" name="T1"/>
                  <a:gd fmla="*/ 8 w 9" name="T2"/>
                  <a:gd fmla="*/ 12 h 25" name="T3"/>
                  <a:gd fmla="*/ 7 w 9" name="T4"/>
                  <a:gd fmla="*/ 6 h 25" name="T5"/>
                  <a:gd fmla="*/ 5 w 9" name="T6"/>
                  <a:gd fmla="*/ 0 h 25" name="T7"/>
                  <a:gd fmla="*/ 2 w 9" name="T8"/>
                  <a:gd fmla="*/ 6 h 25" name="T9"/>
                  <a:gd fmla="*/ 2 w 9" name="T10"/>
                  <a:gd fmla="*/ 12 h 25" name="T11"/>
                  <a:gd fmla="*/ 1 w 9" name="T12"/>
                  <a:gd fmla="*/ 12 h 25" name="T13"/>
                  <a:gd fmla="*/ 0 w 9" name="T14"/>
                  <a:gd fmla="*/ 14 h 25" name="T15"/>
                  <a:gd fmla="*/ 0 w 9" name="T16"/>
                  <a:gd fmla="*/ 15 h 25" name="T17"/>
                  <a:gd fmla="*/ 2 w 9" name="T18"/>
                  <a:gd fmla="*/ 16 h 25" name="T19"/>
                  <a:gd fmla="*/ 2 w 9" name="T20"/>
                  <a:gd fmla="*/ 21 h 25" name="T21"/>
                  <a:gd fmla="*/ 5 w 9" name="T22"/>
                  <a:gd fmla="*/ 25 h 25" name="T23"/>
                  <a:gd fmla="*/ 7 w 9" name="T24"/>
                  <a:gd fmla="*/ 21 h 25" name="T25"/>
                  <a:gd fmla="*/ 8 w 9" name="T26"/>
                  <a:gd fmla="*/ 16 h 25" name="T27"/>
                  <a:gd fmla="*/ 9 w 9" name="T28"/>
                  <a:gd fmla="*/ 16 h 25" name="T29"/>
                  <a:gd fmla="*/ 9 w 9" name="T30"/>
                  <a:gd fmla="*/ 14 h 25" name="T31"/>
                  <a:gd fmla="*/ 9 w 9" name="T32"/>
                  <a:gd fmla="*/ 12 h 2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5" w="9">
                    <a:moveTo>
                      <a:pt x="9" y="12"/>
                    </a:moveTo>
                    <a:cubicBezTo>
                      <a:pt x="8" y="12"/>
                      <a:pt x="8" y="12"/>
                      <a:pt x="8" y="12"/>
                    </a:cubicBezTo>
                    <a:cubicBezTo>
                      <a:pt x="7" y="12"/>
                      <a:pt x="7" y="9"/>
                      <a:pt x="7" y="6"/>
                    </a:cubicBezTo>
                    <a:cubicBezTo>
                      <a:pt x="7" y="3"/>
                      <a:pt x="6" y="0"/>
                      <a:pt x="5" y="0"/>
                    </a:cubicBezTo>
                    <a:cubicBezTo>
                      <a:pt x="3" y="0"/>
                      <a:pt x="2" y="3"/>
                      <a:pt x="2" y="6"/>
                    </a:cubicBezTo>
                    <a:cubicBezTo>
                      <a:pt x="2" y="9"/>
                      <a:pt x="2" y="12"/>
                      <a:pt x="2" y="12"/>
                    </a:cubicBezTo>
                    <a:cubicBezTo>
                      <a:pt x="1" y="12"/>
                      <a:pt x="1" y="12"/>
                      <a:pt x="1" y="12"/>
                    </a:cubicBezTo>
                    <a:cubicBezTo>
                      <a:pt x="0" y="12"/>
                      <a:pt x="0" y="13"/>
                      <a:pt x="0" y="14"/>
                    </a:cubicBezTo>
                    <a:cubicBezTo>
                      <a:pt x="0" y="14"/>
                      <a:pt x="0" y="15"/>
                      <a:pt x="0" y="15"/>
                    </a:cubicBezTo>
                    <a:cubicBezTo>
                      <a:pt x="0" y="16"/>
                      <a:pt x="1" y="16"/>
                      <a:pt x="2" y="16"/>
                    </a:cubicBezTo>
                    <a:cubicBezTo>
                      <a:pt x="2" y="16"/>
                      <a:pt x="2" y="18"/>
                      <a:pt x="2" y="21"/>
                    </a:cubicBezTo>
                    <a:cubicBezTo>
                      <a:pt x="2" y="23"/>
                      <a:pt x="3" y="25"/>
                      <a:pt x="5" y="25"/>
                    </a:cubicBezTo>
                    <a:cubicBezTo>
                      <a:pt x="6" y="25"/>
                      <a:pt x="7" y="23"/>
                      <a:pt x="7" y="21"/>
                    </a:cubicBezTo>
                    <a:cubicBezTo>
                      <a:pt x="7" y="18"/>
                      <a:pt x="7" y="16"/>
                      <a:pt x="8" y="16"/>
                    </a:cubicBezTo>
                    <a:cubicBezTo>
                      <a:pt x="8" y="16"/>
                      <a:pt x="8" y="16"/>
                      <a:pt x="9" y="16"/>
                    </a:cubicBezTo>
                    <a:cubicBezTo>
                      <a:pt x="9" y="16"/>
                      <a:pt x="9" y="14"/>
                      <a:pt x="9" y="14"/>
                    </a:cubicBezTo>
                    <a:cubicBezTo>
                      <a:pt x="9" y="13"/>
                      <a:pt x="9" y="12"/>
                      <a:pt x="9"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158"/>
              <p:cNvSpPr/>
              <p:nvPr/>
            </p:nvSpPr>
            <p:spPr bwMode="auto">
              <a:xfrm>
                <a:off x="7942424" y="2147464"/>
                <a:ext cx="101600" cy="280987"/>
              </a:xfrm>
              <a:custGeom>
                <a:gdLst>
                  <a:gd fmla="*/ 8 w 9" name="T0"/>
                  <a:gd fmla="*/ 7 h 25" name="T1"/>
                  <a:gd fmla="*/ 7 w 9" name="T2"/>
                  <a:gd fmla="*/ 7 h 25" name="T3"/>
                  <a:gd fmla="*/ 7 w 9" name="T4"/>
                  <a:gd fmla="*/ 3 h 25" name="T5"/>
                  <a:gd fmla="*/ 4 w 9" name="T6"/>
                  <a:gd fmla="*/ 0 h 25" name="T7"/>
                  <a:gd fmla="*/ 2 w 9" name="T8"/>
                  <a:gd fmla="*/ 3 h 25" name="T9"/>
                  <a:gd fmla="*/ 1 w 9" name="T10"/>
                  <a:gd fmla="*/ 7 h 25" name="T11"/>
                  <a:gd fmla="*/ 0 w 9" name="T12"/>
                  <a:gd fmla="*/ 7 h 25" name="T13"/>
                  <a:gd fmla="*/ 0 w 9" name="T14"/>
                  <a:gd fmla="*/ 9 h 25" name="T15"/>
                  <a:gd fmla="*/ 0 w 9" name="T16"/>
                  <a:gd fmla="*/ 10 h 25" name="T17"/>
                  <a:gd fmla="*/ 1 w 9" name="T18"/>
                  <a:gd fmla="*/ 11 h 25" name="T19"/>
                  <a:gd fmla="*/ 2 w 9" name="T20"/>
                  <a:gd fmla="*/ 18 h 25" name="T21"/>
                  <a:gd fmla="*/ 2 w 9" name="T22"/>
                  <a:gd fmla="*/ 19 h 25" name="T23"/>
                  <a:gd fmla="*/ 4 w 9" name="T24"/>
                  <a:gd fmla="*/ 25 h 25" name="T25"/>
                  <a:gd fmla="*/ 7 w 9" name="T26"/>
                  <a:gd fmla="*/ 19 h 25" name="T27"/>
                  <a:gd fmla="*/ 7 w 9" name="T28"/>
                  <a:gd fmla="*/ 18 h 25" name="T29"/>
                  <a:gd fmla="*/ 7 w 9" name="T30"/>
                  <a:gd fmla="*/ 11 h 25" name="T31"/>
                  <a:gd fmla="*/ 8 w 9" name="T32"/>
                  <a:gd fmla="*/ 11 h 25" name="T33"/>
                  <a:gd fmla="*/ 9 w 9" name="T34"/>
                  <a:gd fmla="*/ 9 h 25" name="T35"/>
                  <a:gd fmla="*/ 8 w 9" name="T36"/>
                  <a:gd fmla="*/ 7 h 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 w="9">
                    <a:moveTo>
                      <a:pt x="8" y="7"/>
                    </a:moveTo>
                    <a:cubicBezTo>
                      <a:pt x="8" y="7"/>
                      <a:pt x="8" y="7"/>
                      <a:pt x="7" y="7"/>
                    </a:cubicBezTo>
                    <a:cubicBezTo>
                      <a:pt x="7" y="7"/>
                      <a:pt x="7" y="5"/>
                      <a:pt x="7" y="3"/>
                    </a:cubicBezTo>
                    <a:cubicBezTo>
                      <a:pt x="7" y="1"/>
                      <a:pt x="6" y="0"/>
                      <a:pt x="4" y="0"/>
                    </a:cubicBezTo>
                    <a:cubicBezTo>
                      <a:pt x="3" y="0"/>
                      <a:pt x="2" y="1"/>
                      <a:pt x="2" y="3"/>
                    </a:cubicBezTo>
                    <a:cubicBezTo>
                      <a:pt x="2" y="5"/>
                      <a:pt x="2" y="7"/>
                      <a:pt x="1" y="7"/>
                    </a:cubicBezTo>
                    <a:cubicBezTo>
                      <a:pt x="1" y="7"/>
                      <a:pt x="0" y="7"/>
                      <a:pt x="0" y="7"/>
                    </a:cubicBezTo>
                    <a:cubicBezTo>
                      <a:pt x="0" y="7"/>
                      <a:pt x="0" y="8"/>
                      <a:pt x="0" y="9"/>
                    </a:cubicBezTo>
                    <a:cubicBezTo>
                      <a:pt x="0" y="9"/>
                      <a:pt x="0" y="10"/>
                      <a:pt x="0" y="10"/>
                    </a:cubicBezTo>
                    <a:cubicBezTo>
                      <a:pt x="0" y="11"/>
                      <a:pt x="1" y="11"/>
                      <a:pt x="1" y="11"/>
                    </a:cubicBezTo>
                    <a:cubicBezTo>
                      <a:pt x="2" y="11"/>
                      <a:pt x="2" y="14"/>
                      <a:pt x="2" y="18"/>
                    </a:cubicBezTo>
                    <a:cubicBezTo>
                      <a:pt x="2" y="19"/>
                      <a:pt x="2" y="19"/>
                      <a:pt x="2" y="19"/>
                    </a:cubicBezTo>
                    <a:cubicBezTo>
                      <a:pt x="2" y="22"/>
                      <a:pt x="3" y="25"/>
                      <a:pt x="4" y="25"/>
                    </a:cubicBezTo>
                    <a:cubicBezTo>
                      <a:pt x="6" y="25"/>
                      <a:pt x="7" y="22"/>
                      <a:pt x="7" y="19"/>
                    </a:cubicBezTo>
                    <a:cubicBezTo>
                      <a:pt x="7" y="18"/>
                      <a:pt x="7" y="18"/>
                      <a:pt x="7" y="18"/>
                    </a:cubicBezTo>
                    <a:cubicBezTo>
                      <a:pt x="7" y="14"/>
                      <a:pt x="7" y="11"/>
                      <a:pt x="7" y="11"/>
                    </a:cubicBezTo>
                    <a:cubicBezTo>
                      <a:pt x="8" y="11"/>
                      <a:pt x="8" y="11"/>
                      <a:pt x="8" y="11"/>
                    </a:cubicBezTo>
                    <a:cubicBezTo>
                      <a:pt x="9" y="11"/>
                      <a:pt x="9" y="9"/>
                      <a:pt x="9" y="9"/>
                    </a:cubicBezTo>
                    <a:cubicBezTo>
                      <a:pt x="9" y="8"/>
                      <a:pt x="9" y="7"/>
                      <a:pt x="8" y="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159"/>
              <p:cNvSpPr>
                <a:spLocks noEditPoints="1"/>
              </p:cNvSpPr>
              <p:nvPr/>
            </p:nvSpPr>
            <p:spPr bwMode="auto">
              <a:xfrm>
                <a:off x="7650324" y="2676102"/>
                <a:ext cx="360363" cy="373062"/>
              </a:xfrm>
              <a:custGeom>
                <a:gdLst>
                  <a:gd fmla="*/ 16 w 32" name="T0"/>
                  <a:gd fmla="*/ 0 h 33" name="T1"/>
                  <a:gd fmla="*/ 0 w 32" name="T2"/>
                  <a:gd fmla="*/ 16 h 33" name="T3"/>
                  <a:gd fmla="*/ 16 w 32" name="T4"/>
                  <a:gd fmla="*/ 33 h 33" name="T5"/>
                  <a:gd fmla="*/ 32 w 32" name="T6"/>
                  <a:gd fmla="*/ 16 h 33" name="T7"/>
                  <a:gd fmla="*/ 16 w 32" name="T8"/>
                  <a:gd fmla="*/ 0 h 33" name="T9"/>
                  <a:gd fmla="*/ 16 w 32" name="T10"/>
                  <a:gd fmla="*/ 23 h 33" name="T11"/>
                  <a:gd fmla="*/ 9 w 32" name="T12"/>
                  <a:gd fmla="*/ 16 h 33" name="T13"/>
                  <a:gd fmla="*/ 16 w 32" name="T14"/>
                  <a:gd fmla="*/ 9 h 33" name="T15"/>
                  <a:gd fmla="*/ 23 w 32" name="T16"/>
                  <a:gd fmla="*/ 16 h 33" name="T17"/>
                  <a:gd fmla="*/ 16 w 32" name="T18"/>
                  <a:gd fmla="*/ 23 h 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 w="32">
                    <a:moveTo>
                      <a:pt x="16" y="0"/>
                    </a:moveTo>
                    <a:cubicBezTo>
                      <a:pt x="7" y="0"/>
                      <a:pt x="0" y="7"/>
                      <a:pt x="0" y="16"/>
                    </a:cubicBezTo>
                    <a:cubicBezTo>
                      <a:pt x="0" y="25"/>
                      <a:pt x="7" y="33"/>
                      <a:pt x="16" y="33"/>
                    </a:cubicBezTo>
                    <a:cubicBezTo>
                      <a:pt x="25" y="33"/>
                      <a:pt x="32" y="25"/>
                      <a:pt x="32" y="16"/>
                    </a:cubicBezTo>
                    <a:cubicBezTo>
                      <a:pt x="32" y="7"/>
                      <a:pt x="25" y="0"/>
                      <a:pt x="16" y="0"/>
                    </a:cubicBez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160"/>
              <p:cNvSpPr>
                <a:spLocks noEditPoints="1"/>
              </p:cNvSpPr>
              <p:nvPr/>
            </p:nvSpPr>
            <p:spPr bwMode="auto">
              <a:xfrm>
                <a:off x="7751924" y="2788814"/>
                <a:ext cx="146050" cy="147637"/>
              </a:xfrm>
              <a:custGeom>
                <a:gdLst>
                  <a:gd fmla="*/ 7 w 13" name="T0"/>
                  <a:gd fmla="*/ 0 h 13" name="T1"/>
                  <a:gd fmla="*/ 0 w 13" name="T2"/>
                  <a:gd fmla="*/ 6 h 13" name="T3"/>
                  <a:gd fmla="*/ 7 w 13" name="T4"/>
                  <a:gd fmla="*/ 13 h 13" name="T5"/>
                  <a:gd fmla="*/ 13 w 13" name="T6"/>
                  <a:gd fmla="*/ 6 h 13" name="T7"/>
                  <a:gd fmla="*/ 7 w 13" name="T8"/>
                  <a:gd fmla="*/ 0 h 13" name="T9"/>
                  <a:gd fmla="*/ 7 w 13" name="T10"/>
                  <a:gd fmla="*/ 10 h 13" name="T11"/>
                  <a:gd fmla="*/ 3 w 13" name="T12"/>
                  <a:gd fmla="*/ 6 h 13" name="T13"/>
                  <a:gd fmla="*/ 7 w 13" name="T14"/>
                  <a:gd fmla="*/ 2 h 13" name="T15"/>
                  <a:gd fmla="*/ 11 w 13" name="T16"/>
                  <a:gd fmla="*/ 6 h 13" name="T17"/>
                  <a:gd fmla="*/ 11 w 13" name="T18"/>
                  <a:gd fmla="*/ 6 h 13" name="T19"/>
                  <a:gd fmla="*/ 7 w 13" name="T20"/>
                  <a:gd fmla="*/ 10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13">
                    <a:moveTo>
                      <a:pt x="7" y="0"/>
                    </a:moveTo>
                    <a:cubicBezTo>
                      <a:pt x="3" y="0"/>
                      <a:pt x="0" y="3"/>
                      <a:pt x="0" y="6"/>
                    </a:cubicBezTo>
                    <a:cubicBezTo>
                      <a:pt x="0" y="10"/>
                      <a:pt x="3" y="13"/>
                      <a:pt x="7" y="13"/>
                    </a:cubicBezTo>
                    <a:cubicBezTo>
                      <a:pt x="10" y="13"/>
                      <a:pt x="13" y="10"/>
                      <a:pt x="13" y="6"/>
                    </a:cubicBezTo>
                    <a:cubicBezTo>
                      <a:pt x="13" y="3"/>
                      <a:pt x="10" y="0"/>
                      <a:pt x="7" y="0"/>
                    </a:cubicBezTo>
                    <a:close/>
                    <a:moveTo>
                      <a:pt x="7" y="10"/>
                    </a:moveTo>
                    <a:cubicBezTo>
                      <a:pt x="5" y="10"/>
                      <a:pt x="3" y="9"/>
                      <a:pt x="3" y="6"/>
                    </a:cubicBezTo>
                    <a:cubicBezTo>
                      <a:pt x="3" y="4"/>
                      <a:pt x="5" y="2"/>
                      <a:pt x="7" y="2"/>
                    </a:cubicBezTo>
                    <a:cubicBezTo>
                      <a:pt x="9" y="2"/>
                      <a:pt x="11" y="4"/>
                      <a:pt x="11" y="6"/>
                    </a:cubicBezTo>
                    <a:cubicBezTo>
                      <a:pt x="11" y="6"/>
                      <a:pt x="11" y="6"/>
                      <a:pt x="11" y="6"/>
                    </a:cubicBezTo>
                    <a:cubicBezTo>
                      <a:pt x="11" y="9"/>
                      <a:pt x="9" y="10"/>
                      <a:pt x="7"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161"/>
              <p:cNvSpPr/>
              <p:nvPr/>
            </p:nvSpPr>
            <p:spPr bwMode="auto">
              <a:xfrm>
                <a:off x="7672549" y="3285702"/>
                <a:ext cx="315913" cy="157162"/>
              </a:xfrm>
              <a:custGeom>
                <a:gdLst>
                  <a:gd fmla="*/ 8 w 28" name="T0"/>
                  <a:gd fmla="*/ 14 h 14" name="T1"/>
                  <a:gd fmla="*/ 14 w 28" name="T2"/>
                  <a:gd fmla="*/ 8 h 14" name="T3"/>
                  <a:gd fmla="*/ 20 w 28" name="T4"/>
                  <a:gd fmla="*/ 14 h 14" name="T5"/>
                  <a:gd fmla="*/ 20 w 28" name="T6"/>
                  <a:gd fmla="*/ 14 h 14" name="T7"/>
                  <a:gd fmla="*/ 27 w 28" name="T8"/>
                  <a:gd fmla="*/ 14 h 14" name="T9"/>
                  <a:gd fmla="*/ 28 w 28" name="T10"/>
                  <a:gd fmla="*/ 14 h 14" name="T11"/>
                  <a:gd fmla="*/ 14 w 28" name="T12"/>
                  <a:gd fmla="*/ 0 h 14" name="T13"/>
                  <a:gd fmla="*/ 0 w 28" name="T14"/>
                  <a:gd fmla="*/ 14 h 14" name="T15"/>
                  <a:gd fmla="*/ 0 w 28" name="T16"/>
                  <a:gd fmla="*/ 14 h 14" name="T17"/>
                  <a:gd fmla="*/ 8 w 28" name="T18"/>
                  <a:gd fmla="*/ 14 h 14" name="T19"/>
                  <a:gd fmla="*/ 8 w 28" name="T20"/>
                  <a:gd fmla="*/ 14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28">
                    <a:moveTo>
                      <a:pt x="8" y="14"/>
                    </a:moveTo>
                    <a:cubicBezTo>
                      <a:pt x="8" y="10"/>
                      <a:pt x="10" y="8"/>
                      <a:pt x="14" y="8"/>
                    </a:cubicBezTo>
                    <a:cubicBezTo>
                      <a:pt x="17" y="8"/>
                      <a:pt x="20" y="10"/>
                      <a:pt x="20" y="14"/>
                    </a:cubicBezTo>
                    <a:cubicBezTo>
                      <a:pt x="20" y="14"/>
                      <a:pt x="20" y="14"/>
                      <a:pt x="20" y="14"/>
                    </a:cubicBezTo>
                    <a:cubicBezTo>
                      <a:pt x="27" y="14"/>
                      <a:pt x="27" y="14"/>
                      <a:pt x="27" y="14"/>
                    </a:cubicBezTo>
                    <a:cubicBezTo>
                      <a:pt x="27" y="14"/>
                      <a:pt x="28" y="14"/>
                      <a:pt x="28" y="14"/>
                    </a:cubicBezTo>
                    <a:cubicBezTo>
                      <a:pt x="27" y="6"/>
                      <a:pt x="21" y="0"/>
                      <a:pt x="14" y="0"/>
                    </a:cubicBezTo>
                    <a:cubicBezTo>
                      <a:pt x="6" y="0"/>
                      <a:pt x="0" y="6"/>
                      <a:pt x="0" y="14"/>
                    </a:cubicBezTo>
                    <a:cubicBezTo>
                      <a:pt x="0" y="14"/>
                      <a:pt x="0" y="14"/>
                      <a:pt x="0" y="14"/>
                    </a:cubicBezTo>
                    <a:cubicBezTo>
                      <a:pt x="8" y="14"/>
                      <a:pt x="8" y="14"/>
                      <a:pt x="8" y="14"/>
                    </a:cubicBezTo>
                    <a:cubicBezTo>
                      <a:pt x="8" y="14"/>
                      <a:pt x="8" y="14"/>
                      <a:pt x="8" y="1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162"/>
              <p:cNvSpPr/>
              <p:nvPr/>
            </p:nvSpPr>
            <p:spPr bwMode="auto">
              <a:xfrm>
                <a:off x="7763036" y="3376189"/>
                <a:ext cx="123825" cy="66675"/>
              </a:xfrm>
              <a:custGeom>
                <a:gdLst>
                  <a:gd fmla="*/ 2 w 11" name="T0"/>
                  <a:gd fmla="*/ 6 h 6" name="T1"/>
                  <a:gd fmla="*/ 6 w 11" name="T2"/>
                  <a:gd fmla="*/ 2 h 6" name="T3"/>
                  <a:gd fmla="*/ 9 w 11" name="T4"/>
                  <a:gd fmla="*/ 6 h 6" name="T5"/>
                  <a:gd fmla="*/ 9 w 11" name="T6"/>
                  <a:gd fmla="*/ 6 h 6" name="T7"/>
                  <a:gd fmla="*/ 11 w 11" name="T8"/>
                  <a:gd fmla="*/ 6 h 6" name="T9"/>
                  <a:gd fmla="*/ 11 w 11" name="T10"/>
                  <a:gd fmla="*/ 6 h 6" name="T11"/>
                  <a:gd fmla="*/ 6 w 11" name="T12"/>
                  <a:gd fmla="*/ 0 h 6" name="T13"/>
                  <a:gd fmla="*/ 0 w 11" name="T14"/>
                  <a:gd fmla="*/ 6 h 6" name="T15"/>
                  <a:gd fmla="*/ 0 w 11" name="T16"/>
                  <a:gd fmla="*/ 6 h 6" name="T17"/>
                  <a:gd fmla="*/ 3 w 11" name="T18"/>
                  <a:gd fmla="*/ 6 h 6" name="T19"/>
                  <a:gd fmla="*/ 2 w 11" name="T20"/>
                  <a:gd fmla="*/ 6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11">
                    <a:moveTo>
                      <a:pt x="2" y="6"/>
                    </a:moveTo>
                    <a:cubicBezTo>
                      <a:pt x="2" y="4"/>
                      <a:pt x="4" y="2"/>
                      <a:pt x="6" y="2"/>
                    </a:cubicBezTo>
                    <a:cubicBezTo>
                      <a:pt x="8" y="2"/>
                      <a:pt x="9" y="4"/>
                      <a:pt x="9" y="6"/>
                    </a:cubicBezTo>
                    <a:cubicBezTo>
                      <a:pt x="9" y="6"/>
                      <a:pt x="9" y="6"/>
                      <a:pt x="9" y="6"/>
                    </a:cubicBezTo>
                    <a:cubicBezTo>
                      <a:pt x="11" y="6"/>
                      <a:pt x="11" y="6"/>
                      <a:pt x="11" y="6"/>
                    </a:cubicBezTo>
                    <a:cubicBezTo>
                      <a:pt x="11" y="6"/>
                      <a:pt x="11" y="6"/>
                      <a:pt x="11" y="6"/>
                    </a:cubicBezTo>
                    <a:cubicBezTo>
                      <a:pt x="11" y="2"/>
                      <a:pt x="9" y="0"/>
                      <a:pt x="6" y="0"/>
                    </a:cubicBezTo>
                    <a:cubicBezTo>
                      <a:pt x="3" y="0"/>
                      <a:pt x="0" y="2"/>
                      <a:pt x="0" y="6"/>
                    </a:cubicBezTo>
                    <a:cubicBezTo>
                      <a:pt x="0" y="6"/>
                      <a:pt x="0" y="6"/>
                      <a:pt x="0" y="6"/>
                    </a:cubicBezTo>
                    <a:cubicBezTo>
                      <a:pt x="3" y="6"/>
                      <a:pt x="3" y="6"/>
                      <a:pt x="3" y="6"/>
                    </a:cubicBezTo>
                    <a:cubicBezTo>
                      <a:pt x="3" y="6"/>
                      <a:pt x="2" y="6"/>
                      <a:pt x="2"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163"/>
              <p:cNvSpPr>
                <a:spLocks noEditPoints="1"/>
              </p:cNvSpPr>
              <p:nvPr/>
            </p:nvSpPr>
            <p:spPr bwMode="auto">
              <a:xfrm>
                <a:off x="7650324" y="3455564"/>
                <a:ext cx="360363" cy="303212"/>
              </a:xfrm>
              <a:custGeom>
                <a:gdLst>
                  <a:gd fmla="*/ 31 w 32" name="T0"/>
                  <a:gd fmla="*/ 0 h 27" name="T1"/>
                  <a:gd fmla="*/ 29 w 32" name="T2"/>
                  <a:gd fmla="*/ 0 h 27" name="T3"/>
                  <a:gd fmla="*/ 21 w 32" name="T4"/>
                  <a:gd fmla="*/ 0 h 27" name="T5"/>
                  <a:gd fmla="*/ 21 w 32" name="T6"/>
                  <a:gd fmla="*/ 0 h 27" name="T7"/>
                  <a:gd fmla="*/ 19 w 32" name="T8"/>
                  <a:gd fmla="*/ 0 h 27" name="T9"/>
                  <a:gd fmla="*/ 12 w 32" name="T10"/>
                  <a:gd fmla="*/ 0 h 27" name="T11"/>
                  <a:gd fmla="*/ 10 w 32" name="T12"/>
                  <a:gd fmla="*/ 0 h 27" name="T13"/>
                  <a:gd fmla="*/ 10 w 32" name="T14"/>
                  <a:gd fmla="*/ 0 h 27" name="T15"/>
                  <a:gd fmla="*/ 2 w 32" name="T16"/>
                  <a:gd fmla="*/ 0 h 27" name="T17"/>
                  <a:gd fmla="*/ 1 w 32" name="T18"/>
                  <a:gd fmla="*/ 0 h 27" name="T19"/>
                  <a:gd fmla="*/ 0 w 32" name="T20"/>
                  <a:gd fmla="*/ 1 h 27" name="T21"/>
                  <a:gd fmla="*/ 0 w 32" name="T22"/>
                  <a:gd fmla="*/ 26 h 27" name="T23"/>
                  <a:gd fmla="*/ 1 w 32" name="T24"/>
                  <a:gd fmla="*/ 27 h 27" name="T25"/>
                  <a:gd fmla="*/ 31 w 32" name="T26"/>
                  <a:gd fmla="*/ 27 h 27" name="T27"/>
                  <a:gd fmla="*/ 32 w 32" name="T28"/>
                  <a:gd fmla="*/ 26 h 27" name="T29"/>
                  <a:gd fmla="*/ 32 w 32" name="T30"/>
                  <a:gd fmla="*/ 1 h 27" name="T31"/>
                  <a:gd fmla="*/ 31 w 32" name="T32"/>
                  <a:gd fmla="*/ 0 h 27" name="T33"/>
                  <a:gd fmla="*/ 29 w 32" name="T34"/>
                  <a:gd fmla="*/ 24 h 27" name="T35"/>
                  <a:gd fmla="*/ 28 w 32" name="T36"/>
                  <a:gd fmla="*/ 25 h 27" name="T37"/>
                  <a:gd fmla="*/ 3 w 32" name="T38"/>
                  <a:gd fmla="*/ 25 h 27" name="T39"/>
                  <a:gd fmla="*/ 2 w 32" name="T40"/>
                  <a:gd fmla="*/ 24 h 27" name="T41"/>
                  <a:gd fmla="*/ 2 w 32" name="T42"/>
                  <a:gd fmla="*/ 3 h 27" name="T43"/>
                  <a:gd fmla="*/ 3 w 32" name="T44"/>
                  <a:gd fmla="*/ 2 h 27" name="T45"/>
                  <a:gd fmla="*/ 4 w 32" name="T46"/>
                  <a:gd fmla="*/ 2 h 27" name="T47"/>
                  <a:gd fmla="*/ 11 w 32" name="T48"/>
                  <a:gd fmla="*/ 2 h 27" name="T49"/>
                  <a:gd fmla="*/ 11 w 32" name="T50"/>
                  <a:gd fmla="*/ 2 h 27" name="T51"/>
                  <a:gd fmla="*/ 13 w 32" name="T52"/>
                  <a:gd fmla="*/ 2 h 27" name="T53"/>
                  <a:gd fmla="*/ 18 w 32" name="T54"/>
                  <a:gd fmla="*/ 2 h 27" name="T55"/>
                  <a:gd fmla="*/ 20 w 32" name="T56"/>
                  <a:gd fmla="*/ 2 h 27" name="T57"/>
                  <a:gd fmla="*/ 20 w 32" name="T58"/>
                  <a:gd fmla="*/ 2 h 27" name="T59"/>
                  <a:gd fmla="*/ 27 w 32" name="T60"/>
                  <a:gd fmla="*/ 2 h 27" name="T61"/>
                  <a:gd fmla="*/ 28 w 32" name="T62"/>
                  <a:gd fmla="*/ 2 h 27" name="T63"/>
                  <a:gd fmla="*/ 29 w 32" name="T64"/>
                  <a:gd fmla="*/ 3 h 27" name="T65"/>
                  <a:gd fmla="*/ 29 w 32" name="T66"/>
                  <a:gd fmla="*/ 24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32">
                    <a:moveTo>
                      <a:pt x="31" y="0"/>
                    </a:moveTo>
                    <a:cubicBezTo>
                      <a:pt x="29" y="0"/>
                      <a:pt x="29" y="0"/>
                      <a:pt x="29" y="0"/>
                    </a:cubicBezTo>
                    <a:cubicBezTo>
                      <a:pt x="21" y="0"/>
                      <a:pt x="21" y="0"/>
                      <a:pt x="21" y="0"/>
                    </a:cubicBezTo>
                    <a:cubicBezTo>
                      <a:pt x="21" y="0"/>
                      <a:pt x="21" y="0"/>
                      <a:pt x="21" y="0"/>
                    </a:cubicBezTo>
                    <a:cubicBezTo>
                      <a:pt x="19" y="0"/>
                      <a:pt x="19" y="0"/>
                      <a:pt x="19" y="0"/>
                    </a:cubicBezTo>
                    <a:cubicBezTo>
                      <a:pt x="12" y="0"/>
                      <a:pt x="12" y="0"/>
                      <a:pt x="12" y="0"/>
                    </a:cubicBezTo>
                    <a:cubicBezTo>
                      <a:pt x="10" y="0"/>
                      <a:pt x="10" y="0"/>
                      <a:pt x="10" y="0"/>
                    </a:cubicBezTo>
                    <a:cubicBezTo>
                      <a:pt x="10" y="0"/>
                      <a:pt x="10" y="0"/>
                      <a:pt x="10" y="0"/>
                    </a:cubicBezTo>
                    <a:cubicBezTo>
                      <a:pt x="2" y="0"/>
                      <a:pt x="2" y="0"/>
                      <a:pt x="2" y="0"/>
                    </a:cubicBezTo>
                    <a:cubicBezTo>
                      <a:pt x="1" y="0"/>
                      <a:pt x="1" y="0"/>
                      <a:pt x="1" y="0"/>
                    </a:cubicBezTo>
                    <a:cubicBezTo>
                      <a:pt x="0" y="0"/>
                      <a:pt x="0" y="0"/>
                      <a:pt x="0" y="1"/>
                    </a:cubicBezTo>
                    <a:cubicBezTo>
                      <a:pt x="0" y="26"/>
                      <a:pt x="0" y="26"/>
                      <a:pt x="0" y="26"/>
                    </a:cubicBezTo>
                    <a:cubicBezTo>
                      <a:pt x="0" y="27"/>
                      <a:pt x="0" y="27"/>
                      <a:pt x="1" y="27"/>
                    </a:cubicBezTo>
                    <a:cubicBezTo>
                      <a:pt x="31" y="27"/>
                      <a:pt x="31" y="27"/>
                      <a:pt x="31" y="27"/>
                    </a:cubicBezTo>
                    <a:cubicBezTo>
                      <a:pt x="31" y="27"/>
                      <a:pt x="32" y="27"/>
                      <a:pt x="32" y="26"/>
                    </a:cubicBezTo>
                    <a:cubicBezTo>
                      <a:pt x="32" y="1"/>
                      <a:pt x="32" y="1"/>
                      <a:pt x="32" y="1"/>
                    </a:cubicBezTo>
                    <a:cubicBezTo>
                      <a:pt x="32" y="0"/>
                      <a:pt x="31" y="0"/>
                      <a:pt x="31" y="0"/>
                    </a:cubicBezTo>
                    <a:close/>
                    <a:moveTo>
                      <a:pt x="29" y="24"/>
                    </a:moveTo>
                    <a:cubicBezTo>
                      <a:pt x="29" y="24"/>
                      <a:pt x="29" y="25"/>
                      <a:pt x="28" y="25"/>
                    </a:cubicBezTo>
                    <a:cubicBezTo>
                      <a:pt x="3" y="25"/>
                      <a:pt x="3" y="25"/>
                      <a:pt x="3" y="25"/>
                    </a:cubicBezTo>
                    <a:cubicBezTo>
                      <a:pt x="3" y="25"/>
                      <a:pt x="2" y="24"/>
                      <a:pt x="2" y="24"/>
                    </a:cubicBezTo>
                    <a:cubicBezTo>
                      <a:pt x="2" y="3"/>
                      <a:pt x="2" y="3"/>
                      <a:pt x="2" y="3"/>
                    </a:cubicBezTo>
                    <a:cubicBezTo>
                      <a:pt x="2" y="2"/>
                      <a:pt x="3" y="2"/>
                      <a:pt x="3" y="2"/>
                    </a:cubicBezTo>
                    <a:cubicBezTo>
                      <a:pt x="4" y="2"/>
                      <a:pt x="4" y="2"/>
                      <a:pt x="4" y="2"/>
                    </a:cubicBezTo>
                    <a:cubicBezTo>
                      <a:pt x="11" y="2"/>
                      <a:pt x="11" y="2"/>
                      <a:pt x="11" y="2"/>
                    </a:cubicBezTo>
                    <a:cubicBezTo>
                      <a:pt x="11" y="2"/>
                      <a:pt x="11" y="2"/>
                      <a:pt x="11" y="2"/>
                    </a:cubicBezTo>
                    <a:cubicBezTo>
                      <a:pt x="13" y="2"/>
                      <a:pt x="13" y="2"/>
                      <a:pt x="13" y="2"/>
                    </a:cubicBezTo>
                    <a:cubicBezTo>
                      <a:pt x="18" y="2"/>
                      <a:pt x="18" y="2"/>
                      <a:pt x="18" y="2"/>
                    </a:cubicBezTo>
                    <a:cubicBezTo>
                      <a:pt x="20" y="2"/>
                      <a:pt x="20" y="2"/>
                      <a:pt x="20" y="2"/>
                    </a:cubicBezTo>
                    <a:cubicBezTo>
                      <a:pt x="20" y="2"/>
                      <a:pt x="20" y="2"/>
                      <a:pt x="20" y="2"/>
                    </a:cubicBezTo>
                    <a:cubicBezTo>
                      <a:pt x="27" y="2"/>
                      <a:pt x="27" y="2"/>
                      <a:pt x="27" y="2"/>
                    </a:cubicBezTo>
                    <a:cubicBezTo>
                      <a:pt x="28" y="2"/>
                      <a:pt x="28" y="2"/>
                      <a:pt x="28" y="2"/>
                    </a:cubicBezTo>
                    <a:cubicBezTo>
                      <a:pt x="29" y="2"/>
                      <a:pt x="29" y="2"/>
                      <a:pt x="29" y="3"/>
                    </a:cubicBezTo>
                    <a:lnTo>
                      <a:pt x="29" y="2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164"/>
              <p:cNvSpPr/>
              <p:nvPr/>
            </p:nvSpPr>
            <p:spPr bwMode="auto">
              <a:xfrm>
                <a:off x="7683661" y="3477789"/>
                <a:ext cx="293688" cy="247650"/>
              </a:xfrm>
              <a:custGeom>
                <a:gdLst>
                  <a:gd fmla="*/ 25 w 26" name="T0"/>
                  <a:gd fmla="*/ 0 h 22" name="T1"/>
                  <a:gd fmla="*/ 24 w 26" name="T2"/>
                  <a:gd fmla="*/ 0 h 22" name="T3"/>
                  <a:gd fmla="*/ 17 w 26" name="T4"/>
                  <a:gd fmla="*/ 0 h 22" name="T5"/>
                  <a:gd fmla="*/ 17 w 26" name="T6"/>
                  <a:gd fmla="*/ 0 h 22" name="T7"/>
                  <a:gd fmla="*/ 15 w 26" name="T8"/>
                  <a:gd fmla="*/ 0 h 22" name="T9"/>
                  <a:gd fmla="*/ 10 w 26" name="T10"/>
                  <a:gd fmla="*/ 0 h 22" name="T11"/>
                  <a:gd fmla="*/ 8 w 26" name="T12"/>
                  <a:gd fmla="*/ 0 h 22" name="T13"/>
                  <a:gd fmla="*/ 8 w 26" name="T14"/>
                  <a:gd fmla="*/ 0 h 22" name="T15"/>
                  <a:gd fmla="*/ 1 w 26" name="T16"/>
                  <a:gd fmla="*/ 0 h 22" name="T17"/>
                  <a:gd fmla="*/ 0 w 26" name="T18"/>
                  <a:gd fmla="*/ 0 h 22" name="T19"/>
                  <a:gd fmla="*/ 0 w 26" name="T20"/>
                  <a:gd fmla="*/ 1 h 22" name="T21"/>
                  <a:gd fmla="*/ 0 w 26" name="T22"/>
                  <a:gd fmla="*/ 22 h 22" name="T23"/>
                  <a:gd fmla="*/ 0 w 26" name="T24"/>
                  <a:gd fmla="*/ 22 h 22" name="T25"/>
                  <a:gd fmla="*/ 25 w 26" name="T26"/>
                  <a:gd fmla="*/ 22 h 22" name="T27"/>
                  <a:gd fmla="*/ 26 w 26" name="T28"/>
                  <a:gd fmla="*/ 22 h 22" name="T29"/>
                  <a:gd fmla="*/ 26 w 26" name="T30"/>
                  <a:gd fmla="*/ 1 h 22" name="T31"/>
                  <a:gd fmla="*/ 25 w 26" name="T32"/>
                  <a:gd fmla="*/ 0 h 2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 w="26">
                    <a:moveTo>
                      <a:pt x="25" y="0"/>
                    </a:moveTo>
                    <a:cubicBezTo>
                      <a:pt x="24" y="0"/>
                      <a:pt x="24" y="0"/>
                      <a:pt x="24" y="0"/>
                    </a:cubicBezTo>
                    <a:cubicBezTo>
                      <a:pt x="17" y="0"/>
                      <a:pt x="17" y="0"/>
                      <a:pt x="17" y="0"/>
                    </a:cubicBezTo>
                    <a:cubicBezTo>
                      <a:pt x="17" y="0"/>
                      <a:pt x="17" y="0"/>
                      <a:pt x="17" y="0"/>
                    </a:cubicBezTo>
                    <a:cubicBezTo>
                      <a:pt x="15" y="0"/>
                      <a:pt x="15" y="0"/>
                      <a:pt x="15" y="0"/>
                    </a:cubicBezTo>
                    <a:cubicBezTo>
                      <a:pt x="10" y="0"/>
                      <a:pt x="10" y="0"/>
                      <a:pt x="10" y="0"/>
                    </a:cubicBezTo>
                    <a:cubicBezTo>
                      <a:pt x="8" y="0"/>
                      <a:pt x="8" y="0"/>
                      <a:pt x="8" y="0"/>
                    </a:cubicBezTo>
                    <a:cubicBezTo>
                      <a:pt x="8" y="0"/>
                      <a:pt x="8" y="0"/>
                      <a:pt x="8" y="0"/>
                    </a:cubicBezTo>
                    <a:cubicBezTo>
                      <a:pt x="1" y="0"/>
                      <a:pt x="1" y="0"/>
                      <a:pt x="1" y="0"/>
                    </a:cubicBezTo>
                    <a:cubicBezTo>
                      <a:pt x="0" y="0"/>
                      <a:pt x="0" y="0"/>
                      <a:pt x="0" y="0"/>
                    </a:cubicBezTo>
                    <a:cubicBezTo>
                      <a:pt x="0" y="0"/>
                      <a:pt x="0" y="1"/>
                      <a:pt x="0" y="1"/>
                    </a:cubicBezTo>
                    <a:cubicBezTo>
                      <a:pt x="0" y="22"/>
                      <a:pt x="0" y="22"/>
                      <a:pt x="0" y="22"/>
                    </a:cubicBezTo>
                    <a:cubicBezTo>
                      <a:pt x="0" y="22"/>
                      <a:pt x="0" y="22"/>
                      <a:pt x="0" y="22"/>
                    </a:cubicBezTo>
                    <a:cubicBezTo>
                      <a:pt x="25" y="22"/>
                      <a:pt x="25" y="22"/>
                      <a:pt x="25" y="22"/>
                    </a:cubicBezTo>
                    <a:cubicBezTo>
                      <a:pt x="25" y="22"/>
                      <a:pt x="26" y="22"/>
                      <a:pt x="26" y="22"/>
                    </a:cubicBezTo>
                    <a:cubicBezTo>
                      <a:pt x="26" y="1"/>
                      <a:pt x="26" y="1"/>
                      <a:pt x="26" y="1"/>
                    </a:cubicBezTo>
                    <a:cubicBezTo>
                      <a:pt x="26" y="1"/>
                      <a:pt x="25" y="0"/>
                      <a:pt x="2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165"/>
              <p:cNvSpPr>
                <a:spLocks noEditPoints="1"/>
              </p:cNvSpPr>
              <p:nvPr/>
            </p:nvSpPr>
            <p:spPr bwMode="auto">
              <a:xfrm>
                <a:off x="7763036" y="4030239"/>
                <a:ext cx="258763" cy="269875"/>
              </a:xfrm>
              <a:custGeom>
                <a:gdLst>
                  <a:gd fmla="*/ 2 w 23" name="T0"/>
                  <a:gd fmla="*/ 6 h 24" name="T1"/>
                  <a:gd fmla="*/ 3 w 23" name="T2"/>
                  <a:gd fmla="*/ 8 h 24" name="T3"/>
                  <a:gd fmla="*/ 1 w 23" name="T4"/>
                  <a:gd fmla="*/ 8 h 24" name="T5"/>
                  <a:gd fmla="*/ 0 w 23" name="T6"/>
                  <a:gd fmla="*/ 10 h 24" name="T7"/>
                  <a:gd fmla="*/ 1 w 23" name="T8"/>
                  <a:gd fmla="*/ 11 h 24" name="T9"/>
                  <a:gd fmla="*/ 2 w 23" name="T10"/>
                  <a:gd fmla="*/ 13 h 24" name="T11"/>
                  <a:gd fmla="*/ 1 w 23" name="T12"/>
                  <a:gd fmla="*/ 14 h 24" name="T13"/>
                  <a:gd fmla="*/ 0 w 23" name="T14"/>
                  <a:gd fmla="*/ 16 h 24" name="T15"/>
                  <a:gd fmla="*/ 2 w 23" name="T16"/>
                  <a:gd fmla="*/ 17 h 24" name="T17"/>
                  <a:gd fmla="*/ 3 w 23" name="T18"/>
                  <a:gd fmla="*/ 17 h 24" name="T19"/>
                  <a:gd fmla="*/ 3 w 23" name="T20"/>
                  <a:gd fmla="*/ 19 h 24" name="T21"/>
                  <a:gd fmla="*/ 3 w 23" name="T22"/>
                  <a:gd fmla="*/ 21 h 24" name="T23"/>
                  <a:gd fmla="*/ 5 w 23" name="T24"/>
                  <a:gd fmla="*/ 21 h 24" name="T25"/>
                  <a:gd fmla="*/ 7 w 23" name="T26"/>
                  <a:gd fmla="*/ 21 h 24" name="T27"/>
                  <a:gd fmla="*/ 8 w 23" name="T28"/>
                  <a:gd fmla="*/ 22 h 24" name="T29"/>
                  <a:gd fmla="*/ 9 w 23" name="T30"/>
                  <a:gd fmla="*/ 24 h 24" name="T31"/>
                  <a:gd fmla="*/ 11 w 23" name="T32"/>
                  <a:gd fmla="*/ 23 h 24" name="T33"/>
                  <a:gd fmla="*/ 12 w 23" name="T34"/>
                  <a:gd fmla="*/ 22 h 24" name="T35"/>
                  <a:gd fmla="*/ 13 w 23" name="T36"/>
                  <a:gd fmla="*/ 23 h 24" name="T37"/>
                  <a:gd fmla="*/ 15 w 23" name="T38"/>
                  <a:gd fmla="*/ 23 h 24" name="T39"/>
                  <a:gd fmla="*/ 16 w 23" name="T40"/>
                  <a:gd fmla="*/ 22 h 24" name="T41"/>
                  <a:gd fmla="*/ 17 w 23" name="T42"/>
                  <a:gd fmla="*/ 20 h 24" name="T43"/>
                  <a:gd fmla="*/ 18 w 23" name="T44"/>
                  <a:gd fmla="*/ 21 h 24" name="T45"/>
                  <a:gd fmla="*/ 20 w 23" name="T46"/>
                  <a:gd fmla="*/ 20 h 24" name="T47"/>
                  <a:gd fmla="*/ 20 w 23" name="T48"/>
                  <a:gd fmla="*/ 18 h 24" name="T49"/>
                  <a:gd fmla="*/ 20 w 23" name="T50"/>
                  <a:gd fmla="*/ 16 h 24" name="T51"/>
                  <a:gd fmla="*/ 22 w 23" name="T52"/>
                  <a:gd fmla="*/ 16 h 24" name="T53"/>
                  <a:gd fmla="*/ 23 w 23" name="T54"/>
                  <a:gd fmla="*/ 15 h 24" name="T55"/>
                  <a:gd fmla="*/ 22 w 23" name="T56"/>
                  <a:gd fmla="*/ 13 h 24" name="T57"/>
                  <a:gd fmla="*/ 21 w 23" name="T58"/>
                  <a:gd fmla="*/ 11 h 24" name="T59"/>
                  <a:gd fmla="*/ 22 w 23" name="T60"/>
                  <a:gd fmla="*/ 10 h 24" name="T61"/>
                  <a:gd fmla="*/ 23 w 23" name="T62"/>
                  <a:gd fmla="*/ 9 h 24" name="T63"/>
                  <a:gd fmla="*/ 21 w 23" name="T64"/>
                  <a:gd fmla="*/ 7 h 24" name="T65"/>
                  <a:gd fmla="*/ 19 w 23" name="T66"/>
                  <a:gd fmla="*/ 7 h 24" name="T67"/>
                  <a:gd fmla="*/ 20 w 23" name="T68"/>
                  <a:gd fmla="*/ 5 h 24" name="T69"/>
                  <a:gd fmla="*/ 19 w 23" name="T70"/>
                  <a:gd fmla="*/ 3 h 24" name="T71"/>
                  <a:gd fmla="*/ 17 w 23" name="T72"/>
                  <a:gd fmla="*/ 3 h 24" name="T73"/>
                  <a:gd fmla="*/ 16 w 23" name="T74"/>
                  <a:gd fmla="*/ 3 h 24" name="T75"/>
                  <a:gd fmla="*/ 15 w 23" name="T76"/>
                  <a:gd fmla="*/ 2 h 24" name="T77"/>
                  <a:gd fmla="*/ 14 w 23" name="T78"/>
                  <a:gd fmla="*/ 1 h 24" name="T79"/>
                  <a:gd fmla="*/ 12 w 23" name="T80"/>
                  <a:gd fmla="*/ 1 h 24" name="T81"/>
                  <a:gd fmla="*/ 11 w 23" name="T82"/>
                  <a:gd fmla="*/ 3 h 24" name="T83"/>
                  <a:gd fmla="*/ 10 w 23" name="T84"/>
                  <a:gd fmla="*/ 2 h 24" name="T85"/>
                  <a:gd fmla="*/ 8 w 23" name="T86"/>
                  <a:gd fmla="*/ 1 h 24" name="T87"/>
                  <a:gd fmla="*/ 7 w 23" name="T88"/>
                  <a:gd fmla="*/ 3 h 24" name="T89"/>
                  <a:gd fmla="*/ 6 w 23" name="T90"/>
                  <a:gd fmla="*/ 4 h 24" name="T91"/>
                  <a:gd fmla="*/ 5 w 23" name="T92"/>
                  <a:gd fmla="*/ 4 h 24" name="T93"/>
                  <a:gd fmla="*/ 3 w 23" name="T94"/>
                  <a:gd fmla="*/ 4 h 24" name="T95"/>
                  <a:gd fmla="*/ 2 w 23" name="T96"/>
                  <a:gd fmla="*/ 6 h 24" name="T97"/>
                  <a:gd fmla="*/ 9 w 23" name="T98"/>
                  <a:gd fmla="*/ 6 h 24" name="T99"/>
                  <a:gd fmla="*/ 18 w 23" name="T100"/>
                  <a:gd fmla="*/ 10 h 24" name="T101"/>
                  <a:gd fmla="*/ 13 w 23" name="T102"/>
                  <a:gd fmla="*/ 19 h 24" name="T103"/>
                  <a:gd fmla="*/ 5 w 23" name="T104"/>
                  <a:gd fmla="*/ 14 h 24" name="T105"/>
                  <a:gd fmla="*/ 9 w 23" name="T106"/>
                  <a:gd fmla="*/ 6 h 2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 w="23">
                    <a:moveTo>
                      <a:pt x="2" y="6"/>
                    </a:moveTo>
                    <a:cubicBezTo>
                      <a:pt x="3" y="7"/>
                      <a:pt x="3" y="8"/>
                      <a:pt x="3" y="8"/>
                    </a:cubicBezTo>
                    <a:cubicBezTo>
                      <a:pt x="3" y="8"/>
                      <a:pt x="2" y="9"/>
                      <a:pt x="1" y="8"/>
                    </a:cubicBezTo>
                    <a:cubicBezTo>
                      <a:pt x="1" y="8"/>
                      <a:pt x="0" y="9"/>
                      <a:pt x="0" y="10"/>
                    </a:cubicBezTo>
                    <a:cubicBezTo>
                      <a:pt x="0" y="11"/>
                      <a:pt x="0" y="11"/>
                      <a:pt x="1" y="11"/>
                    </a:cubicBezTo>
                    <a:cubicBezTo>
                      <a:pt x="1" y="12"/>
                      <a:pt x="2" y="13"/>
                      <a:pt x="2" y="13"/>
                    </a:cubicBezTo>
                    <a:cubicBezTo>
                      <a:pt x="2" y="13"/>
                      <a:pt x="1" y="14"/>
                      <a:pt x="1" y="14"/>
                    </a:cubicBezTo>
                    <a:cubicBezTo>
                      <a:pt x="0" y="14"/>
                      <a:pt x="0" y="15"/>
                      <a:pt x="0" y="16"/>
                    </a:cubicBezTo>
                    <a:cubicBezTo>
                      <a:pt x="0" y="17"/>
                      <a:pt x="1" y="17"/>
                      <a:pt x="2" y="17"/>
                    </a:cubicBezTo>
                    <a:cubicBezTo>
                      <a:pt x="2" y="17"/>
                      <a:pt x="3" y="17"/>
                      <a:pt x="3" y="17"/>
                    </a:cubicBezTo>
                    <a:cubicBezTo>
                      <a:pt x="3" y="17"/>
                      <a:pt x="4" y="19"/>
                      <a:pt x="3" y="19"/>
                    </a:cubicBezTo>
                    <a:cubicBezTo>
                      <a:pt x="3" y="20"/>
                      <a:pt x="3" y="20"/>
                      <a:pt x="3" y="21"/>
                    </a:cubicBezTo>
                    <a:cubicBezTo>
                      <a:pt x="4" y="22"/>
                      <a:pt x="5" y="22"/>
                      <a:pt x="5" y="21"/>
                    </a:cubicBezTo>
                    <a:cubicBezTo>
                      <a:pt x="6" y="21"/>
                      <a:pt x="7" y="21"/>
                      <a:pt x="7" y="21"/>
                    </a:cubicBezTo>
                    <a:cubicBezTo>
                      <a:pt x="8" y="21"/>
                      <a:pt x="8" y="22"/>
                      <a:pt x="8" y="22"/>
                    </a:cubicBezTo>
                    <a:cubicBezTo>
                      <a:pt x="8" y="23"/>
                      <a:pt x="8" y="24"/>
                      <a:pt x="9" y="24"/>
                    </a:cubicBezTo>
                    <a:cubicBezTo>
                      <a:pt x="10" y="24"/>
                      <a:pt x="11" y="24"/>
                      <a:pt x="11" y="23"/>
                    </a:cubicBezTo>
                    <a:cubicBezTo>
                      <a:pt x="11" y="22"/>
                      <a:pt x="12" y="22"/>
                      <a:pt x="12" y="22"/>
                    </a:cubicBezTo>
                    <a:cubicBezTo>
                      <a:pt x="13" y="22"/>
                      <a:pt x="13" y="22"/>
                      <a:pt x="13" y="23"/>
                    </a:cubicBezTo>
                    <a:cubicBezTo>
                      <a:pt x="13" y="23"/>
                      <a:pt x="14" y="24"/>
                      <a:pt x="15" y="23"/>
                    </a:cubicBezTo>
                    <a:cubicBezTo>
                      <a:pt x="16" y="23"/>
                      <a:pt x="16" y="22"/>
                      <a:pt x="16" y="22"/>
                    </a:cubicBezTo>
                    <a:cubicBezTo>
                      <a:pt x="16" y="21"/>
                      <a:pt x="17" y="20"/>
                      <a:pt x="17" y="20"/>
                    </a:cubicBezTo>
                    <a:cubicBezTo>
                      <a:pt x="17" y="20"/>
                      <a:pt x="18" y="20"/>
                      <a:pt x="18" y="21"/>
                    </a:cubicBezTo>
                    <a:cubicBezTo>
                      <a:pt x="19" y="21"/>
                      <a:pt x="20" y="21"/>
                      <a:pt x="20" y="20"/>
                    </a:cubicBezTo>
                    <a:cubicBezTo>
                      <a:pt x="21" y="20"/>
                      <a:pt x="21" y="19"/>
                      <a:pt x="20" y="18"/>
                    </a:cubicBezTo>
                    <a:cubicBezTo>
                      <a:pt x="20" y="18"/>
                      <a:pt x="20" y="17"/>
                      <a:pt x="20" y="16"/>
                    </a:cubicBezTo>
                    <a:cubicBezTo>
                      <a:pt x="20" y="16"/>
                      <a:pt x="21" y="16"/>
                      <a:pt x="22" y="16"/>
                    </a:cubicBezTo>
                    <a:cubicBezTo>
                      <a:pt x="22" y="16"/>
                      <a:pt x="23" y="16"/>
                      <a:pt x="23" y="15"/>
                    </a:cubicBezTo>
                    <a:cubicBezTo>
                      <a:pt x="23" y="14"/>
                      <a:pt x="23" y="13"/>
                      <a:pt x="22" y="13"/>
                    </a:cubicBezTo>
                    <a:cubicBezTo>
                      <a:pt x="22" y="13"/>
                      <a:pt x="21" y="12"/>
                      <a:pt x="21" y="11"/>
                    </a:cubicBezTo>
                    <a:cubicBezTo>
                      <a:pt x="21" y="11"/>
                      <a:pt x="21" y="11"/>
                      <a:pt x="22" y="10"/>
                    </a:cubicBezTo>
                    <a:cubicBezTo>
                      <a:pt x="23" y="10"/>
                      <a:pt x="23" y="9"/>
                      <a:pt x="23" y="9"/>
                    </a:cubicBezTo>
                    <a:cubicBezTo>
                      <a:pt x="22" y="8"/>
                      <a:pt x="22" y="7"/>
                      <a:pt x="21" y="7"/>
                    </a:cubicBezTo>
                    <a:cubicBezTo>
                      <a:pt x="21" y="8"/>
                      <a:pt x="20" y="7"/>
                      <a:pt x="19" y="7"/>
                    </a:cubicBezTo>
                    <a:cubicBezTo>
                      <a:pt x="19" y="6"/>
                      <a:pt x="19" y="6"/>
                      <a:pt x="20" y="5"/>
                    </a:cubicBezTo>
                    <a:cubicBezTo>
                      <a:pt x="20" y="5"/>
                      <a:pt x="20" y="4"/>
                      <a:pt x="19" y="3"/>
                    </a:cubicBezTo>
                    <a:cubicBezTo>
                      <a:pt x="19" y="3"/>
                      <a:pt x="18" y="3"/>
                      <a:pt x="17" y="3"/>
                    </a:cubicBezTo>
                    <a:cubicBezTo>
                      <a:pt x="17" y="4"/>
                      <a:pt x="16" y="4"/>
                      <a:pt x="16" y="3"/>
                    </a:cubicBezTo>
                    <a:cubicBezTo>
                      <a:pt x="15" y="3"/>
                      <a:pt x="15" y="3"/>
                      <a:pt x="15" y="2"/>
                    </a:cubicBezTo>
                    <a:cubicBezTo>
                      <a:pt x="15" y="1"/>
                      <a:pt x="15" y="1"/>
                      <a:pt x="14" y="1"/>
                    </a:cubicBezTo>
                    <a:cubicBezTo>
                      <a:pt x="13" y="0"/>
                      <a:pt x="12" y="1"/>
                      <a:pt x="12" y="1"/>
                    </a:cubicBezTo>
                    <a:cubicBezTo>
                      <a:pt x="12" y="2"/>
                      <a:pt x="11" y="3"/>
                      <a:pt x="11" y="3"/>
                    </a:cubicBezTo>
                    <a:cubicBezTo>
                      <a:pt x="10" y="3"/>
                      <a:pt x="10" y="2"/>
                      <a:pt x="10" y="2"/>
                    </a:cubicBezTo>
                    <a:cubicBezTo>
                      <a:pt x="9" y="1"/>
                      <a:pt x="9" y="1"/>
                      <a:pt x="8" y="1"/>
                    </a:cubicBezTo>
                    <a:cubicBezTo>
                      <a:pt x="7" y="1"/>
                      <a:pt x="6" y="2"/>
                      <a:pt x="7" y="3"/>
                    </a:cubicBezTo>
                    <a:cubicBezTo>
                      <a:pt x="7" y="3"/>
                      <a:pt x="6" y="4"/>
                      <a:pt x="6" y="4"/>
                    </a:cubicBezTo>
                    <a:cubicBezTo>
                      <a:pt x="6" y="4"/>
                      <a:pt x="5" y="4"/>
                      <a:pt x="5" y="4"/>
                    </a:cubicBezTo>
                    <a:cubicBezTo>
                      <a:pt x="4" y="3"/>
                      <a:pt x="3" y="4"/>
                      <a:pt x="3" y="4"/>
                    </a:cubicBezTo>
                    <a:cubicBezTo>
                      <a:pt x="2" y="5"/>
                      <a:pt x="2" y="6"/>
                      <a:pt x="2" y="6"/>
                    </a:cubicBezTo>
                    <a:close/>
                    <a:moveTo>
                      <a:pt x="9" y="6"/>
                    </a:moveTo>
                    <a:cubicBezTo>
                      <a:pt x="13" y="5"/>
                      <a:pt x="17" y="7"/>
                      <a:pt x="18" y="10"/>
                    </a:cubicBezTo>
                    <a:cubicBezTo>
                      <a:pt x="19" y="14"/>
                      <a:pt x="17" y="18"/>
                      <a:pt x="13" y="19"/>
                    </a:cubicBezTo>
                    <a:cubicBezTo>
                      <a:pt x="10" y="20"/>
                      <a:pt x="6" y="18"/>
                      <a:pt x="5" y="14"/>
                    </a:cubicBezTo>
                    <a:cubicBezTo>
                      <a:pt x="4" y="11"/>
                      <a:pt x="6" y="7"/>
                      <a:pt x="9"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166"/>
              <p:cNvSpPr>
                <a:spLocks noEditPoints="1"/>
              </p:cNvSpPr>
              <p:nvPr/>
            </p:nvSpPr>
            <p:spPr bwMode="auto">
              <a:xfrm>
                <a:off x="7628099" y="3961977"/>
                <a:ext cx="179388" cy="169862"/>
              </a:xfrm>
              <a:custGeom>
                <a:gdLst>
                  <a:gd fmla="*/ 2 w 16" name="T0"/>
                  <a:gd fmla="*/ 3 h 15" name="T1"/>
                  <a:gd fmla="*/ 2 w 16" name="T2"/>
                  <a:gd fmla="*/ 5 h 15" name="T3"/>
                  <a:gd fmla="*/ 2 w 16" name="T4"/>
                  <a:gd fmla="*/ 5 h 15" name="T5"/>
                  <a:gd fmla="*/ 1 w 16" name="T6"/>
                  <a:gd fmla="*/ 6 h 15" name="T7"/>
                  <a:gd fmla="*/ 1 w 16" name="T8"/>
                  <a:gd fmla="*/ 7 h 15" name="T9"/>
                  <a:gd fmla="*/ 2 w 16" name="T10"/>
                  <a:gd fmla="*/ 8 h 15" name="T11"/>
                  <a:gd fmla="*/ 1 w 16" name="T12"/>
                  <a:gd fmla="*/ 8 h 15" name="T13"/>
                  <a:gd fmla="*/ 1 w 16" name="T14"/>
                  <a:gd fmla="*/ 10 h 15" name="T15"/>
                  <a:gd fmla="*/ 2 w 16" name="T16"/>
                  <a:gd fmla="*/ 10 h 15" name="T17"/>
                  <a:gd fmla="*/ 3 w 16" name="T18"/>
                  <a:gd fmla="*/ 10 h 15" name="T19"/>
                  <a:gd fmla="*/ 3 w 16" name="T20"/>
                  <a:gd fmla="*/ 12 h 15" name="T21"/>
                  <a:gd fmla="*/ 3 w 16" name="T22"/>
                  <a:gd fmla="*/ 13 h 15" name="T23"/>
                  <a:gd fmla="*/ 4 w 16" name="T24"/>
                  <a:gd fmla="*/ 13 h 15" name="T25"/>
                  <a:gd fmla="*/ 5 w 16" name="T26"/>
                  <a:gd fmla="*/ 13 h 15" name="T27"/>
                  <a:gd fmla="*/ 6 w 16" name="T28"/>
                  <a:gd fmla="*/ 14 h 15" name="T29"/>
                  <a:gd fmla="*/ 6 w 16" name="T30"/>
                  <a:gd fmla="*/ 15 h 15" name="T31"/>
                  <a:gd fmla="*/ 8 w 16" name="T32"/>
                  <a:gd fmla="*/ 14 h 15" name="T33"/>
                  <a:gd fmla="*/ 9 w 16" name="T34"/>
                  <a:gd fmla="*/ 13 h 15" name="T35"/>
                  <a:gd fmla="*/ 9 w 16" name="T36"/>
                  <a:gd fmla="*/ 14 h 15" name="T37"/>
                  <a:gd fmla="*/ 10 w 16" name="T38"/>
                  <a:gd fmla="*/ 15 h 15" name="T39"/>
                  <a:gd fmla="*/ 11 w 16" name="T40"/>
                  <a:gd fmla="*/ 14 h 15" name="T41"/>
                  <a:gd fmla="*/ 12 w 16" name="T42"/>
                  <a:gd fmla="*/ 12 h 15" name="T43"/>
                  <a:gd fmla="*/ 12 w 16" name="T44"/>
                  <a:gd fmla="*/ 13 h 15" name="T45"/>
                  <a:gd fmla="*/ 14 w 16" name="T46"/>
                  <a:gd fmla="*/ 12 h 15" name="T47"/>
                  <a:gd fmla="*/ 14 w 16" name="T48"/>
                  <a:gd fmla="*/ 11 h 15" name="T49"/>
                  <a:gd fmla="*/ 14 w 16" name="T50"/>
                  <a:gd fmla="*/ 10 h 15" name="T51"/>
                  <a:gd fmla="*/ 15 w 16" name="T52"/>
                  <a:gd fmla="*/ 10 h 15" name="T53"/>
                  <a:gd fmla="*/ 15 w 16" name="T54"/>
                  <a:gd fmla="*/ 9 h 15" name="T55"/>
                  <a:gd fmla="*/ 15 w 16" name="T56"/>
                  <a:gd fmla="*/ 8 h 15" name="T57"/>
                  <a:gd fmla="*/ 14 w 16" name="T58"/>
                  <a:gd fmla="*/ 7 h 15" name="T59"/>
                  <a:gd fmla="*/ 15 w 16" name="T60"/>
                  <a:gd fmla="*/ 6 h 15" name="T61"/>
                  <a:gd fmla="*/ 15 w 16" name="T62"/>
                  <a:gd fmla="*/ 5 h 15" name="T63"/>
                  <a:gd fmla="*/ 14 w 16" name="T64"/>
                  <a:gd fmla="*/ 4 h 15" name="T65"/>
                  <a:gd fmla="*/ 13 w 16" name="T66"/>
                  <a:gd fmla="*/ 4 h 15" name="T67"/>
                  <a:gd fmla="*/ 13 w 16" name="T68"/>
                  <a:gd fmla="*/ 3 h 15" name="T69"/>
                  <a:gd fmla="*/ 13 w 16" name="T70"/>
                  <a:gd fmla="*/ 2 h 15" name="T71"/>
                  <a:gd fmla="*/ 12 w 16" name="T72"/>
                  <a:gd fmla="*/ 2 h 15" name="T73"/>
                  <a:gd fmla="*/ 11 w 16" name="T74"/>
                  <a:gd fmla="*/ 2 h 15" name="T75"/>
                  <a:gd fmla="*/ 10 w 16" name="T76"/>
                  <a:gd fmla="*/ 1 h 15" name="T77"/>
                  <a:gd fmla="*/ 10 w 16" name="T78"/>
                  <a:gd fmla="*/ 0 h 15" name="T79"/>
                  <a:gd fmla="*/ 8 w 16" name="T80"/>
                  <a:gd fmla="*/ 0 h 15" name="T81"/>
                  <a:gd fmla="*/ 8 w 16" name="T82"/>
                  <a:gd fmla="*/ 1 h 15" name="T83"/>
                  <a:gd fmla="*/ 7 w 16" name="T84"/>
                  <a:gd fmla="*/ 0 h 15" name="T85"/>
                  <a:gd fmla="*/ 6 w 16" name="T86"/>
                  <a:gd fmla="*/ 0 h 15" name="T87"/>
                  <a:gd fmla="*/ 5 w 16" name="T88"/>
                  <a:gd fmla="*/ 1 h 15" name="T89"/>
                  <a:gd fmla="*/ 4 w 16" name="T90"/>
                  <a:gd fmla="*/ 2 h 15" name="T91"/>
                  <a:gd fmla="*/ 4 w 16" name="T92"/>
                  <a:gd fmla="*/ 2 h 15" name="T93"/>
                  <a:gd fmla="*/ 2 w 16" name="T94"/>
                  <a:gd fmla="*/ 2 h 15" name="T95"/>
                  <a:gd fmla="*/ 2 w 16" name="T96"/>
                  <a:gd fmla="*/ 3 h 15" name="T97"/>
                  <a:gd fmla="*/ 7 w 16" name="T98"/>
                  <a:gd fmla="*/ 3 h 15" name="T99"/>
                  <a:gd fmla="*/ 12 w 16" name="T100"/>
                  <a:gd fmla="*/ 6 h 15" name="T101"/>
                  <a:gd fmla="*/ 9 w 16" name="T102"/>
                  <a:gd fmla="*/ 11 h 15" name="T103"/>
                  <a:gd fmla="*/ 4 w 16" name="T104"/>
                  <a:gd fmla="*/ 9 h 15" name="T105"/>
                  <a:gd fmla="*/ 7 w 16" name="T106"/>
                  <a:gd fmla="*/ 3 h 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 w="16">
                    <a:moveTo>
                      <a:pt x="2" y="3"/>
                    </a:moveTo>
                    <a:cubicBezTo>
                      <a:pt x="3" y="4"/>
                      <a:pt x="2" y="4"/>
                      <a:pt x="2" y="5"/>
                    </a:cubicBezTo>
                    <a:cubicBezTo>
                      <a:pt x="2" y="5"/>
                      <a:pt x="2" y="5"/>
                      <a:pt x="2" y="5"/>
                    </a:cubicBezTo>
                    <a:cubicBezTo>
                      <a:pt x="1" y="5"/>
                      <a:pt x="1" y="5"/>
                      <a:pt x="1" y="6"/>
                    </a:cubicBezTo>
                    <a:cubicBezTo>
                      <a:pt x="0" y="6"/>
                      <a:pt x="1" y="7"/>
                      <a:pt x="1" y="7"/>
                    </a:cubicBezTo>
                    <a:cubicBezTo>
                      <a:pt x="1" y="7"/>
                      <a:pt x="2" y="8"/>
                      <a:pt x="2" y="8"/>
                    </a:cubicBezTo>
                    <a:cubicBezTo>
                      <a:pt x="2" y="8"/>
                      <a:pt x="2" y="8"/>
                      <a:pt x="1" y="8"/>
                    </a:cubicBezTo>
                    <a:cubicBezTo>
                      <a:pt x="1" y="9"/>
                      <a:pt x="1" y="9"/>
                      <a:pt x="1" y="10"/>
                    </a:cubicBezTo>
                    <a:cubicBezTo>
                      <a:pt x="1" y="10"/>
                      <a:pt x="1" y="10"/>
                      <a:pt x="2" y="10"/>
                    </a:cubicBezTo>
                    <a:cubicBezTo>
                      <a:pt x="2" y="10"/>
                      <a:pt x="3" y="10"/>
                      <a:pt x="3" y="10"/>
                    </a:cubicBezTo>
                    <a:cubicBezTo>
                      <a:pt x="3" y="11"/>
                      <a:pt x="3" y="11"/>
                      <a:pt x="3" y="12"/>
                    </a:cubicBezTo>
                    <a:cubicBezTo>
                      <a:pt x="2" y="12"/>
                      <a:pt x="3" y="13"/>
                      <a:pt x="3" y="13"/>
                    </a:cubicBezTo>
                    <a:cubicBezTo>
                      <a:pt x="3" y="13"/>
                      <a:pt x="4" y="13"/>
                      <a:pt x="4" y="13"/>
                    </a:cubicBezTo>
                    <a:cubicBezTo>
                      <a:pt x="4" y="13"/>
                      <a:pt x="5" y="13"/>
                      <a:pt x="5" y="13"/>
                    </a:cubicBezTo>
                    <a:cubicBezTo>
                      <a:pt x="6" y="13"/>
                      <a:pt x="6" y="13"/>
                      <a:pt x="6" y="14"/>
                    </a:cubicBezTo>
                    <a:cubicBezTo>
                      <a:pt x="6" y="14"/>
                      <a:pt x="6" y="15"/>
                      <a:pt x="6" y="15"/>
                    </a:cubicBezTo>
                    <a:cubicBezTo>
                      <a:pt x="7" y="15"/>
                      <a:pt x="7" y="15"/>
                      <a:pt x="8" y="14"/>
                    </a:cubicBezTo>
                    <a:cubicBezTo>
                      <a:pt x="8" y="14"/>
                      <a:pt x="8" y="14"/>
                      <a:pt x="9" y="13"/>
                    </a:cubicBezTo>
                    <a:cubicBezTo>
                      <a:pt x="9" y="13"/>
                      <a:pt x="9" y="14"/>
                      <a:pt x="9" y="14"/>
                    </a:cubicBezTo>
                    <a:cubicBezTo>
                      <a:pt x="9" y="15"/>
                      <a:pt x="10" y="15"/>
                      <a:pt x="10" y="15"/>
                    </a:cubicBezTo>
                    <a:cubicBezTo>
                      <a:pt x="11" y="14"/>
                      <a:pt x="11" y="14"/>
                      <a:pt x="11" y="14"/>
                    </a:cubicBezTo>
                    <a:cubicBezTo>
                      <a:pt x="11" y="13"/>
                      <a:pt x="11" y="13"/>
                      <a:pt x="12" y="12"/>
                    </a:cubicBezTo>
                    <a:cubicBezTo>
                      <a:pt x="12" y="12"/>
                      <a:pt x="12" y="12"/>
                      <a:pt x="12" y="13"/>
                    </a:cubicBezTo>
                    <a:cubicBezTo>
                      <a:pt x="13" y="13"/>
                      <a:pt x="13" y="13"/>
                      <a:pt x="14" y="12"/>
                    </a:cubicBezTo>
                    <a:cubicBezTo>
                      <a:pt x="14" y="12"/>
                      <a:pt x="14" y="11"/>
                      <a:pt x="14" y="11"/>
                    </a:cubicBezTo>
                    <a:cubicBezTo>
                      <a:pt x="13" y="11"/>
                      <a:pt x="14" y="10"/>
                      <a:pt x="14" y="10"/>
                    </a:cubicBezTo>
                    <a:cubicBezTo>
                      <a:pt x="14" y="10"/>
                      <a:pt x="14" y="10"/>
                      <a:pt x="15" y="10"/>
                    </a:cubicBezTo>
                    <a:cubicBezTo>
                      <a:pt x="15" y="10"/>
                      <a:pt x="15" y="9"/>
                      <a:pt x="15" y="9"/>
                    </a:cubicBezTo>
                    <a:cubicBezTo>
                      <a:pt x="16" y="8"/>
                      <a:pt x="15" y="8"/>
                      <a:pt x="15" y="8"/>
                    </a:cubicBezTo>
                    <a:cubicBezTo>
                      <a:pt x="15" y="8"/>
                      <a:pt x="14" y="7"/>
                      <a:pt x="14" y="7"/>
                    </a:cubicBezTo>
                    <a:cubicBezTo>
                      <a:pt x="14" y="7"/>
                      <a:pt x="14" y="6"/>
                      <a:pt x="15" y="6"/>
                    </a:cubicBezTo>
                    <a:cubicBezTo>
                      <a:pt x="15" y="6"/>
                      <a:pt x="15" y="5"/>
                      <a:pt x="15" y="5"/>
                    </a:cubicBezTo>
                    <a:cubicBezTo>
                      <a:pt x="15" y="4"/>
                      <a:pt x="15" y="4"/>
                      <a:pt x="14" y="4"/>
                    </a:cubicBezTo>
                    <a:cubicBezTo>
                      <a:pt x="14" y="4"/>
                      <a:pt x="13" y="4"/>
                      <a:pt x="13" y="4"/>
                    </a:cubicBezTo>
                    <a:cubicBezTo>
                      <a:pt x="13" y="4"/>
                      <a:pt x="13" y="3"/>
                      <a:pt x="13" y="3"/>
                    </a:cubicBezTo>
                    <a:cubicBezTo>
                      <a:pt x="14" y="3"/>
                      <a:pt x="14" y="2"/>
                      <a:pt x="13" y="2"/>
                    </a:cubicBezTo>
                    <a:cubicBezTo>
                      <a:pt x="13" y="1"/>
                      <a:pt x="12" y="1"/>
                      <a:pt x="12" y="2"/>
                    </a:cubicBezTo>
                    <a:cubicBezTo>
                      <a:pt x="12" y="2"/>
                      <a:pt x="11" y="2"/>
                      <a:pt x="11" y="2"/>
                    </a:cubicBezTo>
                    <a:cubicBezTo>
                      <a:pt x="10" y="2"/>
                      <a:pt x="10" y="1"/>
                      <a:pt x="10" y="1"/>
                    </a:cubicBezTo>
                    <a:cubicBezTo>
                      <a:pt x="11" y="0"/>
                      <a:pt x="10" y="0"/>
                      <a:pt x="10" y="0"/>
                    </a:cubicBezTo>
                    <a:cubicBezTo>
                      <a:pt x="9" y="0"/>
                      <a:pt x="9" y="0"/>
                      <a:pt x="8" y="0"/>
                    </a:cubicBezTo>
                    <a:cubicBezTo>
                      <a:pt x="8" y="1"/>
                      <a:pt x="8" y="1"/>
                      <a:pt x="8" y="1"/>
                    </a:cubicBezTo>
                    <a:cubicBezTo>
                      <a:pt x="7" y="1"/>
                      <a:pt x="7" y="1"/>
                      <a:pt x="7" y="0"/>
                    </a:cubicBezTo>
                    <a:cubicBezTo>
                      <a:pt x="7" y="0"/>
                      <a:pt x="6" y="0"/>
                      <a:pt x="6" y="0"/>
                    </a:cubicBezTo>
                    <a:cubicBezTo>
                      <a:pt x="5" y="0"/>
                      <a:pt x="5" y="1"/>
                      <a:pt x="5" y="1"/>
                    </a:cubicBezTo>
                    <a:cubicBezTo>
                      <a:pt x="5" y="1"/>
                      <a:pt x="5" y="2"/>
                      <a:pt x="4" y="2"/>
                    </a:cubicBezTo>
                    <a:cubicBezTo>
                      <a:pt x="4" y="2"/>
                      <a:pt x="4" y="2"/>
                      <a:pt x="4" y="2"/>
                    </a:cubicBezTo>
                    <a:cubicBezTo>
                      <a:pt x="3" y="2"/>
                      <a:pt x="3" y="2"/>
                      <a:pt x="2" y="2"/>
                    </a:cubicBezTo>
                    <a:cubicBezTo>
                      <a:pt x="2" y="3"/>
                      <a:pt x="2" y="3"/>
                      <a:pt x="2" y="3"/>
                    </a:cubicBezTo>
                    <a:close/>
                    <a:moveTo>
                      <a:pt x="7" y="3"/>
                    </a:moveTo>
                    <a:cubicBezTo>
                      <a:pt x="9" y="2"/>
                      <a:pt x="11" y="4"/>
                      <a:pt x="12" y="6"/>
                    </a:cubicBezTo>
                    <a:cubicBezTo>
                      <a:pt x="13" y="8"/>
                      <a:pt x="12" y="11"/>
                      <a:pt x="9" y="11"/>
                    </a:cubicBezTo>
                    <a:cubicBezTo>
                      <a:pt x="7" y="12"/>
                      <a:pt x="5" y="11"/>
                      <a:pt x="4" y="9"/>
                    </a:cubicBezTo>
                    <a:cubicBezTo>
                      <a:pt x="3" y="6"/>
                      <a:pt x="4" y="4"/>
                      <a:pt x="7"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167"/>
              <p:cNvSpPr>
                <a:spLocks noEditPoints="1"/>
              </p:cNvSpPr>
              <p:nvPr/>
            </p:nvSpPr>
            <p:spPr bwMode="auto">
              <a:xfrm>
                <a:off x="7639211" y="4131839"/>
                <a:ext cx="123825" cy="123825"/>
              </a:xfrm>
              <a:custGeom>
                <a:gdLst>
                  <a:gd fmla="*/ 1 w 11" name="T0"/>
                  <a:gd fmla="*/ 3 h 11" name="T1"/>
                  <a:gd fmla="*/ 1 w 11" name="T2"/>
                  <a:gd fmla="*/ 4 h 11" name="T3"/>
                  <a:gd fmla="*/ 0 w 11" name="T4"/>
                  <a:gd fmla="*/ 4 h 11" name="T5"/>
                  <a:gd fmla="*/ 0 w 11" name="T6"/>
                  <a:gd fmla="*/ 4 h 11" name="T7"/>
                  <a:gd fmla="*/ 0 w 11" name="T8"/>
                  <a:gd fmla="*/ 5 h 11" name="T9"/>
                  <a:gd fmla="*/ 1 w 11" name="T10"/>
                  <a:gd fmla="*/ 6 h 11" name="T11"/>
                  <a:gd fmla="*/ 0 w 11" name="T12"/>
                  <a:gd fmla="*/ 6 h 11" name="T13"/>
                  <a:gd fmla="*/ 0 w 11" name="T14"/>
                  <a:gd fmla="*/ 7 h 11" name="T15"/>
                  <a:gd fmla="*/ 1 w 11" name="T16"/>
                  <a:gd fmla="*/ 8 h 11" name="T17"/>
                  <a:gd fmla="*/ 1 w 11" name="T18"/>
                  <a:gd fmla="*/ 8 h 11" name="T19"/>
                  <a:gd fmla="*/ 1 w 11" name="T20"/>
                  <a:gd fmla="*/ 9 h 11" name="T21"/>
                  <a:gd fmla="*/ 1 w 11" name="T22"/>
                  <a:gd fmla="*/ 10 h 11" name="T23"/>
                  <a:gd fmla="*/ 2 w 11" name="T24"/>
                  <a:gd fmla="*/ 10 h 11" name="T25"/>
                  <a:gd fmla="*/ 3 w 11" name="T26"/>
                  <a:gd fmla="*/ 10 h 11" name="T27"/>
                  <a:gd fmla="*/ 3 w 11" name="T28"/>
                  <a:gd fmla="*/ 11 h 11" name="T29"/>
                  <a:gd fmla="*/ 4 w 11" name="T30"/>
                  <a:gd fmla="*/ 11 h 11" name="T31"/>
                  <a:gd fmla="*/ 5 w 11" name="T32"/>
                  <a:gd fmla="*/ 11 h 11" name="T33"/>
                  <a:gd fmla="*/ 6 w 11" name="T34"/>
                  <a:gd fmla="*/ 10 h 11" name="T35"/>
                  <a:gd fmla="*/ 6 w 11" name="T36"/>
                  <a:gd fmla="*/ 11 h 11" name="T37"/>
                  <a:gd fmla="*/ 7 w 11" name="T38"/>
                  <a:gd fmla="*/ 11 h 11" name="T39"/>
                  <a:gd fmla="*/ 8 w 11" name="T40"/>
                  <a:gd fmla="*/ 10 h 11" name="T41"/>
                  <a:gd fmla="*/ 8 w 11" name="T42"/>
                  <a:gd fmla="*/ 9 h 11" name="T43"/>
                  <a:gd fmla="*/ 9 w 11" name="T44"/>
                  <a:gd fmla="*/ 10 h 11" name="T45"/>
                  <a:gd fmla="*/ 10 w 11" name="T46"/>
                  <a:gd fmla="*/ 9 h 11" name="T47"/>
                  <a:gd fmla="*/ 10 w 11" name="T48"/>
                  <a:gd fmla="*/ 9 h 11" name="T49"/>
                  <a:gd fmla="*/ 10 w 11" name="T50"/>
                  <a:gd fmla="*/ 8 h 11" name="T51"/>
                  <a:gd fmla="*/ 10 w 11" name="T52"/>
                  <a:gd fmla="*/ 7 h 11" name="T53"/>
                  <a:gd fmla="*/ 11 w 11" name="T54"/>
                  <a:gd fmla="*/ 7 h 11" name="T55"/>
                  <a:gd fmla="*/ 11 w 11" name="T56"/>
                  <a:gd fmla="*/ 6 h 11" name="T57"/>
                  <a:gd fmla="*/ 10 w 11" name="T58"/>
                  <a:gd fmla="*/ 5 h 11" name="T59"/>
                  <a:gd fmla="*/ 11 w 11" name="T60"/>
                  <a:gd fmla="*/ 5 h 11" name="T61"/>
                  <a:gd fmla="*/ 11 w 11" name="T62"/>
                  <a:gd fmla="*/ 4 h 11" name="T63"/>
                  <a:gd fmla="*/ 10 w 11" name="T64"/>
                  <a:gd fmla="*/ 3 h 11" name="T65"/>
                  <a:gd fmla="*/ 9 w 11" name="T66"/>
                  <a:gd fmla="*/ 3 h 11" name="T67"/>
                  <a:gd fmla="*/ 9 w 11" name="T68"/>
                  <a:gd fmla="*/ 2 h 11" name="T69"/>
                  <a:gd fmla="*/ 9 w 11" name="T70"/>
                  <a:gd fmla="*/ 1 h 11" name="T71"/>
                  <a:gd fmla="*/ 8 w 11" name="T72"/>
                  <a:gd fmla="*/ 1 h 11" name="T73"/>
                  <a:gd fmla="*/ 7 w 11" name="T74"/>
                  <a:gd fmla="*/ 1 h 11" name="T75"/>
                  <a:gd fmla="*/ 7 w 11" name="T76"/>
                  <a:gd fmla="*/ 1 h 11" name="T77"/>
                  <a:gd fmla="*/ 7 w 11" name="T78"/>
                  <a:gd fmla="*/ 0 h 11" name="T79"/>
                  <a:gd fmla="*/ 6 w 11" name="T80"/>
                  <a:gd fmla="*/ 0 h 11" name="T81"/>
                  <a:gd fmla="*/ 5 w 11" name="T82"/>
                  <a:gd fmla="*/ 1 h 11" name="T83"/>
                  <a:gd fmla="*/ 4 w 11" name="T84"/>
                  <a:gd fmla="*/ 0 h 11" name="T85"/>
                  <a:gd fmla="*/ 4 w 11" name="T86"/>
                  <a:gd fmla="*/ 0 h 11" name="T87"/>
                  <a:gd fmla="*/ 3 w 11" name="T88"/>
                  <a:gd fmla="*/ 1 h 11" name="T89"/>
                  <a:gd fmla="*/ 3 w 11" name="T90"/>
                  <a:gd fmla="*/ 2 h 11" name="T91"/>
                  <a:gd fmla="*/ 2 w 11" name="T92"/>
                  <a:gd fmla="*/ 1 h 11" name="T93"/>
                  <a:gd fmla="*/ 1 w 11" name="T94"/>
                  <a:gd fmla="*/ 2 h 11" name="T95"/>
                  <a:gd fmla="*/ 1 w 11" name="T96"/>
                  <a:gd fmla="*/ 3 h 11" name="T97"/>
                  <a:gd fmla="*/ 4 w 11" name="T98"/>
                  <a:gd fmla="*/ 2 h 11" name="T99"/>
                  <a:gd fmla="*/ 9 w 11" name="T100"/>
                  <a:gd fmla="*/ 5 h 11" name="T101"/>
                  <a:gd fmla="*/ 6 w 11" name="T102"/>
                  <a:gd fmla="*/ 9 h 11" name="T103"/>
                  <a:gd fmla="*/ 2 w 11" name="T104"/>
                  <a:gd fmla="*/ 7 h 11" name="T105"/>
                  <a:gd fmla="*/ 4 w 11" name="T106"/>
                  <a:gd fmla="*/ 2 h 1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 w="11">
                    <a:moveTo>
                      <a:pt x="1" y="3"/>
                    </a:moveTo>
                    <a:cubicBezTo>
                      <a:pt x="1" y="3"/>
                      <a:pt x="1" y="3"/>
                      <a:pt x="1" y="4"/>
                    </a:cubicBezTo>
                    <a:cubicBezTo>
                      <a:pt x="1" y="4"/>
                      <a:pt x="1" y="4"/>
                      <a:pt x="0" y="4"/>
                    </a:cubicBezTo>
                    <a:cubicBezTo>
                      <a:pt x="0" y="4"/>
                      <a:pt x="0" y="4"/>
                      <a:pt x="0" y="4"/>
                    </a:cubicBezTo>
                    <a:cubicBezTo>
                      <a:pt x="0" y="5"/>
                      <a:pt x="0" y="5"/>
                      <a:pt x="0" y="5"/>
                    </a:cubicBezTo>
                    <a:cubicBezTo>
                      <a:pt x="0" y="5"/>
                      <a:pt x="1" y="6"/>
                      <a:pt x="1" y="6"/>
                    </a:cubicBezTo>
                    <a:cubicBezTo>
                      <a:pt x="1" y="6"/>
                      <a:pt x="0" y="6"/>
                      <a:pt x="0" y="6"/>
                    </a:cubicBezTo>
                    <a:cubicBezTo>
                      <a:pt x="0" y="7"/>
                      <a:pt x="0" y="7"/>
                      <a:pt x="0" y="7"/>
                    </a:cubicBezTo>
                    <a:cubicBezTo>
                      <a:pt x="0" y="8"/>
                      <a:pt x="0" y="8"/>
                      <a:pt x="1" y="8"/>
                    </a:cubicBezTo>
                    <a:cubicBezTo>
                      <a:pt x="1" y="8"/>
                      <a:pt x="1" y="8"/>
                      <a:pt x="1" y="8"/>
                    </a:cubicBezTo>
                    <a:cubicBezTo>
                      <a:pt x="1" y="8"/>
                      <a:pt x="1" y="9"/>
                      <a:pt x="1" y="9"/>
                    </a:cubicBezTo>
                    <a:cubicBezTo>
                      <a:pt x="1" y="9"/>
                      <a:pt x="1" y="10"/>
                      <a:pt x="1" y="10"/>
                    </a:cubicBezTo>
                    <a:cubicBezTo>
                      <a:pt x="2" y="10"/>
                      <a:pt x="2" y="10"/>
                      <a:pt x="2" y="10"/>
                    </a:cubicBezTo>
                    <a:cubicBezTo>
                      <a:pt x="3" y="10"/>
                      <a:pt x="3" y="10"/>
                      <a:pt x="3" y="10"/>
                    </a:cubicBezTo>
                    <a:cubicBezTo>
                      <a:pt x="3" y="10"/>
                      <a:pt x="4" y="10"/>
                      <a:pt x="3" y="11"/>
                    </a:cubicBezTo>
                    <a:cubicBezTo>
                      <a:pt x="3" y="11"/>
                      <a:pt x="4" y="11"/>
                      <a:pt x="4" y="11"/>
                    </a:cubicBezTo>
                    <a:cubicBezTo>
                      <a:pt x="5" y="11"/>
                      <a:pt x="5" y="11"/>
                      <a:pt x="5" y="11"/>
                    </a:cubicBezTo>
                    <a:cubicBezTo>
                      <a:pt x="5" y="11"/>
                      <a:pt x="6" y="10"/>
                      <a:pt x="6" y="10"/>
                    </a:cubicBezTo>
                    <a:cubicBezTo>
                      <a:pt x="6" y="10"/>
                      <a:pt x="6" y="11"/>
                      <a:pt x="6" y="11"/>
                    </a:cubicBezTo>
                    <a:cubicBezTo>
                      <a:pt x="6" y="11"/>
                      <a:pt x="7" y="11"/>
                      <a:pt x="7" y="11"/>
                    </a:cubicBezTo>
                    <a:cubicBezTo>
                      <a:pt x="8" y="11"/>
                      <a:pt x="8" y="11"/>
                      <a:pt x="8" y="10"/>
                    </a:cubicBezTo>
                    <a:cubicBezTo>
                      <a:pt x="8" y="10"/>
                      <a:pt x="8" y="10"/>
                      <a:pt x="8" y="9"/>
                    </a:cubicBezTo>
                    <a:cubicBezTo>
                      <a:pt x="8" y="9"/>
                      <a:pt x="9" y="9"/>
                      <a:pt x="9" y="10"/>
                    </a:cubicBezTo>
                    <a:cubicBezTo>
                      <a:pt x="9" y="10"/>
                      <a:pt x="9" y="10"/>
                      <a:pt x="10" y="9"/>
                    </a:cubicBezTo>
                    <a:cubicBezTo>
                      <a:pt x="10" y="9"/>
                      <a:pt x="10" y="9"/>
                      <a:pt x="10" y="9"/>
                    </a:cubicBezTo>
                    <a:cubicBezTo>
                      <a:pt x="10" y="8"/>
                      <a:pt x="10" y="8"/>
                      <a:pt x="10" y="8"/>
                    </a:cubicBezTo>
                    <a:cubicBezTo>
                      <a:pt x="10" y="7"/>
                      <a:pt x="10" y="7"/>
                      <a:pt x="10" y="7"/>
                    </a:cubicBezTo>
                    <a:cubicBezTo>
                      <a:pt x="11" y="7"/>
                      <a:pt x="11" y="7"/>
                      <a:pt x="11" y="7"/>
                    </a:cubicBezTo>
                    <a:cubicBezTo>
                      <a:pt x="11" y="6"/>
                      <a:pt x="11" y="6"/>
                      <a:pt x="11" y="6"/>
                    </a:cubicBezTo>
                    <a:cubicBezTo>
                      <a:pt x="10" y="6"/>
                      <a:pt x="10" y="5"/>
                      <a:pt x="10" y="5"/>
                    </a:cubicBezTo>
                    <a:cubicBezTo>
                      <a:pt x="10" y="5"/>
                      <a:pt x="10" y="5"/>
                      <a:pt x="11" y="5"/>
                    </a:cubicBezTo>
                    <a:cubicBezTo>
                      <a:pt x="11" y="5"/>
                      <a:pt x="11" y="4"/>
                      <a:pt x="11" y="4"/>
                    </a:cubicBezTo>
                    <a:cubicBezTo>
                      <a:pt x="11" y="3"/>
                      <a:pt x="10" y="3"/>
                      <a:pt x="10" y="3"/>
                    </a:cubicBezTo>
                    <a:cubicBezTo>
                      <a:pt x="10" y="3"/>
                      <a:pt x="9" y="3"/>
                      <a:pt x="9" y="3"/>
                    </a:cubicBezTo>
                    <a:cubicBezTo>
                      <a:pt x="9" y="3"/>
                      <a:pt x="9" y="2"/>
                      <a:pt x="9" y="2"/>
                    </a:cubicBezTo>
                    <a:cubicBezTo>
                      <a:pt x="10" y="2"/>
                      <a:pt x="10" y="2"/>
                      <a:pt x="9" y="1"/>
                    </a:cubicBezTo>
                    <a:cubicBezTo>
                      <a:pt x="9" y="1"/>
                      <a:pt x="9" y="1"/>
                      <a:pt x="8" y="1"/>
                    </a:cubicBezTo>
                    <a:cubicBezTo>
                      <a:pt x="8" y="1"/>
                      <a:pt x="8" y="1"/>
                      <a:pt x="7" y="1"/>
                    </a:cubicBezTo>
                    <a:cubicBezTo>
                      <a:pt x="7" y="1"/>
                      <a:pt x="7" y="1"/>
                      <a:pt x="7" y="1"/>
                    </a:cubicBezTo>
                    <a:cubicBezTo>
                      <a:pt x="7" y="0"/>
                      <a:pt x="7" y="0"/>
                      <a:pt x="7" y="0"/>
                    </a:cubicBezTo>
                    <a:cubicBezTo>
                      <a:pt x="6" y="0"/>
                      <a:pt x="6" y="0"/>
                      <a:pt x="6" y="0"/>
                    </a:cubicBezTo>
                    <a:cubicBezTo>
                      <a:pt x="6" y="1"/>
                      <a:pt x="5" y="1"/>
                      <a:pt x="5" y="1"/>
                    </a:cubicBezTo>
                    <a:cubicBezTo>
                      <a:pt x="5" y="1"/>
                      <a:pt x="5" y="1"/>
                      <a:pt x="4" y="0"/>
                    </a:cubicBezTo>
                    <a:cubicBezTo>
                      <a:pt x="4" y="0"/>
                      <a:pt x="4" y="0"/>
                      <a:pt x="4" y="0"/>
                    </a:cubicBezTo>
                    <a:cubicBezTo>
                      <a:pt x="3" y="0"/>
                      <a:pt x="3" y="0"/>
                      <a:pt x="3" y="1"/>
                    </a:cubicBezTo>
                    <a:cubicBezTo>
                      <a:pt x="3" y="1"/>
                      <a:pt x="3" y="2"/>
                      <a:pt x="3" y="2"/>
                    </a:cubicBezTo>
                    <a:cubicBezTo>
                      <a:pt x="2" y="2"/>
                      <a:pt x="2" y="2"/>
                      <a:pt x="2" y="1"/>
                    </a:cubicBezTo>
                    <a:cubicBezTo>
                      <a:pt x="2" y="1"/>
                      <a:pt x="1" y="1"/>
                      <a:pt x="1" y="2"/>
                    </a:cubicBezTo>
                    <a:cubicBezTo>
                      <a:pt x="1" y="2"/>
                      <a:pt x="1" y="2"/>
                      <a:pt x="1" y="3"/>
                    </a:cubicBezTo>
                    <a:close/>
                    <a:moveTo>
                      <a:pt x="4" y="2"/>
                    </a:moveTo>
                    <a:cubicBezTo>
                      <a:pt x="6" y="2"/>
                      <a:pt x="8" y="3"/>
                      <a:pt x="9" y="5"/>
                    </a:cubicBezTo>
                    <a:cubicBezTo>
                      <a:pt x="9" y="6"/>
                      <a:pt x="8" y="8"/>
                      <a:pt x="6" y="9"/>
                    </a:cubicBezTo>
                    <a:cubicBezTo>
                      <a:pt x="5" y="9"/>
                      <a:pt x="3" y="8"/>
                      <a:pt x="2" y="7"/>
                    </a:cubicBezTo>
                    <a:cubicBezTo>
                      <a:pt x="2" y="5"/>
                      <a:pt x="3" y="3"/>
                      <a:pt x="4" y="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168"/>
              <p:cNvSpPr/>
              <p:nvPr/>
            </p:nvSpPr>
            <p:spPr bwMode="auto">
              <a:xfrm>
                <a:off x="7650324" y="1571202"/>
                <a:ext cx="349250" cy="327025"/>
              </a:xfrm>
              <a:custGeom>
                <a:gdLst>
                  <a:gd fmla="*/ 14 w 31" name="T0"/>
                  <a:gd fmla="*/ 2 h 29" name="T1"/>
                  <a:gd fmla="*/ 17 w 31" name="T2"/>
                  <a:gd fmla="*/ 2 h 29" name="T3"/>
                  <a:gd fmla="*/ 19 w 31" name="T4"/>
                  <a:gd fmla="*/ 6 h 29" name="T5"/>
                  <a:gd fmla="*/ 25 w 31" name="T6"/>
                  <a:gd fmla="*/ 10 h 29" name="T7"/>
                  <a:gd fmla="*/ 29 w 31" name="T8"/>
                  <a:gd fmla="*/ 10 h 29" name="T9"/>
                  <a:gd fmla="*/ 30 w 31" name="T10"/>
                  <a:gd fmla="*/ 13 h 29" name="T11"/>
                  <a:gd fmla="*/ 27 w 31" name="T12"/>
                  <a:gd fmla="*/ 16 h 29" name="T13"/>
                  <a:gd fmla="*/ 25 w 31" name="T14"/>
                  <a:gd fmla="*/ 23 h 29" name="T15"/>
                  <a:gd fmla="*/ 25 w 31" name="T16"/>
                  <a:gd fmla="*/ 27 h 29" name="T17"/>
                  <a:gd fmla="*/ 23 w 31" name="T18"/>
                  <a:gd fmla="*/ 29 h 29" name="T19"/>
                  <a:gd fmla="*/ 19 w 31" name="T20"/>
                  <a:gd fmla="*/ 27 h 29" name="T21"/>
                  <a:gd fmla="*/ 12 w 31" name="T22"/>
                  <a:gd fmla="*/ 27 h 29" name="T23"/>
                  <a:gd fmla="*/ 9 w 31" name="T24"/>
                  <a:gd fmla="*/ 29 h 29" name="T25"/>
                  <a:gd fmla="*/ 6 w 31" name="T26"/>
                  <a:gd fmla="*/ 27 h 29" name="T27"/>
                  <a:gd fmla="*/ 7 w 31" name="T28"/>
                  <a:gd fmla="*/ 23 h 29" name="T29"/>
                  <a:gd fmla="*/ 5 w 31" name="T30"/>
                  <a:gd fmla="*/ 16 h 29" name="T31"/>
                  <a:gd fmla="*/ 2 w 31" name="T32"/>
                  <a:gd fmla="*/ 13 h 29" name="T33"/>
                  <a:gd fmla="*/ 3 w 31" name="T34"/>
                  <a:gd fmla="*/ 10 h 29" name="T35"/>
                  <a:gd fmla="*/ 7 w 31" name="T36"/>
                  <a:gd fmla="*/ 10 h 29" name="T37"/>
                  <a:gd fmla="*/ 12 w 31" name="T38"/>
                  <a:gd fmla="*/ 6 h 29" name="T39"/>
                  <a:gd fmla="*/ 14 w 31" name="T40"/>
                  <a:gd fmla="*/ 2 h 2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31">
                    <a:moveTo>
                      <a:pt x="14" y="2"/>
                    </a:moveTo>
                    <a:cubicBezTo>
                      <a:pt x="15" y="0"/>
                      <a:pt x="17" y="0"/>
                      <a:pt x="17" y="2"/>
                    </a:cubicBezTo>
                    <a:cubicBezTo>
                      <a:pt x="19" y="6"/>
                      <a:pt x="19" y="6"/>
                      <a:pt x="19" y="6"/>
                    </a:cubicBezTo>
                    <a:cubicBezTo>
                      <a:pt x="20" y="7"/>
                      <a:pt x="23" y="9"/>
                      <a:pt x="25" y="10"/>
                    </a:cubicBezTo>
                    <a:cubicBezTo>
                      <a:pt x="29" y="10"/>
                      <a:pt x="29" y="10"/>
                      <a:pt x="29" y="10"/>
                    </a:cubicBezTo>
                    <a:cubicBezTo>
                      <a:pt x="31" y="10"/>
                      <a:pt x="31" y="12"/>
                      <a:pt x="30" y="13"/>
                    </a:cubicBezTo>
                    <a:cubicBezTo>
                      <a:pt x="27" y="16"/>
                      <a:pt x="27" y="16"/>
                      <a:pt x="27" y="16"/>
                    </a:cubicBezTo>
                    <a:cubicBezTo>
                      <a:pt x="25" y="18"/>
                      <a:pt x="24" y="20"/>
                      <a:pt x="25" y="23"/>
                    </a:cubicBezTo>
                    <a:cubicBezTo>
                      <a:pt x="25" y="27"/>
                      <a:pt x="25" y="27"/>
                      <a:pt x="25" y="27"/>
                    </a:cubicBezTo>
                    <a:cubicBezTo>
                      <a:pt x="26" y="29"/>
                      <a:pt x="25" y="29"/>
                      <a:pt x="23" y="29"/>
                    </a:cubicBezTo>
                    <a:cubicBezTo>
                      <a:pt x="19" y="27"/>
                      <a:pt x="19" y="27"/>
                      <a:pt x="19" y="27"/>
                    </a:cubicBezTo>
                    <a:cubicBezTo>
                      <a:pt x="17" y="26"/>
                      <a:pt x="14" y="26"/>
                      <a:pt x="12" y="27"/>
                    </a:cubicBezTo>
                    <a:cubicBezTo>
                      <a:pt x="9" y="29"/>
                      <a:pt x="9" y="29"/>
                      <a:pt x="9" y="29"/>
                    </a:cubicBezTo>
                    <a:cubicBezTo>
                      <a:pt x="7" y="29"/>
                      <a:pt x="6" y="29"/>
                      <a:pt x="6" y="27"/>
                    </a:cubicBezTo>
                    <a:cubicBezTo>
                      <a:pt x="7" y="23"/>
                      <a:pt x="7" y="23"/>
                      <a:pt x="7" y="23"/>
                    </a:cubicBezTo>
                    <a:cubicBezTo>
                      <a:pt x="7" y="20"/>
                      <a:pt x="6" y="18"/>
                      <a:pt x="5" y="16"/>
                    </a:cubicBezTo>
                    <a:cubicBezTo>
                      <a:pt x="2" y="13"/>
                      <a:pt x="2" y="13"/>
                      <a:pt x="2" y="13"/>
                    </a:cubicBezTo>
                    <a:cubicBezTo>
                      <a:pt x="0" y="12"/>
                      <a:pt x="1" y="10"/>
                      <a:pt x="3" y="10"/>
                    </a:cubicBezTo>
                    <a:cubicBezTo>
                      <a:pt x="7" y="10"/>
                      <a:pt x="7" y="10"/>
                      <a:pt x="7" y="10"/>
                    </a:cubicBezTo>
                    <a:cubicBezTo>
                      <a:pt x="9" y="9"/>
                      <a:pt x="11" y="7"/>
                      <a:pt x="12" y="6"/>
                    </a:cubicBezTo>
                    <a:lnTo>
                      <a:pt x="14"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169"/>
              <p:cNvSpPr>
                <a:spLocks noEditPoints="1"/>
              </p:cNvSpPr>
              <p:nvPr/>
            </p:nvSpPr>
            <p:spPr bwMode="auto">
              <a:xfrm>
                <a:off x="9575961" y="1087014"/>
                <a:ext cx="304800" cy="236537"/>
              </a:xfrm>
              <a:custGeom>
                <a:gdLst>
                  <a:gd fmla="*/ 27 w 27" name="T0"/>
                  <a:gd fmla="*/ 7 h 21" name="T1"/>
                  <a:gd fmla="*/ 27 w 27" name="T2"/>
                  <a:gd fmla="*/ 3 h 21" name="T3"/>
                  <a:gd fmla="*/ 24 w 27" name="T4"/>
                  <a:gd fmla="*/ 0 h 21" name="T5"/>
                  <a:gd fmla="*/ 3 w 27" name="T6"/>
                  <a:gd fmla="*/ 0 h 21" name="T7"/>
                  <a:gd fmla="*/ 0 w 27" name="T8"/>
                  <a:gd fmla="*/ 3 h 21" name="T9"/>
                  <a:gd fmla="*/ 0 w 27" name="T10"/>
                  <a:gd fmla="*/ 18 h 21" name="T11"/>
                  <a:gd fmla="*/ 3 w 27" name="T12"/>
                  <a:gd fmla="*/ 21 h 21" name="T13"/>
                  <a:gd fmla="*/ 24 w 27" name="T14"/>
                  <a:gd fmla="*/ 21 h 21" name="T15"/>
                  <a:gd fmla="*/ 27 w 27" name="T16"/>
                  <a:gd fmla="*/ 18 h 21" name="T17"/>
                  <a:gd fmla="*/ 27 w 27" name="T18"/>
                  <a:gd fmla="*/ 17 h 21" name="T19"/>
                  <a:gd fmla="*/ 23 w 27" name="T20"/>
                  <a:gd fmla="*/ 17 h 21" name="T21"/>
                  <a:gd fmla="*/ 23 w 27" name="T22"/>
                  <a:gd fmla="*/ 15 h 21" name="T23"/>
                  <a:gd fmla="*/ 27 w 27" name="T24"/>
                  <a:gd fmla="*/ 15 h 21" name="T25"/>
                  <a:gd fmla="*/ 27 w 27" name="T26"/>
                  <a:gd fmla="*/ 13 h 21" name="T27"/>
                  <a:gd fmla="*/ 23 w 27" name="T28"/>
                  <a:gd fmla="*/ 13 h 21" name="T29"/>
                  <a:gd fmla="*/ 23 w 27" name="T30"/>
                  <a:gd fmla="*/ 11 h 21" name="T31"/>
                  <a:gd fmla="*/ 27 w 27" name="T32"/>
                  <a:gd fmla="*/ 11 h 21" name="T33"/>
                  <a:gd fmla="*/ 27 w 27" name="T34"/>
                  <a:gd fmla="*/ 8 h 21" name="T35"/>
                  <a:gd fmla="*/ 23 w 27" name="T36"/>
                  <a:gd fmla="*/ 8 h 21" name="T37"/>
                  <a:gd fmla="*/ 23 w 27" name="T38"/>
                  <a:gd fmla="*/ 7 h 21" name="T39"/>
                  <a:gd fmla="*/ 27 w 27" name="T40"/>
                  <a:gd fmla="*/ 7 h 21" name="T41"/>
                  <a:gd fmla="*/ 15 w 27" name="T42"/>
                  <a:gd fmla="*/ 12 h 21" name="T43"/>
                  <a:gd fmla="*/ 15 w 27" name="T44"/>
                  <a:gd fmla="*/ 15 h 21" name="T45"/>
                  <a:gd fmla="*/ 14 w 27" name="T46"/>
                  <a:gd fmla="*/ 16 h 21" name="T47"/>
                  <a:gd fmla="*/ 12 w 27" name="T48"/>
                  <a:gd fmla="*/ 15 h 21" name="T49"/>
                  <a:gd fmla="*/ 12 w 27" name="T50"/>
                  <a:gd fmla="*/ 12 h 21" name="T51"/>
                  <a:gd fmla="*/ 11 w 27" name="T52"/>
                  <a:gd fmla="*/ 10 h 21" name="T53"/>
                  <a:gd fmla="*/ 14 w 27" name="T54"/>
                  <a:gd fmla="*/ 7 h 21" name="T55"/>
                  <a:gd fmla="*/ 16 w 27" name="T56"/>
                  <a:gd fmla="*/ 10 h 21" name="T57"/>
                  <a:gd fmla="*/ 15 w 27" name="T58"/>
                  <a:gd fmla="*/ 12 h 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1" w="27">
                    <a:moveTo>
                      <a:pt x="27" y="7"/>
                    </a:moveTo>
                    <a:cubicBezTo>
                      <a:pt x="27" y="3"/>
                      <a:pt x="27" y="3"/>
                      <a:pt x="27" y="3"/>
                    </a:cubicBezTo>
                    <a:cubicBezTo>
                      <a:pt x="27" y="1"/>
                      <a:pt x="26" y="0"/>
                      <a:pt x="24" y="0"/>
                    </a:cubicBezTo>
                    <a:cubicBezTo>
                      <a:pt x="3" y="0"/>
                      <a:pt x="3" y="0"/>
                      <a:pt x="3" y="0"/>
                    </a:cubicBezTo>
                    <a:cubicBezTo>
                      <a:pt x="1" y="0"/>
                      <a:pt x="0" y="1"/>
                      <a:pt x="0" y="3"/>
                    </a:cubicBezTo>
                    <a:cubicBezTo>
                      <a:pt x="0" y="18"/>
                      <a:pt x="0" y="18"/>
                      <a:pt x="0" y="18"/>
                    </a:cubicBezTo>
                    <a:cubicBezTo>
                      <a:pt x="0" y="20"/>
                      <a:pt x="1" y="21"/>
                      <a:pt x="3" y="21"/>
                    </a:cubicBezTo>
                    <a:cubicBezTo>
                      <a:pt x="24" y="21"/>
                      <a:pt x="24" y="21"/>
                      <a:pt x="24" y="21"/>
                    </a:cubicBezTo>
                    <a:cubicBezTo>
                      <a:pt x="26" y="21"/>
                      <a:pt x="27" y="20"/>
                      <a:pt x="27" y="18"/>
                    </a:cubicBezTo>
                    <a:cubicBezTo>
                      <a:pt x="27" y="17"/>
                      <a:pt x="27" y="17"/>
                      <a:pt x="27" y="17"/>
                    </a:cubicBezTo>
                    <a:cubicBezTo>
                      <a:pt x="23" y="17"/>
                      <a:pt x="23" y="17"/>
                      <a:pt x="23" y="17"/>
                    </a:cubicBezTo>
                    <a:cubicBezTo>
                      <a:pt x="23" y="15"/>
                      <a:pt x="23" y="15"/>
                      <a:pt x="23" y="15"/>
                    </a:cubicBezTo>
                    <a:cubicBezTo>
                      <a:pt x="27" y="15"/>
                      <a:pt x="27" y="15"/>
                      <a:pt x="27" y="15"/>
                    </a:cubicBezTo>
                    <a:cubicBezTo>
                      <a:pt x="27" y="13"/>
                      <a:pt x="27" y="13"/>
                      <a:pt x="27" y="13"/>
                    </a:cubicBezTo>
                    <a:cubicBezTo>
                      <a:pt x="23" y="13"/>
                      <a:pt x="23" y="13"/>
                      <a:pt x="23" y="13"/>
                    </a:cubicBezTo>
                    <a:cubicBezTo>
                      <a:pt x="23" y="11"/>
                      <a:pt x="23" y="11"/>
                      <a:pt x="23" y="11"/>
                    </a:cubicBezTo>
                    <a:cubicBezTo>
                      <a:pt x="27" y="11"/>
                      <a:pt x="27" y="11"/>
                      <a:pt x="27" y="11"/>
                    </a:cubicBezTo>
                    <a:cubicBezTo>
                      <a:pt x="27" y="8"/>
                      <a:pt x="27" y="8"/>
                      <a:pt x="27" y="8"/>
                    </a:cubicBezTo>
                    <a:cubicBezTo>
                      <a:pt x="23" y="8"/>
                      <a:pt x="23" y="8"/>
                      <a:pt x="23" y="8"/>
                    </a:cubicBezTo>
                    <a:cubicBezTo>
                      <a:pt x="23" y="7"/>
                      <a:pt x="23" y="7"/>
                      <a:pt x="23" y="7"/>
                    </a:cubicBezTo>
                    <a:lnTo>
                      <a:pt x="27" y="7"/>
                    </a:lnTo>
                    <a:close/>
                    <a:moveTo>
                      <a:pt x="15" y="12"/>
                    </a:moveTo>
                    <a:cubicBezTo>
                      <a:pt x="15" y="15"/>
                      <a:pt x="15" y="15"/>
                      <a:pt x="15" y="15"/>
                    </a:cubicBezTo>
                    <a:cubicBezTo>
                      <a:pt x="15" y="15"/>
                      <a:pt x="14" y="16"/>
                      <a:pt x="14" y="16"/>
                    </a:cubicBezTo>
                    <a:cubicBezTo>
                      <a:pt x="13" y="16"/>
                      <a:pt x="12" y="15"/>
                      <a:pt x="12" y="15"/>
                    </a:cubicBezTo>
                    <a:cubicBezTo>
                      <a:pt x="12" y="12"/>
                      <a:pt x="12" y="12"/>
                      <a:pt x="12" y="12"/>
                    </a:cubicBezTo>
                    <a:cubicBezTo>
                      <a:pt x="11" y="12"/>
                      <a:pt x="11" y="11"/>
                      <a:pt x="11" y="10"/>
                    </a:cubicBezTo>
                    <a:cubicBezTo>
                      <a:pt x="11" y="8"/>
                      <a:pt x="12" y="7"/>
                      <a:pt x="14" y="7"/>
                    </a:cubicBezTo>
                    <a:cubicBezTo>
                      <a:pt x="15" y="7"/>
                      <a:pt x="16" y="8"/>
                      <a:pt x="16" y="10"/>
                    </a:cubicBezTo>
                    <a:cubicBezTo>
                      <a:pt x="16" y="11"/>
                      <a:pt x="16" y="12"/>
                      <a:pt x="15"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170"/>
              <p:cNvSpPr/>
              <p:nvPr/>
            </p:nvSpPr>
            <p:spPr bwMode="auto">
              <a:xfrm>
                <a:off x="9610886" y="939377"/>
                <a:ext cx="247650" cy="136525"/>
              </a:xfrm>
              <a:custGeom>
                <a:gdLst>
                  <a:gd fmla="*/ 4 w 22" name="T0"/>
                  <a:gd fmla="*/ 8 h 12" name="T1"/>
                  <a:gd fmla="*/ 9 w 22" name="T2"/>
                  <a:gd fmla="*/ 3 h 12" name="T3"/>
                  <a:gd fmla="*/ 12 w 22" name="T4"/>
                  <a:gd fmla="*/ 3 h 12" name="T5"/>
                  <a:gd fmla="*/ 18 w 22" name="T6"/>
                  <a:gd fmla="*/ 8 h 12" name="T7"/>
                  <a:gd fmla="*/ 18 w 22" name="T8"/>
                  <a:gd fmla="*/ 12 h 12" name="T9"/>
                  <a:gd fmla="*/ 22 w 22" name="T10"/>
                  <a:gd fmla="*/ 12 h 12" name="T11"/>
                  <a:gd fmla="*/ 22 w 22" name="T12"/>
                  <a:gd fmla="*/ 7 h 12" name="T13"/>
                  <a:gd fmla="*/ 14 w 22" name="T14"/>
                  <a:gd fmla="*/ 0 h 12" name="T15"/>
                  <a:gd fmla="*/ 7 w 22" name="T16"/>
                  <a:gd fmla="*/ 0 h 12" name="T17"/>
                  <a:gd fmla="*/ 0 w 22" name="T18"/>
                  <a:gd fmla="*/ 7 h 12" name="T19"/>
                  <a:gd fmla="*/ 0 w 22" name="T20"/>
                  <a:gd fmla="*/ 12 h 12" name="T21"/>
                  <a:gd fmla="*/ 4 w 22" name="T22"/>
                  <a:gd fmla="*/ 12 h 12" name="T23"/>
                  <a:gd fmla="*/ 4 w 22" name="T24"/>
                  <a:gd fmla="*/ 8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22">
                    <a:moveTo>
                      <a:pt x="4" y="8"/>
                    </a:moveTo>
                    <a:cubicBezTo>
                      <a:pt x="4" y="5"/>
                      <a:pt x="6" y="3"/>
                      <a:pt x="9" y="3"/>
                    </a:cubicBezTo>
                    <a:cubicBezTo>
                      <a:pt x="12" y="3"/>
                      <a:pt x="12" y="3"/>
                      <a:pt x="12" y="3"/>
                    </a:cubicBezTo>
                    <a:cubicBezTo>
                      <a:pt x="15" y="3"/>
                      <a:pt x="18" y="5"/>
                      <a:pt x="18" y="8"/>
                    </a:cubicBezTo>
                    <a:cubicBezTo>
                      <a:pt x="18" y="12"/>
                      <a:pt x="18" y="12"/>
                      <a:pt x="18" y="12"/>
                    </a:cubicBezTo>
                    <a:cubicBezTo>
                      <a:pt x="22" y="12"/>
                      <a:pt x="22" y="12"/>
                      <a:pt x="22" y="12"/>
                    </a:cubicBezTo>
                    <a:cubicBezTo>
                      <a:pt x="22" y="7"/>
                      <a:pt x="22" y="7"/>
                      <a:pt x="22" y="7"/>
                    </a:cubicBezTo>
                    <a:cubicBezTo>
                      <a:pt x="22" y="3"/>
                      <a:pt x="18" y="0"/>
                      <a:pt x="14" y="0"/>
                    </a:cubicBezTo>
                    <a:cubicBezTo>
                      <a:pt x="7" y="0"/>
                      <a:pt x="7" y="0"/>
                      <a:pt x="7" y="0"/>
                    </a:cubicBezTo>
                    <a:cubicBezTo>
                      <a:pt x="3" y="0"/>
                      <a:pt x="0" y="3"/>
                      <a:pt x="0" y="7"/>
                    </a:cubicBezTo>
                    <a:cubicBezTo>
                      <a:pt x="0" y="12"/>
                      <a:pt x="0" y="12"/>
                      <a:pt x="0" y="12"/>
                    </a:cubicBezTo>
                    <a:cubicBezTo>
                      <a:pt x="4" y="12"/>
                      <a:pt x="4" y="12"/>
                      <a:pt x="4" y="12"/>
                    </a:cubicBezTo>
                    <a:lnTo>
                      <a:pt x="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171"/>
              <p:cNvSpPr>
                <a:spLocks noEditPoints="1"/>
              </p:cNvSpPr>
              <p:nvPr/>
            </p:nvSpPr>
            <p:spPr bwMode="auto">
              <a:xfrm>
                <a:off x="9542624" y="410739"/>
                <a:ext cx="371475" cy="371475"/>
              </a:xfrm>
              <a:custGeom>
                <a:gdLst>
                  <a:gd fmla="*/ 17 w 33" name="T0"/>
                  <a:gd fmla="*/ 11 h 33" name="T1"/>
                  <a:gd fmla="*/ 17 w 33" name="T2"/>
                  <a:gd fmla="*/ 11 h 33" name="T3"/>
                  <a:gd fmla="*/ 19 w 33" name="T4"/>
                  <a:gd fmla="*/ 10 h 33" name="T5"/>
                  <a:gd fmla="*/ 20 w 33" name="T6"/>
                  <a:gd fmla="*/ 7 h 33" name="T7"/>
                  <a:gd fmla="*/ 19 w 33" name="T8"/>
                  <a:gd fmla="*/ 5 h 33" name="T9"/>
                  <a:gd fmla="*/ 17 w 33" name="T10"/>
                  <a:gd fmla="*/ 3 h 33" name="T11"/>
                  <a:gd fmla="*/ 14 w 33" name="T12"/>
                  <a:gd fmla="*/ 5 h 33" name="T13"/>
                  <a:gd fmla="*/ 15 w 33" name="T14"/>
                  <a:gd fmla="*/ 5 h 33" name="T15"/>
                  <a:gd fmla="*/ 14 w 33" name="T16"/>
                  <a:gd fmla="*/ 5 h 33" name="T17"/>
                  <a:gd fmla="*/ 13 w 33" name="T18"/>
                  <a:gd fmla="*/ 7 h 33" name="T19"/>
                  <a:gd fmla="*/ 14 w 33" name="T20"/>
                  <a:gd fmla="*/ 10 h 33" name="T21"/>
                  <a:gd fmla="*/ 17 w 33" name="T22"/>
                  <a:gd fmla="*/ 11 h 33" name="T23"/>
                  <a:gd fmla="*/ 20 w 33" name="T24"/>
                  <a:gd fmla="*/ 27 h 33" name="T25"/>
                  <a:gd fmla="*/ 20 w 33" name="T26"/>
                  <a:gd fmla="*/ 27 h 33" name="T27"/>
                  <a:gd fmla="*/ 20 w 33" name="T28"/>
                  <a:gd fmla="*/ 27 h 33" name="T29"/>
                  <a:gd fmla="*/ 20 w 33" name="T30"/>
                  <a:gd fmla="*/ 25 h 33" name="T31"/>
                  <a:gd fmla="*/ 20 w 33" name="T32"/>
                  <a:gd fmla="*/ 11 h 33" name="T33"/>
                  <a:gd fmla="*/ 11 w 33" name="T34"/>
                  <a:gd fmla="*/ 11 h 33" name="T35"/>
                  <a:gd fmla="*/ 11 w 33" name="T36"/>
                  <a:gd fmla="*/ 14 h 33" name="T37"/>
                  <a:gd fmla="*/ 12 w 33" name="T38"/>
                  <a:gd fmla="*/ 14 h 33" name="T39"/>
                  <a:gd fmla="*/ 13 w 33" name="T40"/>
                  <a:gd fmla="*/ 14 h 33" name="T41"/>
                  <a:gd fmla="*/ 13 w 33" name="T42"/>
                  <a:gd fmla="*/ 14 h 33" name="T43"/>
                  <a:gd fmla="*/ 13 w 33" name="T44"/>
                  <a:gd fmla="*/ 14 h 33" name="T45"/>
                  <a:gd fmla="*/ 13 w 33" name="T46"/>
                  <a:gd fmla="*/ 16 h 33" name="T47"/>
                  <a:gd fmla="*/ 13 w 33" name="T48"/>
                  <a:gd fmla="*/ 25 h 33" name="T49"/>
                  <a:gd fmla="*/ 13 w 33" name="T50"/>
                  <a:gd fmla="*/ 26 h 33" name="T51"/>
                  <a:gd fmla="*/ 13 w 33" name="T52"/>
                  <a:gd fmla="*/ 27 h 33" name="T53"/>
                  <a:gd fmla="*/ 12 w 33" name="T54"/>
                  <a:gd fmla="*/ 27 h 33" name="T55"/>
                  <a:gd fmla="*/ 11 w 33" name="T56"/>
                  <a:gd fmla="*/ 27 h 33" name="T57"/>
                  <a:gd fmla="*/ 11 w 33" name="T58"/>
                  <a:gd fmla="*/ 29 h 33" name="T59"/>
                  <a:gd fmla="*/ 22 w 33" name="T60"/>
                  <a:gd fmla="*/ 29 h 33" name="T61"/>
                  <a:gd fmla="*/ 22 w 33" name="T62"/>
                  <a:gd fmla="*/ 28 h 33" name="T63"/>
                  <a:gd fmla="*/ 22 w 33" name="T64"/>
                  <a:gd fmla="*/ 28 h 33" name="T65"/>
                  <a:gd fmla="*/ 22 w 33" name="T66"/>
                  <a:gd fmla="*/ 27 h 33" name="T67"/>
                  <a:gd fmla="*/ 21 w 33" name="T68"/>
                  <a:gd fmla="*/ 27 h 33" name="T69"/>
                  <a:gd fmla="*/ 20 w 33" name="T70"/>
                  <a:gd fmla="*/ 27 h 33" name="T71"/>
                  <a:gd fmla="*/ 17 w 33" name="T72"/>
                  <a:gd fmla="*/ 0 h 33" name="T73"/>
                  <a:gd fmla="*/ 0 w 33" name="T74"/>
                  <a:gd fmla="*/ 16 h 33" name="T75"/>
                  <a:gd fmla="*/ 17 w 33" name="T76"/>
                  <a:gd fmla="*/ 33 h 33" name="T77"/>
                  <a:gd fmla="*/ 33 w 33" name="T78"/>
                  <a:gd fmla="*/ 16 h 33" name="T79"/>
                  <a:gd fmla="*/ 17 w 33" name="T80"/>
                  <a:gd fmla="*/ 0 h 33" name="T81"/>
                  <a:gd fmla="*/ 17 w 33" name="T82"/>
                  <a:gd fmla="*/ 31 h 33" name="T83"/>
                  <a:gd fmla="*/ 2 w 33" name="T84"/>
                  <a:gd fmla="*/ 16 h 33" name="T85"/>
                  <a:gd fmla="*/ 17 w 33" name="T86"/>
                  <a:gd fmla="*/ 2 h 33" name="T87"/>
                  <a:gd fmla="*/ 31 w 33" name="T88"/>
                  <a:gd fmla="*/ 16 h 33" name="T89"/>
                  <a:gd fmla="*/ 17 w 33" name="T90"/>
                  <a:gd fmla="*/ 31 h 3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 w="33">
                    <a:moveTo>
                      <a:pt x="17" y="11"/>
                    </a:moveTo>
                    <a:cubicBezTo>
                      <a:pt x="17" y="11"/>
                      <a:pt x="17" y="11"/>
                      <a:pt x="17" y="11"/>
                    </a:cubicBezTo>
                    <a:cubicBezTo>
                      <a:pt x="18" y="11"/>
                      <a:pt x="19" y="10"/>
                      <a:pt x="19" y="10"/>
                    </a:cubicBezTo>
                    <a:cubicBezTo>
                      <a:pt x="20" y="9"/>
                      <a:pt x="20" y="8"/>
                      <a:pt x="20" y="7"/>
                    </a:cubicBezTo>
                    <a:cubicBezTo>
                      <a:pt x="20" y="6"/>
                      <a:pt x="20" y="5"/>
                      <a:pt x="19" y="5"/>
                    </a:cubicBezTo>
                    <a:cubicBezTo>
                      <a:pt x="19" y="4"/>
                      <a:pt x="18" y="3"/>
                      <a:pt x="17" y="3"/>
                    </a:cubicBezTo>
                    <a:cubicBezTo>
                      <a:pt x="16" y="3"/>
                      <a:pt x="15" y="4"/>
                      <a:pt x="14" y="5"/>
                    </a:cubicBezTo>
                    <a:cubicBezTo>
                      <a:pt x="15" y="5"/>
                      <a:pt x="15" y="5"/>
                      <a:pt x="15" y="5"/>
                    </a:cubicBezTo>
                    <a:cubicBezTo>
                      <a:pt x="14" y="5"/>
                      <a:pt x="14" y="5"/>
                      <a:pt x="14" y="5"/>
                    </a:cubicBezTo>
                    <a:cubicBezTo>
                      <a:pt x="13" y="5"/>
                      <a:pt x="13" y="6"/>
                      <a:pt x="13" y="7"/>
                    </a:cubicBezTo>
                    <a:cubicBezTo>
                      <a:pt x="13" y="8"/>
                      <a:pt x="13" y="9"/>
                      <a:pt x="14" y="10"/>
                    </a:cubicBezTo>
                    <a:cubicBezTo>
                      <a:pt x="15" y="10"/>
                      <a:pt x="16" y="11"/>
                      <a:pt x="17" y="11"/>
                    </a:cubicBezTo>
                    <a:close/>
                    <a:moveTo>
                      <a:pt x="20" y="27"/>
                    </a:moveTo>
                    <a:cubicBezTo>
                      <a:pt x="20" y="27"/>
                      <a:pt x="20" y="27"/>
                      <a:pt x="20" y="27"/>
                    </a:cubicBezTo>
                    <a:cubicBezTo>
                      <a:pt x="20" y="27"/>
                      <a:pt x="20" y="27"/>
                      <a:pt x="20" y="27"/>
                    </a:cubicBezTo>
                    <a:cubicBezTo>
                      <a:pt x="20" y="26"/>
                      <a:pt x="20" y="26"/>
                      <a:pt x="20" y="25"/>
                    </a:cubicBezTo>
                    <a:cubicBezTo>
                      <a:pt x="20" y="11"/>
                      <a:pt x="20" y="11"/>
                      <a:pt x="20" y="11"/>
                    </a:cubicBezTo>
                    <a:cubicBezTo>
                      <a:pt x="11" y="11"/>
                      <a:pt x="11" y="11"/>
                      <a:pt x="11" y="11"/>
                    </a:cubicBezTo>
                    <a:cubicBezTo>
                      <a:pt x="11" y="14"/>
                      <a:pt x="11" y="14"/>
                      <a:pt x="11" y="14"/>
                    </a:cubicBezTo>
                    <a:cubicBezTo>
                      <a:pt x="12" y="14"/>
                      <a:pt x="12" y="14"/>
                      <a:pt x="12" y="14"/>
                    </a:cubicBezTo>
                    <a:cubicBezTo>
                      <a:pt x="13" y="14"/>
                      <a:pt x="13" y="14"/>
                      <a:pt x="13" y="14"/>
                    </a:cubicBezTo>
                    <a:cubicBezTo>
                      <a:pt x="13" y="14"/>
                      <a:pt x="13" y="14"/>
                      <a:pt x="13" y="14"/>
                    </a:cubicBezTo>
                    <a:cubicBezTo>
                      <a:pt x="13" y="14"/>
                      <a:pt x="13" y="14"/>
                      <a:pt x="13" y="14"/>
                    </a:cubicBezTo>
                    <a:cubicBezTo>
                      <a:pt x="13" y="14"/>
                      <a:pt x="13" y="15"/>
                      <a:pt x="13" y="16"/>
                    </a:cubicBezTo>
                    <a:cubicBezTo>
                      <a:pt x="13" y="25"/>
                      <a:pt x="13" y="25"/>
                      <a:pt x="13" y="25"/>
                    </a:cubicBezTo>
                    <a:cubicBezTo>
                      <a:pt x="13" y="26"/>
                      <a:pt x="13" y="26"/>
                      <a:pt x="13" y="26"/>
                    </a:cubicBezTo>
                    <a:cubicBezTo>
                      <a:pt x="13" y="26"/>
                      <a:pt x="13" y="26"/>
                      <a:pt x="13" y="27"/>
                    </a:cubicBezTo>
                    <a:cubicBezTo>
                      <a:pt x="13" y="27"/>
                      <a:pt x="13" y="27"/>
                      <a:pt x="12" y="27"/>
                    </a:cubicBezTo>
                    <a:cubicBezTo>
                      <a:pt x="11" y="27"/>
                      <a:pt x="11" y="27"/>
                      <a:pt x="11" y="27"/>
                    </a:cubicBezTo>
                    <a:cubicBezTo>
                      <a:pt x="11" y="29"/>
                      <a:pt x="11" y="29"/>
                      <a:pt x="11"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1" y="27"/>
                      <a:pt x="20" y="27"/>
                      <a:pt x="20" y="27"/>
                    </a:cubicBezTo>
                    <a:close/>
                    <a:moveTo>
                      <a:pt x="17" y="0"/>
                    </a:moveTo>
                    <a:cubicBezTo>
                      <a:pt x="8" y="0"/>
                      <a:pt x="0" y="7"/>
                      <a:pt x="0" y="16"/>
                    </a:cubicBezTo>
                    <a:cubicBezTo>
                      <a:pt x="0" y="25"/>
                      <a:pt x="8" y="33"/>
                      <a:pt x="17" y="33"/>
                    </a:cubicBezTo>
                    <a:cubicBezTo>
                      <a:pt x="26" y="33"/>
                      <a:pt x="33" y="25"/>
                      <a:pt x="33" y="16"/>
                    </a:cubicBezTo>
                    <a:cubicBezTo>
                      <a:pt x="33" y="7"/>
                      <a:pt x="26" y="0"/>
                      <a:pt x="17" y="0"/>
                    </a:cubicBezTo>
                    <a:close/>
                    <a:moveTo>
                      <a:pt x="17" y="31"/>
                    </a:moveTo>
                    <a:cubicBezTo>
                      <a:pt x="9" y="31"/>
                      <a:pt x="2" y="24"/>
                      <a:pt x="2" y="16"/>
                    </a:cubicBezTo>
                    <a:cubicBezTo>
                      <a:pt x="2" y="9"/>
                      <a:pt x="9" y="2"/>
                      <a:pt x="17" y="2"/>
                    </a:cubicBezTo>
                    <a:cubicBezTo>
                      <a:pt x="24" y="2"/>
                      <a:pt x="31" y="9"/>
                      <a:pt x="31" y="16"/>
                    </a:cubicBezTo>
                    <a:cubicBezTo>
                      <a:pt x="31" y="24"/>
                      <a:pt x="24" y="31"/>
                      <a:pt x="17" y="3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172"/>
              <p:cNvSpPr>
                <a:spLocks noEditPoints="1"/>
              </p:cNvSpPr>
              <p:nvPr/>
            </p:nvSpPr>
            <p:spPr bwMode="auto">
              <a:xfrm>
                <a:off x="9509286" y="2112539"/>
                <a:ext cx="450850" cy="271462"/>
              </a:xfrm>
              <a:custGeom>
                <a:gdLst>
                  <a:gd fmla="*/ 34 w 40" name="T0"/>
                  <a:gd fmla="*/ 2 h 24" name="T1"/>
                  <a:gd fmla="*/ 14 w 40" name="T2"/>
                  <a:gd fmla="*/ 2 h 24" name="T3"/>
                  <a:gd fmla="*/ 11 w 40" name="T4"/>
                  <a:gd fmla="*/ 0 h 24" name="T5"/>
                  <a:gd fmla="*/ 10 w 40" name="T6"/>
                  <a:gd fmla="*/ 0 h 24" name="T7"/>
                  <a:gd fmla="*/ 7 w 40" name="T8"/>
                  <a:gd fmla="*/ 2 h 24" name="T9"/>
                  <a:gd fmla="*/ 5 w 40" name="T10"/>
                  <a:gd fmla="*/ 2 h 24" name="T11"/>
                  <a:gd fmla="*/ 0 w 40" name="T12"/>
                  <a:gd fmla="*/ 8 h 24" name="T13"/>
                  <a:gd fmla="*/ 0 w 40" name="T14"/>
                  <a:gd fmla="*/ 19 h 24" name="T15"/>
                  <a:gd fmla="*/ 5 w 40" name="T16"/>
                  <a:gd fmla="*/ 24 h 24" name="T17"/>
                  <a:gd fmla="*/ 34 w 40" name="T18"/>
                  <a:gd fmla="*/ 24 h 24" name="T19"/>
                  <a:gd fmla="*/ 40 w 40" name="T20"/>
                  <a:gd fmla="*/ 19 h 24" name="T21"/>
                  <a:gd fmla="*/ 40 w 40" name="T22"/>
                  <a:gd fmla="*/ 8 h 24" name="T23"/>
                  <a:gd fmla="*/ 34 w 40" name="T24"/>
                  <a:gd fmla="*/ 2 h 24" name="T25"/>
                  <a:gd fmla="*/ 13 w 40" name="T26"/>
                  <a:gd fmla="*/ 11 h 24" name="T27"/>
                  <a:gd fmla="*/ 5 w 40" name="T28"/>
                  <a:gd fmla="*/ 11 h 24" name="T29"/>
                  <a:gd fmla="*/ 5 w 40" name="T30"/>
                  <a:gd fmla="*/ 7 h 24" name="T31"/>
                  <a:gd fmla="*/ 13 w 40" name="T32"/>
                  <a:gd fmla="*/ 7 h 24" name="T33"/>
                  <a:gd fmla="*/ 13 w 40" name="T34"/>
                  <a:gd fmla="*/ 11 h 24" name="T35"/>
                  <a:gd fmla="*/ 26 w 40" name="T36"/>
                  <a:gd fmla="*/ 21 h 24" name="T37"/>
                  <a:gd fmla="*/ 18 w 40" name="T38"/>
                  <a:gd fmla="*/ 13 h 24" name="T39"/>
                  <a:gd fmla="*/ 26 w 40" name="T40"/>
                  <a:gd fmla="*/ 5 h 24" name="T41"/>
                  <a:gd fmla="*/ 34 w 40" name="T42"/>
                  <a:gd fmla="*/ 13 h 24" name="T43"/>
                  <a:gd fmla="*/ 26 w 40" name="T44"/>
                  <a:gd fmla="*/ 21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40">
                    <a:moveTo>
                      <a:pt x="34" y="2"/>
                    </a:moveTo>
                    <a:cubicBezTo>
                      <a:pt x="14" y="2"/>
                      <a:pt x="14" y="2"/>
                      <a:pt x="14" y="2"/>
                    </a:cubicBezTo>
                    <a:cubicBezTo>
                      <a:pt x="14" y="1"/>
                      <a:pt x="13" y="0"/>
                      <a:pt x="11" y="0"/>
                    </a:cubicBezTo>
                    <a:cubicBezTo>
                      <a:pt x="10" y="0"/>
                      <a:pt x="10" y="0"/>
                      <a:pt x="10" y="0"/>
                    </a:cubicBezTo>
                    <a:cubicBezTo>
                      <a:pt x="8" y="0"/>
                      <a:pt x="7" y="1"/>
                      <a:pt x="7" y="2"/>
                    </a:cubicBezTo>
                    <a:cubicBezTo>
                      <a:pt x="5" y="2"/>
                      <a:pt x="5" y="2"/>
                      <a:pt x="5" y="2"/>
                    </a:cubicBezTo>
                    <a:cubicBezTo>
                      <a:pt x="2" y="2"/>
                      <a:pt x="0" y="5"/>
                      <a:pt x="0" y="8"/>
                    </a:cubicBezTo>
                    <a:cubicBezTo>
                      <a:pt x="0" y="19"/>
                      <a:pt x="0" y="19"/>
                      <a:pt x="0" y="19"/>
                    </a:cubicBezTo>
                    <a:cubicBezTo>
                      <a:pt x="0" y="22"/>
                      <a:pt x="2" y="24"/>
                      <a:pt x="5" y="24"/>
                    </a:cubicBezTo>
                    <a:cubicBezTo>
                      <a:pt x="34" y="24"/>
                      <a:pt x="34" y="24"/>
                      <a:pt x="34" y="24"/>
                    </a:cubicBezTo>
                    <a:cubicBezTo>
                      <a:pt x="37" y="24"/>
                      <a:pt x="40" y="22"/>
                      <a:pt x="40" y="19"/>
                    </a:cubicBezTo>
                    <a:cubicBezTo>
                      <a:pt x="40" y="8"/>
                      <a:pt x="40" y="8"/>
                      <a:pt x="40" y="8"/>
                    </a:cubicBezTo>
                    <a:cubicBezTo>
                      <a:pt x="40" y="5"/>
                      <a:pt x="37" y="2"/>
                      <a:pt x="34" y="2"/>
                    </a:cubicBezTo>
                    <a:close/>
                    <a:moveTo>
                      <a:pt x="13" y="11"/>
                    </a:moveTo>
                    <a:cubicBezTo>
                      <a:pt x="5" y="11"/>
                      <a:pt x="5" y="11"/>
                      <a:pt x="5" y="11"/>
                    </a:cubicBezTo>
                    <a:cubicBezTo>
                      <a:pt x="5" y="7"/>
                      <a:pt x="5" y="7"/>
                      <a:pt x="5" y="7"/>
                    </a:cubicBezTo>
                    <a:cubicBezTo>
                      <a:pt x="13" y="7"/>
                      <a:pt x="13" y="7"/>
                      <a:pt x="13" y="7"/>
                    </a:cubicBezTo>
                    <a:lnTo>
                      <a:pt x="13" y="11"/>
                    </a:lnTo>
                    <a:close/>
                    <a:moveTo>
                      <a:pt x="26" y="21"/>
                    </a:moveTo>
                    <a:cubicBezTo>
                      <a:pt x="22" y="21"/>
                      <a:pt x="18" y="17"/>
                      <a:pt x="18" y="13"/>
                    </a:cubicBezTo>
                    <a:cubicBezTo>
                      <a:pt x="18" y="9"/>
                      <a:pt x="22" y="5"/>
                      <a:pt x="26" y="5"/>
                    </a:cubicBezTo>
                    <a:cubicBezTo>
                      <a:pt x="30" y="5"/>
                      <a:pt x="34" y="9"/>
                      <a:pt x="34" y="13"/>
                    </a:cubicBezTo>
                    <a:cubicBezTo>
                      <a:pt x="34" y="17"/>
                      <a:pt x="30" y="21"/>
                      <a:pt x="26" y="2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6" name="Oval 173"/>
              <p:cNvSpPr>
                <a:spLocks noChangeArrowheads="1"/>
              </p:cNvSpPr>
              <p:nvPr/>
            </p:nvSpPr>
            <p:spPr bwMode="auto">
              <a:xfrm>
                <a:off x="9756936" y="2214139"/>
                <a:ext cx="90488" cy="9048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174"/>
              <p:cNvSpPr/>
              <p:nvPr/>
            </p:nvSpPr>
            <p:spPr bwMode="auto">
              <a:xfrm>
                <a:off x="9621999" y="3906414"/>
                <a:ext cx="214313" cy="77787"/>
              </a:xfrm>
              <a:custGeom>
                <a:gdLst>
                  <a:gd fmla="*/ 15 w 19" name="T0"/>
                  <a:gd fmla="*/ 6 h 7" name="T1"/>
                  <a:gd fmla="*/ 15 w 19" name="T2"/>
                  <a:gd fmla="*/ 6 h 7" name="T3"/>
                  <a:gd fmla="*/ 19 w 19" name="T4"/>
                  <a:gd fmla="*/ 1 h 7" name="T5"/>
                  <a:gd fmla="*/ 19 w 19" name="T6"/>
                  <a:gd fmla="*/ 1 h 7" name="T7"/>
                  <a:gd fmla="*/ 18 w 19" name="T8"/>
                  <a:gd fmla="*/ 1 h 7" name="T9"/>
                  <a:gd fmla="*/ 13 w 19" name="T10"/>
                  <a:gd fmla="*/ 5 h 7" name="T11"/>
                  <a:gd fmla="*/ 6 w 19" name="T12"/>
                  <a:gd fmla="*/ 5 h 7" name="T13"/>
                  <a:gd fmla="*/ 2 w 19" name="T14"/>
                  <a:gd fmla="*/ 1 h 7" name="T15"/>
                  <a:gd fmla="*/ 1 w 19" name="T16"/>
                  <a:gd fmla="*/ 1 h 7" name="T17"/>
                  <a:gd fmla="*/ 1 w 19" name="T18"/>
                  <a:gd fmla="*/ 1 h 7" name="T19"/>
                  <a:gd fmla="*/ 5 w 19" name="T20"/>
                  <a:gd fmla="*/ 6 h 7" name="T21"/>
                  <a:gd fmla="*/ 5 w 19" name="T22"/>
                  <a:gd fmla="*/ 6 h 7" name="T23"/>
                  <a:gd fmla="*/ 5 w 19" name="T24"/>
                  <a:gd fmla="*/ 7 h 7" name="T25"/>
                  <a:gd fmla="*/ 15 w 19" name="T26"/>
                  <a:gd fmla="*/ 7 h 7" name="T27"/>
                  <a:gd fmla="*/ 15 w 19" name="T28"/>
                  <a:gd fmla="*/ 6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19">
                    <a:moveTo>
                      <a:pt x="15" y="6"/>
                    </a:moveTo>
                    <a:cubicBezTo>
                      <a:pt x="15" y="6"/>
                      <a:pt x="15" y="6"/>
                      <a:pt x="15" y="6"/>
                    </a:cubicBezTo>
                    <a:cubicBezTo>
                      <a:pt x="19" y="1"/>
                      <a:pt x="19" y="1"/>
                      <a:pt x="19" y="1"/>
                    </a:cubicBezTo>
                    <a:cubicBezTo>
                      <a:pt x="19" y="1"/>
                      <a:pt x="19" y="1"/>
                      <a:pt x="19" y="1"/>
                    </a:cubicBezTo>
                    <a:cubicBezTo>
                      <a:pt x="19" y="0"/>
                      <a:pt x="18" y="0"/>
                      <a:pt x="18" y="1"/>
                    </a:cubicBezTo>
                    <a:cubicBezTo>
                      <a:pt x="13" y="5"/>
                      <a:pt x="13" y="5"/>
                      <a:pt x="13" y="5"/>
                    </a:cubicBezTo>
                    <a:cubicBezTo>
                      <a:pt x="6" y="5"/>
                      <a:pt x="6" y="5"/>
                      <a:pt x="6" y="5"/>
                    </a:cubicBezTo>
                    <a:cubicBezTo>
                      <a:pt x="2" y="1"/>
                      <a:pt x="2" y="1"/>
                      <a:pt x="2" y="1"/>
                    </a:cubicBezTo>
                    <a:cubicBezTo>
                      <a:pt x="1" y="0"/>
                      <a:pt x="1" y="0"/>
                      <a:pt x="1" y="1"/>
                    </a:cubicBezTo>
                    <a:cubicBezTo>
                      <a:pt x="0" y="1"/>
                      <a:pt x="0" y="1"/>
                      <a:pt x="1" y="1"/>
                    </a:cubicBezTo>
                    <a:cubicBezTo>
                      <a:pt x="5" y="6"/>
                      <a:pt x="5" y="6"/>
                      <a:pt x="5" y="6"/>
                    </a:cubicBezTo>
                    <a:cubicBezTo>
                      <a:pt x="5" y="6"/>
                      <a:pt x="5" y="6"/>
                      <a:pt x="5" y="6"/>
                    </a:cubicBezTo>
                    <a:cubicBezTo>
                      <a:pt x="5" y="7"/>
                      <a:pt x="5" y="7"/>
                      <a:pt x="5" y="7"/>
                    </a:cubicBezTo>
                    <a:cubicBezTo>
                      <a:pt x="15" y="7"/>
                      <a:pt x="15" y="7"/>
                      <a:pt x="15" y="7"/>
                    </a:cubicBezTo>
                    <a:lnTo>
                      <a:pt x="15" y="6"/>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175"/>
              <p:cNvSpPr>
                <a:spLocks noEditPoints="1"/>
              </p:cNvSpPr>
              <p:nvPr/>
            </p:nvSpPr>
            <p:spPr bwMode="auto">
              <a:xfrm>
                <a:off x="9564849" y="3995314"/>
                <a:ext cx="338138" cy="271462"/>
              </a:xfrm>
              <a:custGeom>
                <a:gdLst>
                  <a:gd fmla="*/ 28 w 30" name="T0"/>
                  <a:gd fmla="*/ 0 h 24" name="T1"/>
                  <a:gd fmla="*/ 21 w 30" name="T2"/>
                  <a:gd fmla="*/ 0 h 24" name="T3"/>
                  <a:gd fmla="*/ 20 w 30" name="T4"/>
                  <a:gd fmla="*/ 0 h 24" name="T5"/>
                  <a:gd fmla="*/ 10 w 30" name="T6"/>
                  <a:gd fmla="*/ 0 h 24" name="T7"/>
                  <a:gd fmla="*/ 9 w 30" name="T8"/>
                  <a:gd fmla="*/ 0 h 24" name="T9"/>
                  <a:gd fmla="*/ 1 w 30" name="T10"/>
                  <a:gd fmla="*/ 0 h 24" name="T11"/>
                  <a:gd fmla="*/ 0 w 30" name="T12"/>
                  <a:gd fmla="*/ 1 h 24" name="T13"/>
                  <a:gd fmla="*/ 0 w 30" name="T14"/>
                  <a:gd fmla="*/ 23 h 24" name="T15"/>
                  <a:gd fmla="*/ 1 w 30" name="T16"/>
                  <a:gd fmla="*/ 24 h 24" name="T17"/>
                  <a:gd fmla="*/ 28 w 30" name="T18"/>
                  <a:gd fmla="*/ 24 h 24" name="T19"/>
                  <a:gd fmla="*/ 30 w 30" name="T20"/>
                  <a:gd fmla="*/ 23 h 24" name="T21"/>
                  <a:gd fmla="*/ 30 w 30" name="T22"/>
                  <a:gd fmla="*/ 1 h 24" name="T23"/>
                  <a:gd fmla="*/ 28 w 30" name="T24"/>
                  <a:gd fmla="*/ 0 h 24" name="T25"/>
                  <a:gd fmla="*/ 8 w 30" name="T26"/>
                  <a:gd fmla="*/ 23 h 24" name="T27"/>
                  <a:gd fmla="*/ 7 w 30" name="T28"/>
                  <a:gd fmla="*/ 22 h 24" name="T29"/>
                  <a:gd fmla="*/ 8 w 30" name="T30"/>
                  <a:gd fmla="*/ 21 h 24" name="T31"/>
                  <a:gd fmla="*/ 9 w 30" name="T32"/>
                  <a:gd fmla="*/ 22 h 24" name="T33"/>
                  <a:gd fmla="*/ 8 w 30" name="T34"/>
                  <a:gd fmla="*/ 23 h 24" name="T35"/>
                  <a:gd fmla="*/ 11 w 30" name="T36"/>
                  <a:gd fmla="*/ 23 h 24" name="T37"/>
                  <a:gd fmla="*/ 10 w 30" name="T38"/>
                  <a:gd fmla="*/ 22 h 24" name="T39"/>
                  <a:gd fmla="*/ 11 w 30" name="T40"/>
                  <a:gd fmla="*/ 21 h 24" name="T41"/>
                  <a:gd fmla="*/ 12 w 30" name="T42"/>
                  <a:gd fmla="*/ 22 h 24" name="T43"/>
                  <a:gd fmla="*/ 11 w 30" name="T44"/>
                  <a:gd fmla="*/ 23 h 24" name="T45"/>
                  <a:gd fmla="*/ 15 w 30" name="T46"/>
                  <a:gd fmla="*/ 23 h 24" name="T47"/>
                  <a:gd fmla="*/ 13 w 30" name="T48"/>
                  <a:gd fmla="*/ 22 h 24" name="T49"/>
                  <a:gd fmla="*/ 15 w 30" name="T50"/>
                  <a:gd fmla="*/ 20 h 24" name="T51"/>
                  <a:gd fmla="*/ 16 w 30" name="T52"/>
                  <a:gd fmla="*/ 22 h 24" name="T53"/>
                  <a:gd fmla="*/ 15 w 30" name="T54"/>
                  <a:gd fmla="*/ 23 h 24" name="T55"/>
                  <a:gd fmla="*/ 18 w 30" name="T56"/>
                  <a:gd fmla="*/ 23 h 24" name="T57"/>
                  <a:gd fmla="*/ 17 w 30" name="T58"/>
                  <a:gd fmla="*/ 22 h 24" name="T59"/>
                  <a:gd fmla="*/ 18 w 30" name="T60"/>
                  <a:gd fmla="*/ 21 h 24" name="T61"/>
                  <a:gd fmla="*/ 19 w 30" name="T62"/>
                  <a:gd fmla="*/ 22 h 24" name="T63"/>
                  <a:gd fmla="*/ 18 w 30" name="T64"/>
                  <a:gd fmla="*/ 23 h 24" name="T65"/>
                  <a:gd fmla="*/ 21 w 30" name="T66"/>
                  <a:gd fmla="*/ 23 h 24" name="T67"/>
                  <a:gd fmla="*/ 20 w 30" name="T68"/>
                  <a:gd fmla="*/ 22 h 24" name="T69"/>
                  <a:gd fmla="*/ 21 w 30" name="T70"/>
                  <a:gd fmla="*/ 21 h 24" name="T71"/>
                  <a:gd fmla="*/ 22 w 30" name="T72"/>
                  <a:gd fmla="*/ 22 h 24" name="T73"/>
                  <a:gd fmla="*/ 21 w 30" name="T74"/>
                  <a:gd fmla="*/ 23 h 24" name="T75"/>
                  <a:gd fmla="*/ 28 w 30" name="T76"/>
                  <a:gd fmla="*/ 18 h 24" name="T77"/>
                  <a:gd fmla="*/ 27 w 30" name="T78"/>
                  <a:gd fmla="*/ 19 h 24" name="T79"/>
                  <a:gd fmla="*/ 2 w 30" name="T80"/>
                  <a:gd fmla="*/ 19 h 24" name="T81"/>
                  <a:gd fmla="*/ 1 w 30" name="T82"/>
                  <a:gd fmla="*/ 18 h 24" name="T83"/>
                  <a:gd fmla="*/ 1 w 30" name="T84"/>
                  <a:gd fmla="*/ 3 h 24" name="T85"/>
                  <a:gd fmla="*/ 2 w 30" name="T86"/>
                  <a:gd fmla="*/ 2 h 24" name="T87"/>
                  <a:gd fmla="*/ 8 w 30" name="T88"/>
                  <a:gd fmla="*/ 2 h 24" name="T89"/>
                  <a:gd fmla="*/ 21 w 30" name="T90"/>
                  <a:gd fmla="*/ 2 h 24" name="T91"/>
                  <a:gd fmla="*/ 27 w 30" name="T92"/>
                  <a:gd fmla="*/ 2 h 24" name="T93"/>
                  <a:gd fmla="*/ 28 w 30" name="T94"/>
                  <a:gd fmla="*/ 3 h 24" name="T95"/>
                  <a:gd fmla="*/ 28 w 30" name="T96"/>
                  <a:gd fmla="*/ 18 h 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4" w="30">
                    <a:moveTo>
                      <a:pt x="28" y="0"/>
                    </a:moveTo>
                    <a:cubicBezTo>
                      <a:pt x="21" y="0"/>
                      <a:pt x="21" y="0"/>
                      <a:pt x="21" y="0"/>
                    </a:cubicBezTo>
                    <a:cubicBezTo>
                      <a:pt x="20" y="0"/>
                      <a:pt x="20" y="0"/>
                      <a:pt x="20" y="0"/>
                    </a:cubicBezTo>
                    <a:cubicBezTo>
                      <a:pt x="10" y="0"/>
                      <a:pt x="10" y="0"/>
                      <a:pt x="10" y="0"/>
                    </a:cubicBezTo>
                    <a:cubicBezTo>
                      <a:pt x="9" y="0"/>
                      <a:pt x="9" y="0"/>
                      <a:pt x="9" y="0"/>
                    </a:cubicBezTo>
                    <a:cubicBezTo>
                      <a:pt x="1" y="0"/>
                      <a:pt x="1" y="0"/>
                      <a:pt x="1" y="0"/>
                    </a:cubicBezTo>
                    <a:cubicBezTo>
                      <a:pt x="0" y="0"/>
                      <a:pt x="0" y="0"/>
                      <a:pt x="0" y="1"/>
                    </a:cubicBezTo>
                    <a:cubicBezTo>
                      <a:pt x="0" y="23"/>
                      <a:pt x="0" y="23"/>
                      <a:pt x="0" y="23"/>
                    </a:cubicBezTo>
                    <a:cubicBezTo>
                      <a:pt x="0" y="24"/>
                      <a:pt x="0" y="24"/>
                      <a:pt x="1" y="24"/>
                    </a:cubicBezTo>
                    <a:cubicBezTo>
                      <a:pt x="28" y="24"/>
                      <a:pt x="28" y="24"/>
                      <a:pt x="28" y="24"/>
                    </a:cubicBezTo>
                    <a:cubicBezTo>
                      <a:pt x="29" y="24"/>
                      <a:pt x="30" y="24"/>
                      <a:pt x="30" y="23"/>
                    </a:cubicBezTo>
                    <a:cubicBezTo>
                      <a:pt x="30" y="1"/>
                      <a:pt x="30" y="1"/>
                      <a:pt x="30" y="1"/>
                    </a:cubicBezTo>
                    <a:cubicBezTo>
                      <a:pt x="30" y="0"/>
                      <a:pt x="29" y="0"/>
                      <a:pt x="28" y="0"/>
                    </a:cubicBezTo>
                    <a:close/>
                    <a:moveTo>
                      <a:pt x="8" y="23"/>
                    </a:moveTo>
                    <a:cubicBezTo>
                      <a:pt x="8" y="23"/>
                      <a:pt x="7" y="22"/>
                      <a:pt x="7" y="22"/>
                    </a:cubicBezTo>
                    <a:cubicBezTo>
                      <a:pt x="7" y="21"/>
                      <a:pt x="8" y="21"/>
                      <a:pt x="8" y="21"/>
                    </a:cubicBezTo>
                    <a:cubicBezTo>
                      <a:pt x="9" y="21"/>
                      <a:pt x="9" y="21"/>
                      <a:pt x="9" y="22"/>
                    </a:cubicBezTo>
                    <a:cubicBezTo>
                      <a:pt x="9" y="22"/>
                      <a:pt x="9" y="23"/>
                      <a:pt x="8" y="23"/>
                    </a:cubicBezTo>
                    <a:close/>
                    <a:moveTo>
                      <a:pt x="11" y="23"/>
                    </a:moveTo>
                    <a:cubicBezTo>
                      <a:pt x="11" y="23"/>
                      <a:pt x="10" y="22"/>
                      <a:pt x="10" y="22"/>
                    </a:cubicBezTo>
                    <a:cubicBezTo>
                      <a:pt x="10" y="21"/>
                      <a:pt x="11" y="21"/>
                      <a:pt x="11" y="21"/>
                    </a:cubicBezTo>
                    <a:cubicBezTo>
                      <a:pt x="12" y="21"/>
                      <a:pt x="12" y="21"/>
                      <a:pt x="12" y="22"/>
                    </a:cubicBezTo>
                    <a:cubicBezTo>
                      <a:pt x="12" y="22"/>
                      <a:pt x="12" y="23"/>
                      <a:pt x="11" y="23"/>
                    </a:cubicBezTo>
                    <a:close/>
                    <a:moveTo>
                      <a:pt x="15" y="23"/>
                    </a:moveTo>
                    <a:cubicBezTo>
                      <a:pt x="14" y="23"/>
                      <a:pt x="13" y="22"/>
                      <a:pt x="13" y="22"/>
                    </a:cubicBezTo>
                    <a:cubicBezTo>
                      <a:pt x="13" y="21"/>
                      <a:pt x="14" y="20"/>
                      <a:pt x="15" y="20"/>
                    </a:cubicBezTo>
                    <a:cubicBezTo>
                      <a:pt x="16" y="20"/>
                      <a:pt x="16" y="21"/>
                      <a:pt x="16" y="22"/>
                    </a:cubicBezTo>
                    <a:cubicBezTo>
                      <a:pt x="16" y="22"/>
                      <a:pt x="16" y="23"/>
                      <a:pt x="15" y="23"/>
                    </a:cubicBezTo>
                    <a:close/>
                    <a:moveTo>
                      <a:pt x="18" y="23"/>
                    </a:moveTo>
                    <a:cubicBezTo>
                      <a:pt x="17" y="23"/>
                      <a:pt x="17" y="22"/>
                      <a:pt x="17" y="22"/>
                    </a:cubicBezTo>
                    <a:cubicBezTo>
                      <a:pt x="17" y="21"/>
                      <a:pt x="17" y="21"/>
                      <a:pt x="18" y="21"/>
                    </a:cubicBezTo>
                    <a:cubicBezTo>
                      <a:pt x="18" y="21"/>
                      <a:pt x="19" y="21"/>
                      <a:pt x="19" y="22"/>
                    </a:cubicBezTo>
                    <a:cubicBezTo>
                      <a:pt x="19" y="22"/>
                      <a:pt x="18" y="23"/>
                      <a:pt x="18" y="23"/>
                    </a:cubicBezTo>
                    <a:close/>
                    <a:moveTo>
                      <a:pt x="21" y="23"/>
                    </a:moveTo>
                    <a:cubicBezTo>
                      <a:pt x="21" y="23"/>
                      <a:pt x="20" y="22"/>
                      <a:pt x="20" y="22"/>
                    </a:cubicBezTo>
                    <a:cubicBezTo>
                      <a:pt x="20" y="21"/>
                      <a:pt x="21" y="21"/>
                      <a:pt x="21" y="21"/>
                    </a:cubicBezTo>
                    <a:cubicBezTo>
                      <a:pt x="22" y="21"/>
                      <a:pt x="22" y="21"/>
                      <a:pt x="22" y="22"/>
                    </a:cubicBezTo>
                    <a:cubicBezTo>
                      <a:pt x="22" y="22"/>
                      <a:pt x="22" y="23"/>
                      <a:pt x="21" y="23"/>
                    </a:cubicBezTo>
                    <a:close/>
                    <a:moveTo>
                      <a:pt x="28" y="18"/>
                    </a:moveTo>
                    <a:cubicBezTo>
                      <a:pt x="28" y="19"/>
                      <a:pt x="28" y="19"/>
                      <a:pt x="27" y="19"/>
                    </a:cubicBezTo>
                    <a:cubicBezTo>
                      <a:pt x="2" y="19"/>
                      <a:pt x="2" y="19"/>
                      <a:pt x="2" y="19"/>
                    </a:cubicBezTo>
                    <a:cubicBezTo>
                      <a:pt x="2" y="19"/>
                      <a:pt x="1" y="19"/>
                      <a:pt x="1" y="18"/>
                    </a:cubicBezTo>
                    <a:cubicBezTo>
                      <a:pt x="1" y="3"/>
                      <a:pt x="1" y="3"/>
                      <a:pt x="1" y="3"/>
                    </a:cubicBezTo>
                    <a:cubicBezTo>
                      <a:pt x="1" y="2"/>
                      <a:pt x="2" y="2"/>
                      <a:pt x="2" y="2"/>
                    </a:cubicBezTo>
                    <a:cubicBezTo>
                      <a:pt x="8" y="2"/>
                      <a:pt x="8" y="2"/>
                      <a:pt x="8" y="2"/>
                    </a:cubicBezTo>
                    <a:cubicBezTo>
                      <a:pt x="21" y="2"/>
                      <a:pt x="21" y="2"/>
                      <a:pt x="21" y="2"/>
                    </a:cubicBezTo>
                    <a:cubicBezTo>
                      <a:pt x="27" y="2"/>
                      <a:pt x="27" y="2"/>
                      <a:pt x="27" y="2"/>
                    </a:cubicBezTo>
                    <a:cubicBezTo>
                      <a:pt x="28" y="2"/>
                      <a:pt x="28" y="2"/>
                      <a:pt x="28" y="3"/>
                    </a:cubicBezTo>
                    <a:lnTo>
                      <a:pt x="28" y="1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176"/>
              <p:cNvSpPr>
                <a:spLocks noEditPoints="1"/>
              </p:cNvSpPr>
              <p:nvPr/>
            </p:nvSpPr>
            <p:spPr bwMode="auto">
              <a:xfrm>
                <a:off x="9542624" y="1606127"/>
                <a:ext cx="382588" cy="247650"/>
              </a:xfrm>
              <a:custGeom>
                <a:gdLst>
                  <a:gd fmla="*/ 26 w 34" name="T0"/>
                  <a:gd fmla="*/ 0 h 22" name="T1"/>
                  <a:gd fmla="*/ 25 w 34" name="T2"/>
                  <a:gd fmla="*/ 0 h 22" name="T3"/>
                  <a:gd fmla="*/ 26 w 34" name="T4"/>
                  <a:gd fmla="*/ 1 h 22" name="T5"/>
                  <a:gd fmla="*/ 26 w 34" name="T6"/>
                  <a:gd fmla="*/ 2 h 22" name="T7"/>
                  <a:gd fmla="*/ 23 w 34" name="T8"/>
                  <a:gd fmla="*/ 2 h 22" name="T9"/>
                  <a:gd fmla="*/ 23 w 34" name="T10"/>
                  <a:gd fmla="*/ 1 h 22" name="T11"/>
                  <a:gd fmla="*/ 23 w 34" name="T12"/>
                  <a:gd fmla="*/ 0 h 22" name="T13"/>
                  <a:gd fmla="*/ 10 w 34" name="T14"/>
                  <a:gd fmla="*/ 0 h 22" name="T15"/>
                  <a:gd fmla="*/ 10 w 34" name="T16"/>
                  <a:gd fmla="*/ 1 h 22" name="T17"/>
                  <a:gd fmla="*/ 10 w 34" name="T18"/>
                  <a:gd fmla="*/ 2 h 22" name="T19"/>
                  <a:gd fmla="*/ 8 w 34" name="T20"/>
                  <a:gd fmla="*/ 2 h 22" name="T21"/>
                  <a:gd fmla="*/ 8 w 34" name="T22"/>
                  <a:gd fmla="*/ 1 h 22" name="T23"/>
                  <a:gd fmla="*/ 8 w 34" name="T24"/>
                  <a:gd fmla="*/ 0 h 22" name="T25"/>
                  <a:gd fmla="*/ 7 w 34" name="T26"/>
                  <a:gd fmla="*/ 0 h 22" name="T27"/>
                  <a:gd fmla="*/ 0 w 34" name="T28"/>
                  <a:gd fmla="*/ 7 h 22" name="T29"/>
                  <a:gd fmla="*/ 0 w 34" name="T30"/>
                  <a:gd fmla="*/ 15 h 22" name="T31"/>
                  <a:gd fmla="*/ 7 w 34" name="T32"/>
                  <a:gd fmla="*/ 22 h 22" name="T33"/>
                  <a:gd fmla="*/ 26 w 34" name="T34"/>
                  <a:gd fmla="*/ 22 h 22" name="T35"/>
                  <a:gd fmla="*/ 34 w 34" name="T36"/>
                  <a:gd fmla="*/ 15 h 22" name="T37"/>
                  <a:gd fmla="*/ 34 w 34" name="T38"/>
                  <a:gd fmla="*/ 7 h 22" name="T39"/>
                  <a:gd fmla="*/ 26 w 34" name="T40"/>
                  <a:gd fmla="*/ 0 h 22" name="T41"/>
                  <a:gd fmla="*/ 27 w 34" name="T42"/>
                  <a:gd fmla="*/ 18 h 22" name="T43"/>
                  <a:gd fmla="*/ 6 w 34" name="T44"/>
                  <a:gd fmla="*/ 18 h 22" name="T45"/>
                  <a:gd fmla="*/ 5 w 34" name="T46"/>
                  <a:gd fmla="*/ 16 h 22" name="T47"/>
                  <a:gd fmla="*/ 6 w 34" name="T48"/>
                  <a:gd fmla="*/ 15 h 22" name="T49"/>
                  <a:gd fmla="*/ 27 w 34" name="T50"/>
                  <a:gd fmla="*/ 15 h 22" name="T51"/>
                  <a:gd fmla="*/ 29 w 34" name="T52"/>
                  <a:gd fmla="*/ 16 h 22" name="T53"/>
                  <a:gd fmla="*/ 27 w 34" name="T54"/>
                  <a:gd fmla="*/ 18 h 22" name="T55"/>
                  <a:gd fmla="*/ 27 w 34" name="T56"/>
                  <a:gd fmla="*/ 13 h 22" name="T57"/>
                  <a:gd fmla="*/ 6 w 34" name="T58"/>
                  <a:gd fmla="*/ 13 h 22" name="T59"/>
                  <a:gd fmla="*/ 5 w 34" name="T60"/>
                  <a:gd fmla="*/ 11 h 22" name="T61"/>
                  <a:gd fmla="*/ 6 w 34" name="T62"/>
                  <a:gd fmla="*/ 10 h 22" name="T63"/>
                  <a:gd fmla="*/ 27 w 34" name="T64"/>
                  <a:gd fmla="*/ 10 h 22" name="T65"/>
                  <a:gd fmla="*/ 29 w 34" name="T66"/>
                  <a:gd fmla="*/ 11 h 22" name="T67"/>
                  <a:gd fmla="*/ 27 w 34" name="T68"/>
                  <a:gd fmla="*/ 13 h 22" name="T69"/>
                  <a:gd fmla="*/ 27 w 34" name="T70"/>
                  <a:gd fmla="*/ 8 h 22" name="T71"/>
                  <a:gd fmla="*/ 6 w 34" name="T72"/>
                  <a:gd fmla="*/ 8 h 22" name="T73"/>
                  <a:gd fmla="*/ 5 w 34" name="T74"/>
                  <a:gd fmla="*/ 6 h 22" name="T75"/>
                  <a:gd fmla="*/ 6 w 34" name="T76"/>
                  <a:gd fmla="*/ 5 h 22" name="T77"/>
                  <a:gd fmla="*/ 27 w 34" name="T78"/>
                  <a:gd fmla="*/ 5 h 22" name="T79"/>
                  <a:gd fmla="*/ 29 w 34" name="T80"/>
                  <a:gd fmla="*/ 6 h 22" name="T81"/>
                  <a:gd fmla="*/ 27 w 34" name="T82"/>
                  <a:gd fmla="*/ 8 h 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2" w="34">
                    <a:moveTo>
                      <a:pt x="26" y="0"/>
                    </a:moveTo>
                    <a:cubicBezTo>
                      <a:pt x="25" y="0"/>
                      <a:pt x="25" y="0"/>
                      <a:pt x="25" y="0"/>
                    </a:cubicBezTo>
                    <a:cubicBezTo>
                      <a:pt x="26" y="0"/>
                      <a:pt x="26" y="1"/>
                      <a:pt x="26" y="1"/>
                    </a:cubicBezTo>
                    <a:cubicBezTo>
                      <a:pt x="26" y="2"/>
                      <a:pt x="26" y="2"/>
                      <a:pt x="26" y="2"/>
                    </a:cubicBezTo>
                    <a:cubicBezTo>
                      <a:pt x="23" y="2"/>
                      <a:pt x="23" y="2"/>
                      <a:pt x="23" y="2"/>
                    </a:cubicBezTo>
                    <a:cubicBezTo>
                      <a:pt x="23" y="1"/>
                      <a:pt x="23" y="1"/>
                      <a:pt x="23" y="1"/>
                    </a:cubicBezTo>
                    <a:cubicBezTo>
                      <a:pt x="23" y="1"/>
                      <a:pt x="23" y="0"/>
                      <a:pt x="23" y="0"/>
                    </a:cubicBezTo>
                    <a:cubicBezTo>
                      <a:pt x="10" y="0"/>
                      <a:pt x="10" y="0"/>
                      <a:pt x="10" y="0"/>
                    </a:cubicBezTo>
                    <a:cubicBezTo>
                      <a:pt x="10" y="0"/>
                      <a:pt x="10" y="1"/>
                      <a:pt x="10" y="1"/>
                    </a:cubicBezTo>
                    <a:cubicBezTo>
                      <a:pt x="10" y="2"/>
                      <a:pt x="10" y="2"/>
                      <a:pt x="10" y="2"/>
                    </a:cubicBezTo>
                    <a:cubicBezTo>
                      <a:pt x="8" y="2"/>
                      <a:pt x="8" y="2"/>
                      <a:pt x="8" y="2"/>
                    </a:cubicBezTo>
                    <a:cubicBezTo>
                      <a:pt x="8" y="1"/>
                      <a:pt x="8" y="1"/>
                      <a:pt x="8" y="1"/>
                    </a:cubicBezTo>
                    <a:cubicBezTo>
                      <a:pt x="8" y="1"/>
                      <a:pt x="8" y="0"/>
                      <a:pt x="8" y="0"/>
                    </a:cubicBezTo>
                    <a:cubicBezTo>
                      <a:pt x="7" y="0"/>
                      <a:pt x="7" y="0"/>
                      <a:pt x="7" y="0"/>
                    </a:cubicBezTo>
                    <a:cubicBezTo>
                      <a:pt x="3" y="0"/>
                      <a:pt x="0" y="3"/>
                      <a:pt x="0" y="7"/>
                    </a:cubicBezTo>
                    <a:cubicBezTo>
                      <a:pt x="0" y="15"/>
                      <a:pt x="0" y="15"/>
                      <a:pt x="0" y="15"/>
                    </a:cubicBezTo>
                    <a:cubicBezTo>
                      <a:pt x="0" y="19"/>
                      <a:pt x="3" y="22"/>
                      <a:pt x="7" y="22"/>
                    </a:cubicBezTo>
                    <a:cubicBezTo>
                      <a:pt x="26" y="22"/>
                      <a:pt x="26" y="22"/>
                      <a:pt x="26" y="22"/>
                    </a:cubicBezTo>
                    <a:cubicBezTo>
                      <a:pt x="30" y="22"/>
                      <a:pt x="34" y="19"/>
                      <a:pt x="34" y="15"/>
                    </a:cubicBezTo>
                    <a:cubicBezTo>
                      <a:pt x="34" y="7"/>
                      <a:pt x="34" y="7"/>
                      <a:pt x="34" y="7"/>
                    </a:cubicBezTo>
                    <a:cubicBezTo>
                      <a:pt x="34" y="3"/>
                      <a:pt x="30" y="0"/>
                      <a:pt x="26" y="0"/>
                    </a:cubicBezTo>
                    <a:close/>
                    <a:moveTo>
                      <a:pt x="27" y="18"/>
                    </a:moveTo>
                    <a:cubicBezTo>
                      <a:pt x="6" y="18"/>
                      <a:pt x="6" y="18"/>
                      <a:pt x="6" y="18"/>
                    </a:cubicBezTo>
                    <a:cubicBezTo>
                      <a:pt x="6" y="18"/>
                      <a:pt x="5" y="17"/>
                      <a:pt x="5" y="16"/>
                    </a:cubicBezTo>
                    <a:cubicBezTo>
                      <a:pt x="5" y="16"/>
                      <a:pt x="6" y="15"/>
                      <a:pt x="6" y="15"/>
                    </a:cubicBezTo>
                    <a:cubicBezTo>
                      <a:pt x="27" y="15"/>
                      <a:pt x="27" y="15"/>
                      <a:pt x="27" y="15"/>
                    </a:cubicBezTo>
                    <a:cubicBezTo>
                      <a:pt x="28" y="15"/>
                      <a:pt x="29" y="16"/>
                      <a:pt x="29" y="16"/>
                    </a:cubicBezTo>
                    <a:cubicBezTo>
                      <a:pt x="29" y="17"/>
                      <a:pt x="28" y="18"/>
                      <a:pt x="27" y="18"/>
                    </a:cubicBezTo>
                    <a:close/>
                    <a:moveTo>
                      <a:pt x="27" y="13"/>
                    </a:moveTo>
                    <a:cubicBezTo>
                      <a:pt x="6" y="13"/>
                      <a:pt x="6" y="13"/>
                      <a:pt x="6" y="13"/>
                    </a:cubicBezTo>
                    <a:cubicBezTo>
                      <a:pt x="6" y="13"/>
                      <a:pt x="5" y="12"/>
                      <a:pt x="5" y="11"/>
                    </a:cubicBezTo>
                    <a:cubicBezTo>
                      <a:pt x="5" y="11"/>
                      <a:pt x="6" y="10"/>
                      <a:pt x="6" y="10"/>
                    </a:cubicBezTo>
                    <a:cubicBezTo>
                      <a:pt x="27" y="10"/>
                      <a:pt x="27" y="10"/>
                      <a:pt x="27" y="10"/>
                    </a:cubicBezTo>
                    <a:cubicBezTo>
                      <a:pt x="28" y="10"/>
                      <a:pt x="29" y="11"/>
                      <a:pt x="29" y="11"/>
                    </a:cubicBezTo>
                    <a:cubicBezTo>
                      <a:pt x="29" y="12"/>
                      <a:pt x="28" y="13"/>
                      <a:pt x="27" y="13"/>
                    </a:cubicBezTo>
                    <a:close/>
                    <a:moveTo>
                      <a:pt x="27" y="8"/>
                    </a:moveTo>
                    <a:cubicBezTo>
                      <a:pt x="6" y="8"/>
                      <a:pt x="6" y="8"/>
                      <a:pt x="6" y="8"/>
                    </a:cubicBezTo>
                    <a:cubicBezTo>
                      <a:pt x="6" y="8"/>
                      <a:pt x="5" y="7"/>
                      <a:pt x="5" y="6"/>
                    </a:cubicBezTo>
                    <a:cubicBezTo>
                      <a:pt x="5" y="6"/>
                      <a:pt x="6" y="5"/>
                      <a:pt x="6" y="5"/>
                    </a:cubicBezTo>
                    <a:cubicBezTo>
                      <a:pt x="27" y="5"/>
                      <a:pt x="27" y="5"/>
                      <a:pt x="27" y="5"/>
                    </a:cubicBezTo>
                    <a:cubicBezTo>
                      <a:pt x="28" y="5"/>
                      <a:pt x="29" y="6"/>
                      <a:pt x="29" y="6"/>
                    </a:cubicBezTo>
                    <a:cubicBezTo>
                      <a:pt x="29" y="7"/>
                      <a:pt x="28" y="8"/>
                      <a:pt x="27"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177"/>
              <p:cNvSpPr/>
              <p:nvPr/>
            </p:nvSpPr>
            <p:spPr bwMode="auto">
              <a:xfrm>
                <a:off x="9633111" y="1537864"/>
                <a:ext cx="190500" cy="79375"/>
              </a:xfrm>
              <a:custGeom>
                <a:gdLst>
                  <a:gd fmla="*/ 17 w 17" name="T0"/>
                  <a:gd fmla="*/ 6 h 7" name="T1"/>
                  <a:gd fmla="*/ 12 w 17" name="T2"/>
                  <a:gd fmla="*/ 0 h 7" name="T3"/>
                  <a:gd fmla="*/ 5 w 17" name="T4"/>
                  <a:gd fmla="*/ 0 h 7" name="T5"/>
                  <a:gd fmla="*/ 0 w 17" name="T6"/>
                  <a:gd fmla="*/ 6 h 7" name="T7"/>
                  <a:gd fmla="*/ 0 w 17" name="T8"/>
                  <a:gd fmla="*/ 7 h 7" name="T9"/>
                  <a:gd fmla="*/ 2 w 17" name="T10"/>
                  <a:gd fmla="*/ 7 h 7" name="T11"/>
                  <a:gd fmla="*/ 2 w 17" name="T12"/>
                  <a:gd fmla="*/ 6 h 7" name="T13"/>
                  <a:gd fmla="*/ 6 w 17" name="T14"/>
                  <a:gd fmla="*/ 2 h 7" name="T15"/>
                  <a:gd fmla="*/ 11 w 17" name="T16"/>
                  <a:gd fmla="*/ 2 h 7" name="T17"/>
                  <a:gd fmla="*/ 15 w 17" name="T18"/>
                  <a:gd fmla="*/ 6 h 7" name="T19"/>
                  <a:gd fmla="*/ 15 w 17" name="T20"/>
                  <a:gd fmla="*/ 7 h 7" name="T21"/>
                  <a:gd fmla="*/ 17 w 17" name="T22"/>
                  <a:gd fmla="*/ 7 h 7" name="T23"/>
                  <a:gd fmla="*/ 17 w 17" name="T24"/>
                  <a:gd fmla="*/ 6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7">
                    <a:moveTo>
                      <a:pt x="17" y="6"/>
                    </a:moveTo>
                    <a:cubicBezTo>
                      <a:pt x="16" y="2"/>
                      <a:pt x="15" y="0"/>
                      <a:pt x="12" y="0"/>
                    </a:cubicBezTo>
                    <a:cubicBezTo>
                      <a:pt x="5" y="0"/>
                      <a:pt x="5" y="0"/>
                      <a:pt x="5" y="0"/>
                    </a:cubicBezTo>
                    <a:cubicBezTo>
                      <a:pt x="3" y="0"/>
                      <a:pt x="1" y="2"/>
                      <a:pt x="0" y="6"/>
                    </a:cubicBezTo>
                    <a:cubicBezTo>
                      <a:pt x="0" y="6"/>
                      <a:pt x="0" y="7"/>
                      <a:pt x="0" y="7"/>
                    </a:cubicBezTo>
                    <a:cubicBezTo>
                      <a:pt x="2" y="7"/>
                      <a:pt x="2" y="7"/>
                      <a:pt x="2" y="7"/>
                    </a:cubicBezTo>
                    <a:cubicBezTo>
                      <a:pt x="2" y="7"/>
                      <a:pt x="2" y="6"/>
                      <a:pt x="2" y="6"/>
                    </a:cubicBezTo>
                    <a:cubicBezTo>
                      <a:pt x="3" y="3"/>
                      <a:pt x="4" y="2"/>
                      <a:pt x="6" y="2"/>
                    </a:cubicBezTo>
                    <a:cubicBezTo>
                      <a:pt x="11" y="2"/>
                      <a:pt x="11" y="2"/>
                      <a:pt x="11" y="2"/>
                    </a:cubicBezTo>
                    <a:cubicBezTo>
                      <a:pt x="13" y="2"/>
                      <a:pt x="15" y="3"/>
                      <a:pt x="15" y="6"/>
                    </a:cubicBezTo>
                    <a:cubicBezTo>
                      <a:pt x="15" y="6"/>
                      <a:pt x="15" y="7"/>
                      <a:pt x="15" y="7"/>
                    </a:cubicBezTo>
                    <a:cubicBezTo>
                      <a:pt x="17" y="7"/>
                      <a:pt x="17" y="7"/>
                      <a:pt x="17" y="7"/>
                    </a:cubicBezTo>
                    <a:cubicBezTo>
                      <a:pt x="17" y="7"/>
                      <a:pt x="17" y="6"/>
                      <a:pt x="17"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178"/>
              <p:cNvSpPr>
                <a:spLocks noEditPoints="1"/>
              </p:cNvSpPr>
              <p:nvPr/>
            </p:nvSpPr>
            <p:spPr bwMode="auto">
              <a:xfrm>
                <a:off x="9553736" y="3296814"/>
                <a:ext cx="349250" cy="371475"/>
              </a:xfrm>
              <a:custGeom>
                <a:gdLst>
                  <a:gd fmla="*/ 29 w 31" name="T0"/>
                  <a:gd fmla="*/ 0 h 33" name="T1"/>
                  <a:gd fmla="*/ 2 w 31" name="T2"/>
                  <a:gd fmla="*/ 0 h 33" name="T3"/>
                  <a:gd fmla="*/ 0 w 31" name="T4"/>
                  <a:gd fmla="*/ 2 h 33" name="T5"/>
                  <a:gd fmla="*/ 0 w 31" name="T6"/>
                  <a:gd fmla="*/ 31 h 33" name="T7"/>
                  <a:gd fmla="*/ 2 w 31" name="T8"/>
                  <a:gd fmla="*/ 33 h 33" name="T9"/>
                  <a:gd fmla="*/ 29 w 31" name="T10"/>
                  <a:gd fmla="*/ 33 h 33" name="T11"/>
                  <a:gd fmla="*/ 31 w 31" name="T12"/>
                  <a:gd fmla="*/ 31 h 33" name="T13"/>
                  <a:gd fmla="*/ 31 w 31" name="T14"/>
                  <a:gd fmla="*/ 2 h 33" name="T15"/>
                  <a:gd fmla="*/ 29 w 31" name="T16"/>
                  <a:gd fmla="*/ 0 h 33" name="T17"/>
                  <a:gd fmla="*/ 29 w 31" name="T18"/>
                  <a:gd fmla="*/ 28 h 33" name="T19"/>
                  <a:gd fmla="*/ 26 w 31" name="T20"/>
                  <a:gd fmla="*/ 31 h 33" name="T21"/>
                  <a:gd fmla="*/ 5 w 31" name="T22"/>
                  <a:gd fmla="*/ 31 h 33" name="T23"/>
                  <a:gd fmla="*/ 3 w 31" name="T24"/>
                  <a:gd fmla="*/ 28 h 33" name="T25"/>
                  <a:gd fmla="*/ 3 w 31" name="T26"/>
                  <a:gd fmla="*/ 5 h 33" name="T27"/>
                  <a:gd fmla="*/ 5 w 31" name="T28"/>
                  <a:gd fmla="*/ 2 h 33" name="T29"/>
                  <a:gd fmla="*/ 26 w 31" name="T30"/>
                  <a:gd fmla="*/ 2 h 33" name="T31"/>
                  <a:gd fmla="*/ 29 w 31" name="T32"/>
                  <a:gd fmla="*/ 5 h 33" name="T33"/>
                  <a:gd fmla="*/ 29 w 31" name="T34"/>
                  <a:gd fmla="*/ 28 h 3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 w="31">
                    <a:moveTo>
                      <a:pt x="29" y="0"/>
                    </a:moveTo>
                    <a:cubicBezTo>
                      <a:pt x="2" y="0"/>
                      <a:pt x="2" y="0"/>
                      <a:pt x="2" y="0"/>
                    </a:cubicBezTo>
                    <a:cubicBezTo>
                      <a:pt x="1" y="0"/>
                      <a:pt x="0" y="1"/>
                      <a:pt x="0" y="2"/>
                    </a:cubicBezTo>
                    <a:cubicBezTo>
                      <a:pt x="0" y="31"/>
                      <a:pt x="0" y="31"/>
                      <a:pt x="0" y="31"/>
                    </a:cubicBezTo>
                    <a:cubicBezTo>
                      <a:pt x="0" y="32"/>
                      <a:pt x="1" y="33"/>
                      <a:pt x="2" y="33"/>
                    </a:cubicBezTo>
                    <a:cubicBezTo>
                      <a:pt x="29" y="33"/>
                      <a:pt x="29" y="33"/>
                      <a:pt x="29" y="33"/>
                    </a:cubicBezTo>
                    <a:cubicBezTo>
                      <a:pt x="30" y="33"/>
                      <a:pt x="31" y="32"/>
                      <a:pt x="31" y="31"/>
                    </a:cubicBezTo>
                    <a:cubicBezTo>
                      <a:pt x="31" y="2"/>
                      <a:pt x="31" y="2"/>
                      <a:pt x="31" y="2"/>
                    </a:cubicBezTo>
                    <a:cubicBezTo>
                      <a:pt x="31" y="1"/>
                      <a:pt x="30" y="0"/>
                      <a:pt x="29" y="0"/>
                    </a:cubicBezTo>
                    <a:close/>
                    <a:moveTo>
                      <a:pt x="29" y="28"/>
                    </a:moveTo>
                    <a:cubicBezTo>
                      <a:pt x="29" y="30"/>
                      <a:pt x="28" y="31"/>
                      <a:pt x="26" y="31"/>
                    </a:cubicBezTo>
                    <a:cubicBezTo>
                      <a:pt x="5" y="31"/>
                      <a:pt x="5" y="31"/>
                      <a:pt x="5" y="31"/>
                    </a:cubicBezTo>
                    <a:cubicBezTo>
                      <a:pt x="4" y="31"/>
                      <a:pt x="3" y="30"/>
                      <a:pt x="3" y="28"/>
                    </a:cubicBezTo>
                    <a:cubicBezTo>
                      <a:pt x="3" y="5"/>
                      <a:pt x="3" y="5"/>
                      <a:pt x="3" y="5"/>
                    </a:cubicBezTo>
                    <a:cubicBezTo>
                      <a:pt x="3" y="3"/>
                      <a:pt x="4" y="2"/>
                      <a:pt x="5" y="2"/>
                    </a:cubicBezTo>
                    <a:cubicBezTo>
                      <a:pt x="26" y="2"/>
                      <a:pt x="26" y="2"/>
                      <a:pt x="26" y="2"/>
                    </a:cubicBezTo>
                    <a:cubicBezTo>
                      <a:pt x="28" y="2"/>
                      <a:pt x="29" y="3"/>
                      <a:pt x="29" y="5"/>
                    </a:cubicBezTo>
                    <a:lnTo>
                      <a:pt x="29" y="2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179"/>
              <p:cNvSpPr>
                <a:spLocks noEditPoints="1"/>
              </p:cNvSpPr>
              <p:nvPr/>
            </p:nvSpPr>
            <p:spPr bwMode="auto">
              <a:xfrm>
                <a:off x="9599774" y="3330152"/>
                <a:ext cx="269875" cy="304800"/>
              </a:xfrm>
              <a:custGeom>
                <a:gdLst>
                  <a:gd fmla="*/ 23 w 24" name="T0"/>
                  <a:gd fmla="*/ 1 h 27" name="T1"/>
                  <a:gd fmla="*/ 22 w 24" name="T2"/>
                  <a:gd fmla="*/ 0 h 27" name="T3"/>
                  <a:gd fmla="*/ 1 w 24" name="T4"/>
                  <a:gd fmla="*/ 0 h 27" name="T5"/>
                  <a:gd fmla="*/ 0 w 24" name="T6"/>
                  <a:gd fmla="*/ 1 h 27" name="T7"/>
                  <a:gd fmla="*/ 0 w 24" name="T8"/>
                  <a:gd fmla="*/ 2 h 27" name="T9"/>
                  <a:gd fmla="*/ 0 w 24" name="T10"/>
                  <a:gd fmla="*/ 25 h 27" name="T11"/>
                  <a:gd fmla="*/ 0 w 24" name="T12"/>
                  <a:gd fmla="*/ 26 h 27" name="T13"/>
                  <a:gd fmla="*/ 1 w 24" name="T14"/>
                  <a:gd fmla="*/ 27 h 27" name="T15"/>
                  <a:gd fmla="*/ 22 w 24" name="T16"/>
                  <a:gd fmla="*/ 27 h 27" name="T17"/>
                  <a:gd fmla="*/ 23 w 24" name="T18"/>
                  <a:gd fmla="*/ 26 h 27" name="T19"/>
                  <a:gd fmla="*/ 24 w 24" name="T20"/>
                  <a:gd fmla="*/ 25 h 27" name="T21"/>
                  <a:gd fmla="*/ 24 w 24" name="T22"/>
                  <a:gd fmla="*/ 2 h 27" name="T23"/>
                  <a:gd fmla="*/ 23 w 24" name="T24"/>
                  <a:gd fmla="*/ 1 h 27" name="T25"/>
                  <a:gd fmla="*/ 12 w 24" name="T26"/>
                  <a:gd fmla="*/ 19 h 27" name="T27"/>
                  <a:gd fmla="*/ 5 w 24" name="T28"/>
                  <a:gd fmla="*/ 13 h 27" name="T29"/>
                  <a:gd fmla="*/ 12 w 24" name="T30"/>
                  <a:gd fmla="*/ 6 h 27" name="T31"/>
                  <a:gd fmla="*/ 18 w 24" name="T32"/>
                  <a:gd fmla="*/ 13 h 27" name="T33"/>
                  <a:gd fmla="*/ 12 w 24" name="T34"/>
                  <a:gd fmla="*/ 19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24">
                    <a:moveTo>
                      <a:pt x="23" y="1"/>
                    </a:moveTo>
                    <a:cubicBezTo>
                      <a:pt x="23" y="1"/>
                      <a:pt x="23" y="0"/>
                      <a:pt x="22" y="0"/>
                    </a:cubicBezTo>
                    <a:cubicBezTo>
                      <a:pt x="1" y="0"/>
                      <a:pt x="1" y="0"/>
                      <a:pt x="1" y="0"/>
                    </a:cubicBezTo>
                    <a:cubicBezTo>
                      <a:pt x="0" y="0"/>
                      <a:pt x="0" y="1"/>
                      <a:pt x="0" y="1"/>
                    </a:cubicBezTo>
                    <a:cubicBezTo>
                      <a:pt x="0" y="1"/>
                      <a:pt x="0" y="1"/>
                      <a:pt x="0" y="2"/>
                    </a:cubicBezTo>
                    <a:cubicBezTo>
                      <a:pt x="0" y="25"/>
                      <a:pt x="0" y="25"/>
                      <a:pt x="0" y="25"/>
                    </a:cubicBezTo>
                    <a:cubicBezTo>
                      <a:pt x="0" y="26"/>
                      <a:pt x="0" y="26"/>
                      <a:pt x="0" y="26"/>
                    </a:cubicBezTo>
                    <a:cubicBezTo>
                      <a:pt x="0" y="26"/>
                      <a:pt x="0" y="27"/>
                      <a:pt x="1" y="27"/>
                    </a:cubicBezTo>
                    <a:cubicBezTo>
                      <a:pt x="22" y="27"/>
                      <a:pt x="22" y="27"/>
                      <a:pt x="22" y="27"/>
                    </a:cubicBezTo>
                    <a:cubicBezTo>
                      <a:pt x="23" y="27"/>
                      <a:pt x="23" y="26"/>
                      <a:pt x="23" y="26"/>
                    </a:cubicBezTo>
                    <a:cubicBezTo>
                      <a:pt x="23" y="26"/>
                      <a:pt x="24" y="26"/>
                      <a:pt x="24" y="25"/>
                    </a:cubicBezTo>
                    <a:cubicBezTo>
                      <a:pt x="24" y="2"/>
                      <a:pt x="24" y="2"/>
                      <a:pt x="24" y="2"/>
                    </a:cubicBezTo>
                    <a:cubicBezTo>
                      <a:pt x="24" y="1"/>
                      <a:pt x="23" y="1"/>
                      <a:pt x="23" y="1"/>
                    </a:cubicBezTo>
                    <a:close/>
                    <a:moveTo>
                      <a:pt x="12" y="19"/>
                    </a:moveTo>
                    <a:cubicBezTo>
                      <a:pt x="8" y="19"/>
                      <a:pt x="5" y="16"/>
                      <a:pt x="5" y="13"/>
                    </a:cubicBezTo>
                    <a:cubicBezTo>
                      <a:pt x="5" y="9"/>
                      <a:pt x="8" y="6"/>
                      <a:pt x="12" y="6"/>
                    </a:cubicBezTo>
                    <a:cubicBezTo>
                      <a:pt x="15" y="6"/>
                      <a:pt x="18" y="9"/>
                      <a:pt x="18" y="13"/>
                    </a:cubicBezTo>
                    <a:cubicBezTo>
                      <a:pt x="18" y="16"/>
                      <a:pt x="15" y="19"/>
                      <a:pt x="12" y="1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180"/>
              <p:cNvSpPr/>
              <p:nvPr/>
            </p:nvSpPr>
            <p:spPr bwMode="auto">
              <a:xfrm>
                <a:off x="9666449" y="3409527"/>
                <a:ext cx="123825" cy="123825"/>
              </a:xfrm>
              <a:custGeom>
                <a:gdLst>
                  <a:gd fmla="*/ 6 w 11" name="T0"/>
                  <a:gd fmla="*/ 0 h 11" name="T1"/>
                  <a:gd fmla="*/ 2 w 11" name="T2"/>
                  <a:gd fmla="*/ 2 h 11" name="T3"/>
                  <a:gd fmla="*/ 0 w 11" name="T4"/>
                  <a:gd fmla="*/ 6 h 11" name="T5"/>
                  <a:gd fmla="*/ 2 w 11" name="T6"/>
                  <a:gd fmla="*/ 10 h 11" name="T7"/>
                  <a:gd fmla="*/ 6 w 11" name="T8"/>
                  <a:gd fmla="*/ 11 h 11" name="T9"/>
                  <a:gd fmla="*/ 10 w 11" name="T10"/>
                  <a:gd fmla="*/ 10 h 11" name="T11"/>
                  <a:gd fmla="*/ 11 w 11" name="T12"/>
                  <a:gd fmla="*/ 6 h 11" name="T13"/>
                  <a:gd fmla="*/ 10 w 11" name="T14"/>
                  <a:gd fmla="*/ 2 h 11" name="T15"/>
                  <a:gd fmla="*/ 6 w 11" name="T16"/>
                  <a:gd fmla="*/ 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1">
                    <a:moveTo>
                      <a:pt x="6" y="0"/>
                    </a:moveTo>
                    <a:cubicBezTo>
                      <a:pt x="4" y="0"/>
                      <a:pt x="3" y="1"/>
                      <a:pt x="2" y="2"/>
                    </a:cubicBezTo>
                    <a:cubicBezTo>
                      <a:pt x="1" y="3"/>
                      <a:pt x="0" y="4"/>
                      <a:pt x="0" y="6"/>
                    </a:cubicBezTo>
                    <a:cubicBezTo>
                      <a:pt x="0" y="7"/>
                      <a:pt x="1" y="9"/>
                      <a:pt x="2" y="10"/>
                    </a:cubicBezTo>
                    <a:cubicBezTo>
                      <a:pt x="3" y="11"/>
                      <a:pt x="4" y="11"/>
                      <a:pt x="6" y="11"/>
                    </a:cubicBezTo>
                    <a:cubicBezTo>
                      <a:pt x="7" y="11"/>
                      <a:pt x="9" y="11"/>
                      <a:pt x="10" y="10"/>
                    </a:cubicBezTo>
                    <a:cubicBezTo>
                      <a:pt x="11" y="9"/>
                      <a:pt x="11" y="7"/>
                      <a:pt x="11" y="6"/>
                    </a:cubicBezTo>
                    <a:cubicBezTo>
                      <a:pt x="11" y="4"/>
                      <a:pt x="11" y="3"/>
                      <a:pt x="10" y="2"/>
                    </a:cubicBezTo>
                    <a:cubicBezTo>
                      <a:pt x="9" y="1"/>
                      <a:pt x="7" y="0"/>
                      <a:pt x="6"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4" name="Oval 181"/>
              <p:cNvSpPr>
                <a:spLocks noChangeArrowheads="1"/>
              </p:cNvSpPr>
              <p:nvPr/>
            </p:nvSpPr>
            <p:spPr bwMode="auto">
              <a:xfrm>
                <a:off x="9710899" y="3455564"/>
                <a:ext cx="34925" cy="3333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5" name="Oval 182"/>
              <p:cNvSpPr>
                <a:spLocks noChangeArrowheads="1"/>
              </p:cNvSpPr>
              <p:nvPr/>
            </p:nvSpPr>
            <p:spPr bwMode="auto">
              <a:xfrm>
                <a:off x="9723599" y="3420639"/>
                <a:ext cx="11113" cy="2222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6" name="Oval 183"/>
              <p:cNvSpPr>
                <a:spLocks noChangeArrowheads="1"/>
              </p:cNvSpPr>
              <p:nvPr/>
            </p:nvSpPr>
            <p:spPr bwMode="auto">
              <a:xfrm>
                <a:off x="9723599" y="3500014"/>
                <a:ext cx="11113" cy="2222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7" name="Oval 184"/>
              <p:cNvSpPr>
                <a:spLocks noChangeArrowheads="1"/>
              </p:cNvSpPr>
              <p:nvPr/>
            </p:nvSpPr>
            <p:spPr bwMode="auto">
              <a:xfrm>
                <a:off x="9677561" y="3466677"/>
                <a:ext cx="22225" cy="1111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8" name="Oval 185"/>
              <p:cNvSpPr>
                <a:spLocks noChangeArrowheads="1"/>
              </p:cNvSpPr>
              <p:nvPr/>
            </p:nvSpPr>
            <p:spPr bwMode="auto">
              <a:xfrm>
                <a:off x="9756936" y="3466677"/>
                <a:ext cx="22225" cy="1111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9" name="Freeform 186"/>
              <p:cNvSpPr>
                <a:spLocks noEditPoints="1"/>
              </p:cNvSpPr>
              <p:nvPr/>
            </p:nvSpPr>
            <p:spPr bwMode="auto">
              <a:xfrm>
                <a:off x="9487061" y="2642764"/>
                <a:ext cx="484188" cy="349250"/>
              </a:xfrm>
              <a:custGeom>
                <a:gdLst>
                  <a:gd fmla="*/ 28 w 43" name="T0"/>
                  <a:gd fmla="*/ 13 h 31" name="T1"/>
                  <a:gd fmla="*/ 28 w 43" name="T2"/>
                  <a:gd fmla="*/ 12 h 31" name="T3"/>
                  <a:gd fmla="*/ 8 w 43" name="T4"/>
                  <a:gd fmla="*/ 18 h 31" name="T5"/>
                  <a:gd fmla="*/ 9 w 43" name="T6"/>
                  <a:gd fmla="*/ 19 h 31" name="T7"/>
                  <a:gd fmla="*/ 17 w 43" name="T8"/>
                  <a:gd fmla="*/ 15 h 31" name="T9"/>
                  <a:gd fmla="*/ 16 w 43" name="T10"/>
                  <a:gd fmla="*/ 15 h 31" name="T11"/>
                  <a:gd fmla="*/ 18 w 43" name="T12"/>
                  <a:gd fmla="*/ 15 h 31" name="T13"/>
                  <a:gd fmla="*/ 34 w 43" name="T14"/>
                  <a:gd fmla="*/ 9 h 31" name="T15"/>
                  <a:gd fmla="*/ 43 w 43" name="T16"/>
                  <a:gd fmla="*/ 7 h 31" name="T17"/>
                  <a:gd fmla="*/ 39 w 43" name="T18"/>
                  <a:gd fmla="*/ 4 h 31" name="T19"/>
                  <a:gd fmla="*/ 37 w 43" name="T20"/>
                  <a:gd fmla="*/ 1 h 31" name="T21"/>
                  <a:gd fmla="*/ 26 w 43" name="T22"/>
                  <a:gd fmla="*/ 2 h 31" name="T23"/>
                  <a:gd fmla="*/ 22 w 43" name="T24"/>
                  <a:gd fmla="*/ 2 h 31" name="T25"/>
                  <a:gd fmla="*/ 12 w 43" name="T26"/>
                  <a:gd fmla="*/ 10 h 31" name="T27"/>
                  <a:gd fmla="*/ 6 w 43" name="T28"/>
                  <a:gd fmla="*/ 10 h 31" name="T29"/>
                  <a:gd fmla="*/ 8 w 43" name="T30"/>
                  <a:gd fmla="*/ 24 h 31" name="T31"/>
                  <a:gd fmla="*/ 10 w 43" name="T32"/>
                  <a:gd fmla="*/ 23 h 31" name="T33"/>
                  <a:gd fmla="*/ 11 w 43" name="T34"/>
                  <a:gd fmla="*/ 24 h 31" name="T35"/>
                  <a:gd fmla="*/ 19 w 43" name="T36"/>
                  <a:gd fmla="*/ 26 h 31" name="T37"/>
                  <a:gd fmla="*/ 22 w 43" name="T38"/>
                  <a:gd fmla="*/ 26 h 31" name="T39"/>
                  <a:gd fmla="*/ 27 w 43" name="T40"/>
                  <a:gd fmla="*/ 22 h 31" name="T41"/>
                  <a:gd fmla="*/ 29 w 43" name="T42"/>
                  <a:gd fmla="*/ 22 h 31" name="T43"/>
                  <a:gd fmla="*/ 36 w 43" name="T44"/>
                  <a:gd fmla="*/ 15 h 31" name="T45"/>
                  <a:gd fmla="*/ 41 w 43" name="T46"/>
                  <a:gd fmla="*/ 12 h 31" name="T47"/>
                  <a:gd fmla="*/ 12 w 43" name="T48"/>
                  <a:gd fmla="*/ 12 h 31" name="T49"/>
                  <a:gd fmla="*/ 11 w 43" name="T50"/>
                  <a:gd fmla="*/ 13 h 31" name="T51"/>
                  <a:gd fmla="*/ 9 w 43" name="T52"/>
                  <a:gd fmla="*/ 20 h 31" name="T53"/>
                  <a:gd fmla="*/ 7 w 43" name="T54"/>
                  <a:gd fmla="*/ 21 h 31" name="T55"/>
                  <a:gd fmla="*/ 7 w 43" name="T56"/>
                  <a:gd fmla="*/ 14 h 31" name="T57"/>
                  <a:gd fmla="*/ 9 w 43" name="T58"/>
                  <a:gd fmla="*/ 15 h 31" name="T59"/>
                  <a:gd fmla="*/ 13 w 43" name="T60"/>
                  <a:gd fmla="*/ 19 h 31" name="T61"/>
                  <a:gd fmla="*/ 14 w 43" name="T62"/>
                  <a:gd fmla="*/ 18 h 31" name="T63"/>
                  <a:gd fmla="*/ 18 w 43" name="T64"/>
                  <a:gd fmla="*/ 19 h 31" name="T65"/>
                  <a:gd fmla="*/ 17 w 43" name="T66"/>
                  <a:gd fmla="*/ 18 h 31" name="T67"/>
                  <a:gd fmla="*/ 18 w 43" name="T68"/>
                  <a:gd fmla="*/ 17 h 31" name="T69"/>
                  <a:gd fmla="*/ 16 w 43" name="T70"/>
                  <a:gd fmla="*/ 13 h 31" name="T71"/>
                  <a:gd fmla="*/ 17 w 43" name="T72"/>
                  <a:gd fmla="*/ 13 h 31" name="T73"/>
                  <a:gd fmla="*/ 20 w 43" name="T74"/>
                  <a:gd fmla="*/ 16 h 31" name="T75"/>
                  <a:gd fmla="*/ 22 w 43" name="T76"/>
                  <a:gd fmla="*/ 16 h 31" name="T77"/>
                  <a:gd fmla="*/ 24 w 43" name="T78"/>
                  <a:gd fmla="*/ 14 h 31" name="T79"/>
                  <a:gd fmla="*/ 23 w 43" name="T80"/>
                  <a:gd fmla="*/ 11 h 31" name="T81"/>
                  <a:gd fmla="*/ 23 w 43" name="T82"/>
                  <a:gd fmla="*/ 12 h 31" name="T83"/>
                  <a:gd fmla="*/ 25 w 43" name="T84"/>
                  <a:gd fmla="*/ 13 h 31" name="T85"/>
                  <a:gd fmla="*/ 29 w 43" name="T86"/>
                  <a:gd fmla="*/ 13 h 31" name="T87"/>
                  <a:gd fmla="*/ 26 w 43" name="T88"/>
                  <a:gd fmla="*/ 13 h 31" name="T89"/>
                  <a:gd fmla="*/ 27 w 43" name="T90"/>
                  <a:gd fmla="*/ 10 h 31" name="T91"/>
                  <a:gd fmla="*/ 27 w 43" name="T92"/>
                  <a:gd fmla="*/ 9 h 31" name="T93"/>
                  <a:gd fmla="*/ 30 w 43" name="T94"/>
                  <a:gd fmla="*/ 13 h 31" name="T95"/>
                  <a:gd fmla="*/ 29 w 43" name="T96"/>
                  <a:gd fmla="*/ 6 h 31" name="T97"/>
                  <a:gd fmla="*/ 32 w 43" name="T98"/>
                  <a:gd fmla="*/ 13 h 31" name="T99"/>
                  <a:gd fmla="*/ 35 w 43" name="T100"/>
                  <a:gd fmla="*/ 7 h 31" name="T101"/>
                  <a:gd fmla="*/ 35 w 43" name="T102"/>
                  <a:gd fmla="*/ 10 h 31" name="T103"/>
                  <a:gd fmla="*/ 38 w 43" name="T104"/>
                  <a:gd fmla="*/ 11 h 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1" w="43">
                    <a:moveTo>
                      <a:pt x="28" y="12"/>
                    </a:moveTo>
                    <a:cubicBezTo>
                      <a:pt x="28" y="12"/>
                      <a:pt x="27" y="12"/>
                      <a:pt x="27" y="13"/>
                    </a:cubicBezTo>
                    <a:cubicBezTo>
                      <a:pt x="27" y="13"/>
                      <a:pt x="28" y="13"/>
                      <a:pt x="28" y="13"/>
                    </a:cubicBezTo>
                    <a:cubicBezTo>
                      <a:pt x="28" y="13"/>
                      <a:pt x="29" y="13"/>
                      <a:pt x="29" y="12"/>
                    </a:cubicBezTo>
                    <a:cubicBezTo>
                      <a:pt x="29" y="12"/>
                      <a:pt x="29" y="12"/>
                      <a:pt x="29" y="12"/>
                    </a:cubicBezTo>
                    <a:lnTo>
                      <a:pt x="28" y="12"/>
                    </a:lnTo>
                    <a:close/>
                    <a:moveTo>
                      <a:pt x="9" y="16"/>
                    </a:moveTo>
                    <a:cubicBezTo>
                      <a:pt x="8" y="17"/>
                      <a:pt x="8" y="17"/>
                      <a:pt x="8" y="17"/>
                    </a:cubicBezTo>
                    <a:cubicBezTo>
                      <a:pt x="8" y="18"/>
                      <a:pt x="8" y="18"/>
                      <a:pt x="8" y="18"/>
                    </a:cubicBezTo>
                    <a:cubicBezTo>
                      <a:pt x="8" y="18"/>
                      <a:pt x="8" y="18"/>
                      <a:pt x="8" y="18"/>
                    </a:cubicBezTo>
                    <a:cubicBezTo>
                      <a:pt x="8" y="18"/>
                      <a:pt x="8" y="19"/>
                      <a:pt x="8" y="19"/>
                    </a:cubicBezTo>
                    <a:cubicBezTo>
                      <a:pt x="9" y="19"/>
                      <a:pt x="9" y="19"/>
                      <a:pt x="9" y="19"/>
                    </a:cubicBezTo>
                    <a:cubicBezTo>
                      <a:pt x="10" y="19"/>
                      <a:pt x="10" y="18"/>
                      <a:pt x="10" y="17"/>
                    </a:cubicBezTo>
                    <a:cubicBezTo>
                      <a:pt x="10" y="17"/>
                      <a:pt x="9" y="16"/>
                      <a:pt x="9" y="16"/>
                    </a:cubicBezTo>
                    <a:close/>
                    <a:moveTo>
                      <a:pt x="17" y="15"/>
                    </a:moveTo>
                    <a:cubicBezTo>
                      <a:pt x="17" y="14"/>
                      <a:pt x="17" y="14"/>
                      <a:pt x="17" y="14"/>
                    </a:cubicBezTo>
                    <a:cubicBezTo>
                      <a:pt x="17" y="14"/>
                      <a:pt x="17" y="14"/>
                      <a:pt x="16" y="14"/>
                    </a:cubicBezTo>
                    <a:cubicBezTo>
                      <a:pt x="16" y="14"/>
                      <a:pt x="16" y="15"/>
                      <a:pt x="16" y="15"/>
                    </a:cubicBezTo>
                    <a:cubicBezTo>
                      <a:pt x="16" y="16"/>
                      <a:pt x="17" y="17"/>
                      <a:pt x="17" y="16"/>
                    </a:cubicBezTo>
                    <a:cubicBezTo>
                      <a:pt x="18" y="16"/>
                      <a:pt x="18" y="16"/>
                      <a:pt x="18" y="16"/>
                    </a:cubicBezTo>
                    <a:cubicBezTo>
                      <a:pt x="18" y="15"/>
                      <a:pt x="18" y="15"/>
                      <a:pt x="18" y="15"/>
                    </a:cubicBezTo>
                    <a:lnTo>
                      <a:pt x="17" y="15"/>
                    </a:lnTo>
                    <a:close/>
                    <a:moveTo>
                      <a:pt x="35" y="8"/>
                    </a:moveTo>
                    <a:cubicBezTo>
                      <a:pt x="34" y="8"/>
                      <a:pt x="34" y="9"/>
                      <a:pt x="34" y="9"/>
                    </a:cubicBezTo>
                    <a:cubicBezTo>
                      <a:pt x="36" y="8"/>
                      <a:pt x="36" y="8"/>
                      <a:pt x="36" y="8"/>
                    </a:cubicBezTo>
                    <a:cubicBezTo>
                      <a:pt x="36" y="8"/>
                      <a:pt x="35" y="8"/>
                      <a:pt x="35" y="8"/>
                    </a:cubicBezTo>
                    <a:close/>
                    <a:moveTo>
                      <a:pt x="43" y="7"/>
                    </a:moveTo>
                    <a:cubicBezTo>
                      <a:pt x="43" y="6"/>
                      <a:pt x="42" y="6"/>
                      <a:pt x="42" y="5"/>
                    </a:cubicBezTo>
                    <a:cubicBezTo>
                      <a:pt x="41" y="5"/>
                      <a:pt x="40" y="4"/>
                      <a:pt x="39" y="4"/>
                    </a:cubicBezTo>
                    <a:cubicBezTo>
                      <a:pt x="39" y="4"/>
                      <a:pt x="39" y="4"/>
                      <a:pt x="39" y="4"/>
                    </a:cubicBezTo>
                    <a:cubicBezTo>
                      <a:pt x="39" y="4"/>
                      <a:pt x="39" y="4"/>
                      <a:pt x="39" y="4"/>
                    </a:cubicBezTo>
                    <a:cubicBezTo>
                      <a:pt x="39" y="3"/>
                      <a:pt x="39" y="3"/>
                      <a:pt x="39" y="3"/>
                    </a:cubicBezTo>
                    <a:cubicBezTo>
                      <a:pt x="38" y="2"/>
                      <a:pt x="38" y="1"/>
                      <a:pt x="37" y="1"/>
                    </a:cubicBezTo>
                    <a:cubicBezTo>
                      <a:pt x="36" y="0"/>
                      <a:pt x="34" y="0"/>
                      <a:pt x="33" y="0"/>
                    </a:cubicBezTo>
                    <a:cubicBezTo>
                      <a:pt x="32" y="0"/>
                      <a:pt x="31" y="0"/>
                      <a:pt x="30" y="1"/>
                    </a:cubicBezTo>
                    <a:cubicBezTo>
                      <a:pt x="29" y="1"/>
                      <a:pt x="27" y="1"/>
                      <a:pt x="26" y="2"/>
                    </a:cubicBezTo>
                    <a:cubicBezTo>
                      <a:pt x="26" y="2"/>
                      <a:pt x="26" y="2"/>
                      <a:pt x="26" y="2"/>
                    </a:cubicBezTo>
                    <a:cubicBezTo>
                      <a:pt x="26" y="2"/>
                      <a:pt x="26" y="2"/>
                      <a:pt x="26" y="2"/>
                    </a:cubicBezTo>
                    <a:cubicBezTo>
                      <a:pt x="25" y="2"/>
                      <a:pt x="24" y="2"/>
                      <a:pt x="22" y="2"/>
                    </a:cubicBezTo>
                    <a:cubicBezTo>
                      <a:pt x="21" y="2"/>
                      <a:pt x="20" y="2"/>
                      <a:pt x="19" y="2"/>
                    </a:cubicBezTo>
                    <a:cubicBezTo>
                      <a:pt x="15" y="3"/>
                      <a:pt x="12" y="6"/>
                      <a:pt x="12" y="9"/>
                    </a:cubicBezTo>
                    <a:cubicBezTo>
                      <a:pt x="12" y="10"/>
                      <a:pt x="12" y="10"/>
                      <a:pt x="12" y="10"/>
                    </a:cubicBezTo>
                    <a:cubicBezTo>
                      <a:pt x="11" y="10"/>
                      <a:pt x="11" y="10"/>
                      <a:pt x="11" y="10"/>
                    </a:cubicBezTo>
                    <a:cubicBezTo>
                      <a:pt x="10" y="9"/>
                      <a:pt x="9" y="9"/>
                      <a:pt x="9" y="9"/>
                    </a:cubicBezTo>
                    <a:cubicBezTo>
                      <a:pt x="8" y="9"/>
                      <a:pt x="7" y="9"/>
                      <a:pt x="6" y="10"/>
                    </a:cubicBezTo>
                    <a:cubicBezTo>
                      <a:pt x="3" y="10"/>
                      <a:pt x="0" y="14"/>
                      <a:pt x="0" y="17"/>
                    </a:cubicBezTo>
                    <a:cubicBezTo>
                      <a:pt x="0" y="17"/>
                      <a:pt x="0" y="18"/>
                      <a:pt x="0" y="19"/>
                    </a:cubicBezTo>
                    <a:cubicBezTo>
                      <a:pt x="1" y="22"/>
                      <a:pt x="4" y="24"/>
                      <a:pt x="8" y="24"/>
                    </a:cubicBezTo>
                    <a:cubicBezTo>
                      <a:pt x="8" y="24"/>
                      <a:pt x="9" y="24"/>
                      <a:pt x="10" y="23"/>
                    </a:cubicBezTo>
                    <a:cubicBezTo>
                      <a:pt x="10" y="23"/>
                      <a:pt x="10" y="23"/>
                      <a:pt x="10" y="23"/>
                    </a:cubicBezTo>
                    <a:cubicBezTo>
                      <a:pt x="10" y="23"/>
                      <a:pt x="10" y="23"/>
                      <a:pt x="10" y="23"/>
                    </a:cubicBezTo>
                    <a:cubicBezTo>
                      <a:pt x="10" y="23"/>
                      <a:pt x="10" y="23"/>
                      <a:pt x="10" y="23"/>
                    </a:cubicBezTo>
                    <a:cubicBezTo>
                      <a:pt x="11" y="23"/>
                      <a:pt x="11" y="23"/>
                      <a:pt x="11" y="23"/>
                    </a:cubicBezTo>
                    <a:cubicBezTo>
                      <a:pt x="11" y="24"/>
                      <a:pt x="11" y="24"/>
                      <a:pt x="11" y="24"/>
                    </a:cubicBezTo>
                    <a:cubicBezTo>
                      <a:pt x="11" y="24"/>
                      <a:pt x="12" y="25"/>
                      <a:pt x="13" y="26"/>
                    </a:cubicBezTo>
                    <a:cubicBezTo>
                      <a:pt x="14" y="26"/>
                      <a:pt x="15" y="27"/>
                      <a:pt x="17" y="27"/>
                    </a:cubicBezTo>
                    <a:cubicBezTo>
                      <a:pt x="18" y="27"/>
                      <a:pt x="18" y="26"/>
                      <a:pt x="19" y="26"/>
                    </a:cubicBezTo>
                    <a:cubicBezTo>
                      <a:pt x="20" y="26"/>
                      <a:pt x="21" y="26"/>
                      <a:pt x="22" y="25"/>
                    </a:cubicBezTo>
                    <a:cubicBezTo>
                      <a:pt x="22" y="25"/>
                      <a:pt x="22" y="25"/>
                      <a:pt x="22" y="25"/>
                    </a:cubicBezTo>
                    <a:cubicBezTo>
                      <a:pt x="22" y="26"/>
                      <a:pt x="22" y="26"/>
                      <a:pt x="22" y="26"/>
                    </a:cubicBezTo>
                    <a:cubicBezTo>
                      <a:pt x="24" y="28"/>
                      <a:pt x="26" y="30"/>
                      <a:pt x="29" y="31"/>
                    </a:cubicBezTo>
                    <a:cubicBezTo>
                      <a:pt x="28" y="29"/>
                      <a:pt x="27" y="26"/>
                      <a:pt x="27" y="23"/>
                    </a:cubicBezTo>
                    <a:cubicBezTo>
                      <a:pt x="27" y="23"/>
                      <a:pt x="27" y="23"/>
                      <a:pt x="27" y="22"/>
                    </a:cubicBezTo>
                    <a:cubicBezTo>
                      <a:pt x="27" y="22"/>
                      <a:pt x="27" y="22"/>
                      <a:pt x="27" y="22"/>
                    </a:cubicBezTo>
                    <a:cubicBezTo>
                      <a:pt x="27" y="22"/>
                      <a:pt x="27" y="22"/>
                      <a:pt x="27" y="22"/>
                    </a:cubicBezTo>
                    <a:cubicBezTo>
                      <a:pt x="28" y="22"/>
                      <a:pt x="28" y="22"/>
                      <a:pt x="29" y="22"/>
                    </a:cubicBezTo>
                    <a:cubicBezTo>
                      <a:pt x="29" y="22"/>
                      <a:pt x="30" y="22"/>
                      <a:pt x="31" y="22"/>
                    </a:cubicBezTo>
                    <a:cubicBezTo>
                      <a:pt x="34" y="21"/>
                      <a:pt x="36" y="19"/>
                      <a:pt x="36" y="16"/>
                    </a:cubicBezTo>
                    <a:cubicBezTo>
                      <a:pt x="36" y="16"/>
                      <a:pt x="36" y="16"/>
                      <a:pt x="36" y="15"/>
                    </a:cubicBezTo>
                    <a:cubicBezTo>
                      <a:pt x="36" y="15"/>
                      <a:pt x="36" y="15"/>
                      <a:pt x="36" y="15"/>
                    </a:cubicBezTo>
                    <a:cubicBezTo>
                      <a:pt x="37" y="15"/>
                      <a:pt x="37" y="15"/>
                      <a:pt x="37" y="15"/>
                    </a:cubicBezTo>
                    <a:cubicBezTo>
                      <a:pt x="39" y="14"/>
                      <a:pt x="40" y="13"/>
                      <a:pt x="41" y="12"/>
                    </a:cubicBezTo>
                    <a:cubicBezTo>
                      <a:pt x="43" y="11"/>
                      <a:pt x="43" y="10"/>
                      <a:pt x="43" y="8"/>
                    </a:cubicBezTo>
                    <a:cubicBezTo>
                      <a:pt x="43" y="8"/>
                      <a:pt x="43" y="8"/>
                      <a:pt x="43" y="7"/>
                    </a:cubicBezTo>
                    <a:close/>
                    <a:moveTo>
                      <a:pt x="12" y="12"/>
                    </a:moveTo>
                    <a:cubicBezTo>
                      <a:pt x="12" y="12"/>
                      <a:pt x="12" y="12"/>
                      <a:pt x="13" y="13"/>
                    </a:cubicBezTo>
                    <a:cubicBezTo>
                      <a:pt x="13" y="13"/>
                      <a:pt x="12" y="14"/>
                      <a:pt x="12" y="14"/>
                    </a:cubicBezTo>
                    <a:cubicBezTo>
                      <a:pt x="12" y="14"/>
                      <a:pt x="11" y="14"/>
                      <a:pt x="11" y="13"/>
                    </a:cubicBezTo>
                    <a:cubicBezTo>
                      <a:pt x="11" y="13"/>
                      <a:pt x="11" y="12"/>
                      <a:pt x="12" y="12"/>
                    </a:cubicBezTo>
                    <a:close/>
                    <a:moveTo>
                      <a:pt x="10" y="20"/>
                    </a:moveTo>
                    <a:cubicBezTo>
                      <a:pt x="10" y="20"/>
                      <a:pt x="9" y="20"/>
                      <a:pt x="9" y="20"/>
                    </a:cubicBezTo>
                    <a:cubicBezTo>
                      <a:pt x="9" y="20"/>
                      <a:pt x="9" y="20"/>
                      <a:pt x="9" y="20"/>
                    </a:cubicBezTo>
                    <a:cubicBezTo>
                      <a:pt x="9" y="20"/>
                      <a:pt x="9" y="20"/>
                      <a:pt x="9" y="20"/>
                    </a:cubicBezTo>
                    <a:cubicBezTo>
                      <a:pt x="7" y="21"/>
                      <a:pt x="7" y="21"/>
                      <a:pt x="7" y="21"/>
                    </a:cubicBezTo>
                    <a:cubicBezTo>
                      <a:pt x="7" y="20"/>
                      <a:pt x="7" y="20"/>
                      <a:pt x="7" y="19"/>
                    </a:cubicBezTo>
                    <a:cubicBezTo>
                      <a:pt x="5" y="14"/>
                      <a:pt x="5" y="14"/>
                      <a:pt x="5" y="14"/>
                    </a:cubicBezTo>
                    <a:cubicBezTo>
                      <a:pt x="7" y="14"/>
                      <a:pt x="7" y="14"/>
                      <a:pt x="7" y="14"/>
                    </a:cubicBezTo>
                    <a:cubicBezTo>
                      <a:pt x="8" y="16"/>
                      <a:pt x="8" y="16"/>
                      <a:pt x="8" y="16"/>
                    </a:cubicBezTo>
                    <a:cubicBezTo>
                      <a:pt x="8" y="16"/>
                      <a:pt x="8" y="16"/>
                      <a:pt x="8" y="16"/>
                    </a:cubicBezTo>
                    <a:cubicBezTo>
                      <a:pt x="8" y="16"/>
                      <a:pt x="8" y="15"/>
                      <a:pt x="9" y="15"/>
                    </a:cubicBezTo>
                    <a:cubicBezTo>
                      <a:pt x="10" y="15"/>
                      <a:pt x="11" y="16"/>
                      <a:pt x="11" y="17"/>
                    </a:cubicBezTo>
                    <a:cubicBezTo>
                      <a:pt x="12" y="18"/>
                      <a:pt x="11" y="20"/>
                      <a:pt x="10" y="20"/>
                    </a:cubicBezTo>
                    <a:close/>
                    <a:moveTo>
                      <a:pt x="13" y="19"/>
                    </a:moveTo>
                    <a:cubicBezTo>
                      <a:pt x="12" y="14"/>
                      <a:pt x="12" y="14"/>
                      <a:pt x="12" y="14"/>
                    </a:cubicBezTo>
                    <a:cubicBezTo>
                      <a:pt x="13" y="14"/>
                      <a:pt x="13" y="14"/>
                      <a:pt x="13" y="14"/>
                    </a:cubicBezTo>
                    <a:cubicBezTo>
                      <a:pt x="14" y="18"/>
                      <a:pt x="14" y="18"/>
                      <a:pt x="14" y="18"/>
                    </a:cubicBezTo>
                    <a:lnTo>
                      <a:pt x="13" y="19"/>
                    </a:lnTo>
                    <a:close/>
                    <a:moveTo>
                      <a:pt x="20" y="18"/>
                    </a:moveTo>
                    <a:cubicBezTo>
                      <a:pt x="19" y="19"/>
                      <a:pt x="19" y="19"/>
                      <a:pt x="18" y="19"/>
                    </a:cubicBezTo>
                    <a:cubicBezTo>
                      <a:pt x="17" y="20"/>
                      <a:pt x="17" y="20"/>
                      <a:pt x="16" y="20"/>
                    </a:cubicBezTo>
                    <a:cubicBezTo>
                      <a:pt x="16" y="18"/>
                      <a:pt x="16" y="18"/>
                      <a:pt x="16" y="18"/>
                    </a:cubicBezTo>
                    <a:cubicBezTo>
                      <a:pt x="16" y="19"/>
                      <a:pt x="17" y="19"/>
                      <a:pt x="17" y="18"/>
                    </a:cubicBezTo>
                    <a:cubicBezTo>
                      <a:pt x="18" y="18"/>
                      <a:pt x="19" y="18"/>
                      <a:pt x="18" y="17"/>
                    </a:cubicBezTo>
                    <a:cubicBezTo>
                      <a:pt x="18" y="17"/>
                      <a:pt x="18" y="17"/>
                      <a:pt x="18" y="17"/>
                    </a:cubicBezTo>
                    <a:cubicBezTo>
                      <a:pt x="18" y="17"/>
                      <a:pt x="18" y="17"/>
                      <a:pt x="18" y="17"/>
                    </a:cubicBezTo>
                    <a:cubicBezTo>
                      <a:pt x="18" y="17"/>
                      <a:pt x="18" y="17"/>
                      <a:pt x="17" y="18"/>
                    </a:cubicBezTo>
                    <a:cubicBezTo>
                      <a:pt x="16" y="18"/>
                      <a:pt x="15" y="17"/>
                      <a:pt x="15" y="16"/>
                    </a:cubicBezTo>
                    <a:cubicBezTo>
                      <a:pt x="14" y="15"/>
                      <a:pt x="15" y="13"/>
                      <a:pt x="16" y="13"/>
                    </a:cubicBezTo>
                    <a:cubicBezTo>
                      <a:pt x="16" y="13"/>
                      <a:pt x="17" y="13"/>
                      <a:pt x="17" y="13"/>
                    </a:cubicBezTo>
                    <a:cubicBezTo>
                      <a:pt x="17" y="13"/>
                      <a:pt x="17" y="13"/>
                      <a:pt x="17" y="13"/>
                    </a:cubicBezTo>
                    <a:cubicBezTo>
                      <a:pt x="17" y="13"/>
                      <a:pt x="17" y="13"/>
                      <a:pt x="17" y="13"/>
                    </a:cubicBezTo>
                    <a:cubicBezTo>
                      <a:pt x="18" y="12"/>
                      <a:pt x="18" y="12"/>
                      <a:pt x="18" y="12"/>
                    </a:cubicBezTo>
                    <a:cubicBezTo>
                      <a:pt x="18" y="13"/>
                      <a:pt x="18" y="13"/>
                      <a:pt x="19" y="14"/>
                    </a:cubicBezTo>
                    <a:cubicBezTo>
                      <a:pt x="20" y="16"/>
                      <a:pt x="20" y="16"/>
                      <a:pt x="20" y="16"/>
                    </a:cubicBezTo>
                    <a:cubicBezTo>
                      <a:pt x="20" y="17"/>
                      <a:pt x="20" y="18"/>
                      <a:pt x="20" y="18"/>
                    </a:cubicBezTo>
                    <a:close/>
                    <a:moveTo>
                      <a:pt x="24" y="15"/>
                    </a:moveTo>
                    <a:cubicBezTo>
                      <a:pt x="23" y="16"/>
                      <a:pt x="23" y="16"/>
                      <a:pt x="22" y="16"/>
                    </a:cubicBezTo>
                    <a:cubicBezTo>
                      <a:pt x="22" y="15"/>
                      <a:pt x="22" y="15"/>
                      <a:pt x="22" y="15"/>
                    </a:cubicBezTo>
                    <a:cubicBezTo>
                      <a:pt x="23" y="15"/>
                      <a:pt x="23" y="15"/>
                      <a:pt x="24" y="14"/>
                    </a:cubicBezTo>
                    <a:cubicBezTo>
                      <a:pt x="24" y="14"/>
                      <a:pt x="24" y="14"/>
                      <a:pt x="24" y="14"/>
                    </a:cubicBezTo>
                    <a:cubicBezTo>
                      <a:pt x="24" y="14"/>
                      <a:pt x="24" y="14"/>
                      <a:pt x="23" y="14"/>
                    </a:cubicBezTo>
                    <a:cubicBezTo>
                      <a:pt x="22" y="14"/>
                      <a:pt x="22" y="13"/>
                      <a:pt x="22" y="13"/>
                    </a:cubicBezTo>
                    <a:cubicBezTo>
                      <a:pt x="21" y="12"/>
                      <a:pt x="22" y="11"/>
                      <a:pt x="23" y="11"/>
                    </a:cubicBezTo>
                    <a:cubicBezTo>
                      <a:pt x="23" y="10"/>
                      <a:pt x="24" y="10"/>
                      <a:pt x="24" y="10"/>
                    </a:cubicBezTo>
                    <a:cubicBezTo>
                      <a:pt x="24" y="12"/>
                      <a:pt x="24" y="12"/>
                      <a:pt x="24" y="12"/>
                    </a:cubicBezTo>
                    <a:cubicBezTo>
                      <a:pt x="24" y="11"/>
                      <a:pt x="24" y="11"/>
                      <a:pt x="23" y="12"/>
                    </a:cubicBezTo>
                    <a:cubicBezTo>
                      <a:pt x="23" y="12"/>
                      <a:pt x="23" y="12"/>
                      <a:pt x="23" y="12"/>
                    </a:cubicBezTo>
                    <a:cubicBezTo>
                      <a:pt x="23" y="12"/>
                      <a:pt x="23" y="12"/>
                      <a:pt x="24" y="12"/>
                    </a:cubicBezTo>
                    <a:cubicBezTo>
                      <a:pt x="25" y="12"/>
                      <a:pt x="25" y="13"/>
                      <a:pt x="25" y="13"/>
                    </a:cubicBezTo>
                    <a:cubicBezTo>
                      <a:pt x="26" y="14"/>
                      <a:pt x="25" y="15"/>
                      <a:pt x="24" y="15"/>
                    </a:cubicBezTo>
                    <a:close/>
                    <a:moveTo>
                      <a:pt x="29" y="14"/>
                    </a:moveTo>
                    <a:cubicBezTo>
                      <a:pt x="29" y="13"/>
                      <a:pt x="29" y="13"/>
                      <a:pt x="29" y="13"/>
                    </a:cubicBezTo>
                    <a:cubicBezTo>
                      <a:pt x="29" y="13"/>
                      <a:pt x="29" y="13"/>
                      <a:pt x="29" y="13"/>
                    </a:cubicBezTo>
                    <a:cubicBezTo>
                      <a:pt x="29" y="14"/>
                      <a:pt x="28" y="14"/>
                      <a:pt x="28" y="14"/>
                    </a:cubicBezTo>
                    <a:cubicBezTo>
                      <a:pt x="27" y="14"/>
                      <a:pt x="26" y="14"/>
                      <a:pt x="26" y="13"/>
                    </a:cubicBezTo>
                    <a:cubicBezTo>
                      <a:pt x="26" y="12"/>
                      <a:pt x="26" y="11"/>
                      <a:pt x="28" y="11"/>
                    </a:cubicBezTo>
                    <a:cubicBezTo>
                      <a:pt x="28" y="11"/>
                      <a:pt x="28" y="11"/>
                      <a:pt x="28" y="11"/>
                    </a:cubicBezTo>
                    <a:cubicBezTo>
                      <a:pt x="28" y="10"/>
                      <a:pt x="28" y="10"/>
                      <a:pt x="27" y="10"/>
                    </a:cubicBezTo>
                    <a:cubicBezTo>
                      <a:pt x="27" y="10"/>
                      <a:pt x="26" y="11"/>
                      <a:pt x="26" y="11"/>
                    </a:cubicBezTo>
                    <a:cubicBezTo>
                      <a:pt x="25" y="10"/>
                      <a:pt x="25" y="10"/>
                      <a:pt x="25" y="10"/>
                    </a:cubicBezTo>
                    <a:cubicBezTo>
                      <a:pt x="26" y="10"/>
                      <a:pt x="26" y="10"/>
                      <a:pt x="27" y="9"/>
                    </a:cubicBezTo>
                    <a:cubicBezTo>
                      <a:pt x="28" y="9"/>
                      <a:pt x="29" y="10"/>
                      <a:pt x="30" y="11"/>
                    </a:cubicBezTo>
                    <a:cubicBezTo>
                      <a:pt x="30" y="12"/>
                      <a:pt x="30" y="12"/>
                      <a:pt x="30" y="12"/>
                    </a:cubicBezTo>
                    <a:cubicBezTo>
                      <a:pt x="30" y="13"/>
                      <a:pt x="30" y="13"/>
                      <a:pt x="30" y="13"/>
                    </a:cubicBezTo>
                    <a:lnTo>
                      <a:pt x="29" y="14"/>
                    </a:lnTo>
                    <a:close/>
                    <a:moveTo>
                      <a:pt x="32" y="13"/>
                    </a:moveTo>
                    <a:cubicBezTo>
                      <a:pt x="29" y="6"/>
                      <a:pt x="29" y="6"/>
                      <a:pt x="29" y="6"/>
                    </a:cubicBezTo>
                    <a:cubicBezTo>
                      <a:pt x="31" y="6"/>
                      <a:pt x="31" y="6"/>
                      <a:pt x="31" y="6"/>
                    </a:cubicBezTo>
                    <a:cubicBezTo>
                      <a:pt x="33" y="12"/>
                      <a:pt x="33" y="12"/>
                      <a:pt x="33" y="12"/>
                    </a:cubicBezTo>
                    <a:lnTo>
                      <a:pt x="32" y="13"/>
                    </a:lnTo>
                    <a:close/>
                    <a:moveTo>
                      <a:pt x="36" y="11"/>
                    </a:moveTo>
                    <a:cubicBezTo>
                      <a:pt x="35" y="12"/>
                      <a:pt x="34" y="11"/>
                      <a:pt x="33" y="10"/>
                    </a:cubicBezTo>
                    <a:cubicBezTo>
                      <a:pt x="33" y="9"/>
                      <a:pt x="33" y="7"/>
                      <a:pt x="35" y="7"/>
                    </a:cubicBezTo>
                    <a:cubicBezTo>
                      <a:pt x="36" y="6"/>
                      <a:pt x="37" y="7"/>
                      <a:pt x="37" y="8"/>
                    </a:cubicBezTo>
                    <a:cubicBezTo>
                      <a:pt x="37" y="9"/>
                      <a:pt x="37" y="9"/>
                      <a:pt x="37" y="9"/>
                    </a:cubicBezTo>
                    <a:cubicBezTo>
                      <a:pt x="35" y="10"/>
                      <a:pt x="35" y="10"/>
                      <a:pt x="35" y="10"/>
                    </a:cubicBezTo>
                    <a:cubicBezTo>
                      <a:pt x="35" y="10"/>
                      <a:pt x="35" y="11"/>
                      <a:pt x="36" y="10"/>
                    </a:cubicBezTo>
                    <a:cubicBezTo>
                      <a:pt x="37" y="10"/>
                      <a:pt x="37" y="10"/>
                      <a:pt x="37" y="10"/>
                    </a:cubicBezTo>
                    <a:cubicBezTo>
                      <a:pt x="38" y="11"/>
                      <a:pt x="38" y="11"/>
                      <a:pt x="38" y="11"/>
                    </a:cubicBezTo>
                    <a:cubicBezTo>
                      <a:pt x="37" y="11"/>
                      <a:pt x="37" y="11"/>
                      <a:pt x="36" y="1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187"/>
              <p:cNvSpPr>
                <a:spLocks noEditPoints="1"/>
              </p:cNvSpPr>
              <p:nvPr/>
            </p:nvSpPr>
            <p:spPr bwMode="auto">
              <a:xfrm>
                <a:off x="7031199" y="1537864"/>
                <a:ext cx="325438" cy="360362"/>
              </a:xfrm>
              <a:custGeom>
                <a:gdLst>
                  <a:gd fmla="*/ 28 w 29" name="T0"/>
                  <a:gd fmla="*/ 1 h 32" name="T1"/>
                  <a:gd fmla="*/ 26 w 29" name="T2"/>
                  <a:gd fmla="*/ 0 h 32" name="T3"/>
                  <a:gd fmla="*/ 3 w 29" name="T4"/>
                  <a:gd fmla="*/ 0 h 32" name="T5"/>
                  <a:gd fmla="*/ 1 w 29" name="T6"/>
                  <a:gd fmla="*/ 1 h 32" name="T7"/>
                  <a:gd fmla="*/ 0 w 29" name="T8"/>
                  <a:gd fmla="*/ 4 h 32" name="T9"/>
                  <a:gd fmla="*/ 0 w 29" name="T10"/>
                  <a:gd fmla="*/ 21 h 32" name="T11"/>
                  <a:gd fmla="*/ 1 w 29" name="T12"/>
                  <a:gd fmla="*/ 24 h 32" name="T13"/>
                  <a:gd fmla="*/ 3 w 29" name="T14"/>
                  <a:gd fmla="*/ 25 h 32" name="T15"/>
                  <a:gd fmla="*/ 26 w 29" name="T16"/>
                  <a:gd fmla="*/ 25 h 32" name="T17"/>
                  <a:gd fmla="*/ 28 w 29" name="T18"/>
                  <a:gd fmla="*/ 24 h 32" name="T19"/>
                  <a:gd fmla="*/ 29 w 29" name="T20"/>
                  <a:gd fmla="*/ 21 h 32" name="T21"/>
                  <a:gd fmla="*/ 29 w 29" name="T22"/>
                  <a:gd fmla="*/ 4 h 32" name="T23"/>
                  <a:gd fmla="*/ 28 w 29" name="T24"/>
                  <a:gd fmla="*/ 1 h 32" name="T25"/>
                  <a:gd fmla="*/ 28 w 29" name="T26"/>
                  <a:gd fmla="*/ 21 h 32" name="T27"/>
                  <a:gd fmla="*/ 27 w 29" name="T28"/>
                  <a:gd fmla="*/ 23 h 32" name="T29"/>
                  <a:gd fmla="*/ 26 w 29" name="T30"/>
                  <a:gd fmla="*/ 23 h 32" name="T31"/>
                  <a:gd fmla="*/ 3 w 29" name="T32"/>
                  <a:gd fmla="*/ 23 h 32" name="T33"/>
                  <a:gd fmla="*/ 2 w 29" name="T34"/>
                  <a:gd fmla="*/ 23 h 32" name="T35"/>
                  <a:gd fmla="*/ 1 w 29" name="T36"/>
                  <a:gd fmla="*/ 21 h 32" name="T37"/>
                  <a:gd fmla="*/ 1 w 29" name="T38"/>
                  <a:gd fmla="*/ 4 h 32" name="T39"/>
                  <a:gd fmla="*/ 2 w 29" name="T40"/>
                  <a:gd fmla="*/ 2 h 32" name="T41"/>
                  <a:gd fmla="*/ 3 w 29" name="T42"/>
                  <a:gd fmla="*/ 2 h 32" name="T43"/>
                  <a:gd fmla="*/ 26 w 29" name="T44"/>
                  <a:gd fmla="*/ 2 h 32" name="T45"/>
                  <a:gd fmla="*/ 27 w 29" name="T46"/>
                  <a:gd fmla="*/ 2 h 32" name="T47"/>
                  <a:gd fmla="*/ 28 w 29" name="T48"/>
                  <a:gd fmla="*/ 4 h 32" name="T49"/>
                  <a:gd fmla="*/ 28 w 29" name="T50"/>
                  <a:gd fmla="*/ 21 h 32" name="T51"/>
                  <a:gd fmla="*/ 28 w 29" name="T52"/>
                  <a:gd fmla="*/ 25 h 32" name="T53"/>
                  <a:gd fmla="*/ 1 w 29" name="T54"/>
                  <a:gd fmla="*/ 25 h 32" name="T55"/>
                  <a:gd fmla="*/ 0 w 29" name="T56"/>
                  <a:gd fmla="*/ 25 h 32" name="T57"/>
                  <a:gd fmla="*/ 0 w 29" name="T58"/>
                  <a:gd fmla="*/ 26 h 32" name="T59"/>
                  <a:gd fmla="*/ 0 w 29" name="T60"/>
                  <a:gd fmla="*/ 32 h 32" name="T61"/>
                  <a:gd fmla="*/ 0 w 29" name="T62"/>
                  <a:gd fmla="*/ 32 h 32" name="T63"/>
                  <a:gd fmla="*/ 1 w 29" name="T64"/>
                  <a:gd fmla="*/ 32 h 32" name="T65"/>
                  <a:gd fmla="*/ 28 w 29" name="T66"/>
                  <a:gd fmla="*/ 32 h 32" name="T67"/>
                  <a:gd fmla="*/ 29 w 29" name="T68"/>
                  <a:gd fmla="*/ 32 h 32" name="T69"/>
                  <a:gd fmla="*/ 29 w 29" name="T70"/>
                  <a:gd fmla="*/ 32 h 32" name="T71"/>
                  <a:gd fmla="*/ 29 w 29" name="T72"/>
                  <a:gd fmla="*/ 26 h 32" name="T73"/>
                  <a:gd fmla="*/ 29 w 29" name="T74"/>
                  <a:gd fmla="*/ 25 h 32" name="T75"/>
                  <a:gd fmla="*/ 28 w 29" name="T76"/>
                  <a:gd fmla="*/ 25 h 32" name="T77"/>
                  <a:gd fmla="*/ 27 w 29" name="T78"/>
                  <a:gd fmla="*/ 31 h 32" name="T79"/>
                  <a:gd fmla="*/ 2 w 29" name="T80"/>
                  <a:gd fmla="*/ 31 h 32" name="T81"/>
                  <a:gd fmla="*/ 2 w 29" name="T82"/>
                  <a:gd fmla="*/ 27 h 32" name="T83"/>
                  <a:gd fmla="*/ 27 w 29" name="T84"/>
                  <a:gd fmla="*/ 27 h 32" name="T85"/>
                  <a:gd fmla="*/ 27 w 29" name="T86"/>
                  <a:gd fmla="*/ 31 h 32" name="T87"/>
                  <a:gd fmla="*/ 3 w 29" name="T88"/>
                  <a:gd fmla="*/ 30 h 32" name="T89"/>
                  <a:gd fmla="*/ 16 w 29" name="T90"/>
                  <a:gd fmla="*/ 30 h 32" name="T91"/>
                  <a:gd fmla="*/ 17 w 29" name="T92"/>
                  <a:gd fmla="*/ 30 h 32" name="T93"/>
                  <a:gd fmla="*/ 17 w 29" name="T94"/>
                  <a:gd fmla="*/ 29 h 32" name="T95"/>
                  <a:gd fmla="*/ 17 w 29" name="T96"/>
                  <a:gd fmla="*/ 28 h 32" name="T97"/>
                  <a:gd fmla="*/ 17 w 29" name="T98"/>
                  <a:gd fmla="*/ 28 h 32" name="T99"/>
                  <a:gd fmla="*/ 16 w 29" name="T100"/>
                  <a:gd fmla="*/ 28 h 32" name="T101"/>
                  <a:gd fmla="*/ 3 w 29" name="T102"/>
                  <a:gd fmla="*/ 28 h 32" name="T103"/>
                  <a:gd fmla="*/ 3 w 29" name="T104"/>
                  <a:gd fmla="*/ 28 h 32" name="T105"/>
                  <a:gd fmla="*/ 2 w 29" name="T106"/>
                  <a:gd fmla="*/ 28 h 32" name="T107"/>
                  <a:gd fmla="*/ 2 w 29" name="T108"/>
                  <a:gd fmla="*/ 29 h 32" name="T109"/>
                  <a:gd fmla="*/ 3 w 29" name="T110"/>
                  <a:gd fmla="*/ 30 h 32" name="T111"/>
                  <a:gd fmla="*/ 3 w 29" name="T112"/>
                  <a:gd fmla="*/ 30 h 3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 w="28">
                    <a:moveTo>
                      <a:pt x="28" y="1"/>
                    </a:moveTo>
                    <a:cubicBezTo>
                      <a:pt x="28" y="1"/>
                      <a:pt x="27" y="0"/>
                      <a:pt x="26" y="0"/>
                    </a:cubicBezTo>
                    <a:cubicBezTo>
                      <a:pt x="3" y="0"/>
                      <a:pt x="3" y="0"/>
                      <a:pt x="3" y="0"/>
                    </a:cubicBezTo>
                    <a:cubicBezTo>
                      <a:pt x="2" y="0"/>
                      <a:pt x="1" y="1"/>
                      <a:pt x="1" y="1"/>
                    </a:cubicBezTo>
                    <a:cubicBezTo>
                      <a:pt x="0" y="2"/>
                      <a:pt x="0" y="3"/>
                      <a:pt x="0" y="4"/>
                    </a:cubicBezTo>
                    <a:cubicBezTo>
                      <a:pt x="0" y="21"/>
                      <a:pt x="0" y="21"/>
                      <a:pt x="0" y="21"/>
                    </a:cubicBezTo>
                    <a:cubicBezTo>
                      <a:pt x="0" y="22"/>
                      <a:pt x="0" y="23"/>
                      <a:pt x="1" y="24"/>
                    </a:cubicBezTo>
                    <a:cubicBezTo>
                      <a:pt x="1" y="24"/>
                      <a:pt x="2" y="25"/>
                      <a:pt x="3" y="25"/>
                    </a:cubicBezTo>
                    <a:cubicBezTo>
                      <a:pt x="26" y="25"/>
                      <a:pt x="26" y="25"/>
                      <a:pt x="26" y="25"/>
                    </a:cubicBezTo>
                    <a:cubicBezTo>
                      <a:pt x="27" y="25"/>
                      <a:pt x="28" y="24"/>
                      <a:pt x="28" y="24"/>
                    </a:cubicBezTo>
                    <a:cubicBezTo>
                      <a:pt x="29" y="23"/>
                      <a:pt x="29" y="22"/>
                      <a:pt x="29" y="21"/>
                    </a:cubicBezTo>
                    <a:cubicBezTo>
                      <a:pt x="29" y="4"/>
                      <a:pt x="29" y="4"/>
                      <a:pt x="29" y="4"/>
                    </a:cubicBezTo>
                    <a:cubicBezTo>
                      <a:pt x="29" y="3"/>
                      <a:pt x="29" y="2"/>
                      <a:pt x="28" y="1"/>
                    </a:cubicBezTo>
                    <a:close/>
                    <a:moveTo>
                      <a:pt x="28" y="21"/>
                    </a:moveTo>
                    <a:cubicBezTo>
                      <a:pt x="28" y="22"/>
                      <a:pt x="27" y="22"/>
                      <a:pt x="27" y="23"/>
                    </a:cubicBezTo>
                    <a:cubicBezTo>
                      <a:pt x="27" y="23"/>
                      <a:pt x="26" y="23"/>
                      <a:pt x="26" y="23"/>
                    </a:cubicBezTo>
                    <a:cubicBezTo>
                      <a:pt x="3" y="23"/>
                      <a:pt x="3" y="23"/>
                      <a:pt x="3" y="23"/>
                    </a:cubicBezTo>
                    <a:cubicBezTo>
                      <a:pt x="3" y="23"/>
                      <a:pt x="2" y="23"/>
                      <a:pt x="2" y="23"/>
                    </a:cubicBezTo>
                    <a:cubicBezTo>
                      <a:pt x="2" y="22"/>
                      <a:pt x="1" y="22"/>
                      <a:pt x="1" y="21"/>
                    </a:cubicBezTo>
                    <a:cubicBezTo>
                      <a:pt x="1" y="4"/>
                      <a:pt x="1" y="4"/>
                      <a:pt x="1" y="4"/>
                    </a:cubicBezTo>
                    <a:cubicBezTo>
                      <a:pt x="1" y="3"/>
                      <a:pt x="2" y="3"/>
                      <a:pt x="2" y="2"/>
                    </a:cubicBezTo>
                    <a:cubicBezTo>
                      <a:pt x="2" y="2"/>
                      <a:pt x="3" y="2"/>
                      <a:pt x="3" y="2"/>
                    </a:cubicBezTo>
                    <a:cubicBezTo>
                      <a:pt x="26" y="2"/>
                      <a:pt x="26" y="2"/>
                      <a:pt x="26" y="2"/>
                    </a:cubicBezTo>
                    <a:cubicBezTo>
                      <a:pt x="26" y="2"/>
                      <a:pt x="27" y="2"/>
                      <a:pt x="27" y="2"/>
                    </a:cubicBezTo>
                    <a:cubicBezTo>
                      <a:pt x="27" y="3"/>
                      <a:pt x="28" y="3"/>
                      <a:pt x="28" y="4"/>
                    </a:cubicBezTo>
                    <a:lnTo>
                      <a:pt x="28" y="21"/>
                    </a:lnTo>
                    <a:close/>
                    <a:moveTo>
                      <a:pt x="28" y="25"/>
                    </a:moveTo>
                    <a:cubicBezTo>
                      <a:pt x="1" y="25"/>
                      <a:pt x="1" y="25"/>
                      <a:pt x="1" y="25"/>
                    </a:cubicBezTo>
                    <a:cubicBezTo>
                      <a:pt x="1" y="25"/>
                      <a:pt x="1" y="25"/>
                      <a:pt x="0" y="25"/>
                    </a:cubicBezTo>
                    <a:cubicBezTo>
                      <a:pt x="0" y="25"/>
                      <a:pt x="0" y="26"/>
                      <a:pt x="0" y="26"/>
                    </a:cubicBezTo>
                    <a:cubicBezTo>
                      <a:pt x="0" y="32"/>
                      <a:pt x="0" y="32"/>
                      <a:pt x="0" y="32"/>
                    </a:cubicBezTo>
                    <a:cubicBezTo>
                      <a:pt x="0" y="32"/>
                      <a:pt x="0" y="32"/>
                      <a:pt x="0" y="32"/>
                    </a:cubicBezTo>
                    <a:cubicBezTo>
                      <a:pt x="1" y="32"/>
                      <a:pt x="1" y="32"/>
                      <a:pt x="1" y="32"/>
                    </a:cubicBezTo>
                    <a:cubicBezTo>
                      <a:pt x="28" y="32"/>
                      <a:pt x="28" y="32"/>
                      <a:pt x="28" y="32"/>
                    </a:cubicBezTo>
                    <a:cubicBezTo>
                      <a:pt x="28" y="32"/>
                      <a:pt x="29" y="32"/>
                      <a:pt x="29" y="32"/>
                    </a:cubicBezTo>
                    <a:cubicBezTo>
                      <a:pt x="29" y="32"/>
                      <a:pt x="29" y="32"/>
                      <a:pt x="29" y="32"/>
                    </a:cubicBezTo>
                    <a:cubicBezTo>
                      <a:pt x="29" y="26"/>
                      <a:pt x="29" y="26"/>
                      <a:pt x="29" y="26"/>
                    </a:cubicBezTo>
                    <a:cubicBezTo>
                      <a:pt x="29" y="26"/>
                      <a:pt x="29" y="25"/>
                      <a:pt x="29" y="25"/>
                    </a:cubicBezTo>
                    <a:cubicBezTo>
                      <a:pt x="29" y="25"/>
                      <a:pt x="28" y="25"/>
                      <a:pt x="28" y="25"/>
                    </a:cubicBezTo>
                    <a:close/>
                    <a:moveTo>
                      <a:pt x="27" y="31"/>
                    </a:moveTo>
                    <a:cubicBezTo>
                      <a:pt x="2" y="31"/>
                      <a:pt x="2" y="31"/>
                      <a:pt x="2" y="31"/>
                    </a:cubicBezTo>
                    <a:cubicBezTo>
                      <a:pt x="2" y="27"/>
                      <a:pt x="2" y="27"/>
                      <a:pt x="2" y="27"/>
                    </a:cubicBezTo>
                    <a:cubicBezTo>
                      <a:pt x="27" y="27"/>
                      <a:pt x="27" y="27"/>
                      <a:pt x="27" y="27"/>
                    </a:cubicBezTo>
                    <a:lnTo>
                      <a:pt x="27" y="31"/>
                    </a:lnTo>
                    <a:close/>
                    <a:moveTo>
                      <a:pt x="3" y="30"/>
                    </a:moveTo>
                    <a:cubicBezTo>
                      <a:pt x="16" y="30"/>
                      <a:pt x="16" y="30"/>
                      <a:pt x="16" y="30"/>
                    </a:cubicBezTo>
                    <a:cubicBezTo>
                      <a:pt x="16" y="30"/>
                      <a:pt x="16" y="30"/>
                      <a:pt x="17" y="30"/>
                    </a:cubicBezTo>
                    <a:cubicBezTo>
                      <a:pt x="17" y="30"/>
                      <a:pt x="17" y="30"/>
                      <a:pt x="17" y="29"/>
                    </a:cubicBezTo>
                    <a:cubicBezTo>
                      <a:pt x="17" y="28"/>
                      <a:pt x="17" y="28"/>
                      <a:pt x="17" y="28"/>
                    </a:cubicBezTo>
                    <a:cubicBezTo>
                      <a:pt x="17" y="28"/>
                      <a:pt x="17" y="28"/>
                      <a:pt x="17" y="28"/>
                    </a:cubicBezTo>
                    <a:cubicBezTo>
                      <a:pt x="16" y="28"/>
                      <a:pt x="16" y="28"/>
                      <a:pt x="16" y="28"/>
                    </a:cubicBezTo>
                    <a:cubicBezTo>
                      <a:pt x="3" y="28"/>
                      <a:pt x="3" y="28"/>
                      <a:pt x="3" y="28"/>
                    </a:cubicBezTo>
                    <a:cubicBezTo>
                      <a:pt x="3" y="28"/>
                      <a:pt x="3" y="28"/>
                      <a:pt x="3" y="28"/>
                    </a:cubicBezTo>
                    <a:cubicBezTo>
                      <a:pt x="3" y="28"/>
                      <a:pt x="2" y="28"/>
                      <a:pt x="2" y="28"/>
                    </a:cubicBezTo>
                    <a:cubicBezTo>
                      <a:pt x="2" y="29"/>
                      <a:pt x="2" y="29"/>
                      <a:pt x="2" y="29"/>
                    </a:cubicBezTo>
                    <a:cubicBezTo>
                      <a:pt x="2" y="30"/>
                      <a:pt x="3" y="30"/>
                      <a:pt x="3" y="30"/>
                    </a:cubicBezTo>
                    <a:cubicBezTo>
                      <a:pt x="3" y="30"/>
                      <a:pt x="3" y="30"/>
                      <a:pt x="3" y="3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188"/>
              <p:cNvSpPr/>
              <p:nvPr/>
            </p:nvSpPr>
            <p:spPr bwMode="auto">
              <a:xfrm>
                <a:off x="7018499" y="444077"/>
                <a:ext cx="349250" cy="349250"/>
              </a:xfrm>
              <a:custGeom>
                <a:gdLst>
                  <a:gd fmla="*/ 25 w 31" name="T0"/>
                  <a:gd fmla="*/ 0 h 31" name="T1"/>
                  <a:gd fmla="*/ 6 w 31" name="T2"/>
                  <a:gd fmla="*/ 0 h 31" name="T3"/>
                  <a:gd fmla="*/ 0 w 31" name="T4"/>
                  <a:gd fmla="*/ 6 h 31" name="T5"/>
                  <a:gd fmla="*/ 0 w 31" name="T6"/>
                  <a:gd fmla="*/ 17 h 31" name="T7"/>
                  <a:gd fmla="*/ 6 w 31" name="T8"/>
                  <a:gd fmla="*/ 23 h 31" name="T9"/>
                  <a:gd fmla="*/ 7 w 31" name="T10"/>
                  <a:gd fmla="*/ 23 h 31" name="T11"/>
                  <a:gd fmla="*/ 7 w 31" name="T12"/>
                  <a:gd fmla="*/ 23 h 31" name="T13"/>
                  <a:gd fmla="*/ 8 w 31" name="T14"/>
                  <a:gd fmla="*/ 31 h 31" name="T15"/>
                  <a:gd fmla="*/ 17 w 31" name="T16"/>
                  <a:gd fmla="*/ 23 h 31" name="T17"/>
                  <a:gd fmla="*/ 17 w 31" name="T18"/>
                  <a:gd fmla="*/ 23 h 31" name="T19"/>
                  <a:gd fmla="*/ 25 w 31" name="T20"/>
                  <a:gd fmla="*/ 23 h 31" name="T21"/>
                  <a:gd fmla="*/ 31 w 31" name="T22"/>
                  <a:gd fmla="*/ 17 h 31" name="T23"/>
                  <a:gd fmla="*/ 31 w 31" name="T24"/>
                  <a:gd fmla="*/ 6 h 31" name="T25"/>
                  <a:gd fmla="*/ 25 w 31" name="T26"/>
                  <a:gd fmla="*/ 0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189"/>
              <p:cNvSpPr>
                <a:spLocks noEditPoints="1"/>
              </p:cNvSpPr>
              <p:nvPr/>
            </p:nvSpPr>
            <p:spPr bwMode="auto">
              <a:xfrm>
                <a:off x="6985161" y="1018752"/>
                <a:ext cx="417513" cy="271462"/>
              </a:xfrm>
              <a:custGeom>
                <a:gdLst>
                  <a:gd fmla="*/ 30 w 37" name="T0"/>
                  <a:gd fmla="*/ 0 h 24" name="T1"/>
                  <a:gd fmla="*/ 7 w 37" name="T2"/>
                  <a:gd fmla="*/ 0 h 24" name="T3"/>
                  <a:gd fmla="*/ 0 w 37" name="T4"/>
                  <a:gd fmla="*/ 7 h 24" name="T5"/>
                  <a:gd fmla="*/ 0 w 37" name="T6"/>
                  <a:gd fmla="*/ 17 h 24" name="T7"/>
                  <a:gd fmla="*/ 7 w 37" name="T8"/>
                  <a:gd fmla="*/ 24 h 24" name="T9"/>
                  <a:gd fmla="*/ 30 w 37" name="T10"/>
                  <a:gd fmla="*/ 24 h 24" name="T11"/>
                  <a:gd fmla="*/ 37 w 37" name="T12"/>
                  <a:gd fmla="*/ 17 h 24" name="T13"/>
                  <a:gd fmla="*/ 37 w 37" name="T14"/>
                  <a:gd fmla="*/ 7 h 24" name="T15"/>
                  <a:gd fmla="*/ 30 w 37" name="T16"/>
                  <a:gd fmla="*/ 0 h 24" name="T17"/>
                  <a:gd fmla="*/ 35 w 37" name="T18"/>
                  <a:gd fmla="*/ 21 h 24" name="T19"/>
                  <a:gd fmla="*/ 35 w 37" name="T20"/>
                  <a:gd fmla="*/ 21 h 24" name="T21"/>
                  <a:gd fmla="*/ 35 w 37" name="T22"/>
                  <a:gd fmla="*/ 21 h 24" name="T23"/>
                  <a:gd fmla="*/ 34 w 37" name="T24"/>
                  <a:gd fmla="*/ 21 h 24" name="T25"/>
                  <a:gd fmla="*/ 25 w 37" name="T26"/>
                  <a:gd fmla="*/ 12 h 24" name="T27"/>
                  <a:gd fmla="*/ 19 w 37" name="T28"/>
                  <a:gd fmla="*/ 17 h 24" name="T29"/>
                  <a:gd fmla="*/ 19 w 37" name="T30"/>
                  <a:gd fmla="*/ 17 h 24" name="T31"/>
                  <a:gd fmla="*/ 18 w 37" name="T32"/>
                  <a:gd fmla="*/ 17 h 24" name="T33"/>
                  <a:gd fmla="*/ 13 w 37" name="T34"/>
                  <a:gd fmla="*/ 12 h 24" name="T35"/>
                  <a:gd fmla="*/ 3 w 37" name="T36"/>
                  <a:gd fmla="*/ 20 h 24" name="T37"/>
                  <a:gd fmla="*/ 3 w 37" name="T38"/>
                  <a:gd fmla="*/ 21 h 24" name="T39"/>
                  <a:gd fmla="*/ 3 w 37" name="T40"/>
                  <a:gd fmla="*/ 21 h 24" name="T41"/>
                  <a:gd fmla="*/ 2 w 37" name="T42"/>
                  <a:gd fmla="*/ 20 h 24" name="T43"/>
                  <a:gd fmla="*/ 2 w 37" name="T44"/>
                  <a:gd fmla="*/ 20 h 24" name="T45"/>
                  <a:gd fmla="*/ 2 w 37" name="T46"/>
                  <a:gd fmla="*/ 20 h 24" name="T47"/>
                  <a:gd fmla="*/ 2 w 37" name="T48"/>
                  <a:gd fmla="*/ 19 h 24" name="T49"/>
                  <a:gd fmla="*/ 11 w 37" name="T50"/>
                  <a:gd fmla="*/ 11 h 24" name="T51"/>
                  <a:gd fmla="*/ 3 w 37" name="T52"/>
                  <a:gd fmla="*/ 4 h 24" name="T53"/>
                  <a:gd fmla="*/ 3 w 37" name="T54"/>
                  <a:gd fmla="*/ 3 h 24" name="T55"/>
                  <a:gd fmla="*/ 4 w 37" name="T56"/>
                  <a:gd fmla="*/ 3 h 24" name="T57"/>
                  <a:gd fmla="*/ 5 w 37" name="T58"/>
                  <a:gd fmla="*/ 3 h 24" name="T59"/>
                  <a:gd fmla="*/ 19 w 37" name="T60"/>
                  <a:gd fmla="*/ 15 h 24" name="T61"/>
                  <a:gd fmla="*/ 32 w 37" name="T62"/>
                  <a:gd fmla="*/ 3 h 24" name="T63"/>
                  <a:gd fmla="*/ 33 w 37" name="T64"/>
                  <a:gd fmla="*/ 3 h 24" name="T65"/>
                  <a:gd fmla="*/ 34 w 37" name="T66"/>
                  <a:gd fmla="*/ 3 h 24" name="T67"/>
                  <a:gd fmla="*/ 34 w 37" name="T68"/>
                  <a:gd fmla="*/ 4 h 24" name="T69"/>
                  <a:gd fmla="*/ 26 w 37" name="T70"/>
                  <a:gd fmla="*/ 11 h 24" name="T71"/>
                  <a:gd fmla="*/ 35 w 37" name="T72"/>
                  <a:gd fmla="*/ 20 h 24" name="T73"/>
                  <a:gd fmla="*/ 35 w 37" name="T74"/>
                  <a:gd fmla="*/ 20 h 24" name="T75"/>
                  <a:gd fmla="*/ 35 w 37" name="T76"/>
                  <a:gd fmla="*/ 20 h 24" name="T77"/>
                  <a:gd fmla="*/ 35 w 37" name="T78"/>
                  <a:gd fmla="*/ 21 h 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 w="37">
                    <a:moveTo>
                      <a:pt x="30" y="0"/>
                    </a:moveTo>
                    <a:cubicBezTo>
                      <a:pt x="7" y="0"/>
                      <a:pt x="7" y="0"/>
                      <a:pt x="7" y="0"/>
                    </a:cubicBezTo>
                    <a:cubicBezTo>
                      <a:pt x="3" y="0"/>
                      <a:pt x="0" y="3"/>
                      <a:pt x="0" y="7"/>
                    </a:cubicBezTo>
                    <a:cubicBezTo>
                      <a:pt x="0" y="17"/>
                      <a:pt x="0" y="17"/>
                      <a:pt x="0" y="17"/>
                    </a:cubicBezTo>
                    <a:cubicBezTo>
                      <a:pt x="0" y="21"/>
                      <a:pt x="3" y="24"/>
                      <a:pt x="7" y="24"/>
                    </a:cubicBezTo>
                    <a:cubicBezTo>
                      <a:pt x="30" y="24"/>
                      <a:pt x="30" y="24"/>
                      <a:pt x="30" y="24"/>
                    </a:cubicBezTo>
                    <a:cubicBezTo>
                      <a:pt x="34" y="24"/>
                      <a:pt x="37" y="21"/>
                      <a:pt x="37" y="17"/>
                    </a:cubicBezTo>
                    <a:cubicBezTo>
                      <a:pt x="37" y="7"/>
                      <a:pt x="37" y="7"/>
                      <a:pt x="37" y="7"/>
                    </a:cubicBezTo>
                    <a:cubicBezTo>
                      <a:pt x="37" y="3"/>
                      <a:pt x="34" y="0"/>
                      <a:pt x="30" y="0"/>
                    </a:cubicBezTo>
                    <a:close/>
                    <a:moveTo>
                      <a:pt x="35" y="21"/>
                    </a:moveTo>
                    <a:cubicBezTo>
                      <a:pt x="35" y="21"/>
                      <a:pt x="35" y="21"/>
                      <a:pt x="35" y="21"/>
                    </a:cubicBezTo>
                    <a:cubicBezTo>
                      <a:pt x="35" y="21"/>
                      <a:pt x="35" y="21"/>
                      <a:pt x="35" y="21"/>
                    </a:cubicBezTo>
                    <a:cubicBezTo>
                      <a:pt x="35" y="21"/>
                      <a:pt x="34" y="21"/>
                      <a:pt x="34" y="21"/>
                    </a:cubicBezTo>
                    <a:cubicBezTo>
                      <a:pt x="25" y="12"/>
                      <a:pt x="25" y="12"/>
                      <a:pt x="25" y="12"/>
                    </a:cubicBezTo>
                    <a:cubicBezTo>
                      <a:pt x="19" y="17"/>
                      <a:pt x="19" y="17"/>
                      <a:pt x="19" y="17"/>
                    </a:cubicBezTo>
                    <a:cubicBezTo>
                      <a:pt x="19" y="17"/>
                      <a:pt x="19" y="17"/>
                      <a:pt x="19" y="17"/>
                    </a:cubicBezTo>
                    <a:cubicBezTo>
                      <a:pt x="18" y="17"/>
                      <a:pt x="18" y="17"/>
                      <a:pt x="18" y="17"/>
                    </a:cubicBezTo>
                    <a:cubicBezTo>
                      <a:pt x="13" y="12"/>
                      <a:pt x="13" y="12"/>
                      <a:pt x="13" y="12"/>
                    </a:cubicBezTo>
                    <a:cubicBezTo>
                      <a:pt x="3" y="20"/>
                      <a:pt x="3" y="20"/>
                      <a:pt x="3" y="20"/>
                    </a:cubicBezTo>
                    <a:cubicBezTo>
                      <a:pt x="3" y="21"/>
                      <a:pt x="3" y="21"/>
                      <a:pt x="3" y="21"/>
                    </a:cubicBezTo>
                    <a:cubicBezTo>
                      <a:pt x="3" y="21"/>
                      <a:pt x="3" y="21"/>
                      <a:pt x="3" y="21"/>
                    </a:cubicBezTo>
                    <a:cubicBezTo>
                      <a:pt x="3" y="21"/>
                      <a:pt x="2" y="20"/>
                      <a:pt x="2" y="20"/>
                    </a:cubicBezTo>
                    <a:cubicBezTo>
                      <a:pt x="2" y="20"/>
                      <a:pt x="2" y="20"/>
                      <a:pt x="2" y="20"/>
                    </a:cubicBezTo>
                    <a:cubicBezTo>
                      <a:pt x="2" y="20"/>
                      <a:pt x="2" y="20"/>
                      <a:pt x="2" y="20"/>
                    </a:cubicBezTo>
                    <a:cubicBezTo>
                      <a:pt x="2" y="20"/>
                      <a:pt x="2" y="19"/>
                      <a:pt x="2" y="19"/>
                    </a:cubicBezTo>
                    <a:cubicBezTo>
                      <a:pt x="11" y="11"/>
                      <a:pt x="11" y="11"/>
                      <a:pt x="11" y="11"/>
                    </a:cubicBezTo>
                    <a:cubicBezTo>
                      <a:pt x="3" y="4"/>
                      <a:pt x="3" y="4"/>
                      <a:pt x="3" y="4"/>
                    </a:cubicBezTo>
                    <a:cubicBezTo>
                      <a:pt x="3" y="4"/>
                      <a:pt x="3" y="3"/>
                      <a:pt x="3" y="3"/>
                    </a:cubicBezTo>
                    <a:cubicBezTo>
                      <a:pt x="3" y="3"/>
                      <a:pt x="4" y="3"/>
                      <a:pt x="4" y="3"/>
                    </a:cubicBezTo>
                    <a:cubicBezTo>
                      <a:pt x="5" y="3"/>
                      <a:pt x="5" y="3"/>
                      <a:pt x="5" y="3"/>
                    </a:cubicBezTo>
                    <a:cubicBezTo>
                      <a:pt x="19" y="15"/>
                      <a:pt x="19" y="15"/>
                      <a:pt x="19" y="15"/>
                    </a:cubicBezTo>
                    <a:cubicBezTo>
                      <a:pt x="32" y="3"/>
                      <a:pt x="32" y="3"/>
                      <a:pt x="32" y="3"/>
                    </a:cubicBezTo>
                    <a:cubicBezTo>
                      <a:pt x="33" y="3"/>
                      <a:pt x="33" y="3"/>
                      <a:pt x="33" y="3"/>
                    </a:cubicBezTo>
                    <a:cubicBezTo>
                      <a:pt x="33" y="3"/>
                      <a:pt x="34" y="3"/>
                      <a:pt x="34" y="3"/>
                    </a:cubicBezTo>
                    <a:cubicBezTo>
                      <a:pt x="34" y="3"/>
                      <a:pt x="34" y="4"/>
                      <a:pt x="34" y="4"/>
                    </a:cubicBezTo>
                    <a:cubicBezTo>
                      <a:pt x="26" y="11"/>
                      <a:pt x="26" y="11"/>
                      <a:pt x="26" y="11"/>
                    </a:cubicBezTo>
                    <a:cubicBezTo>
                      <a:pt x="35" y="20"/>
                      <a:pt x="35" y="20"/>
                      <a:pt x="35" y="20"/>
                    </a:cubicBezTo>
                    <a:cubicBezTo>
                      <a:pt x="35" y="20"/>
                      <a:pt x="35" y="20"/>
                      <a:pt x="35" y="20"/>
                    </a:cubicBezTo>
                    <a:cubicBezTo>
                      <a:pt x="35" y="20"/>
                      <a:pt x="35" y="20"/>
                      <a:pt x="35" y="20"/>
                    </a:cubicBezTo>
                    <a:cubicBezTo>
                      <a:pt x="35" y="20"/>
                      <a:pt x="35" y="21"/>
                      <a:pt x="35" y="2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190"/>
              <p:cNvSpPr/>
              <p:nvPr/>
            </p:nvSpPr>
            <p:spPr bwMode="auto">
              <a:xfrm>
                <a:off x="7278849" y="2676102"/>
                <a:ext cx="112713" cy="338137"/>
              </a:xfrm>
              <a:custGeom>
                <a:gdLst>
                  <a:gd fmla="*/ 8 w 10" name="T0"/>
                  <a:gd fmla="*/ 15 h 30" name="T1"/>
                  <a:gd fmla="*/ 0 w 10" name="T2"/>
                  <a:gd fmla="*/ 2 h 30" name="T3"/>
                  <a:gd fmla="*/ 1 w 10" name="T4"/>
                  <a:gd fmla="*/ 0 h 30" name="T5"/>
                  <a:gd fmla="*/ 10 w 10" name="T6"/>
                  <a:gd fmla="*/ 15 h 30" name="T7"/>
                  <a:gd fmla="*/ 0 w 10" name="T8"/>
                  <a:gd fmla="*/ 30 h 30" name="T9"/>
                  <a:gd fmla="*/ 0 w 10" name="T10"/>
                  <a:gd fmla="*/ 28 h 30" name="T11"/>
                  <a:gd fmla="*/ 8 w 10" name="T12"/>
                  <a:gd fmla="*/ 15 h 30" name="T13"/>
                </a:gdLst>
                <a:cxnLst>
                  <a:cxn ang="0">
                    <a:pos x="T0" y="T1"/>
                  </a:cxn>
                  <a:cxn ang="0">
                    <a:pos x="T2" y="T3"/>
                  </a:cxn>
                  <a:cxn ang="0">
                    <a:pos x="T4" y="T5"/>
                  </a:cxn>
                  <a:cxn ang="0">
                    <a:pos x="T6" y="T7"/>
                  </a:cxn>
                  <a:cxn ang="0">
                    <a:pos x="T8" y="T9"/>
                  </a:cxn>
                  <a:cxn ang="0">
                    <a:pos x="T10" y="T11"/>
                  </a:cxn>
                  <a:cxn ang="0">
                    <a:pos x="T12" y="T13"/>
                  </a:cxn>
                </a:cxnLst>
                <a:rect b="b" l="0" r="r" t="0"/>
                <a:pathLst>
                  <a:path h="30" w="10">
                    <a:moveTo>
                      <a:pt x="8" y="15"/>
                    </a:moveTo>
                    <a:cubicBezTo>
                      <a:pt x="8" y="9"/>
                      <a:pt x="5" y="4"/>
                      <a:pt x="0" y="2"/>
                    </a:cubicBezTo>
                    <a:cubicBezTo>
                      <a:pt x="1" y="0"/>
                      <a:pt x="1" y="0"/>
                      <a:pt x="1" y="0"/>
                    </a:cubicBezTo>
                    <a:cubicBezTo>
                      <a:pt x="6" y="3"/>
                      <a:pt x="10" y="9"/>
                      <a:pt x="10" y="15"/>
                    </a:cubicBezTo>
                    <a:cubicBezTo>
                      <a:pt x="10" y="21"/>
                      <a:pt x="6" y="27"/>
                      <a:pt x="0" y="30"/>
                    </a:cubicBezTo>
                    <a:cubicBezTo>
                      <a:pt x="0" y="28"/>
                      <a:pt x="0" y="28"/>
                      <a:pt x="0" y="28"/>
                    </a:cubicBezTo>
                    <a:cubicBezTo>
                      <a:pt x="5" y="26"/>
                      <a:pt x="8" y="21"/>
                      <a:pt x="8"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191"/>
              <p:cNvSpPr/>
              <p:nvPr/>
            </p:nvSpPr>
            <p:spPr bwMode="auto">
              <a:xfrm>
                <a:off x="7232811" y="2711027"/>
                <a:ext cx="101600" cy="269875"/>
              </a:xfrm>
              <a:custGeom>
                <a:gdLst>
                  <a:gd fmla="*/ 7 w 9" name="T0"/>
                  <a:gd fmla="*/ 12 h 24" name="T1"/>
                  <a:gd fmla="*/ 1 w 9" name="T2"/>
                  <a:gd fmla="*/ 2 h 24" name="T3"/>
                  <a:gd fmla="*/ 1 w 9" name="T4"/>
                  <a:gd fmla="*/ 0 h 24" name="T5"/>
                  <a:gd fmla="*/ 9 w 9" name="T6"/>
                  <a:gd fmla="*/ 12 h 24" name="T7"/>
                  <a:gd fmla="*/ 1 w 9" name="T8"/>
                  <a:gd fmla="*/ 24 h 24" name="T9"/>
                  <a:gd fmla="*/ 0 w 9" name="T10"/>
                  <a:gd fmla="*/ 22 h 24" name="T11"/>
                  <a:gd fmla="*/ 7 w 9" name="T12"/>
                  <a:gd fmla="*/ 12 h 24" name="T13"/>
                </a:gdLst>
                <a:cxnLst>
                  <a:cxn ang="0">
                    <a:pos x="T0" y="T1"/>
                  </a:cxn>
                  <a:cxn ang="0">
                    <a:pos x="T2" y="T3"/>
                  </a:cxn>
                  <a:cxn ang="0">
                    <a:pos x="T4" y="T5"/>
                  </a:cxn>
                  <a:cxn ang="0">
                    <a:pos x="T6" y="T7"/>
                  </a:cxn>
                  <a:cxn ang="0">
                    <a:pos x="T8" y="T9"/>
                  </a:cxn>
                  <a:cxn ang="0">
                    <a:pos x="T10" y="T11"/>
                  </a:cxn>
                  <a:cxn ang="0">
                    <a:pos x="T12" y="T13"/>
                  </a:cxn>
                </a:cxnLst>
                <a:rect b="b" l="0" r="r" t="0"/>
                <a:pathLst>
                  <a:path h="24" w="9">
                    <a:moveTo>
                      <a:pt x="7" y="12"/>
                    </a:moveTo>
                    <a:cubicBezTo>
                      <a:pt x="7" y="7"/>
                      <a:pt x="5" y="3"/>
                      <a:pt x="1" y="2"/>
                    </a:cubicBezTo>
                    <a:cubicBezTo>
                      <a:pt x="1" y="0"/>
                      <a:pt x="1" y="0"/>
                      <a:pt x="1" y="0"/>
                    </a:cubicBezTo>
                    <a:cubicBezTo>
                      <a:pt x="6" y="2"/>
                      <a:pt x="9" y="7"/>
                      <a:pt x="9" y="12"/>
                    </a:cubicBezTo>
                    <a:cubicBezTo>
                      <a:pt x="9" y="17"/>
                      <a:pt x="6" y="22"/>
                      <a:pt x="1" y="24"/>
                    </a:cubicBezTo>
                    <a:cubicBezTo>
                      <a:pt x="0" y="22"/>
                      <a:pt x="0" y="22"/>
                      <a:pt x="0" y="22"/>
                    </a:cubicBezTo>
                    <a:cubicBezTo>
                      <a:pt x="4" y="21"/>
                      <a:pt x="7" y="17"/>
                      <a:pt x="7"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192"/>
              <p:cNvSpPr/>
              <p:nvPr/>
            </p:nvSpPr>
            <p:spPr bwMode="auto">
              <a:xfrm>
                <a:off x="7086761" y="2664989"/>
                <a:ext cx="112713" cy="361950"/>
              </a:xfrm>
              <a:custGeom>
                <a:gdLst>
                  <a:gd fmla="*/ 0 w 71" name="T0"/>
                  <a:gd fmla="*/ 71 h 228" name="T1"/>
                  <a:gd fmla="*/ 0 w 71" name="T2"/>
                  <a:gd fmla="*/ 157 h 228" name="T3"/>
                  <a:gd fmla="*/ 43 w 71" name="T4"/>
                  <a:gd fmla="*/ 199 h 228" name="T5"/>
                  <a:gd fmla="*/ 43 w 71" name="T6"/>
                  <a:gd fmla="*/ 121 h 228" name="T7"/>
                  <a:gd fmla="*/ 50 w 71" name="T8"/>
                  <a:gd fmla="*/ 121 h 228" name="T9"/>
                  <a:gd fmla="*/ 50 w 71" name="T10"/>
                  <a:gd fmla="*/ 206 h 228" name="T11"/>
                  <a:gd fmla="*/ 71 w 71" name="T12"/>
                  <a:gd fmla="*/ 228 h 228" name="T13"/>
                  <a:gd fmla="*/ 71 w 71" name="T14"/>
                  <a:gd fmla="*/ 0 h 228" name="T15"/>
                  <a:gd fmla="*/ 0 w 71" name="T16"/>
                  <a:gd fmla="*/ 71 h 2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8" w="71">
                    <a:moveTo>
                      <a:pt x="0" y="71"/>
                    </a:moveTo>
                    <a:lnTo>
                      <a:pt x="0" y="157"/>
                    </a:lnTo>
                    <a:lnTo>
                      <a:pt x="43" y="199"/>
                    </a:lnTo>
                    <a:lnTo>
                      <a:pt x="43" y="121"/>
                    </a:lnTo>
                    <a:lnTo>
                      <a:pt x="50" y="121"/>
                    </a:lnTo>
                    <a:lnTo>
                      <a:pt x="50" y="206"/>
                    </a:lnTo>
                    <a:lnTo>
                      <a:pt x="71" y="228"/>
                    </a:lnTo>
                    <a:lnTo>
                      <a:pt x="71" y="0"/>
                    </a:lnTo>
                    <a:lnTo>
                      <a:pt x="0" y="7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193"/>
              <p:cNvSpPr/>
              <p:nvPr/>
            </p:nvSpPr>
            <p:spPr bwMode="auto">
              <a:xfrm>
                <a:off x="6996274" y="2777702"/>
                <a:ext cx="68263" cy="136525"/>
              </a:xfrm>
              <a:custGeom>
                <a:gdLst>
                  <a:gd fmla="*/ 0 w 43" name="T0"/>
                  <a:gd fmla="*/ 0 h 86" name="T1"/>
                  <a:gd fmla="*/ 0 w 43" name="T2"/>
                  <a:gd fmla="*/ 86 h 86" name="T3"/>
                  <a:gd fmla="*/ 29 w 43" name="T4"/>
                  <a:gd fmla="*/ 86 h 86" name="T5"/>
                  <a:gd fmla="*/ 29 w 43" name="T6"/>
                  <a:gd fmla="*/ 36 h 86" name="T7"/>
                  <a:gd fmla="*/ 29 w 43" name="T8"/>
                  <a:gd fmla="*/ 36 h 86" name="T9"/>
                  <a:gd fmla="*/ 29 w 43" name="T10"/>
                  <a:gd fmla="*/ 86 h 86" name="T11"/>
                  <a:gd fmla="*/ 43 w 43" name="T12"/>
                  <a:gd fmla="*/ 86 h 86" name="T13"/>
                  <a:gd fmla="*/ 43 w 43" name="T14"/>
                  <a:gd fmla="*/ 0 h 86" name="T15"/>
                  <a:gd fmla="*/ 0 w 43" name="T16"/>
                  <a:gd fmla="*/ 0 h 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 w="43">
                    <a:moveTo>
                      <a:pt x="0" y="0"/>
                    </a:moveTo>
                    <a:lnTo>
                      <a:pt x="0" y="86"/>
                    </a:lnTo>
                    <a:lnTo>
                      <a:pt x="29" y="86"/>
                    </a:lnTo>
                    <a:lnTo>
                      <a:pt x="29" y="36"/>
                    </a:lnTo>
                    <a:lnTo>
                      <a:pt x="29" y="36"/>
                    </a:lnTo>
                    <a:lnTo>
                      <a:pt x="29" y="86"/>
                    </a:lnTo>
                    <a:lnTo>
                      <a:pt x="43" y="86"/>
                    </a:lnTo>
                    <a:lnTo>
                      <a:pt x="43" y="0"/>
                    </a:lnTo>
                    <a:lnTo>
                      <a:pt x="0"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194"/>
              <p:cNvSpPr/>
              <p:nvPr/>
            </p:nvSpPr>
            <p:spPr bwMode="auto">
              <a:xfrm>
                <a:off x="7143911" y="3634952"/>
                <a:ext cx="112713" cy="134937"/>
              </a:xfrm>
              <a:custGeom>
                <a:gdLst>
                  <a:gd fmla="*/ 9 w 10" name="T0"/>
                  <a:gd fmla="*/ 9 h 12" name="T1"/>
                  <a:gd fmla="*/ 6 w 10" name="T2"/>
                  <a:gd fmla="*/ 9 h 12" name="T3"/>
                  <a:gd fmla="*/ 6 w 10" name="T4"/>
                  <a:gd fmla="*/ 1 h 12" name="T5"/>
                  <a:gd fmla="*/ 5 w 10" name="T6"/>
                  <a:gd fmla="*/ 0 h 12" name="T7"/>
                  <a:gd fmla="*/ 4 w 10" name="T8"/>
                  <a:gd fmla="*/ 0 h 12" name="T9"/>
                  <a:gd fmla="*/ 3 w 10" name="T10"/>
                  <a:gd fmla="*/ 1 h 12" name="T11"/>
                  <a:gd fmla="*/ 3 w 10" name="T12"/>
                  <a:gd fmla="*/ 9 h 12" name="T13"/>
                  <a:gd fmla="*/ 0 w 10" name="T14"/>
                  <a:gd fmla="*/ 9 h 12" name="T15"/>
                  <a:gd fmla="*/ 0 w 10" name="T16"/>
                  <a:gd fmla="*/ 10 h 12" name="T17"/>
                  <a:gd fmla="*/ 0 w 10" name="T18"/>
                  <a:gd fmla="*/ 12 h 12" name="T19"/>
                  <a:gd fmla="*/ 0 w 10" name="T20"/>
                  <a:gd fmla="*/ 12 h 12" name="T21"/>
                  <a:gd fmla="*/ 9 w 10" name="T22"/>
                  <a:gd fmla="*/ 12 h 12" name="T23"/>
                  <a:gd fmla="*/ 10 w 10" name="T24"/>
                  <a:gd fmla="*/ 12 h 12" name="T25"/>
                  <a:gd fmla="*/ 10 w 10" name="T26"/>
                  <a:gd fmla="*/ 10 h 12" name="T27"/>
                  <a:gd fmla="*/ 9 w 10" name="T28"/>
                  <a:gd fmla="*/ 9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0">
                    <a:moveTo>
                      <a:pt x="9" y="9"/>
                    </a:moveTo>
                    <a:cubicBezTo>
                      <a:pt x="6" y="9"/>
                      <a:pt x="6" y="9"/>
                      <a:pt x="6" y="9"/>
                    </a:cubicBezTo>
                    <a:cubicBezTo>
                      <a:pt x="6" y="1"/>
                      <a:pt x="6" y="1"/>
                      <a:pt x="6" y="1"/>
                    </a:cubicBezTo>
                    <a:cubicBezTo>
                      <a:pt x="6" y="1"/>
                      <a:pt x="6" y="0"/>
                      <a:pt x="5" y="0"/>
                    </a:cubicBezTo>
                    <a:cubicBezTo>
                      <a:pt x="4" y="0"/>
                      <a:pt x="4" y="0"/>
                      <a:pt x="4" y="0"/>
                    </a:cubicBezTo>
                    <a:cubicBezTo>
                      <a:pt x="3" y="0"/>
                      <a:pt x="3" y="1"/>
                      <a:pt x="3" y="1"/>
                    </a:cubicBezTo>
                    <a:cubicBezTo>
                      <a:pt x="3" y="9"/>
                      <a:pt x="3" y="9"/>
                      <a:pt x="3" y="9"/>
                    </a:cubicBezTo>
                    <a:cubicBezTo>
                      <a:pt x="0" y="9"/>
                      <a:pt x="0" y="9"/>
                      <a:pt x="0" y="9"/>
                    </a:cubicBezTo>
                    <a:cubicBezTo>
                      <a:pt x="0" y="9"/>
                      <a:pt x="0" y="10"/>
                      <a:pt x="0" y="10"/>
                    </a:cubicBezTo>
                    <a:cubicBezTo>
                      <a:pt x="0" y="12"/>
                      <a:pt x="0" y="12"/>
                      <a:pt x="0" y="12"/>
                    </a:cubicBezTo>
                    <a:cubicBezTo>
                      <a:pt x="0" y="12"/>
                      <a:pt x="0" y="12"/>
                      <a:pt x="0" y="12"/>
                    </a:cubicBezTo>
                    <a:cubicBezTo>
                      <a:pt x="9" y="12"/>
                      <a:pt x="9" y="12"/>
                      <a:pt x="9" y="12"/>
                    </a:cubicBezTo>
                    <a:cubicBezTo>
                      <a:pt x="9" y="12"/>
                      <a:pt x="10" y="12"/>
                      <a:pt x="10" y="12"/>
                    </a:cubicBezTo>
                    <a:cubicBezTo>
                      <a:pt x="10" y="10"/>
                      <a:pt x="10" y="10"/>
                      <a:pt x="10" y="10"/>
                    </a:cubicBezTo>
                    <a:cubicBezTo>
                      <a:pt x="10" y="10"/>
                      <a:pt x="9" y="9"/>
                      <a:pt x="9" y="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195"/>
              <p:cNvSpPr/>
              <p:nvPr/>
            </p:nvSpPr>
            <p:spPr bwMode="auto">
              <a:xfrm>
                <a:off x="7075649" y="3409527"/>
                <a:ext cx="236538" cy="247650"/>
              </a:xfrm>
              <a:custGeom>
                <a:gdLst>
                  <a:gd fmla="*/ 20 w 21" name="T0"/>
                  <a:gd fmla="*/ 3 h 22" name="T1"/>
                  <a:gd fmla="*/ 21 w 21" name="T2"/>
                  <a:gd fmla="*/ 6 h 22" name="T3"/>
                  <a:gd fmla="*/ 21 w 21" name="T4"/>
                  <a:gd fmla="*/ 11 h 22" name="T5"/>
                  <a:gd fmla="*/ 21 w 21" name="T6"/>
                  <a:gd fmla="*/ 13 h 22" name="T7"/>
                  <a:gd fmla="*/ 20 w 21" name="T8"/>
                  <a:gd fmla="*/ 15 h 22" name="T9"/>
                  <a:gd fmla="*/ 19 w 21" name="T10"/>
                  <a:gd fmla="*/ 17 h 22" name="T11"/>
                  <a:gd fmla="*/ 17 w 21" name="T12"/>
                  <a:gd fmla="*/ 20 h 22" name="T13"/>
                  <a:gd fmla="*/ 14 w 21" name="T14"/>
                  <a:gd fmla="*/ 21 h 22" name="T15"/>
                  <a:gd fmla="*/ 11 w 21" name="T16"/>
                  <a:gd fmla="*/ 22 h 22" name="T17"/>
                  <a:gd fmla="*/ 11 w 21" name="T18"/>
                  <a:gd fmla="*/ 22 h 22" name="T19"/>
                  <a:gd fmla="*/ 10 w 21" name="T20"/>
                  <a:gd fmla="*/ 22 h 22" name="T21"/>
                  <a:gd fmla="*/ 10 w 21" name="T22"/>
                  <a:gd fmla="*/ 22 h 22" name="T23"/>
                  <a:gd fmla="*/ 9 w 21" name="T24"/>
                  <a:gd fmla="*/ 22 h 22" name="T25"/>
                  <a:gd fmla="*/ 7 w 21" name="T26"/>
                  <a:gd fmla="*/ 21 h 22" name="T27"/>
                  <a:gd fmla="*/ 5 w 21" name="T28"/>
                  <a:gd fmla="*/ 20 h 22" name="T29"/>
                  <a:gd fmla="*/ 2 w 21" name="T30"/>
                  <a:gd fmla="*/ 18 h 22" name="T31"/>
                  <a:gd fmla="*/ 1 w 21" name="T32"/>
                  <a:gd fmla="*/ 15 h 22" name="T33"/>
                  <a:gd fmla="*/ 0 w 21" name="T34"/>
                  <a:gd fmla="*/ 11 h 22" name="T35"/>
                  <a:gd fmla="*/ 0 w 21" name="T36"/>
                  <a:gd fmla="*/ 6 h 22" name="T37"/>
                  <a:gd fmla="*/ 1 w 21" name="T38"/>
                  <a:gd fmla="*/ 3 h 22" name="T39"/>
                  <a:gd fmla="*/ 2 w 21" name="T40"/>
                  <a:gd fmla="*/ 1 h 22" name="T41"/>
                  <a:gd fmla="*/ 2 w 21" name="T42"/>
                  <a:gd fmla="*/ 1 h 22" name="T43"/>
                  <a:gd fmla="*/ 2 w 21" name="T44"/>
                  <a:gd fmla="*/ 3 h 22" name="T45"/>
                  <a:gd fmla="*/ 2 w 21" name="T46"/>
                  <a:gd fmla="*/ 6 h 22" name="T47"/>
                  <a:gd fmla="*/ 2 w 21" name="T48"/>
                  <a:gd fmla="*/ 11 h 22" name="T49"/>
                  <a:gd fmla="*/ 2 w 21" name="T50"/>
                  <a:gd fmla="*/ 13 h 22" name="T51"/>
                  <a:gd fmla="*/ 3 w 21" name="T52"/>
                  <a:gd fmla="*/ 16 h 22" name="T53"/>
                  <a:gd fmla="*/ 5 w 21" name="T54"/>
                  <a:gd fmla="*/ 18 h 22" name="T55"/>
                  <a:gd fmla="*/ 8 w 21" name="T56"/>
                  <a:gd fmla="*/ 20 h 22" name="T57"/>
                  <a:gd fmla="*/ 10 w 21" name="T58"/>
                  <a:gd fmla="*/ 20 h 22" name="T59"/>
                  <a:gd fmla="*/ 10 w 21" name="T60"/>
                  <a:gd fmla="*/ 20 h 22" name="T61"/>
                  <a:gd fmla="*/ 11 w 21" name="T62"/>
                  <a:gd fmla="*/ 20 h 22" name="T63"/>
                  <a:gd fmla="*/ 11 w 21" name="T64"/>
                  <a:gd fmla="*/ 20 h 22" name="T65"/>
                  <a:gd fmla="*/ 12 w 21" name="T66"/>
                  <a:gd fmla="*/ 20 h 22" name="T67"/>
                  <a:gd fmla="*/ 15 w 21" name="T68"/>
                  <a:gd fmla="*/ 19 h 22" name="T69"/>
                  <a:gd fmla="*/ 17 w 21" name="T70"/>
                  <a:gd fmla="*/ 17 h 22" name="T71"/>
                  <a:gd fmla="*/ 19 w 21" name="T72"/>
                  <a:gd fmla="*/ 14 h 22" name="T73"/>
                  <a:gd fmla="*/ 19 w 21" name="T74"/>
                  <a:gd fmla="*/ 11 h 22" name="T75"/>
                  <a:gd fmla="*/ 19 w 21" name="T76"/>
                  <a:gd fmla="*/ 6 h 22" name="T77"/>
                  <a:gd fmla="*/ 19 w 21" name="T78"/>
                  <a:gd fmla="*/ 3 h 22" name="T79"/>
                  <a:gd fmla="*/ 19 w 21" name="T80"/>
                  <a:gd fmla="*/ 1 h 22" name="T81"/>
                  <a:gd fmla="*/ 19 w 21" name="T82"/>
                  <a:gd fmla="*/ 1 h 22" name="T83"/>
                  <a:gd fmla="*/ 20 w 21" name="T84"/>
                  <a:gd fmla="*/ 3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1">
                    <a:moveTo>
                      <a:pt x="20" y="3"/>
                    </a:moveTo>
                    <a:cubicBezTo>
                      <a:pt x="21" y="4"/>
                      <a:pt x="21" y="5"/>
                      <a:pt x="21" y="6"/>
                    </a:cubicBezTo>
                    <a:cubicBezTo>
                      <a:pt x="21" y="11"/>
                      <a:pt x="21" y="11"/>
                      <a:pt x="21" y="11"/>
                    </a:cubicBezTo>
                    <a:cubicBezTo>
                      <a:pt x="21" y="11"/>
                      <a:pt x="21" y="13"/>
                      <a:pt x="21" y="13"/>
                    </a:cubicBezTo>
                    <a:cubicBezTo>
                      <a:pt x="21" y="13"/>
                      <a:pt x="21" y="14"/>
                      <a:pt x="20" y="15"/>
                    </a:cubicBezTo>
                    <a:cubicBezTo>
                      <a:pt x="20" y="15"/>
                      <a:pt x="20" y="16"/>
                      <a:pt x="19" y="17"/>
                    </a:cubicBezTo>
                    <a:cubicBezTo>
                      <a:pt x="19" y="17"/>
                      <a:pt x="17" y="19"/>
                      <a:pt x="17" y="20"/>
                    </a:cubicBezTo>
                    <a:cubicBezTo>
                      <a:pt x="16" y="20"/>
                      <a:pt x="14" y="21"/>
                      <a:pt x="14" y="21"/>
                    </a:cubicBezTo>
                    <a:cubicBezTo>
                      <a:pt x="13" y="21"/>
                      <a:pt x="11" y="22"/>
                      <a:pt x="11" y="22"/>
                    </a:cubicBezTo>
                    <a:cubicBezTo>
                      <a:pt x="11" y="22"/>
                      <a:pt x="11" y="22"/>
                      <a:pt x="11" y="22"/>
                    </a:cubicBezTo>
                    <a:cubicBezTo>
                      <a:pt x="11" y="22"/>
                      <a:pt x="10" y="22"/>
                      <a:pt x="10" y="22"/>
                    </a:cubicBezTo>
                    <a:cubicBezTo>
                      <a:pt x="10" y="22"/>
                      <a:pt x="10" y="22"/>
                      <a:pt x="10" y="22"/>
                    </a:cubicBezTo>
                    <a:cubicBezTo>
                      <a:pt x="10" y="22"/>
                      <a:pt x="9" y="22"/>
                      <a:pt x="9" y="22"/>
                    </a:cubicBezTo>
                    <a:cubicBezTo>
                      <a:pt x="9" y="22"/>
                      <a:pt x="8" y="21"/>
                      <a:pt x="7" y="21"/>
                    </a:cubicBezTo>
                    <a:cubicBezTo>
                      <a:pt x="7" y="21"/>
                      <a:pt x="6" y="21"/>
                      <a:pt x="5" y="20"/>
                    </a:cubicBezTo>
                    <a:cubicBezTo>
                      <a:pt x="5" y="20"/>
                      <a:pt x="3" y="18"/>
                      <a:pt x="2" y="18"/>
                    </a:cubicBezTo>
                    <a:cubicBezTo>
                      <a:pt x="2" y="17"/>
                      <a:pt x="1" y="15"/>
                      <a:pt x="1" y="15"/>
                    </a:cubicBezTo>
                    <a:cubicBezTo>
                      <a:pt x="0" y="14"/>
                      <a:pt x="0" y="11"/>
                      <a:pt x="0" y="11"/>
                    </a:cubicBezTo>
                    <a:cubicBezTo>
                      <a:pt x="0" y="6"/>
                      <a:pt x="0" y="6"/>
                      <a:pt x="0" y="6"/>
                    </a:cubicBezTo>
                    <a:cubicBezTo>
                      <a:pt x="0" y="5"/>
                      <a:pt x="1" y="4"/>
                      <a:pt x="1" y="3"/>
                    </a:cubicBezTo>
                    <a:cubicBezTo>
                      <a:pt x="2" y="1"/>
                      <a:pt x="2" y="1"/>
                      <a:pt x="2" y="1"/>
                    </a:cubicBezTo>
                    <a:cubicBezTo>
                      <a:pt x="2" y="0"/>
                      <a:pt x="2" y="0"/>
                      <a:pt x="2" y="1"/>
                    </a:cubicBezTo>
                    <a:cubicBezTo>
                      <a:pt x="2" y="3"/>
                      <a:pt x="2" y="3"/>
                      <a:pt x="2" y="3"/>
                    </a:cubicBezTo>
                    <a:cubicBezTo>
                      <a:pt x="2" y="4"/>
                      <a:pt x="2" y="5"/>
                      <a:pt x="2" y="6"/>
                    </a:cubicBezTo>
                    <a:cubicBezTo>
                      <a:pt x="2" y="11"/>
                      <a:pt x="2" y="11"/>
                      <a:pt x="2" y="11"/>
                    </a:cubicBezTo>
                    <a:cubicBezTo>
                      <a:pt x="2" y="11"/>
                      <a:pt x="2" y="12"/>
                      <a:pt x="2" y="13"/>
                    </a:cubicBezTo>
                    <a:cubicBezTo>
                      <a:pt x="2" y="14"/>
                      <a:pt x="3" y="15"/>
                      <a:pt x="3" y="16"/>
                    </a:cubicBezTo>
                    <a:cubicBezTo>
                      <a:pt x="3" y="16"/>
                      <a:pt x="5" y="18"/>
                      <a:pt x="5" y="18"/>
                    </a:cubicBezTo>
                    <a:cubicBezTo>
                      <a:pt x="6" y="19"/>
                      <a:pt x="7" y="19"/>
                      <a:pt x="8" y="20"/>
                    </a:cubicBezTo>
                    <a:cubicBezTo>
                      <a:pt x="8" y="20"/>
                      <a:pt x="10" y="20"/>
                      <a:pt x="10" y="20"/>
                    </a:cubicBezTo>
                    <a:cubicBezTo>
                      <a:pt x="10" y="20"/>
                      <a:pt x="10" y="20"/>
                      <a:pt x="10" y="20"/>
                    </a:cubicBezTo>
                    <a:cubicBezTo>
                      <a:pt x="10" y="20"/>
                      <a:pt x="11" y="20"/>
                      <a:pt x="11" y="20"/>
                    </a:cubicBezTo>
                    <a:cubicBezTo>
                      <a:pt x="11" y="20"/>
                      <a:pt x="11" y="20"/>
                      <a:pt x="11" y="20"/>
                    </a:cubicBezTo>
                    <a:cubicBezTo>
                      <a:pt x="11" y="20"/>
                      <a:pt x="12" y="20"/>
                      <a:pt x="12" y="20"/>
                    </a:cubicBezTo>
                    <a:cubicBezTo>
                      <a:pt x="13" y="20"/>
                      <a:pt x="15" y="19"/>
                      <a:pt x="15" y="19"/>
                    </a:cubicBezTo>
                    <a:cubicBezTo>
                      <a:pt x="16" y="19"/>
                      <a:pt x="17" y="17"/>
                      <a:pt x="17" y="17"/>
                    </a:cubicBezTo>
                    <a:cubicBezTo>
                      <a:pt x="18" y="16"/>
                      <a:pt x="19" y="15"/>
                      <a:pt x="19" y="14"/>
                    </a:cubicBezTo>
                    <a:cubicBezTo>
                      <a:pt x="19" y="14"/>
                      <a:pt x="19" y="11"/>
                      <a:pt x="19" y="11"/>
                    </a:cubicBezTo>
                    <a:cubicBezTo>
                      <a:pt x="19" y="6"/>
                      <a:pt x="19" y="6"/>
                      <a:pt x="19" y="6"/>
                    </a:cubicBezTo>
                    <a:cubicBezTo>
                      <a:pt x="19" y="5"/>
                      <a:pt x="19" y="4"/>
                      <a:pt x="19" y="3"/>
                    </a:cubicBezTo>
                    <a:cubicBezTo>
                      <a:pt x="19" y="1"/>
                      <a:pt x="19" y="1"/>
                      <a:pt x="19" y="1"/>
                    </a:cubicBezTo>
                    <a:cubicBezTo>
                      <a:pt x="19" y="0"/>
                      <a:pt x="19" y="0"/>
                      <a:pt x="19" y="1"/>
                    </a:cubicBezTo>
                    <a:lnTo>
                      <a:pt x="20"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196"/>
              <p:cNvSpPr>
                <a:spLocks noEditPoints="1"/>
              </p:cNvSpPr>
              <p:nvPr/>
            </p:nvSpPr>
            <p:spPr bwMode="auto">
              <a:xfrm>
                <a:off x="7108986" y="3241252"/>
                <a:ext cx="169863" cy="371475"/>
              </a:xfrm>
              <a:custGeom>
                <a:gdLst>
                  <a:gd fmla="*/ 0 w 15" name="T0"/>
                  <a:gd fmla="*/ 7 h 33" name="T1"/>
                  <a:gd fmla="*/ 5 w 15" name="T2"/>
                  <a:gd fmla="*/ 7 h 33" name="T3"/>
                  <a:gd fmla="*/ 6 w 15" name="T4"/>
                  <a:gd fmla="*/ 8 h 33" name="T5"/>
                  <a:gd fmla="*/ 5 w 15" name="T6"/>
                  <a:gd fmla="*/ 10 h 33" name="T7"/>
                  <a:gd fmla="*/ 0 w 15" name="T8"/>
                  <a:gd fmla="*/ 10 h 33" name="T9"/>
                  <a:gd fmla="*/ 0 w 15" name="T10"/>
                  <a:gd fmla="*/ 11 h 33" name="T11"/>
                  <a:gd fmla="*/ 5 w 15" name="T12"/>
                  <a:gd fmla="*/ 11 h 33" name="T13"/>
                  <a:gd fmla="*/ 6 w 15" name="T14"/>
                  <a:gd fmla="*/ 12 h 33" name="T15"/>
                  <a:gd fmla="*/ 5 w 15" name="T16"/>
                  <a:gd fmla="*/ 13 h 33" name="T17"/>
                  <a:gd fmla="*/ 0 w 15" name="T18"/>
                  <a:gd fmla="*/ 13 h 33" name="T19"/>
                  <a:gd fmla="*/ 0 w 15" name="T20"/>
                  <a:gd fmla="*/ 15 h 33" name="T21"/>
                  <a:gd fmla="*/ 5 w 15" name="T22"/>
                  <a:gd fmla="*/ 15 h 33" name="T23"/>
                  <a:gd fmla="*/ 6 w 15" name="T24"/>
                  <a:gd fmla="*/ 16 h 33" name="T25"/>
                  <a:gd fmla="*/ 5 w 15" name="T26"/>
                  <a:gd fmla="*/ 17 h 33" name="T27"/>
                  <a:gd fmla="*/ 0 w 15" name="T28"/>
                  <a:gd fmla="*/ 17 h 33" name="T29"/>
                  <a:gd fmla="*/ 0 w 15" name="T30"/>
                  <a:gd fmla="*/ 19 h 33" name="T31"/>
                  <a:gd fmla="*/ 5 w 15" name="T32"/>
                  <a:gd fmla="*/ 19 h 33" name="T33"/>
                  <a:gd fmla="*/ 6 w 15" name="T34"/>
                  <a:gd fmla="*/ 20 h 33" name="T35"/>
                  <a:gd fmla="*/ 5 w 15" name="T36"/>
                  <a:gd fmla="*/ 21 h 33" name="T37"/>
                  <a:gd fmla="*/ 0 w 15" name="T38"/>
                  <a:gd fmla="*/ 21 h 33" name="T39"/>
                  <a:gd fmla="*/ 0 w 15" name="T40"/>
                  <a:gd fmla="*/ 23 h 33" name="T41"/>
                  <a:gd fmla="*/ 5 w 15" name="T42"/>
                  <a:gd fmla="*/ 23 h 33" name="T43"/>
                  <a:gd fmla="*/ 6 w 15" name="T44"/>
                  <a:gd fmla="*/ 24 h 33" name="T45"/>
                  <a:gd fmla="*/ 5 w 15" name="T46"/>
                  <a:gd fmla="*/ 25 h 33" name="T47"/>
                  <a:gd fmla="*/ 0 w 15" name="T48"/>
                  <a:gd fmla="*/ 25 h 33" name="T49"/>
                  <a:gd fmla="*/ 0 w 15" name="T50"/>
                  <a:gd fmla="*/ 26 h 33" name="T51"/>
                  <a:gd fmla="*/ 7 w 15" name="T52"/>
                  <a:gd fmla="*/ 33 h 33" name="T53"/>
                  <a:gd fmla="*/ 7 w 15" name="T54"/>
                  <a:gd fmla="*/ 0 h 33" name="T55"/>
                  <a:gd fmla="*/ 0 w 15" name="T56"/>
                  <a:gd fmla="*/ 7 h 33" name="T57"/>
                  <a:gd fmla="*/ 9 w 15" name="T58"/>
                  <a:gd fmla="*/ 8 h 33" name="T59"/>
                  <a:gd fmla="*/ 10 w 15" name="T60"/>
                  <a:gd fmla="*/ 7 h 33" name="T61"/>
                  <a:gd fmla="*/ 15 w 15" name="T62"/>
                  <a:gd fmla="*/ 7 h 33" name="T63"/>
                  <a:gd fmla="*/ 8 w 15" name="T64"/>
                  <a:gd fmla="*/ 0 h 33" name="T65"/>
                  <a:gd fmla="*/ 8 w 15" name="T66"/>
                  <a:gd fmla="*/ 33 h 33" name="T67"/>
                  <a:gd fmla="*/ 15 w 15" name="T68"/>
                  <a:gd fmla="*/ 26 h 33" name="T69"/>
                  <a:gd fmla="*/ 15 w 15" name="T70"/>
                  <a:gd fmla="*/ 25 h 33" name="T71"/>
                  <a:gd fmla="*/ 10 w 15" name="T72"/>
                  <a:gd fmla="*/ 25 h 33" name="T73"/>
                  <a:gd fmla="*/ 9 w 15" name="T74"/>
                  <a:gd fmla="*/ 24 h 33" name="T75"/>
                  <a:gd fmla="*/ 10 w 15" name="T76"/>
                  <a:gd fmla="*/ 23 h 33" name="T77"/>
                  <a:gd fmla="*/ 15 w 15" name="T78"/>
                  <a:gd fmla="*/ 23 h 33" name="T79"/>
                  <a:gd fmla="*/ 15 w 15" name="T80"/>
                  <a:gd fmla="*/ 21 h 33" name="T81"/>
                  <a:gd fmla="*/ 10 w 15" name="T82"/>
                  <a:gd fmla="*/ 21 h 33" name="T83"/>
                  <a:gd fmla="*/ 9 w 15" name="T84"/>
                  <a:gd fmla="*/ 20 h 33" name="T85"/>
                  <a:gd fmla="*/ 10 w 15" name="T86"/>
                  <a:gd fmla="*/ 19 h 33" name="T87"/>
                  <a:gd fmla="*/ 15 w 15" name="T88"/>
                  <a:gd fmla="*/ 19 h 33" name="T89"/>
                  <a:gd fmla="*/ 15 w 15" name="T90"/>
                  <a:gd fmla="*/ 17 h 33" name="T91"/>
                  <a:gd fmla="*/ 10 w 15" name="T92"/>
                  <a:gd fmla="*/ 17 h 33" name="T93"/>
                  <a:gd fmla="*/ 9 w 15" name="T94"/>
                  <a:gd fmla="*/ 16 h 33" name="T95"/>
                  <a:gd fmla="*/ 10 w 15" name="T96"/>
                  <a:gd fmla="*/ 15 h 33" name="T97"/>
                  <a:gd fmla="*/ 15 w 15" name="T98"/>
                  <a:gd fmla="*/ 15 h 33" name="T99"/>
                  <a:gd fmla="*/ 15 w 15" name="T100"/>
                  <a:gd fmla="*/ 13 h 33" name="T101"/>
                  <a:gd fmla="*/ 10 w 15" name="T102"/>
                  <a:gd fmla="*/ 13 h 33" name="T103"/>
                  <a:gd fmla="*/ 9 w 15" name="T104"/>
                  <a:gd fmla="*/ 12 h 33" name="T105"/>
                  <a:gd fmla="*/ 10 w 15" name="T106"/>
                  <a:gd fmla="*/ 11 h 33" name="T107"/>
                  <a:gd fmla="*/ 15 w 15" name="T108"/>
                  <a:gd fmla="*/ 11 h 33" name="T109"/>
                  <a:gd fmla="*/ 15 w 15" name="T110"/>
                  <a:gd fmla="*/ 10 h 33" name="T111"/>
                  <a:gd fmla="*/ 10 w 15" name="T112"/>
                  <a:gd fmla="*/ 10 h 33" name="T113"/>
                  <a:gd fmla="*/ 9 w 15" name="T114"/>
                  <a:gd fmla="*/ 8 h 3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3" w="15">
                    <a:moveTo>
                      <a:pt x="0" y="7"/>
                    </a:moveTo>
                    <a:cubicBezTo>
                      <a:pt x="5" y="7"/>
                      <a:pt x="5" y="7"/>
                      <a:pt x="5" y="7"/>
                    </a:cubicBezTo>
                    <a:cubicBezTo>
                      <a:pt x="6" y="7"/>
                      <a:pt x="6" y="8"/>
                      <a:pt x="6" y="8"/>
                    </a:cubicBezTo>
                    <a:cubicBezTo>
                      <a:pt x="6" y="9"/>
                      <a:pt x="6" y="10"/>
                      <a:pt x="5" y="10"/>
                    </a:cubicBezTo>
                    <a:cubicBezTo>
                      <a:pt x="0" y="10"/>
                      <a:pt x="0" y="10"/>
                      <a:pt x="0" y="10"/>
                    </a:cubicBezTo>
                    <a:cubicBezTo>
                      <a:pt x="0" y="11"/>
                      <a:pt x="0" y="11"/>
                      <a:pt x="0" y="11"/>
                    </a:cubicBezTo>
                    <a:cubicBezTo>
                      <a:pt x="5" y="11"/>
                      <a:pt x="5" y="11"/>
                      <a:pt x="5" y="11"/>
                    </a:cubicBezTo>
                    <a:cubicBezTo>
                      <a:pt x="6" y="11"/>
                      <a:pt x="6" y="12"/>
                      <a:pt x="6" y="12"/>
                    </a:cubicBezTo>
                    <a:cubicBezTo>
                      <a:pt x="6" y="13"/>
                      <a:pt x="6" y="13"/>
                      <a:pt x="5" y="13"/>
                    </a:cubicBezTo>
                    <a:cubicBezTo>
                      <a:pt x="0" y="13"/>
                      <a:pt x="0" y="13"/>
                      <a:pt x="0" y="13"/>
                    </a:cubicBezTo>
                    <a:cubicBezTo>
                      <a:pt x="0" y="15"/>
                      <a:pt x="0" y="15"/>
                      <a:pt x="0" y="15"/>
                    </a:cubicBezTo>
                    <a:cubicBezTo>
                      <a:pt x="5" y="15"/>
                      <a:pt x="5" y="15"/>
                      <a:pt x="5" y="15"/>
                    </a:cubicBezTo>
                    <a:cubicBezTo>
                      <a:pt x="6" y="15"/>
                      <a:pt x="6" y="16"/>
                      <a:pt x="6" y="16"/>
                    </a:cubicBezTo>
                    <a:cubicBezTo>
                      <a:pt x="6" y="17"/>
                      <a:pt x="6" y="17"/>
                      <a:pt x="5" y="17"/>
                    </a:cubicBezTo>
                    <a:cubicBezTo>
                      <a:pt x="0" y="17"/>
                      <a:pt x="0" y="17"/>
                      <a:pt x="0" y="17"/>
                    </a:cubicBezTo>
                    <a:cubicBezTo>
                      <a:pt x="0" y="19"/>
                      <a:pt x="0" y="19"/>
                      <a:pt x="0" y="19"/>
                    </a:cubicBezTo>
                    <a:cubicBezTo>
                      <a:pt x="5" y="19"/>
                      <a:pt x="5" y="19"/>
                      <a:pt x="5" y="19"/>
                    </a:cubicBezTo>
                    <a:cubicBezTo>
                      <a:pt x="6" y="19"/>
                      <a:pt x="6" y="20"/>
                      <a:pt x="6" y="20"/>
                    </a:cubicBezTo>
                    <a:cubicBezTo>
                      <a:pt x="6" y="21"/>
                      <a:pt x="6" y="21"/>
                      <a:pt x="5" y="21"/>
                    </a:cubicBezTo>
                    <a:cubicBezTo>
                      <a:pt x="0" y="21"/>
                      <a:pt x="0" y="21"/>
                      <a:pt x="0" y="21"/>
                    </a:cubicBezTo>
                    <a:cubicBezTo>
                      <a:pt x="0" y="23"/>
                      <a:pt x="0" y="23"/>
                      <a:pt x="0" y="23"/>
                    </a:cubicBezTo>
                    <a:cubicBezTo>
                      <a:pt x="5" y="23"/>
                      <a:pt x="5" y="23"/>
                      <a:pt x="5" y="23"/>
                    </a:cubicBezTo>
                    <a:cubicBezTo>
                      <a:pt x="6" y="23"/>
                      <a:pt x="6" y="23"/>
                      <a:pt x="6" y="24"/>
                    </a:cubicBezTo>
                    <a:cubicBezTo>
                      <a:pt x="6" y="25"/>
                      <a:pt x="6" y="25"/>
                      <a:pt x="5" y="25"/>
                    </a:cubicBezTo>
                    <a:cubicBezTo>
                      <a:pt x="0" y="25"/>
                      <a:pt x="0" y="25"/>
                      <a:pt x="0" y="25"/>
                    </a:cubicBezTo>
                    <a:cubicBezTo>
                      <a:pt x="0" y="26"/>
                      <a:pt x="0" y="26"/>
                      <a:pt x="0" y="26"/>
                    </a:cubicBezTo>
                    <a:cubicBezTo>
                      <a:pt x="0" y="30"/>
                      <a:pt x="3" y="33"/>
                      <a:pt x="7" y="33"/>
                    </a:cubicBezTo>
                    <a:cubicBezTo>
                      <a:pt x="7" y="0"/>
                      <a:pt x="7" y="0"/>
                      <a:pt x="7" y="0"/>
                    </a:cubicBezTo>
                    <a:cubicBezTo>
                      <a:pt x="3" y="0"/>
                      <a:pt x="0" y="3"/>
                      <a:pt x="0" y="7"/>
                    </a:cubicBezTo>
                    <a:close/>
                    <a:moveTo>
                      <a:pt x="9" y="8"/>
                    </a:moveTo>
                    <a:cubicBezTo>
                      <a:pt x="9" y="8"/>
                      <a:pt x="9" y="7"/>
                      <a:pt x="10" y="7"/>
                    </a:cubicBezTo>
                    <a:cubicBezTo>
                      <a:pt x="15" y="7"/>
                      <a:pt x="15" y="7"/>
                      <a:pt x="15" y="7"/>
                    </a:cubicBezTo>
                    <a:cubicBezTo>
                      <a:pt x="15" y="3"/>
                      <a:pt x="12" y="0"/>
                      <a:pt x="8" y="0"/>
                    </a:cubicBezTo>
                    <a:cubicBezTo>
                      <a:pt x="8" y="33"/>
                      <a:pt x="8" y="33"/>
                      <a:pt x="8" y="33"/>
                    </a:cubicBezTo>
                    <a:cubicBezTo>
                      <a:pt x="12" y="33"/>
                      <a:pt x="15" y="30"/>
                      <a:pt x="15" y="26"/>
                    </a:cubicBezTo>
                    <a:cubicBezTo>
                      <a:pt x="15" y="25"/>
                      <a:pt x="15" y="25"/>
                      <a:pt x="15" y="25"/>
                    </a:cubicBezTo>
                    <a:cubicBezTo>
                      <a:pt x="10" y="25"/>
                      <a:pt x="10" y="25"/>
                      <a:pt x="10" y="25"/>
                    </a:cubicBezTo>
                    <a:cubicBezTo>
                      <a:pt x="9" y="25"/>
                      <a:pt x="9" y="25"/>
                      <a:pt x="9" y="24"/>
                    </a:cubicBezTo>
                    <a:cubicBezTo>
                      <a:pt x="9" y="23"/>
                      <a:pt x="9" y="23"/>
                      <a:pt x="10" y="23"/>
                    </a:cubicBezTo>
                    <a:cubicBezTo>
                      <a:pt x="15" y="23"/>
                      <a:pt x="15" y="23"/>
                      <a:pt x="15" y="23"/>
                    </a:cubicBezTo>
                    <a:cubicBezTo>
                      <a:pt x="15" y="21"/>
                      <a:pt x="15" y="21"/>
                      <a:pt x="15" y="21"/>
                    </a:cubicBezTo>
                    <a:cubicBezTo>
                      <a:pt x="10" y="21"/>
                      <a:pt x="10" y="21"/>
                      <a:pt x="10" y="21"/>
                    </a:cubicBezTo>
                    <a:cubicBezTo>
                      <a:pt x="9" y="21"/>
                      <a:pt x="9" y="21"/>
                      <a:pt x="9" y="20"/>
                    </a:cubicBezTo>
                    <a:cubicBezTo>
                      <a:pt x="9" y="20"/>
                      <a:pt x="9" y="19"/>
                      <a:pt x="10" y="19"/>
                    </a:cubicBezTo>
                    <a:cubicBezTo>
                      <a:pt x="15" y="19"/>
                      <a:pt x="15" y="19"/>
                      <a:pt x="15" y="19"/>
                    </a:cubicBezTo>
                    <a:cubicBezTo>
                      <a:pt x="15" y="17"/>
                      <a:pt x="15" y="17"/>
                      <a:pt x="15" y="17"/>
                    </a:cubicBezTo>
                    <a:cubicBezTo>
                      <a:pt x="10" y="17"/>
                      <a:pt x="10" y="17"/>
                      <a:pt x="10" y="17"/>
                    </a:cubicBezTo>
                    <a:cubicBezTo>
                      <a:pt x="9" y="17"/>
                      <a:pt x="9" y="17"/>
                      <a:pt x="9" y="16"/>
                    </a:cubicBezTo>
                    <a:cubicBezTo>
                      <a:pt x="9" y="16"/>
                      <a:pt x="9" y="15"/>
                      <a:pt x="10" y="15"/>
                    </a:cubicBezTo>
                    <a:cubicBezTo>
                      <a:pt x="15" y="15"/>
                      <a:pt x="15" y="15"/>
                      <a:pt x="15" y="15"/>
                    </a:cubicBezTo>
                    <a:cubicBezTo>
                      <a:pt x="15" y="13"/>
                      <a:pt x="15" y="13"/>
                      <a:pt x="15" y="13"/>
                    </a:cubicBezTo>
                    <a:cubicBezTo>
                      <a:pt x="10" y="13"/>
                      <a:pt x="10" y="13"/>
                      <a:pt x="10" y="13"/>
                    </a:cubicBezTo>
                    <a:cubicBezTo>
                      <a:pt x="9" y="13"/>
                      <a:pt x="9" y="13"/>
                      <a:pt x="9" y="12"/>
                    </a:cubicBezTo>
                    <a:cubicBezTo>
                      <a:pt x="9" y="12"/>
                      <a:pt x="9" y="11"/>
                      <a:pt x="10" y="11"/>
                    </a:cubicBezTo>
                    <a:cubicBezTo>
                      <a:pt x="15" y="11"/>
                      <a:pt x="15" y="11"/>
                      <a:pt x="15" y="11"/>
                    </a:cubicBezTo>
                    <a:cubicBezTo>
                      <a:pt x="15" y="10"/>
                      <a:pt x="15" y="10"/>
                      <a:pt x="15" y="10"/>
                    </a:cubicBezTo>
                    <a:cubicBezTo>
                      <a:pt x="10" y="10"/>
                      <a:pt x="10" y="10"/>
                      <a:pt x="10" y="10"/>
                    </a:cubicBezTo>
                    <a:cubicBezTo>
                      <a:pt x="9" y="10"/>
                      <a:pt x="9" y="9"/>
                      <a:pt x="9"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197"/>
              <p:cNvSpPr/>
              <p:nvPr/>
            </p:nvSpPr>
            <p:spPr bwMode="auto">
              <a:xfrm>
                <a:off x="7177249" y="2079202"/>
                <a:ext cx="168275" cy="168275"/>
              </a:xfrm>
              <a:custGeom>
                <a:gdLst>
                  <a:gd fmla="*/ 15 w 15" name="T0"/>
                  <a:gd fmla="*/ 8 h 15" name="T1"/>
                  <a:gd fmla="*/ 8 w 15" name="T2"/>
                  <a:gd fmla="*/ 0 h 15" name="T3"/>
                  <a:gd fmla="*/ 0 w 15" name="T4"/>
                  <a:gd fmla="*/ 8 h 15" name="T5"/>
                  <a:gd fmla="*/ 0 w 15" name="T6"/>
                  <a:gd fmla="*/ 9 h 15" name="T7"/>
                  <a:gd fmla="*/ 7 w 15" name="T8"/>
                  <a:gd fmla="*/ 15 h 15" name="T9"/>
                  <a:gd fmla="*/ 8 w 15" name="T10"/>
                  <a:gd fmla="*/ 15 h 15" name="T11"/>
                  <a:gd fmla="*/ 15 w 15" name="T12"/>
                  <a:gd fmla="*/ 8 h 15" name="T13"/>
                </a:gdLst>
                <a:cxnLst>
                  <a:cxn ang="0">
                    <a:pos x="T0" y="T1"/>
                  </a:cxn>
                  <a:cxn ang="0">
                    <a:pos x="T2" y="T3"/>
                  </a:cxn>
                  <a:cxn ang="0">
                    <a:pos x="T4" y="T5"/>
                  </a:cxn>
                  <a:cxn ang="0">
                    <a:pos x="T6" y="T7"/>
                  </a:cxn>
                  <a:cxn ang="0">
                    <a:pos x="T8" y="T9"/>
                  </a:cxn>
                  <a:cxn ang="0">
                    <a:pos x="T10" y="T11"/>
                  </a:cxn>
                  <a:cxn ang="0">
                    <a:pos x="T12" y="T13"/>
                  </a:cxn>
                </a:cxnLst>
                <a:rect b="b" l="0" r="r" t="0"/>
                <a:pathLst>
                  <a:path h="15" w="15">
                    <a:moveTo>
                      <a:pt x="15" y="8"/>
                    </a:moveTo>
                    <a:cubicBezTo>
                      <a:pt x="15" y="4"/>
                      <a:pt x="12" y="0"/>
                      <a:pt x="8" y="0"/>
                    </a:cubicBezTo>
                    <a:cubicBezTo>
                      <a:pt x="4" y="0"/>
                      <a:pt x="0" y="4"/>
                      <a:pt x="0" y="8"/>
                    </a:cubicBezTo>
                    <a:cubicBezTo>
                      <a:pt x="0" y="8"/>
                      <a:pt x="0" y="8"/>
                      <a:pt x="0" y="9"/>
                    </a:cubicBezTo>
                    <a:cubicBezTo>
                      <a:pt x="1" y="12"/>
                      <a:pt x="3" y="14"/>
                      <a:pt x="7" y="15"/>
                    </a:cubicBezTo>
                    <a:cubicBezTo>
                      <a:pt x="7" y="15"/>
                      <a:pt x="7" y="15"/>
                      <a:pt x="8" y="15"/>
                    </a:cubicBezTo>
                    <a:cubicBezTo>
                      <a:pt x="12" y="15"/>
                      <a:pt x="15" y="12"/>
                      <a:pt x="15"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198"/>
              <p:cNvSpPr/>
              <p:nvPr/>
            </p:nvSpPr>
            <p:spPr bwMode="auto">
              <a:xfrm>
                <a:off x="7042311" y="2180802"/>
                <a:ext cx="201613" cy="280987"/>
              </a:xfrm>
              <a:custGeom>
                <a:gdLst>
                  <a:gd fmla="*/ 17 w 18" name="T0"/>
                  <a:gd fmla="*/ 22 h 25" name="T1"/>
                  <a:gd fmla="*/ 11 w 18" name="T2"/>
                  <a:gd fmla="*/ 22 h 25" name="T3"/>
                  <a:gd fmla="*/ 11 w 18" name="T4"/>
                  <a:gd fmla="*/ 15 h 25" name="T5"/>
                  <a:gd fmla="*/ 9 w 18" name="T6"/>
                  <a:gd fmla="*/ 15 h 25" name="T7"/>
                  <a:gd fmla="*/ 7 w 18" name="T8"/>
                  <a:gd fmla="*/ 13 h 25" name="T9"/>
                  <a:gd fmla="*/ 9 w 18" name="T10"/>
                  <a:gd fmla="*/ 10 h 25" name="T11"/>
                  <a:gd fmla="*/ 12 w 18" name="T12"/>
                  <a:gd fmla="*/ 12 h 25" name="T13"/>
                  <a:gd fmla="*/ 18 w 18" name="T14"/>
                  <a:gd fmla="*/ 6 h 25" name="T15"/>
                  <a:gd fmla="*/ 12 w 18" name="T16"/>
                  <a:gd fmla="*/ 0 h 25" name="T17"/>
                  <a:gd fmla="*/ 0 w 18" name="T18"/>
                  <a:gd fmla="*/ 13 h 25" name="T19"/>
                  <a:gd fmla="*/ 0 w 18" name="T20"/>
                  <a:gd fmla="*/ 14 h 25" name="T21"/>
                  <a:gd fmla="*/ 4 w 18" name="T22"/>
                  <a:gd fmla="*/ 18 h 25" name="T23"/>
                  <a:gd fmla="*/ 5 w 18" name="T24"/>
                  <a:gd fmla="*/ 18 h 25" name="T25"/>
                  <a:gd fmla="*/ 8 w 18" name="T26"/>
                  <a:gd fmla="*/ 15 h 25" name="T27"/>
                  <a:gd fmla="*/ 8 w 18" name="T28"/>
                  <a:gd fmla="*/ 22 h 25" name="T29"/>
                  <a:gd fmla="*/ 2 w 18" name="T30"/>
                  <a:gd fmla="*/ 22 h 25" name="T31"/>
                  <a:gd fmla="*/ 2 w 18" name="T32"/>
                  <a:gd fmla="*/ 23 h 25" name="T33"/>
                  <a:gd fmla="*/ 2 w 18" name="T34"/>
                  <a:gd fmla="*/ 25 h 25" name="T35"/>
                  <a:gd fmla="*/ 2 w 18" name="T36"/>
                  <a:gd fmla="*/ 25 h 25" name="T37"/>
                  <a:gd fmla="*/ 17 w 18" name="T38"/>
                  <a:gd fmla="*/ 25 h 25" name="T39"/>
                  <a:gd fmla="*/ 17 w 18" name="T40"/>
                  <a:gd fmla="*/ 25 h 25" name="T41"/>
                  <a:gd fmla="*/ 17 w 18" name="T42"/>
                  <a:gd fmla="*/ 23 h 25" name="T43"/>
                  <a:gd fmla="*/ 17 w 18" name="T44"/>
                  <a:gd fmla="*/ 22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8">
                    <a:moveTo>
                      <a:pt x="17" y="22"/>
                    </a:moveTo>
                    <a:cubicBezTo>
                      <a:pt x="11" y="22"/>
                      <a:pt x="11" y="22"/>
                      <a:pt x="11" y="22"/>
                    </a:cubicBezTo>
                    <a:cubicBezTo>
                      <a:pt x="11" y="15"/>
                      <a:pt x="11" y="15"/>
                      <a:pt x="11" y="15"/>
                    </a:cubicBezTo>
                    <a:cubicBezTo>
                      <a:pt x="10" y="15"/>
                      <a:pt x="10" y="15"/>
                      <a:pt x="9" y="15"/>
                    </a:cubicBezTo>
                    <a:cubicBezTo>
                      <a:pt x="8" y="15"/>
                      <a:pt x="7" y="14"/>
                      <a:pt x="7" y="13"/>
                    </a:cubicBezTo>
                    <a:cubicBezTo>
                      <a:pt x="7" y="11"/>
                      <a:pt x="8" y="10"/>
                      <a:pt x="9" y="10"/>
                    </a:cubicBezTo>
                    <a:cubicBezTo>
                      <a:pt x="10" y="10"/>
                      <a:pt x="11" y="11"/>
                      <a:pt x="12" y="12"/>
                    </a:cubicBezTo>
                    <a:cubicBezTo>
                      <a:pt x="18" y="6"/>
                      <a:pt x="18" y="6"/>
                      <a:pt x="18" y="6"/>
                    </a:cubicBezTo>
                    <a:cubicBezTo>
                      <a:pt x="15" y="6"/>
                      <a:pt x="12" y="3"/>
                      <a:pt x="12" y="0"/>
                    </a:cubicBezTo>
                    <a:cubicBezTo>
                      <a:pt x="0" y="13"/>
                      <a:pt x="0" y="13"/>
                      <a:pt x="0" y="13"/>
                    </a:cubicBezTo>
                    <a:cubicBezTo>
                      <a:pt x="0" y="13"/>
                      <a:pt x="0" y="14"/>
                      <a:pt x="0" y="14"/>
                    </a:cubicBezTo>
                    <a:cubicBezTo>
                      <a:pt x="4" y="18"/>
                      <a:pt x="4" y="18"/>
                      <a:pt x="4" y="18"/>
                    </a:cubicBezTo>
                    <a:cubicBezTo>
                      <a:pt x="5" y="18"/>
                      <a:pt x="5" y="18"/>
                      <a:pt x="5" y="18"/>
                    </a:cubicBezTo>
                    <a:cubicBezTo>
                      <a:pt x="8" y="15"/>
                      <a:pt x="8" y="15"/>
                      <a:pt x="8" y="15"/>
                    </a:cubicBezTo>
                    <a:cubicBezTo>
                      <a:pt x="8" y="22"/>
                      <a:pt x="8" y="22"/>
                      <a:pt x="8" y="22"/>
                    </a:cubicBezTo>
                    <a:cubicBezTo>
                      <a:pt x="2" y="22"/>
                      <a:pt x="2" y="22"/>
                      <a:pt x="2" y="22"/>
                    </a:cubicBezTo>
                    <a:cubicBezTo>
                      <a:pt x="2" y="22"/>
                      <a:pt x="2" y="23"/>
                      <a:pt x="2" y="23"/>
                    </a:cubicBezTo>
                    <a:cubicBezTo>
                      <a:pt x="2" y="25"/>
                      <a:pt x="2" y="25"/>
                      <a:pt x="2" y="25"/>
                    </a:cubicBezTo>
                    <a:cubicBezTo>
                      <a:pt x="2" y="25"/>
                      <a:pt x="2" y="25"/>
                      <a:pt x="2" y="25"/>
                    </a:cubicBezTo>
                    <a:cubicBezTo>
                      <a:pt x="17" y="25"/>
                      <a:pt x="17" y="25"/>
                      <a:pt x="17" y="25"/>
                    </a:cubicBezTo>
                    <a:cubicBezTo>
                      <a:pt x="17" y="25"/>
                      <a:pt x="17" y="25"/>
                      <a:pt x="17" y="25"/>
                    </a:cubicBezTo>
                    <a:cubicBezTo>
                      <a:pt x="17" y="23"/>
                      <a:pt x="17" y="23"/>
                      <a:pt x="17" y="23"/>
                    </a:cubicBezTo>
                    <a:cubicBezTo>
                      <a:pt x="17" y="23"/>
                      <a:pt x="17" y="22"/>
                      <a:pt x="17" y="2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199"/>
              <p:cNvSpPr/>
              <p:nvPr/>
            </p:nvSpPr>
            <p:spPr bwMode="auto">
              <a:xfrm>
                <a:off x="7120099" y="2304627"/>
                <a:ext cx="46038" cy="44450"/>
              </a:xfrm>
              <a:custGeom>
                <a:gdLst>
                  <a:gd fmla="*/ 4 w 4" name="T0"/>
                  <a:gd fmla="*/ 1 h 4" name="T1"/>
                  <a:gd fmla="*/ 2 w 4" name="T2"/>
                  <a:gd fmla="*/ 0 h 4" name="T3"/>
                  <a:gd fmla="*/ 0 w 4" name="T4"/>
                  <a:gd fmla="*/ 2 h 4" name="T5"/>
                  <a:gd fmla="*/ 2 w 4" name="T6"/>
                  <a:gd fmla="*/ 4 h 4" name="T7"/>
                  <a:gd fmla="*/ 4 w 4" name="T8"/>
                  <a:gd fmla="*/ 3 h 4" name="T9"/>
                  <a:gd fmla="*/ 4 w 4" name="T10"/>
                  <a:gd fmla="*/ 2 h 4" name="T11"/>
                  <a:gd fmla="*/ 4 w 4" name="T12"/>
                  <a:gd fmla="*/ 1 h 4" name="T13"/>
                </a:gdLst>
                <a:cxnLst>
                  <a:cxn ang="0">
                    <a:pos x="T0" y="T1"/>
                  </a:cxn>
                  <a:cxn ang="0">
                    <a:pos x="T2" y="T3"/>
                  </a:cxn>
                  <a:cxn ang="0">
                    <a:pos x="T4" y="T5"/>
                  </a:cxn>
                  <a:cxn ang="0">
                    <a:pos x="T6" y="T7"/>
                  </a:cxn>
                  <a:cxn ang="0">
                    <a:pos x="T8" y="T9"/>
                  </a:cxn>
                  <a:cxn ang="0">
                    <a:pos x="T10" y="T11"/>
                  </a:cxn>
                  <a:cxn ang="0">
                    <a:pos x="T12" y="T13"/>
                  </a:cxn>
                </a:cxnLst>
                <a:rect b="b" l="0" r="r" t="0"/>
                <a:pathLst>
                  <a:path h="4" w="4">
                    <a:moveTo>
                      <a:pt x="4" y="1"/>
                    </a:moveTo>
                    <a:cubicBezTo>
                      <a:pt x="4" y="0"/>
                      <a:pt x="3" y="0"/>
                      <a:pt x="2" y="0"/>
                    </a:cubicBezTo>
                    <a:cubicBezTo>
                      <a:pt x="1" y="0"/>
                      <a:pt x="0" y="1"/>
                      <a:pt x="0" y="2"/>
                    </a:cubicBezTo>
                    <a:cubicBezTo>
                      <a:pt x="0" y="3"/>
                      <a:pt x="1" y="4"/>
                      <a:pt x="2" y="4"/>
                    </a:cubicBezTo>
                    <a:cubicBezTo>
                      <a:pt x="3" y="4"/>
                      <a:pt x="3" y="4"/>
                      <a:pt x="4" y="3"/>
                    </a:cubicBezTo>
                    <a:cubicBezTo>
                      <a:pt x="4" y="3"/>
                      <a:pt x="4" y="2"/>
                      <a:pt x="4" y="2"/>
                    </a:cubicBezTo>
                    <a:cubicBezTo>
                      <a:pt x="4" y="2"/>
                      <a:pt x="4" y="1"/>
                      <a:pt x="4"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3" name="Freeform 201"/>
              <p:cNvSpPr>
                <a:spLocks noEditPoints="1"/>
              </p:cNvSpPr>
              <p:nvPr/>
            </p:nvSpPr>
            <p:spPr bwMode="auto">
              <a:xfrm>
                <a:off x="7031199" y="3961977"/>
                <a:ext cx="100013" cy="315912"/>
              </a:xfrm>
              <a:custGeom>
                <a:gdLst>
                  <a:gd fmla="*/ 8 w 9" name="T0"/>
                  <a:gd fmla="*/ 0 h 28" name="T1"/>
                  <a:gd fmla="*/ 2 w 9" name="T2"/>
                  <a:gd fmla="*/ 0 h 28" name="T3"/>
                  <a:gd fmla="*/ 0 w 9" name="T4"/>
                  <a:gd fmla="*/ 0 h 28" name="T5"/>
                  <a:gd fmla="*/ 0 w 9" name="T6"/>
                  <a:gd fmla="*/ 28 h 28" name="T7"/>
                  <a:gd fmla="*/ 2 w 9" name="T8"/>
                  <a:gd fmla="*/ 28 h 28" name="T9"/>
                  <a:gd fmla="*/ 8 w 9" name="T10"/>
                  <a:gd fmla="*/ 28 h 28" name="T11"/>
                  <a:gd fmla="*/ 9 w 9" name="T12"/>
                  <a:gd fmla="*/ 28 h 28" name="T13"/>
                  <a:gd fmla="*/ 9 w 9" name="T14"/>
                  <a:gd fmla="*/ 0 h 28" name="T15"/>
                  <a:gd fmla="*/ 8 w 9" name="T16"/>
                  <a:gd fmla="*/ 0 h 28" name="T17"/>
                  <a:gd fmla="*/ 9 w 9" name="T18"/>
                  <a:gd fmla="*/ 25 h 28" name="T19"/>
                  <a:gd fmla="*/ 9 w 9" name="T20"/>
                  <a:gd fmla="*/ 25 h 28" name="T21"/>
                  <a:gd fmla="*/ 2 w 9" name="T22"/>
                  <a:gd fmla="*/ 25 h 28" name="T23"/>
                  <a:gd fmla="*/ 2 w 9" name="T24"/>
                  <a:gd fmla="*/ 25 h 28" name="T25"/>
                  <a:gd fmla="*/ 2 w 9" name="T26"/>
                  <a:gd fmla="*/ 24 h 28" name="T27"/>
                  <a:gd fmla="*/ 2 w 9" name="T28"/>
                  <a:gd fmla="*/ 24 h 28" name="T29"/>
                  <a:gd fmla="*/ 9 w 9" name="T30"/>
                  <a:gd fmla="*/ 24 h 28" name="T31"/>
                  <a:gd fmla="*/ 9 w 9" name="T32"/>
                  <a:gd fmla="*/ 24 h 28" name="T33"/>
                  <a:gd fmla="*/ 9 w 9" name="T34"/>
                  <a:gd fmla="*/ 25 h 28" name="T35"/>
                  <a:gd fmla="*/ 9 w 9" name="T36"/>
                  <a:gd fmla="*/ 8 h 28" name="T37"/>
                  <a:gd fmla="*/ 9 w 9" name="T38"/>
                  <a:gd fmla="*/ 8 h 28" name="T39"/>
                  <a:gd fmla="*/ 2 w 9" name="T40"/>
                  <a:gd fmla="*/ 8 h 28" name="T41"/>
                  <a:gd fmla="*/ 2 w 9" name="T42"/>
                  <a:gd fmla="*/ 8 h 28" name="T43"/>
                  <a:gd fmla="*/ 2 w 9" name="T44"/>
                  <a:gd fmla="*/ 7 h 28" name="T45"/>
                  <a:gd fmla="*/ 2 w 9" name="T46"/>
                  <a:gd fmla="*/ 7 h 28" name="T47"/>
                  <a:gd fmla="*/ 9 w 9" name="T48"/>
                  <a:gd fmla="*/ 7 h 28" name="T49"/>
                  <a:gd fmla="*/ 9 w 9" name="T50"/>
                  <a:gd fmla="*/ 7 h 28" name="T51"/>
                  <a:gd fmla="*/ 9 w 9" name="T52"/>
                  <a:gd fmla="*/ 8 h 28" name="T53"/>
                  <a:gd fmla="*/ 9 w 9" name="T54"/>
                  <a:gd fmla="*/ 5 h 28" name="T55"/>
                  <a:gd fmla="*/ 9 w 9" name="T56"/>
                  <a:gd fmla="*/ 5 h 28" name="T57"/>
                  <a:gd fmla="*/ 2 w 9" name="T58"/>
                  <a:gd fmla="*/ 5 h 28" name="T59"/>
                  <a:gd fmla="*/ 2 w 9" name="T60"/>
                  <a:gd fmla="*/ 5 h 28" name="T61"/>
                  <a:gd fmla="*/ 2 w 9" name="T62"/>
                  <a:gd fmla="*/ 4 h 28" name="T63"/>
                  <a:gd fmla="*/ 2 w 9" name="T64"/>
                  <a:gd fmla="*/ 4 h 28" name="T65"/>
                  <a:gd fmla="*/ 9 w 9" name="T66"/>
                  <a:gd fmla="*/ 4 h 28" name="T67"/>
                  <a:gd fmla="*/ 9 w 9" name="T68"/>
                  <a:gd fmla="*/ 4 h 28" name="T69"/>
                  <a:gd fmla="*/ 9 w 9" name="T70"/>
                  <a:gd fmla="*/ 5 h 2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 w="9">
                    <a:moveTo>
                      <a:pt x="8" y="0"/>
                    </a:moveTo>
                    <a:cubicBezTo>
                      <a:pt x="2" y="0"/>
                      <a:pt x="2" y="0"/>
                      <a:pt x="2" y="0"/>
                    </a:cubicBezTo>
                    <a:cubicBezTo>
                      <a:pt x="1" y="0"/>
                      <a:pt x="0" y="0"/>
                      <a:pt x="0" y="0"/>
                    </a:cubicBezTo>
                    <a:cubicBezTo>
                      <a:pt x="0" y="28"/>
                      <a:pt x="0" y="28"/>
                      <a:pt x="0" y="28"/>
                    </a:cubicBezTo>
                    <a:cubicBezTo>
                      <a:pt x="0" y="28"/>
                      <a:pt x="1" y="28"/>
                      <a:pt x="2" y="28"/>
                    </a:cubicBezTo>
                    <a:cubicBezTo>
                      <a:pt x="8" y="28"/>
                      <a:pt x="8" y="28"/>
                      <a:pt x="8" y="28"/>
                    </a:cubicBezTo>
                    <a:cubicBezTo>
                      <a:pt x="9" y="28"/>
                      <a:pt x="9" y="28"/>
                      <a:pt x="9" y="28"/>
                    </a:cubicBezTo>
                    <a:cubicBezTo>
                      <a:pt x="9" y="0"/>
                      <a:pt x="9" y="0"/>
                      <a:pt x="9" y="0"/>
                    </a:cubicBezTo>
                    <a:cubicBezTo>
                      <a:pt x="9" y="0"/>
                      <a:pt x="9" y="0"/>
                      <a:pt x="8" y="0"/>
                    </a:cubicBezTo>
                    <a:close/>
                    <a:moveTo>
                      <a:pt x="9" y="25"/>
                    </a:moveTo>
                    <a:cubicBezTo>
                      <a:pt x="9" y="25"/>
                      <a:pt x="9" y="25"/>
                      <a:pt x="9" y="25"/>
                    </a:cubicBezTo>
                    <a:cubicBezTo>
                      <a:pt x="2" y="25"/>
                      <a:pt x="2" y="25"/>
                      <a:pt x="2" y="25"/>
                    </a:cubicBezTo>
                    <a:cubicBezTo>
                      <a:pt x="2" y="25"/>
                      <a:pt x="2" y="25"/>
                      <a:pt x="2" y="25"/>
                    </a:cubicBezTo>
                    <a:cubicBezTo>
                      <a:pt x="2" y="24"/>
                      <a:pt x="2" y="24"/>
                      <a:pt x="2" y="24"/>
                    </a:cubicBezTo>
                    <a:cubicBezTo>
                      <a:pt x="2" y="24"/>
                      <a:pt x="2" y="24"/>
                      <a:pt x="2" y="24"/>
                    </a:cubicBezTo>
                    <a:cubicBezTo>
                      <a:pt x="9" y="24"/>
                      <a:pt x="9" y="24"/>
                      <a:pt x="9" y="24"/>
                    </a:cubicBezTo>
                    <a:cubicBezTo>
                      <a:pt x="9" y="24"/>
                      <a:pt x="9" y="24"/>
                      <a:pt x="9" y="24"/>
                    </a:cubicBezTo>
                    <a:lnTo>
                      <a:pt x="9" y="25"/>
                    </a:lnTo>
                    <a:close/>
                    <a:moveTo>
                      <a:pt x="9" y="8"/>
                    </a:moveTo>
                    <a:cubicBezTo>
                      <a:pt x="9" y="8"/>
                      <a:pt x="9" y="8"/>
                      <a:pt x="9" y="8"/>
                    </a:cubicBezTo>
                    <a:cubicBezTo>
                      <a:pt x="2" y="8"/>
                      <a:pt x="2" y="8"/>
                      <a:pt x="2" y="8"/>
                    </a:cubicBezTo>
                    <a:cubicBezTo>
                      <a:pt x="2" y="8"/>
                      <a:pt x="2" y="8"/>
                      <a:pt x="2" y="8"/>
                    </a:cubicBezTo>
                    <a:cubicBezTo>
                      <a:pt x="2" y="7"/>
                      <a:pt x="2" y="7"/>
                      <a:pt x="2" y="7"/>
                    </a:cubicBezTo>
                    <a:cubicBezTo>
                      <a:pt x="2" y="7"/>
                      <a:pt x="2" y="7"/>
                      <a:pt x="2" y="7"/>
                    </a:cubicBezTo>
                    <a:cubicBezTo>
                      <a:pt x="9" y="7"/>
                      <a:pt x="9" y="7"/>
                      <a:pt x="9" y="7"/>
                    </a:cubicBezTo>
                    <a:cubicBezTo>
                      <a:pt x="9" y="7"/>
                      <a:pt x="9" y="7"/>
                      <a:pt x="9" y="7"/>
                    </a:cubicBezTo>
                    <a:lnTo>
                      <a:pt x="9" y="8"/>
                    </a:lnTo>
                    <a:close/>
                    <a:moveTo>
                      <a:pt x="9" y="5"/>
                    </a:moveTo>
                    <a:cubicBezTo>
                      <a:pt x="9" y="5"/>
                      <a:pt x="9" y="5"/>
                      <a:pt x="9" y="5"/>
                    </a:cubicBezTo>
                    <a:cubicBezTo>
                      <a:pt x="2" y="5"/>
                      <a:pt x="2" y="5"/>
                      <a:pt x="2" y="5"/>
                    </a:cubicBezTo>
                    <a:cubicBezTo>
                      <a:pt x="2" y="5"/>
                      <a:pt x="2" y="5"/>
                      <a:pt x="2" y="5"/>
                    </a:cubicBezTo>
                    <a:cubicBezTo>
                      <a:pt x="2" y="4"/>
                      <a:pt x="2" y="4"/>
                      <a:pt x="2" y="4"/>
                    </a:cubicBezTo>
                    <a:cubicBezTo>
                      <a:pt x="2" y="4"/>
                      <a:pt x="2" y="4"/>
                      <a:pt x="2" y="4"/>
                    </a:cubicBezTo>
                    <a:cubicBezTo>
                      <a:pt x="9" y="4"/>
                      <a:pt x="9" y="4"/>
                      <a:pt x="9" y="4"/>
                    </a:cubicBezTo>
                    <a:cubicBezTo>
                      <a:pt x="9" y="4"/>
                      <a:pt x="9" y="4"/>
                      <a:pt x="9" y="4"/>
                    </a:cubicBezTo>
                    <a:lnTo>
                      <a:pt x="9"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202"/>
              <p:cNvSpPr>
                <a:spLocks noEditPoints="1"/>
              </p:cNvSpPr>
              <p:nvPr/>
            </p:nvSpPr>
            <p:spPr bwMode="auto">
              <a:xfrm>
                <a:off x="7143911" y="3950864"/>
                <a:ext cx="212725" cy="327025"/>
              </a:xfrm>
              <a:custGeom>
                <a:gdLst>
                  <a:gd fmla="*/ 19 w 19" name="T0"/>
                  <a:gd fmla="*/ 25 h 29" name="T1"/>
                  <a:gd fmla="*/ 8 w 19" name="T2"/>
                  <a:gd fmla="*/ 0 h 29" name="T3"/>
                  <a:gd fmla="*/ 7 w 19" name="T4"/>
                  <a:gd fmla="*/ 0 h 29" name="T5"/>
                  <a:gd fmla="*/ 1 w 19" name="T6"/>
                  <a:gd fmla="*/ 3 h 29" name="T7"/>
                  <a:gd fmla="*/ 0 w 19" name="T8"/>
                  <a:gd fmla="*/ 4 h 29" name="T9"/>
                  <a:gd fmla="*/ 10 w 19" name="T10"/>
                  <a:gd fmla="*/ 29 h 29" name="T11"/>
                  <a:gd fmla="*/ 12 w 19" name="T12"/>
                  <a:gd fmla="*/ 28 h 29" name="T13"/>
                  <a:gd fmla="*/ 18 w 19" name="T14"/>
                  <a:gd fmla="*/ 26 h 29" name="T15"/>
                  <a:gd fmla="*/ 19 w 19" name="T16"/>
                  <a:gd fmla="*/ 25 h 29" name="T17"/>
                  <a:gd fmla="*/ 3 w 19" name="T18"/>
                  <a:gd fmla="*/ 7 h 29" name="T19"/>
                  <a:gd fmla="*/ 2 w 19" name="T20"/>
                  <a:gd fmla="*/ 6 h 29" name="T21"/>
                  <a:gd fmla="*/ 2 w 19" name="T22"/>
                  <a:gd fmla="*/ 6 h 29" name="T23"/>
                  <a:gd fmla="*/ 9 w 19" name="T24"/>
                  <a:gd fmla="*/ 4 h 29" name="T25"/>
                  <a:gd fmla="*/ 9 w 19" name="T26"/>
                  <a:gd fmla="*/ 4 h 29" name="T27"/>
                  <a:gd fmla="*/ 9 w 19" name="T28"/>
                  <a:gd fmla="*/ 4 h 29" name="T29"/>
                  <a:gd fmla="*/ 9 w 19" name="T30"/>
                  <a:gd fmla="*/ 5 h 29" name="T31"/>
                  <a:gd fmla="*/ 3 w 19" name="T32"/>
                  <a:gd fmla="*/ 7 h 29" name="T33"/>
                  <a:gd fmla="*/ 3 w 19" name="T34"/>
                  <a:gd fmla="*/ 7 h 29" name="T35"/>
                  <a:gd fmla="*/ 4 w 19" name="T36"/>
                  <a:gd fmla="*/ 10 h 29" name="T37"/>
                  <a:gd fmla="*/ 4 w 19" name="T38"/>
                  <a:gd fmla="*/ 9 h 29" name="T39"/>
                  <a:gd fmla="*/ 4 w 19" name="T40"/>
                  <a:gd fmla="*/ 9 h 29" name="T41"/>
                  <a:gd fmla="*/ 10 w 19" name="T42"/>
                  <a:gd fmla="*/ 7 h 29" name="T43"/>
                  <a:gd fmla="*/ 10 w 19" name="T44"/>
                  <a:gd fmla="*/ 7 h 29" name="T45"/>
                  <a:gd fmla="*/ 10 w 19" name="T46"/>
                  <a:gd fmla="*/ 7 h 29" name="T47"/>
                  <a:gd fmla="*/ 10 w 19" name="T48"/>
                  <a:gd fmla="*/ 8 h 29" name="T49"/>
                  <a:gd fmla="*/ 4 w 19" name="T50"/>
                  <a:gd fmla="*/ 10 h 29" name="T51"/>
                  <a:gd fmla="*/ 4 w 19" name="T52"/>
                  <a:gd fmla="*/ 10 h 29" name="T53"/>
                  <a:gd fmla="*/ 17 w 19" name="T54"/>
                  <a:gd fmla="*/ 23 h 29" name="T55"/>
                  <a:gd fmla="*/ 10 w 19" name="T56"/>
                  <a:gd fmla="*/ 25 h 29" name="T57"/>
                  <a:gd fmla="*/ 10 w 19" name="T58"/>
                  <a:gd fmla="*/ 25 h 29" name="T59"/>
                  <a:gd fmla="*/ 10 w 19" name="T60"/>
                  <a:gd fmla="*/ 25 h 29" name="T61"/>
                  <a:gd fmla="*/ 10 w 19" name="T62"/>
                  <a:gd fmla="*/ 24 h 29" name="T63"/>
                  <a:gd fmla="*/ 16 w 19" name="T64"/>
                  <a:gd fmla="*/ 22 h 29" name="T65"/>
                  <a:gd fmla="*/ 16 w 19" name="T66"/>
                  <a:gd fmla="*/ 22 h 29" name="T67"/>
                  <a:gd fmla="*/ 17 w 19" name="T68"/>
                  <a:gd fmla="*/ 23 h 29" name="T69"/>
                  <a:gd fmla="*/ 17 w 19" name="T70"/>
                  <a:gd fmla="*/ 23 h 2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 w="19">
                    <a:moveTo>
                      <a:pt x="19" y="25"/>
                    </a:moveTo>
                    <a:cubicBezTo>
                      <a:pt x="8" y="0"/>
                      <a:pt x="8" y="0"/>
                      <a:pt x="8" y="0"/>
                    </a:cubicBezTo>
                    <a:cubicBezTo>
                      <a:pt x="8" y="0"/>
                      <a:pt x="8" y="0"/>
                      <a:pt x="7" y="0"/>
                    </a:cubicBezTo>
                    <a:cubicBezTo>
                      <a:pt x="1" y="3"/>
                      <a:pt x="1" y="3"/>
                      <a:pt x="1" y="3"/>
                    </a:cubicBezTo>
                    <a:cubicBezTo>
                      <a:pt x="0" y="3"/>
                      <a:pt x="0" y="3"/>
                      <a:pt x="0" y="4"/>
                    </a:cubicBezTo>
                    <a:cubicBezTo>
                      <a:pt x="10" y="29"/>
                      <a:pt x="10" y="29"/>
                      <a:pt x="10" y="29"/>
                    </a:cubicBezTo>
                    <a:cubicBezTo>
                      <a:pt x="10" y="29"/>
                      <a:pt x="11" y="29"/>
                      <a:pt x="12" y="28"/>
                    </a:cubicBezTo>
                    <a:cubicBezTo>
                      <a:pt x="18" y="26"/>
                      <a:pt x="18" y="26"/>
                      <a:pt x="18" y="26"/>
                    </a:cubicBezTo>
                    <a:cubicBezTo>
                      <a:pt x="18" y="26"/>
                      <a:pt x="19" y="25"/>
                      <a:pt x="19" y="25"/>
                    </a:cubicBezTo>
                    <a:close/>
                    <a:moveTo>
                      <a:pt x="3" y="7"/>
                    </a:moveTo>
                    <a:cubicBezTo>
                      <a:pt x="2" y="6"/>
                      <a:pt x="2" y="6"/>
                      <a:pt x="2" y="6"/>
                    </a:cubicBezTo>
                    <a:cubicBezTo>
                      <a:pt x="2" y="6"/>
                      <a:pt x="2" y="6"/>
                      <a:pt x="2" y="6"/>
                    </a:cubicBezTo>
                    <a:cubicBezTo>
                      <a:pt x="9" y="4"/>
                      <a:pt x="9" y="4"/>
                      <a:pt x="9" y="4"/>
                    </a:cubicBezTo>
                    <a:cubicBezTo>
                      <a:pt x="9" y="4"/>
                      <a:pt x="9" y="4"/>
                      <a:pt x="9" y="4"/>
                    </a:cubicBezTo>
                    <a:cubicBezTo>
                      <a:pt x="9" y="4"/>
                      <a:pt x="9" y="4"/>
                      <a:pt x="9" y="4"/>
                    </a:cubicBezTo>
                    <a:cubicBezTo>
                      <a:pt x="9" y="4"/>
                      <a:pt x="9" y="5"/>
                      <a:pt x="9" y="5"/>
                    </a:cubicBezTo>
                    <a:cubicBezTo>
                      <a:pt x="3" y="7"/>
                      <a:pt x="3" y="7"/>
                      <a:pt x="3" y="7"/>
                    </a:cubicBezTo>
                    <a:cubicBezTo>
                      <a:pt x="3" y="7"/>
                      <a:pt x="3" y="7"/>
                      <a:pt x="3" y="7"/>
                    </a:cubicBezTo>
                    <a:close/>
                    <a:moveTo>
                      <a:pt x="4" y="10"/>
                    </a:moveTo>
                    <a:cubicBezTo>
                      <a:pt x="4" y="9"/>
                      <a:pt x="4" y="9"/>
                      <a:pt x="4" y="9"/>
                    </a:cubicBezTo>
                    <a:cubicBezTo>
                      <a:pt x="4" y="9"/>
                      <a:pt x="4" y="9"/>
                      <a:pt x="4" y="9"/>
                    </a:cubicBezTo>
                    <a:cubicBezTo>
                      <a:pt x="10" y="7"/>
                      <a:pt x="10" y="7"/>
                      <a:pt x="10" y="7"/>
                    </a:cubicBezTo>
                    <a:cubicBezTo>
                      <a:pt x="10" y="7"/>
                      <a:pt x="10" y="7"/>
                      <a:pt x="10" y="7"/>
                    </a:cubicBezTo>
                    <a:cubicBezTo>
                      <a:pt x="10" y="7"/>
                      <a:pt x="10" y="7"/>
                      <a:pt x="10" y="7"/>
                    </a:cubicBezTo>
                    <a:cubicBezTo>
                      <a:pt x="10" y="7"/>
                      <a:pt x="10" y="8"/>
                      <a:pt x="10" y="8"/>
                    </a:cubicBezTo>
                    <a:cubicBezTo>
                      <a:pt x="4" y="10"/>
                      <a:pt x="4" y="10"/>
                      <a:pt x="4" y="10"/>
                    </a:cubicBezTo>
                    <a:cubicBezTo>
                      <a:pt x="4" y="10"/>
                      <a:pt x="4" y="10"/>
                      <a:pt x="4" y="10"/>
                    </a:cubicBezTo>
                    <a:close/>
                    <a:moveTo>
                      <a:pt x="17" y="23"/>
                    </a:moveTo>
                    <a:cubicBezTo>
                      <a:pt x="10" y="25"/>
                      <a:pt x="10" y="25"/>
                      <a:pt x="10" y="25"/>
                    </a:cubicBezTo>
                    <a:cubicBezTo>
                      <a:pt x="10" y="25"/>
                      <a:pt x="10" y="25"/>
                      <a:pt x="10" y="25"/>
                    </a:cubicBezTo>
                    <a:cubicBezTo>
                      <a:pt x="10" y="25"/>
                      <a:pt x="10" y="25"/>
                      <a:pt x="10" y="25"/>
                    </a:cubicBezTo>
                    <a:cubicBezTo>
                      <a:pt x="10" y="25"/>
                      <a:pt x="10" y="25"/>
                      <a:pt x="10" y="24"/>
                    </a:cubicBezTo>
                    <a:cubicBezTo>
                      <a:pt x="16" y="22"/>
                      <a:pt x="16" y="22"/>
                      <a:pt x="16" y="22"/>
                    </a:cubicBezTo>
                    <a:cubicBezTo>
                      <a:pt x="16" y="22"/>
                      <a:pt x="16" y="22"/>
                      <a:pt x="16" y="22"/>
                    </a:cubicBezTo>
                    <a:cubicBezTo>
                      <a:pt x="17" y="23"/>
                      <a:pt x="17" y="23"/>
                      <a:pt x="17" y="23"/>
                    </a:cubicBezTo>
                    <a:cubicBezTo>
                      <a:pt x="17" y="23"/>
                      <a:pt x="17" y="23"/>
                      <a:pt x="17" y="2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203"/>
              <p:cNvSpPr>
                <a:spLocks noEditPoints="1"/>
              </p:cNvSpPr>
              <p:nvPr/>
            </p:nvSpPr>
            <p:spPr bwMode="auto">
              <a:xfrm>
                <a:off x="11423811" y="939377"/>
                <a:ext cx="417513" cy="339725"/>
              </a:xfrm>
              <a:custGeom>
                <a:gdLst>
                  <a:gd fmla="*/ 29 w 37" name="T0"/>
                  <a:gd fmla="*/ 0 h 30" name="T1"/>
                  <a:gd fmla="*/ 26 w 37" name="T2"/>
                  <a:gd fmla="*/ 0 h 30" name="T3"/>
                  <a:gd fmla="*/ 16 w 37" name="T4"/>
                  <a:gd fmla="*/ 8 h 30" name="T5"/>
                  <a:gd fmla="*/ 15 w 37" name="T6"/>
                  <a:gd fmla="*/ 10 h 30" name="T7"/>
                  <a:gd fmla="*/ 16 w 37" name="T8"/>
                  <a:gd fmla="*/ 13 h 30" name="T9"/>
                  <a:gd fmla="*/ 1 w 37" name="T10"/>
                  <a:gd fmla="*/ 23 h 30" name="T11"/>
                  <a:gd fmla="*/ 0 w 37" name="T12"/>
                  <a:gd fmla="*/ 26 h 30" name="T13"/>
                  <a:gd fmla="*/ 0 w 37" name="T14"/>
                  <a:gd fmla="*/ 28 h 30" name="T15"/>
                  <a:gd fmla="*/ 1 w 37" name="T16"/>
                  <a:gd fmla="*/ 29 h 30" name="T17"/>
                  <a:gd fmla="*/ 4 w 37" name="T18"/>
                  <a:gd fmla="*/ 30 h 30" name="T19"/>
                  <a:gd fmla="*/ 4 w 37" name="T20"/>
                  <a:gd fmla="*/ 30 h 30" name="T21"/>
                  <a:gd fmla="*/ 6 w 37" name="T22"/>
                  <a:gd fmla="*/ 30 h 30" name="T23"/>
                  <a:gd fmla="*/ 6 w 37" name="T24"/>
                  <a:gd fmla="*/ 30 h 30" name="T25"/>
                  <a:gd fmla="*/ 20 w 37" name="T26"/>
                  <a:gd fmla="*/ 20 h 30" name="T27"/>
                  <a:gd fmla="*/ 24 w 37" name="T28"/>
                  <a:gd fmla="*/ 21 h 30" name="T29"/>
                  <a:gd fmla="*/ 26 w 37" name="T30"/>
                  <a:gd fmla="*/ 22 h 30" name="T31"/>
                  <a:gd fmla="*/ 26 w 37" name="T32"/>
                  <a:gd fmla="*/ 22 h 30" name="T33"/>
                  <a:gd fmla="*/ 37 w 37" name="T34"/>
                  <a:gd fmla="*/ 13 h 30" name="T35"/>
                  <a:gd fmla="*/ 37 w 37" name="T36"/>
                  <a:gd fmla="*/ 13 h 30" name="T37"/>
                  <a:gd fmla="*/ 37 w 37" name="T38"/>
                  <a:gd fmla="*/ 11 h 30" name="T39"/>
                  <a:gd fmla="*/ 29 w 37" name="T40"/>
                  <a:gd fmla="*/ 0 h 30" name="T41"/>
                  <a:gd fmla="*/ 11 w 37" name="T42"/>
                  <a:gd fmla="*/ 24 h 30" name="T43"/>
                  <a:gd fmla="*/ 5 w 37" name="T44"/>
                  <a:gd fmla="*/ 28 h 30" name="T45"/>
                  <a:gd fmla="*/ 3 w 37" name="T46"/>
                  <a:gd fmla="*/ 27 h 30" name="T47"/>
                  <a:gd fmla="*/ 3 w 37" name="T48"/>
                  <a:gd fmla="*/ 25 h 30" name="T49"/>
                  <a:gd fmla="*/ 9 w 37" name="T50"/>
                  <a:gd fmla="*/ 21 h 30" name="T51"/>
                  <a:gd fmla="*/ 12 w 37" name="T52"/>
                  <a:gd fmla="*/ 21 h 30" name="T53"/>
                  <a:gd fmla="*/ 11 w 37" name="T54"/>
                  <a:gd fmla="*/ 24 h 30" name="T55"/>
                  <a:gd fmla="*/ 26 w 37" name="T56"/>
                  <a:gd fmla="*/ 17 h 30" name="T57"/>
                  <a:gd fmla="*/ 20 w 37" name="T58"/>
                  <a:gd fmla="*/ 10 h 30" name="T59"/>
                  <a:gd fmla="*/ 27 w 37" name="T60"/>
                  <a:gd fmla="*/ 4 h 30" name="T61"/>
                  <a:gd fmla="*/ 33 w 37" name="T62"/>
                  <a:gd fmla="*/ 10 h 30" name="T63"/>
                  <a:gd fmla="*/ 26 w 37" name="T64"/>
                  <a:gd fmla="*/ 17 h 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 w="37">
                    <a:moveTo>
                      <a:pt x="29" y="0"/>
                    </a:moveTo>
                    <a:cubicBezTo>
                      <a:pt x="28" y="0"/>
                      <a:pt x="27" y="0"/>
                      <a:pt x="26" y="0"/>
                    </a:cubicBezTo>
                    <a:cubicBezTo>
                      <a:pt x="21" y="0"/>
                      <a:pt x="17" y="3"/>
                      <a:pt x="16" y="8"/>
                    </a:cubicBezTo>
                    <a:cubicBezTo>
                      <a:pt x="15" y="9"/>
                      <a:pt x="15" y="10"/>
                      <a:pt x="15" y="10"/>
                    </a:cubicBezTo>
                    <a:cubicBezTo>
                      <a:pt x="15" y="11"/>
                      <a:pt x="15" y="12"/>
                      <a:pt x="16" y="13"/>
                    </a:cubicBezTo>
                    <a:cubicBezTo>
                      <a:pt x="1" y="23"/>
                      <a:pt x="1" y="23"/>
                      <a:pt x="1" y="23"/>
                    </a:cubicBezTo>
                    <a:cubicBezTo>
                      <a:pt x="0" y="24"/>
                      <a:pt x="0" y="25"/>
                      <a:pt x="0" y="26"/>
                    </a:cubicBezTo>
                    <a:cubicBezTo>
                      <a:pt x="0" y="27"/>
                      <a:pt x="0" y="28"/>
                      <a:pt x="0" y="28"/>
                    </a:cubicBezTo>
                    <a:cubicBezTo>
                      <a:pt x="1" y="29"/>
                      <a:pt x="1" y="29"/>
                      <a:pt x="1" y="29"/>
                    </a:cubicBezTo>
                    <a:cubicBezTo>
                      <a:pt x="1" y="30"/>
                      <a:pt x="2" y="30"/>
                      <a:pt x="4" y="30"/>
                    </a:cubicBezTo>
                    <a:cubicBezTo>
                      <a:pt x="4" y="30"/>
                      <a:pt x="4" y="30"/>
                      <a:pt x="4" y="30"/>
                    </a:cubicBezTo>
                    <a:cubicBezTo>
                      <a:pt x="4" y="30"/>
                      <a:pt x="5" y="30"/>
                      <a:pt x="6" y="30"/>
                    </a:cubicBezTo>
                    <a:cubicBezTo>
                      <a:pt x="6" y="30"/>
                      <a:pt x="6" y="30"/>
                      <a:pt x="6" y="30"/>
                    </a:cubicBezTo>
                    <a:cubicBezTo>
                      <a:pt x="20" y="20"/>
                      <a:pt x="20" y="20"/>
                      <a:pt x="20" y="20"/>
                    </a:cubicBezTo>
                    <a:cubicBezTo>
                      <a:pt x="21" y="20"/>
                      <a:pt x="22" y="21"/>
                      <a:pt x="24" y="21"/>
                    </a:cubicBezTo>
                    <a:cubicBezTo>
                      <a:pt x="25" y="21"/>
                      <a:pt x="25" y="22"/>
                      <a:pt x="26" y="22"/>
                    </a:cubicBezTo>
                    <a:cubicBezTo>
                      <a:pt x="26" y="22"/>
                      <a:pt x="26" y="22"/>
                      <a:pt x="26" y="22"/>
                    </a:cubicBezTo>
                    <a:cubicBezTo>
                      <a:pt x="31" y="22"/>
                      <a:pt x="36" y="18"/>
                      <a:pt x="37" y="13"/>
                    </a:cubicBezTo>
                    <a:cubicBezTo>
                      <a:pt x="37" y="13"/>
                      <a:pt x="37" y="13"/>
                      <a:pt x="37" y="13"/>
                    </a:cubicBezTo>
                    <a:cubicBezTo>
                      <a:pt x="37" y="12"/>
                      <a:pt x="37" y="12"/>
                      <a:pt x="37" y="11"/>
                    </a:cubicBezTo>
                    <a:cubicBezTo>
                      <a:pt x="37" y="6"/>
                      <a:pt x="34" y="1"/>
                      <a:pt x="29" y="0"/>
                    </a:cubicBezTo>
                    <a:close/>
                    <a:moveTo>
                      <a:pt x="11" y="24"/>
                    </a:moveTo>
                    <a:cubicBezTo>
                      <a:pt x="5" y="28"/>
                      <a:pt x="5" y="28"/>
                      <a:pt x="5" y="28"/>
                    </a:cubicBezTo>
                    <a:cubicBezTo>
                      <a:pt x="4" y="28"/>
                      <a:pt x="3" y="28"/>
                      <a:pt x="3" y="27"/>
                    </a:cubicBezTo>
                    <a:cubicBezTo>
                      <a:pt x="2" y="26"/>
                      <a:pt x="2" y="25"/>
                      <a:pt x="3" y="25"/>
                    </a:cubicBezTo>
                    <a:cubicBezTo>
                      <a:pt x="9" y="21"/>
                      <a:pt x="9" y="21"/>
                      <a:pt x="9" y="21"/>
                    </a:cubicBezTo>
                    <a:cubicBezTo>
                      <a:pt x="10" y="20"/>
                      <a:pt x="11" y="20"/>
                      <a:pt x="12" y="21"/>
                    </a:cubicBezTo>
                    <a:cubicBezTo>
                      <a:pt x="12" y="22"/>
                      <a:pt x="12" y="23"/>
                      <a:pt x="11" y="24"/>
                    </a:cubicBezTo>
                    <a:close/>
                    <a:moveTo>
                      <a:pt x="26" y="17"/>
                    </a:moveTo>
                    <a:cubicBezTo>
                      <a:pt x="23" y="17"/>
                      <a:pt x="20" y="14"/>
                      <a:pt x="20" y="10"/>
                    </a:cubicBezTo>
                    <a:cubicBezTo>
                      <a:pt x="20" y="7"/>
                      <a:pt x="23" y="4"/>
                      <a:pt x="27" y="4"/>
                    </a:cubicBezTo>
                    <a:cubicBezTo>
                      <a:pt x="30" y="4"/>
                      <a:pt x="33" y="7"/>
                      <a:pt x="33" y="10"/>
                    </a:cubicBezTo>
                    <a:cubicBezTo>
                      <a:pt x="33" y="14"/>
                      <a:pt x="30" y="17"/>
                      <a:pt x="26" y="1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204"/>
              <p:cNvSpPr/>
              <p:nvPr/>
            </p:nvSpPr>
            <p:spPr bwMode="auto">
              <a:xfrm>
                <a:off x="11693686" y="1075902"/>
                <a:ext cx="79375" cy="33337"/>
              </a:xfrm>
              <a:custGeom>
                <a:gdLst>
                  <a:gd fmla="*/ 3 w 7" name="T0"/>
                  <a:gd fmla="*/ 3 h 3" name="T1"/>
                  <a:gd fmla="*/ 0 w 7" name="T2"/>
                  <a:gd fmla="*/ 3 h 3" name="T3"/>
                  <a:gd fmla="*/ 0 w 7" name="T4"/>
                  <a:gd fmla="*/ 3 h 3" name="T5"/>
                  <a:gd fmla="*/ 0 w 7" name="T6"/>
                  <a:gd fmla="*/ 2 h 3" name="T7"/>
                  <a:gd fmla="*/ 1 w 7" name="T8"/>
                  <a:gd fmla="*/ 2 h 3" name="T9"/>
                  <a:gd fmla="*/ 3 w 7" name="T10"/>
                  <a:gd fmla="*/ 2 h 3" name="T11"/>
                  <a:gd fmla="*/ 6 w 7" name="T12"/>
                  <a:gd fmla="*/ 0 h 3" name="T13"/>
                  <a:gd fmla="*/ 7 w 7" name="T14"/>
                  <a:gd fmla="*/ 0 h 3" name="T15"/>
                  <a:gd fmla="*/ 7 w 7" name="T16"/>
                  <a:gd fmla="*/ 1 h 3" name="T17"/>
                  <a:gd fmla="*/ 3 w 7"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7">
                    <a:moveTo>
                      <a:pt x="3" y="3"/>
                    </a:moveTo>
                    <a:cubicBezTo>
                      <a:pt x="2" y="3"/>
                      <a:pt x="1" y="3"/>
                      <a:pt x="0" y="3"/>
                    </a:cubicBezTo>
                    <a:cubicBezTo>
                      <a:pt x="0" y="3"/>
                      <a:pt x="0" y="3"/>
                      <a:pt x="0" y="3"/>
                    </a:cubicBezTo>
                    <a:cubicBezTo>
                      <a:pt x="0" y="3"/>
                      <a:pt x="0" y="2"/>
                      <a:pt x="0" y="2"/>
                    </a:cubicBezTo>
                    <a:cubicBezTo>
                      <a:pt x="0" y="2"/>
                      <a:pt x="1" y="2"/>
                      <a:pt x="1" y="2"/>
                    </a:cubicBezTo>
                    <a:cubicBezTo>
                      <a:pt x="2" y="2"/>
                      <a:pt x="2" y="2"/>
                      <a:pt x="3" y="2"/>
                    </a:cubicBezTo>
                    <a:cubicBezTo>
                      <a:pt x="4" y="2"/>
                      <a:pt x="5" y="1"/>
                      <a:pt x="6" y="0"/>
                    </a:cubicBezTo>
                    <a:cubicBezTo>
                      <a:pt x="6" y="0"/>
                      <a:pt x="7" y="0"/>
                      <a:pt x="7" y="0"/>
                    </a:cubicBezTo>
                    <a:cubicBezTo>
                      <a:pt x="7" y="0"/>
                      <a:pt x="7" y="0"/>
                      <a:pt x="7" y="1"/>
                    </a:cubicBezTo>
                    <a:cubicBezTo>
                      <a:pt x="7" y="2"/>
                      <a:pt x="5" y="3"/>
                      <a:pt x="3"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206"/>
              <p:cNvSpPr/>
              <p:nvPr/>
            </p:nvSpPr>
            <p:spPr bwMode="auto">
              <a:xfrm>
                <a:off x="11457149" y="1458489"/>
                <a:ext cx="260350" cy="338137"/>
              </a:xfrm>
              <a:custGeom>
                <a:gdLst>
                  <a:gd fmla="*/ 23 w 23" name="T0"/>
                  <a:gd fmla="*/ 28 h 30" name="T1"/>
                  <a:gd fmla="*/ 23 w 23" name="T2"/>
                  <a:gd fmla="*/ 28 h 30" name="T3"/>
                  <a:gd fmla="*/ 14 w 23" name="T4"/>
                  <a:gd fmla="*/ 26 h 30" name="T5"/>
                  <a:gd fmla="*/ 2 w 23" name="T6"/>
                  <a:gd fmla="*/ 9 h 30" name="T7"/>
                  <a:gd fmla="*/ 3 w 23" name="T8"/>
                  <a:gd fmla="*/ 0 h 30" name="T9"/>
                </a:gdLst>
                <a:cxnLst>
                  <a:cxn ang="0">
                    <a:pos x="T0" y="T1"/>
                  </a:cxn>
                  <a:cxn ang="0">
                    <a:pos x="T2" y="T3"/>
                  </a:cxn>
                  <a:cxn ang="0">
                    <a:pos x="T4" y="T5"/>
                  </a:cxn>
                  <a:cxn ang="0">
                    <a:pos x="T6" y="T7"/>
                  </a:cxn>
                  <a:cxn ang="0">
                    <a:pos x="T8" y="T9"/>
                  </a:cxn>
                </a:cxnLst>
                <a:rect b="b" l="0" r="r" t="0"/>
                <a:pathLst>
                  <a:path h="30" w="23">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207"/>
              <p:cNvSpPr/>
              <p:nvPr/>
            </p:nvSpPr>
            <p:spPr bwMode="auto">
              <a:xfrm>
                <a:off x="11503186" y="1425152"/>
                <a:ext cx="112713" cy="123825"/>
              </a:xfrm>
              <a:custGeom>
                <a:gdLst>
                  <a:gd fmla="*/ 9 w 10" name="T0"/>
                  <a:gd fmla="*/ 6 h 11" name="T1"/>
                  <a:gd fmla="*/ 8 w 10" name="T2"/>
                  <a:gd fmla="*/ 9 h 11" name="T3"/>
                  <a:gd fmla="*/ 7 w 10" name="T4"/>
                  <a:gd fmla="*/ 10 h 11" name="T5"/>
                  <a:gd fmla="*/ 5 w 10" name="T6"/>
                  <a:gd fmla="*/ 9 h 11" name="T7"/>
                  <a:gd fmla="*/ 1 w 10" name="T8"/>
                  <a:gd fmla="*/ 4 h 11" name="T9"/>
                  <a:gd fmla="*/ 1 w 10" name="T10"/>
                  <a:gd fmla="*/ 2 h 11" name="T11"/>
                  <a:gd fmla="*/ 3 w 10" name="T12"/>
                  <a:gd fmla="*/ 1 h 11" name="T13"/>
                  <a:gd fmla="*/ 5 w 10" name="T14"/>
                  <a:gd fmla="*/ 1 h 11" name="T15"/>
                  <a:gd fmla="*/ 9 w 10" name="T16"/>
                  <a:gd fmla="*/ 6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0">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208"/>
              <p:cNvSpPr/>
              <p:nvPr/>
            </p:nvSpPr>
            <p:spPr bwMode="auto">
              <a:xfrm>
                <a:off x="11660349" y="1639464"/>
                <a:ext cx="101600" cy="123825"/>
              </a:xfrm>
              <a:custGeom>
                <a:gdLst>
                  <a:gd fmla="*/ 9 w 9" name="T0"/>
                  <a:gd fmla="*/ 7 h 11" name="T1"/>
                  <a:gd fmla="*/ 8 w 9" name="T2"/>
                  <a:gd fmla="*/ 9 h 11" name="T3"/>
                  <a:gd fmla="*/ 7 w 9" name="T4"/>
                  <a:gd fmla="*/ 10 h 11" name="T5"/>
                  <a:gd fmla="*/ 4 w 9" name="T6"/>
                  <a:gd fmla="*/ 10 h 11" name="T7"/>
                  <a:gd fmla="*/ 1 w 9" name="T8"/>
                  <a:gd fmla="*/ 5 h 11" name="T9"/>
                  <a:gd fmla="*/ 1 w 9" name="T10"/>
                  <a:gd fmla="*/ 2 h 11" name="T11"/>
                  <a:gd fmla="*/ 2 w 9" name="T12"/>
                  <a:gd fmla="*/ 1 h 11" name="T13"/>
                  <a:gd fmla="*/ 5 w 9" name="T14"/>
                  <a:gd fmla="*/ 2 h 11" name="T15"/>
                  <a:gd fmla="*/ 9 w 9" name="T16"/>
                  <a:gd fmla="*/ 7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9">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209"/>
              <p:cNvSpPr/>
              <p:nvPr/>
            </p:nvSpPr>
            <p:spPr bwMode="auto">
              <a:xfrm>
                <a:off x="11457149" y="1785514"/>
                <a:ext cx="338138" cy="134937"/>
              </a:xfrm>
              <a:custGeom>
                <a:gdLst>
                  <a:gd fmla="*/ 23 w 30" name="T0"/>
                  <a:gd fmla="*/ 12 h 12" name="T1"/>
                  <a:gd fmla="*/ 17 w 30" name="T2"/>
                  <a:gd fmla="*/ 10 h 12" name="T3"/>
                  <a:gd fmla="*/ 15 w 30" name="T4"/>
                  <a:gd fmla="*/ 6 h 12" name="T5"/>
                  <a:gd fmla="*/ 15 w 30" name="T6"/>
                  <a:gd fmla="*/ 6 h 12" name="T7"/>
                  <a:gd fmla="*/ 13 w 30" name="T8"/>
                  <a:gd fmla="*/ 3 h 12" name="T9"/>
                  <a:gd fmla="*/ 8 w 30" name="T10"/>
                  <a:gd fmla="*/ 2 h 12" name="T11"/>
                  <a:gd fmla="*/ 8 w 30" name="T12"/>
                  <a:gd fmla="*/ 2 h 12" name="T13"/>
                  <a:gd fmla="*/ 4 w 30" name="T14"/>
                  <a:gd fmla="*/ 3 h 12" name="T15"/>
                  <a:gd fmla="*/ 2 w 30" name="T16"/>
                  <a:gd fmla="*/ 6 h 12" name="T17"/>
                  <a:gd fmla="*/ 2 w 30" name="T18"/>
                  <a:gd fmla="*/ 6 h 12" name="T19"/>
                  <a:gd fmla="*/ 1 w 30" name="T20"/>
                  <a:gd fmla="*/ 7 h 12" name="T21"/>
                  <a:gd fmla="*/ 0 w 30" name="T22"/>
                  <a:gd fmla="*/ 6 h 12" name="T23"/>
                  <a:gd fmla="*/ 0 w 30" name="T24"/>
                  <a:gd fmla="*/ 6 h 12" name="T25"/>
                  <a:gd fmla="*/ 3 w 30" name="T26"/>
                  <a:gd fmla="*/ 2 h 12" name="T27"/>
                  <a:gd fmla="*/ 8 w 30" name="T28"/>
                  <a:gd fmla="*/ 0 h 12" name="T29"/>
                  <a:gd fmla="*/ 8 w 30" name="T30"/>
                  <a:gd fmla="*/ 0 h 12" name="T31"/>
                  <a:gd fmla="*/ 14 w 30" name="T32"/>
                  <a:gd fmla="*/ 2 h 12" name="T33"/>
                  <a:gd fmla="*/ 16 w 30" name="T34"/>
                  <a:gd fmla="*/ 6 h 12" name="T35"/>
                  <a:gd fmla="*/ 16 w 30" name="T36"/>
                  <a:gd fmla="*/ 6 h 12" name="T37"/>
                  <a:gd fmla="*/ 18 w 30" name="T38"/>
                  <a:gd fmla="*/ 9 h 12" name="T39"/>
                  <a:gd fmla="*/ 23 w 30" name="T40"/>
                  <a:gd fmla="*/ 10 h 12" name="T41"/>
                  <a:gd fmla="*/ 23 w 30" name="T42"/>
                  <a:gd fmla="*/ 10 h 12" name="T43"/>
                  <a:gd fmla="*/ 23 w 30" name="T44"/>
                  <a:gd fmla="*/ 10 h 12" name="T45"/>
                  <a:gd fmla="*/ 27 w 30" name="T46"/>
                  <a:gd fmla="*/ 9 h 12" name="T47"/>
                  <a:gd fmla="*/ 27 w 30" name="T48"/>
                  <a:gd fmla="*/ 9 h 12" name="T49"/>
                  <a:gd fmla="*/ 29 w 30" name="T50"/>
                  <a:gd fmla="*/ 6 h 12" name="T51"/>
                  <a:gd fmla="*/ 29 w 30" name="T52"/>
                  <a:gd fmla="*/ 6 h 12" name="T53"/>
                  <a:gd fmla="*/ 29 w 30" name="T54"/>
                  <a:gd fmla="*/ 6 h 12" name="T55"/>
                  <a:gd fmla="*/ 27 w 30" name="T56"/>
                  <a:gd fmla="*/ 3 h 12" name="T57"/>
                  <a:gd fmla="*/ 22 w 30" name="T58"/>
                  <a:gd fmla="*/ 1 h 12" name="T59"/>
                  <a:gd fmla="*/ 22 w 30" name="T60"/>
                  <a:gd fmla="*/ 1 h 12" name="T61"/>
                  <a:gd fmla="*/ 22 w 30" name="T62"/>
                  <a:gd fmla="*/ 0 h 12" name="T63"/>
                  <a:gd fmla="*/ 28 w 30" name="T64"/>
                  <a:gd fmla="*/ 2 h 12" name="T65"/>
                  <a:gd fmla="*/ 30 w 30" name="T66"/>
                  <a:gd fmla="*/ 6 h 12" name="T67"/>
                  <a:gd fmla="*/ 30 w 30" name="T68"/>
                  <a:gd fmla="*/ 6 h 12" name="T69"/>
                  <a:gd fmla="*/ 28 w 30" name="T70"/>
                  <a:gd fmla="*/ 10 h 12" name="T71"/>
                  <a:gd fmla="*/ 28 w 30" name="T72"/>
                  <a:gd fmla="*/ 10 h 12" name="T73"/>
                  <a:gd fmla="*/ 23 w 30" name="T74"/>
                  <a:gd fmla="*/ 12 h 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 w="30">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210"/>
              <p:cNvSpPr/>
              <p:nvPr/>
            </p:nvSpPr>
            <p:spPr bwMode="auto">
              <a:xfrm>
                <a:off x="11423811" y="556789"/>
                <a:ext cx="417513" cy="203200"/>
              </a:xfrm>
              <a:custGeom>
                <a:gdLst>
                  <a:gd fmla="*/ 32 w 37" name="T0"/>
                  <a:gd fmla="*/ 0 h 18" name="T1"/>
                  <a:gd fmla="*/ 32 w 37" name="T2"/>
                  <a:gd fmla="*/ 0 h 18" name="T3"/>
                  <a:gd fmla="*/ 32 w 37" name="T4"/>
                  <a:gd fmla="*/ 0 h 18" name="T5"/>
                  <a:gd fmla="*/ 32 w 37" name="T6"/>
                  <a:gd fmla="*/ 0 h 18" name="T7"/>
                  <a:gd fmla="*/ 32 w 37" name="T8"/>
                  <a:gd fmla="*/ 0 h 18" name="T9"/>
                  <a:gd fmla="*/ 32 w 37" name="T10"/>
                  <a:gd fmla="*/ 0 h 18" name="T11"/>
                  <a:gd fmla="*/ 32 w 37" name="T12"/>
                  <a:gd fmla="*/ 0 h 18" name="T13"/>
                  <a:gd fmla="*/ 29 w 37" name="T14"/>
                  <a:gd fmla="*/ 4 h 18" name="T15"/>
                  <a:gd fmla="*/ 8 w 37" name="T16"/>
                  <a:gd fmla="*/ 4 h 18" name="T17"/>
                  <a:gd fmla="*/ 5 w 37" name="T18"/>
                  <a:gd fmla="*/ 0 h 18" name="T19"/>
                  <a:gd fmla="*/ 5 w 37" name="T20"/>
                  <a:gd fmla="*/ 0 h 18" name="T21"/>
                  <a:gd fmla="*/ 5 w 37" name="T22"/>
                  <a:gd fmla="*/ 0 h 18" name="T23"/>
                  <a:gd fmla="*/ 5 w 37" name="T24"/>
                  <a:gd fmla="*/ 0 h 18" name="T25"/>
                  <a:gd fmla="*/ 5 w 37" name="T26"/>
                  <a:gd fmla="*/ 0 h 18" name="T27"/>
                  <a:gd fmla="*/ 5 w 37" name="T28"/>
                  <a:gd fmla="*/ 0 h 18" name="T29"/>
                  <a:gd fmla="*/ 5 w 37" name="T30"/>
                  <a:gd fmla="*/ 0 h 18" name="T31"/>
                  <a:gd fmla="*/ 0 w 37" name="T32"/>
                  <a:gd fmla="*/ 5 h 18" name="T33"/>
                  <a:gd fmla="*/ 0 w 37" name="T34"/>
                  <a:gd fmla="*/ 13 h 18" name="T35"/>
                  <a:gd fmla="*/ 5 w 37" name="T36"/>
                  <a:gd fmla="*/ 18 h 18" name="T37"/>
                  <a:gd fmla="*/ 32 w 37" name="T38"/>
                  <a:gd fmla="*/ 18 h 18" name="T39"/>
                  <a:gd fmla="*/ 37 w 37" name="T40"/>
                  <a:gd fmla="*/ 13 h 18" name="T41"/>
                  <a:gd fmla="*/ 37 w 37" name="T42"/>
                  <a:gd fmla="*/ 5 h 18" name="T43"/>
                  <a:gd fmla="*/ 32 w 37" name="T44"/>
                  <a:gd fmla="*/ 0 h 1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 w="37">
                    <a:moveTo>
                      <a:pt x="32" y="0"/>
                    </a:move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2"/>
                      <a:pt x="30" y="4"/>
                      <a:pt x="29" y="4"/>
                    </a:cubicBezTo>
                    <a:cubicBezTo>
                      <a:pt x="8" y="4"/>
                      <a:pt x="8" y="4"/>
                      <a:pt x="8" y="4"/>
                    </a:cubicBezTo>
                    <a:cubicBezTo>
                      <a:pt x="7" y="4"/>
                      <a:pt x="5" y="2"/>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2" y="0"/>
                      <a:pt x="0" y="2"/>
                      <a:pt x="0" y="5"/>
                    </a:cubicBezTo>
                    <a:cubicBezTo>
                      <a:pt x="0" y="13"/>
                      <a:pt x="0" y="13"/>
                      <a:pt x="0" y="13"/>
                    </a:cubicBezTo>
                    <a:cubicBezTo>
                      <a:pt x="0" y="16"/>
                      <a:pt x="2" y="18"/>
                      <a:pt x="5" y="18"/>
                    </a:cubicBezTo>
                    <a:cubicBezTo>
                      <a:pt x="32" y="18"/>
                      <a:pt x="32" y="18"/>
                      <a:pt x="32" y="18"/>
                    </a:cubicBezTo>
                    <a:cubicBezTo>
                      <a:pt x="34" y="18"/>
                      <a:pt x="37" y="16"/>
                      <a:pt x="37" y="13"/>
                    </a:cubicBezTo>
                    <a:cubicBezTo>
                      <a:pt x="37" y="5"/>
                      <a:pt x="37" y="5"/>
                      <a:pt x="37" y="5"/>
                    </a:cubicBezTo>
                    <a:cubicBezTo>
                      <a:pt x="37" y="2"/>
                      <a:pt x="34" y="0"/>
                      <a:pt x="32"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211"/>
              <p:cNvSpPr/>
              <p:nvPr/>
            </p:nvSpPr>
            <p:spPr bwMode="auto">
              <a:xfrm>
                <a:off x="11457149" y="590127"/>
                <a:ext cx="23813" cy="11112"/>
              </a:xfrm>
              <a:custGeom>
                <a:gdLst>
                  <a:gd fmla="*/ 1 w 2" name="T0"/>
                  <a:gd fmla="*/ 1 h 1" name="T1"/>
                  <a:gd fmla="*/ 0 w 2" name="T2"/>
                  <a:gd fmla="*/ 1 h 1" name="T3"/>
                  <a:gd fmla="*/ 0 w 2" name="T4"/>
                  <a:gd fmla="*/ 0 h 1" name="T5"/>
                  <a:gd fmla="*/ 0 w 2" name="T6"/>
                  <a:gd fmla="*/ 0 h 1" name="T7"/>
                  <a:gd fmla="*/ 1 w 2" name="T8"/>
                  <a:gd fmla="*/ 0 h 1" name="T9"/>
                  <a:gd fmla="*/ 2 w 2" name="T10"/>
                  <a:gd fmla="*/ 0 h 1" name="T11"/>
                  <a:gd fmla="*/ 1 w 2"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1" y="1"/>
                    </a:moveTo>
                    <a:cubicBezTo>
                      <a:pt x="0" y="1"/>
                      <a:pt x="0" y="1"/>
                      <a:pt x="0" y="1"/>
                    </a:cubicBezTo>
                    <a:cubicBezTo>
                      <a:pt x="0" y="1"/>
                      <a:pt x="0" y="1"/>
                      <a:pt x="0" y="0"/>
                    </a:cubicBezTo>
                    <a:cubicBezTo>
                      <a:pt x="0" y="0"/>
                      <a:pt x="0" y="0"/>
                      <a:pt x="0" y="0"/>
                    </a:cubicBezTo>
                    <a:cubicBezTo>
                      <a:pt x="1" y="0"/>
                      <a:pt x="1" y="0"/>
                      <a:pt x="1" y="0"/>
                    </a:cubicBezTo>
                    <a:cubicBezTo>
                      <a:pt x="2" y="0"/>
                      <a:pt x="2" y="0"/>
                      <a:pt x="2" y="0"/>
                    </a:cubicBezTo>
                    <a:cubicBezTo>
                      <a:pt x="2" y="1"/>
                      <a:pt x="2" y="1"/>
                      <a:pt x="1"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212"/>
              <p:cNvSpPr/>
              <p:nvPr/>
            </p:nvSpPr>
            <p:spPr bwMode="auto">
              <a:xfrm>
                <a:off x="11480961" y="680614"/>
                <a:ext cx="303213" cy="46037"/>
              </a:xfrm>
              <a:custGeom>
                <a:gdLst>
                  <a:gd fmla="*/ 27 w 27" name="T0"/>
                  <a:gd fmla="*/ 3 h 4" name="T1"/>
                  <a:gd fmla="*/ 26 w 27" name="T2"/>
                  <a:gd fmla="*/ 4 h 4" name="T3"/>
                  <a:gd fmla="*/ 1 w 27" name="T4"/>
                  <a:gd fmla="*/ 4 h 4" name="T5"/>
                  <a:gd fmla="*/ 0 w 27" name="T6"/>
                  <a:gd fmla="*/ 3 h 4" name="T7"/>
                  <a:gd fmla="*/ 0 w 27" name="T8"/>
                  <a:gd fmla="*/ 1 h 4" name="T9"/>
                  <a:gd fmla="*/ 1 w 27" name="T10"/>
                  <a:gd fmla="*/ 0 h 4" name="T11"/>
                  <a:gd fmla="*/ 26 w 27" name="T12"/>
                  <a:gd fmla="*/ 0 h 4" name="T13"/>
                  <a:gd fmla="*/ 27 w 27" name="T14"/>
                  <a:gd fmla="*/ 1 h 4" name="T15"/>
                  <a:gd fmla="*/ 27 w 27"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7">
                    <a:moveTo>
                      <a:pt x="27" y="3"/>
                    </a:moveTo>
                    <a:cubicBezTo>
                      <a:pt x="27" y="4"/>
                      <a:pt x="27" y="4"/>
                      <a:pt x="26" y="4"/>
                    </a:cubicBezTo>
                    <a:cubicBezTo>
                      <a:pt x="1" y="4"/>
                      <a:pt x="1" y="4"/>
                      <a:pt x="1" y="4"/>
                    </a:cubicBezTo>
                    <a:cubicBezTo>
                      <a:pt x="0" y="4"/>
                      <a:pt x="0" y="4"/>
                      <a:pt x="0" y="3"/>
                    </a:cubicBezTo>
                    <a:cubicBezTo>
                      <a:pt x="0" y="1"/>
                      <a:pt x="0" y="1"/>
                      <a:pt x="0" y="1"/>
                    </a:cubicBezTo>
                    <a:cubicBezTo>
                      <a:pt x="0" y="0"/>
                      <a:pt x="0" y="0"/>
                      <a:pt x="1" y="0"/>
                    </a:cubicBezTo>
                    <a:cubicBezTo>
                      <a:pt x="26" y="0"/>
                      <a:pt x="26" y="0"/>
                      <a:pt x="26" y="0"/>
                    </a:cubicBezTo>
                    <a:cubicBezTo>
                      <a:pt x="27" y="0"/>
                      <a:pt x="27" y="0"/>
                      <a:pt x="27" y="1"/>
                    </a:cubicBezTo>
                    <a:lnTo>
                      <a:pt x="27"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213"/>
              <p:cNvSpPr/>
              <p:nvPr/>
            </p:nvSpPr>
            <p:spPr bwMode="auto">
              <a:xfrm>
                <a:off x="11784174" y="590127"/>
                <a:ext cx="34925" cy="11112"/>
              </a:xfrm>
              <a:custGeom>
                <a:gdLst>
                  <a:gd fmla="*/ 2 w 3" name="T0"/>
                  <a:gd fmla="*/ 1 h 1" name="T1"/>
                  <a:gd fmla="*/ 1 w 3" name="T2"/>
                  <a:gd fmla="*/ 1 h 1" name="T3"/>
                  <a:gd fmla="*/ 0 w 3" name="T4"/>
                  <a:gd fmla="*/ 0 h 1" name="T5"/>
                  <a:gd fmla="*/ 1 w 3" name="T6"/>
                  <a:gd fmla="*/ 0 h 1" name="T7"/>
                  <a:gd fmla="*/ 2 w 3" name="T8"/>
                  <a:gd fmla="*/ 0 h 1" name="T9"/>
                  <a:gd fmla="*/ 3 w 3" name="T10"/>
                  <a:gd fmla="*/ 0 h 1" name="T11"/>
                  <a:gd fmla="*/ 2 w 3"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3">
                    <a:moveTo>
                      <a:pt x="2" y="1"/>
                    </a:moveTo>
                    <a:cubicBezTo>
                      <a:pt x="1" y="1"/>
                      <a:pt x="1" y="1"/>
                      <a:pt x="1" y="1"/>
                    </a:cubicBezTo>
                    <a:cubicBezTo>
                      <a:pt x="1" y="1"/>
                      <a:pt x="0" y="1"/>
                      <a:pt x="0" y="0"/>
                    </a:cubicBezTo>
                    <a:cubicBezTo>
                      <a:pt x="0" y="0"/>
                      <a:pt x="1" y="0"/>
                      <a:pt x="1" y="0"/>
                    </a:cubicBezTo>
                    <a:cubicBezTo>
                      <a:pt x="2" y="0"/>
                      <a:pt x="2" y="0"/>
                      <a:pt x="2" y="0"/>
                    </a:cubicBezTo>
                    <a:cubicBezTo>
                      <a:pt x="2" y="0"/>
                      <a:pt x="3" y="0"/>
                      <a:pt x="3" y="0"/>
                    </a:cubicBezTo>
                    <a:cubicBezTo>
                      <a:pt x="3" y="1"/>
                      <a:pt x="2" y="1"/>
                      <a:pt x="2"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214"/>
              <p:cNvSpPr/>
              <p:nvPr/>
            </p:nvSpPr>
            <p:spPr bwMode="auto">
              <a:xfrm>
                <a:off x="11492074" y="375814"/>
                <a:ext cx="280988" cy="180975"/>
              </a:xfrm>
              <a:custGeom>
                <a:gdLst>
                  <a:gd fmla="*/ 177 w 177" name="T0"/>
                  <a:gd fmla="*/ 107 h 114" name="T1"/>
                  <a:gd fmla="*/ 177 w 177" name="T2"/>
                  <a:gd fmla="*/ 107 h 114" name="T3"/>
                  <a:gd fmla="*/ 177 w 177" name="T4"/>
                  <a:gd fmla="*/ 0 h 114" name="T5"/>
                  <a:gd fmla="*/ 0 w 177" name="T6"/>
                  <a:gd fmla="*/ 0 h 114" name="T7"/>
                  <a:gd fmla="*/ 0 w 177" name="T8"/>
                  <a:gd fmla="*/ 107 h 114" name="T9"/>
                  <a:gd fmla="*/ 0 w 177" name="T10"/>
                  <a:gd fmla="*/ 107 h 114" name="T11"/>
                  <a:gd fmla="*/ 0 w 177" name="T12"/>
                  <a:gd fmla="*/ 114 h 114" name="T13"/>
                  <a:gd fmla="*/ 0 w 177" name="T14"/>
                  <a:gd fmla="*/ 114 h 114" name="T15"/>
                  <a:gd fmla="*/ 177 w 177" name="T16"/>
                  <a:gd fmla="*/ 114 h 114" name="T17"/>
                  <a:gd fmla="*/ 177 w 177" name="T18"/>
                  <a:gd fmla="*/ 114 h 114" name="T19"/>
                  <a:gd fmla="*/ 177 w 177" name="T20"/>
                  <a:gd fmla="*/ 107 h 1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4" w="177">
                    <a:moveTo>
                      <a:pt x="177" y="107"/>
                    </a:moveTo>
                    <a:lnTo>
                      <a:pt x="177" y="107"/>
                    </a:lnTo>
                    <a:lnTo>
                      <a:pt x="177" y="0"/>
                    </a:lnTo>
                    <a:lnTo>
                      <a:pt x="0" y="0"/>
                    </a:lnTo>
                    <a:lnTo>
                      <a:pt x="0" y="107"/>
                    </a:lnTo>
                    <a:lnTo>
                      <a:pt x="0" y="107"/>
                    </a:lnTo>
                    <a:lnTo>
                      <a:pt x="0" y="114"/>
                    </a:lnTo>
                    <a:lnTo>
                      <a:pt x="0" y="114"/>
                    </a:lnTo>
                    <a:lnTo>
                      <a:pt x="177" y="114"/>
                    </a:lnTo>
                    <a:lnTo>
                      <a:pt x="177" y="114"/>
                    </a:lnTo>
                    <a:lnTo>
                      <a:pt x="177" y="10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215"/>
              <p:cNvSpPr/>
              <p:nvPr/>
            </p:nvSpPr>
            <p:spPr bwMode="auto">
              <a:xfrm>
                <a:off x="11638124" y="3353964"/>
                <a:ext cx="101600" cy="157162"/>
              </a:xfrm>
              <a:custGeom>
                <a:gdLst>
                  <a:gd fmla="*/ 2 w 9" name="T0"/>
                  <a:gd fmla="*/ 5 h 14" name="T1"/>
                  <a:gd fmla="*/ 2 w 9" name="T2"/>
                  <a:gd fmla="*/ 8 h 14" name="T3"/>
                  <a:gd fmla="*/ 0 w 9" name="T4"/>
                  <a:gd fmla="*/ 12 h 14" name="T5"/>
                  <a:gd fmla="*/ 0 w 9" name="T6"/>
                  <a:gd fmla="*/ 14 h 14" name="T7"/>
                  <a:gd fmla="*/ 9 w 9" name="T8"/>
                  <a:gd fmla="*/ 14 h 14" name="T9"/>
                  <a:gd fmla="*/ 6 w 9" name="T10"/>
                  <a:gd fmla="*/ 4 h 14" name="T11"/>
                  <a:gd fmla="*/ 0 w 9" name="T12"/>
                  <a:gd fmla="*/ 0 h 14" name="T13"/>
                  <a:gd fmla="*/ 0 w 9" name="T14"/>
                  <a:gd fmla="*/ 4 h 14" name="T15"/>
                  <a:gd fmla="*/ 2 w 9" name="T16"/>
                  <a:gd fmla="*/ 5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9">
                    <a:moveTo>
                      <a:pt x="2" y="5"/>
                    </a:moveTo>
                    <a:cubicBezTo>
                      <a:pt x="2" y="6"/>
                      <a:pt x="2" y="7"/>
                      <a:pt x="2" y="8"/>
                    </a:cubicBezTo>
                    <a:cubicBezTo>
                      <a:pt x="2" y="10"/>
                      <a:pt x="1" y="11"/>
                      <a:pt x="0" y="12"/>
                    </a:cubicBezTo>
                    <a:cubicBezTo>
                      <a:pt x="0" y="14"/>
                      <a:pt x="0" y="14"/>
                      <a:pt x="0" y="14"/>
                    </a:cubicBezTo>
                    <a:cubicBezTo>
                      <a:pt x="9" y="14"/>
                      <a:pt x="9" y="14"/>
                      <a:pt x="9" y="14"/>
                    </a:cubicBezTo>
                    <a:cubicBezTo>
                      <a:pt x="9" y="10"/>
                      <a:pt x="8" y="7"/>
                      <a:pt x="6" y="4"/>
                    </a:cubicBezTo>
                    <a:cubicBezTo>
                      <a:pt x="4" y="2"/>
                      <a:pt x="2" y="0"/>
                      <a:pt x="0" y="0"/>
                    </a:cubicBezTo>
                    <a:cubicBezTo>
                      <a:pt x="0" y="4"/>
                      <a:pt x="0" y="4"/>
                      <a:pt x="0" y="4"/>
                    </a:cubicBezTo>
                    <a:cubicBezTo>
                      <a:pt x="1" y="4"/>
                      <a:pt x="1" y="5"/>
                      <a:pt x="2" y="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216"/>
              <p:cNvSpPr/>
              <p:nvPr/>
            </p:nvSpPr>
            <p:spPr bwMode="auto">
              <a:xfrm flipH="1">
                <a:off x="11627011" y="333015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217"/>
              <p:cNvSpPr>
                <a:spLocks noEditPoints="1"/>
              </p:cNvSpPr>
              <p:nvPr/>
            </p:nvSpPr>
            <p:spPr bwMode="auto">
              <a:xfrm>
                <a:off x="11514299" y="3522239"/>
                <a:ext cx="225425" cy="169862"/>
              </a:xfrm>
              <a:custGeom>
                <a:gdLst>
                  <a:gd fmla="*/ 0 w 20" name="T0"/>
                  <a:gd fmla="*/ 0 h 15" name="T1"/>
                  <a:gd fmla="*/ 0 w 20" name="T2"/>
                  <a:gd fmla="*/ 2 h 15" name="T3"/>
                  <a:gd fmla="*/ 3 w 20" name="T4"/>
                  <a:gd fmla="*/ 12 h 15" name="T5"/>
                  <a:gd fmla="*/ 10 w 20" name="T6"/>
                  <a:gd fmla="*/ 15 h 15" name="T7"/>
                  <a:gd fmla="*/ 17 w 20" name="T8"/>
                  <a:gd fmla="*/ 12 h 15" name="T9"/>
                  <a:gd fmla="*/ 20 w 20" name="T10"/>
                  <a:gd fmla="*/ 2 h 15" name="T11"/>
                  <a:gd fmla="*/ 20 w 20" name="T12"/>
                  <a:gd fmla="*/ 0 h 15" name="T13"/>
                  <a:gd fmla="*/ 0 w 20" name="T14"/>
                  <a:gd fmla="*/ 0 h 15" name="T15"/>
                  <a:gd fmla="*/ 12 w 20" name="T16"/>
                  <a:gd fmla="*/ 12 h 15" name="T17"/>
                  <a:gd fmla="*/ 12 w 20" name="T18"/>
                  <a:gd fmla="*/ 12 h 15" name="T19"/>
                  <a:gd fmla="*/ 12 w 20" name="T20"/>
                  <a:gd fmla="*/ 12 h 15" name="T21"/>
                  <a:gd fmla="*/ 11 w 20" name="T22"/>
                  <a:gd fmla="*/ 12 h 15" name="T23"/>
                  <a:gd fmla="*/ 12 w 20" name="T24"/>
                  <a:gd fmla="*/ 11 h 15" name="T25"/>
                  <a:gd fmla="*/ 18 w 20" name="T26"/>
                  <a:gd fmla="*/ 3 h 15" name="T27"/>
                  <a:gd fmla="*/ 18 w 20" name="T28"/>
                  <a:gd fmla="*/ 3 h 15" name="T29"/>
                  <a:gd fmla="*/ 19 w 20" name="T30"/>
                  <a:gd fmla="*/ 3 h 15" name="T31"/>
                  <a:gd fmla="*/ 19 w 20" name="T32"/>
                  <a:gd fmla="*/ 3 h 15" name="T33"/>
                  <a:gd fmla="*/ 19 w 20" name="T34"/>
                  <a:gd fmla="*/ 3 h 15" name="T35"/>
                  <a:gd fmla="*/ 12 w 20" name="T36"/>
                  <a:gd fmla="*/ 12 h 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 w="20">
                    <a:moveTo>
                      <a:pt x="0" y="0"/>
                    </a:moveTo>
                    <a:cubicBezTo>
                      <a:pt x="0" y="1"/>
                      <a:pt x="0" y="1"/>
                      <a:pt x="0" y="2"/>
                    </a:cubicBezTo>
                    <a:cubicBezTo>
                      <a:pt x="0" y="6"/>
                      <a:pt x="2" y="9"/>
                      <a:pt x="3" y="12"/>
                    </a:cubicBezTo>
                    <a:cubicBezTo>
                      <a:pt x="5" y="14"/>
                      <a:pt x="8" y="15"/>
                      <a:pt x="10" y="15"/>
                    </a:cubicBezTo>
                    <a:cubicBezTo>
                      <a:pt x="13" y="15"/>
                      <a:pt x="16" y="14"/>
                      <a:pt x="17" y="12"/>
                    </a:cubicBezTo>
                    <a:cubicBezTo>
                      <a:pt x="19" y="9"/>
                      <a:pt x="20" y="6"/>
                      <a:pt x="20" y="2"/>
                    </a:cubicBezTo>
                    <a:cubicBezTo>
                      <a:pt x="20" y="1"/>
                      <a:pt x="20" y="1"/>
                      <a:pt x="20" y="0"/>
                    </a:cubicBezTo>
                    <a:lnTo>
                      <a:pt x="0" y="0"/>
                    </a:lnTo>
                    <a:close/>
                    <a:moveTo>
                      <a:pt x="12" y="12"/>
                    </a:moveTo>
                    <a:cubicBezTo>
                      <a:pt x="12" y="12"/>
                      <a:pt x="12" y="12"/>
                      <a:pt x="12" y="12"/>
                    </a:cubicBezTo>
                    <a:cubicBezTo>
                      <a:pt x="12" y="12"/>
                      <a:pt x="12" y="12"/>
                      <a:pt x="12" y="12"/>
                    </a:cubicBezTo>
                    <a:cubicBezTo>
                      <a:pt x="12" y="12"/>
                      <a:pt x="11" y="12"/>
                      <a:pt x="11" y="12"/>
                    </a:cubicBezTo>
                    <a:cubicBezTo>
                      <a:pt x="11" y="11"/>
                      <a:pt x="12" y="11"/>
                      <a:pt x="12" y="11"/>
                    </a:cubicBezTo>
                    <a:cubicBezTo>
                      <a:pt x="15" y="11"/>
                      <a:pt x="18" y="8"/>
                      <a:pt x="18" y="3"/>
                    </a:cubicBezTo>
                    <a:cubicBezTo>
                      <a:pt x="18" y="3"/>
                      <a:pt x="18" y="3"/>
                      <a:pt x="18" y="3"/>
                    </a:cubicBezTo>
                    <a:cubicBezTo>
                      <a:pt x="18" y="3"/>
                      <a:pt x="18" y="3"/>
                      <a:pt x="19" y="3"/>
                    </a:cubicBezTo>
                    <a:cubicBezTo>
                      <a:pt x="19" y="3"/>
                      <a:pt x="19" y="3"/>
                      <a:pt x="19" y="3"/>
                    </a:cubicBezTo>
                    <a:cubicBezTo>
                      <a:pt x="19" y="3"/>
                      <a:pt x="19" y="3"/>
                      <a:pt x="19" y="3"/>
                    </a:cubicBezTo>
                    <a:cubicBezTo>
                      <a:pt x="19" y="8"/>
                      <a:pt x="16" y="12"/>
                      <a:pt x="12"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218"/>
              <p:cNvSpPr/>
              <p:nvPr/>
            </p:nvSpPr>
            <p:spPr bwMode="auto">
              <a:xfrm>
                <a:off x="11525411" y="3353964"/>
                <a:ext cx="101600" cy="157162"/>
              </a:xfrm>
              <a:custGeom>
                <a:gdLst>
                  <a:gd fmla="*/ 6 w 9" name="T0"/>
                  <a:gd fmla="*/ 8 h 14" name="T1"/>
                  <a:gd fmla="*/ 7 w 9" name="T2"/>
                  <a:gd fmla="*/ 5 h 14" name="T3"/>
                  <a:gd fmla="*/ 9 w 9" name="T4"/>
                  <a:gd fmla="*/ 4 h 14" name="T5"/>
                  <a:gd fmla="*/ 9 w 9" name="T6"/>
                  <a:gd fmla="*/ 0 h 14" name="T7"/>
                  <a:gd fmla="*/ 3 w 9" name="T8"/>
                  <a:gd fmla="*/ 4 h 14" name="T9"/>
                  <a:gd fmla="*/ 0 w 9" name="T10"/>
                  <a:gd fmla="*/ 14 h 14" name="T11"/>
                  <a:gd fmla="*/ 9 w 9" name="T12"/>
                  <a:gd fmla="*/ 14 h 14" name="T13"/>
                  <a:gd fmla="*/ 9 w 9" name="T14"/>
                  <a:gd fmla="*/ 12 h 14" name="T15"/>
                  <a:gd fmla="*/ 6 w 9" name="T16"/>
                  <a:gd fmla="*/ 8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9">
                    <a:moveTo>
                      <a:pt x="6" y="8"/>
                    </a:moveTo>
                    <a:cubicBezTo>
                      <a:pt x="6" y="7"/>
                      <a:pt x="7" y="6"/>
                      <a:pt x="7" y="5"/>
                    </a:cubicBezTo>
                    <a:cubicBezTo>
                      <a:pt x="8" y="5"/>
                      <a:pt x="8" y="4"/>
                      <a:pt x="9" y="4"/>
                    </a:cubicBezTo>
                    <a:cubicBezTo>
                      <a:pt x="9" y="0"/>
                      <a:pt x="9" y="0"/>
                      <a:pt x="9" y="0"/>
                    </a:cubicBezTo>
                    <a:cubicBezTo>
                      <a:pt x="6" y="0"/>
                      <a:pt x="4" y="2"/>
                      <a:pt x="3" y="4"/>
                    </a:cubicBezTo>
                    <a:cubicBezTo>
                      <a:pt x="1" y="7"/>
                      <a:pt x="0" y="10"/>
                      <a:pt x="0" y="14"/>
                    </a:cubicBezTo>
                    <a:cubicBezTo>
                      <a:pt x="9" y="14"/>
                      <a:pt x="9" y="14"/>
                      <a:pt x="9" y="14"/>
                    </a:cubicBezTo>
                    <a:cubicBezTo>
                      <a:pt x="9" y="12"/>
                      <a:pt x="9" y="12"/>
                      <a:pt x="9" y="12"/>
                    </a:cubicBezTo>
                    <a:cubicBezTo>
                      <a:pt x="7" y="11"/>
                      <a:pt x="6" y="10"/>
                      <a:pt x="6"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219"/>
              <p:cNvSpPr/>
              <p:nvPr/>
            </p:nvSpPr>
            <p:spPr bwMode="auto">
              <a:xfrm>
                <a:off x="11627011" y="3330152"/>
                <a:ext cx="11113"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220"/>
              <p:cNvSpPr/>
              <p:nvPr/>
            </p:nvSpPr>
            <p:spPr bwMode="auto">
              <a:xfrm>
                <a:off x="11580974" y="3217439"/>
                <a:ext cx="68263" cy="112712"/>
              </a:xfrm>
              <a:custGeom>
                <a:gdLst>
                  <a:gd fmla="*/ 1 w 6" name="T0"/>
                  <a:gd fmla="*/ 5 h 10" name="T1"/>
                  <a:gd fmla="*/ 4 w 6" name="T2"/>
                  <a:gd fmla="*/ 6 h 10" name="T3"/>
                  <a:gd fmla="*/ 5 w 6" name="T4"/>
                  <a:gd fmla="*/ 6 h 10" name="T5"/>
                  <a:gd fmla="*/ 5 w 6" name="T6"/>
                  <a:gd fmla="*/ 7 h 10" name="T7"/>
                  <a:gd fmla="*/ 4 w 6" name="T8"/>
                  <a:gd fmla="*/ 9 h 10" name="T9"/>
                  <a:gd fmla="*/ 4 w 6" name="T10"/>
                  <a:gd fmla="*/ 10 h 10" name="T11"/>
                  <a:gd fmla="*/ 4 w 6" name="T12"/>
                  <a:gd fmla="*/ 10 h 10" name="T13"/>
                  <a:gd fmla="*/ 5 w 6" name="T14"/>
                  <a:gd fmla="*/ 10 h 10" name="T15"/>
                  <a:gd fmla="*/ 5 w 6" name="T16"/>
                  <a:gd fmla="*/ 10 h 10" name="T17"/>
                  <a:gd fmla="*/ 6 w 6" name="T18"/>
                  <a:gd fmla="*/ 7 h 10" name="T19"/>
                  <a:gd fmla="*/ 5 w 6" name="T20"/>
                  <a:gd fmla="*/ 5 h 10" name="T21"/>
                  <a:gd fmla="*/ 2 w 6" name="T22"/>
                  <a:gd fmla="*/ 4 h 10" name="T23"/>
                  <a:gd fmla="*/ 1 w 6" name="T24"/>
                  <a:gd fmla="*/ 4 h 10" name="T25"/>
                  <a:gd fmla="*/ 1 w 6" name="T26"/>
                  <a:gd fmla="*/ 3 h 10" name="T27"/>
                  <a:gd fmla="*/ 2 w 6" name="T28"/>
                  <a:gd fmla="*/ 1 h 10" name="T29"/>
                  <a:gd fmla="*/ 1 w 6" name="T30"/>
                  <a:gd fmla="*/ 0 h 10" name="T31"/>
                  <a:gd fmla="*/ 1 w 6" name="T32"/>
                  <a:gd fmla="*/ 1 h 10" name="T33"/>
                  <a:gd fmla="*/ 0 w 6" name="T34"/>
                  <a:gd fmla="*/ 3 h 10" name="T35"/>
                  <a:gd fmla="*/ 1 w 6" name="T36"/>
                  <a:gd fmla="*/ 5 h 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 w="6">
                    <a:moveTo>
                      <a:pt x="1" y="5"/>
                    </a:moveTo>
                    <a:cubicBezTo>
                      <a:pt x="2" y="5"/>
                      <a:pt x="3" y="5"/>
                      <a:pt x="4" y="6"/>
                    </a:cubicBezTo>
                    <a:cubicBezTo>
                      <a:pt x="4" y="6"/>
                      <a:pt x="4" y="6"/>
                      <a:pt x="5" y="6"/>
                    </a:cubicBezTo>
                    <a:cubicBezTo>
                      <a:pt x="5" y="6"/>
                      <a:pt x="5" y="6"/>
                      <a:pt x="5" y="7"/>
                    </a:cubicBezTo>
                    <a:cubicBezTo>
                      <a:pt x="5" y="7"/>
                      <a:pt x="5" y="8"/>
                      <a:pt x="4" y="9"/>
                    </a:cubicBezTo>
                    <a:cubicBezTo>
                      <a:pt x="4" y="10"/>
                      <a:pt x="4" y="10"/>
                      <a:pt x="4" y="10"/>
                    </a:cubicBezTo>
                    <a:cubicBezTo>
                      <a:pt x="4" y="10"/>
                      <a:pt x="4" y="10"/>
                      <a:pt x="4" y="10"/>
                    </a:cubicBezTo>
                    <a:cubicBezTo>
                      <a:pt x="5" y="10"/>
                      <a:pt x="5" y="10"/>
                      <a:pt x="5" y="10"/>
                    </a:cubicBezTo>
                    <a:cubicBezTo>
                      <a:pt x="5" y="10"/>
                      <a:pt x="5" y="10"/>
                      <a:pt x="5" y="10"/>
                    </a:cubicBezTo>
                    <a:cubicBezTo>
                      <a:pt x="6" y="9"/>
                      <a:pt x="6" y="8"/>
                      <a:pt x="6" y="7"/>
                    </a:cubicBezTo>
                    <a:cubicBezTo>
                      <a:pt x="6" y="6"/>
                      <a:pt x="5" y="5"/>
                      <a:pt x="5" y="5"/>
                    </a:cubicBezTo>
                    <a:cubicBezTo>
                      <a:pt x="4" y="5"/>
                      <a:pt x="3" y="4"/>
                      <a:pt x="2" y="4"/>
                    </a:cubicBezTo>
                    <a:cubicBezTo>
                      <a:pt x="2" y="4"/>
                      <a:pt x="1" y="4"/>
                      <a:pt x="1" y="4"/>
                    </a:cubicBezTo>
                    <a:cubicBezTo>
                      <a:pt x="1" y="4"/>
                      <a:pt x="1" y="3"/>
                      <a:pt x="1" y="3"/>
                    </a:cubicBezTo>
                    <a:cubicBezTo>
                      <a:pt x="1" y="3"/>
                      <a:pt x="1" y="2"/>
                      <a:pt x="2" y="1"/>
                    </a:cubicBezTo>
                    <a:cubicBezTo>
                      <a:pt x="2" y="1"/>
                      <a:pt x="2" y="1"/>
                      <a:pt x="1" y="0"/>
                    </a:cubicBezTo>
                    <a:cubicBezTo>
                      <a:pt x="1" y="0"/>
                      <a:pt x="1" y="0"/>
                      <a:pt x="1" y="1"/>
                    </a:cubicBezTo>
                    <a:cubicBezTo>
                      <a:pt x="0" y="2"/>
                      <a:pt x="0" y="2"/>
                      <a:pt x="0" y="3"/>
                    </a:cubicBezTo>
                    <a:cubicBezTo>
                      <a:pt x="0" y="4"/>
                      <a:pt x="0" y="5"/>
                      <a:pt x="1" y="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221"/>
              <p:cNvSpPr>
                <a:spLocks noEditPoints="1"/>
              </p:cNvSpPr>
              <p:nvPr/>
            </p:nvSpPr>
            <p:spPr bwMode="auto">
              <a:xfrm>
                <a:off x="11423811" y="2090314"/>
                <a:ext cx="417513" cy="282575"/>
              </a:xfrm>
              <a:custGeom>
                <a:gdLst>
                  <a:gd fmla="*/ 21 w 37" name="T0"/>
                  <a:gd fmla="*/ 2 h 25" name="T1"/>
                  <a:gd fmla="*/ 21 w 37" name="T2"/>
                  <a:gd fmla="*/ 2 h 25" name="T3"/>
                  <a:gd fmla="*/ 19 w 37" name="T4"/>
                  <a:gd fmla="*/ 0 h 25" name="T5"/>
                  <a:gd fmla="*/ 17 w 37" name="T6"/>
                  <a:gd fmla="*/ 0 h 25" name="T7"/>
                  <a:gd fmla="*/ 16 w 37" name="T8"/>
                  <a:gd fmla="*/ 2 h 25" name="T9"/>
                  <a:gd fmla="*/ 16 w 37" name="T10"/>
                  <a:gd fmla="*/ 2 h 25" name="T11"/>
                  <a:gd fmla="*/ 0 w 37" name="T12"/>
                  <a:gd fmla="*/ 17 h 25" name="T13"/>
                  <a:gd fmla="*/ 0 w 37" name="T14"/>
                  <a:gd fmla="*/ 20 h 25" name="T15"/>
                  <a:gd fmla="*/ 7 w 37" name="T16"/>
                  <a:gd fmla="*/ 22 h 25" name="T17"/>
                  <a:gd fmla="*/ 18 w 37" name="T18"/>
                  <a:gd fmla="*/ 16 h 25" name="T19"/>
                  <a:gd fmla="*/ 30 w 37" name="T20"/>
                  <a:gd fmla="*/ 22 h 25" name="T21"/>
                  <a:gd fmla="*/ 37 w 37" name="T22"/>
                  <a:gd fmla="*/ 20 h 25" name="T23"/>
                  <a:gd fmla="*/ 37 w 37" name="T24"/>
                  <a:gd fmla="*/ 17 h 25" name="T25"/>
                  <a:gd fmla="*/ 21 w 37" name="T26"/>
                  <a:gd fmla="*/ 2 h 25" name="T27"/>
                  <a:gd fmla="*/ 12 w 37" name="T28"/>
                  <a:gd fmla="*/ 13 h 25" name="T29"/>
                  <a:gd fmla="*/ 11 w 37" name="T30"/>
                  <a:gd fmla="*/ 13 h 25" name="T31"/>
                  <a:gd fmla="*/ 10 w 37" name="T32"/>
                  <a:gd fmla="*/ 14 h 25" name="T33"/>
                  <a:gd fmla="*/ 10 w 37" name="T34"/>
                  <a:gd fmla="*/ 15 h 25" name="T35"/>
                  <a:gd fmla="*/ 9 w 37" name="T36"/>
                  <a:gd fmla="*/ 16 h 25" name="T37"/>
                  <a:gd fmla="*/ 8 w 37" name="T38"/>
                  <a:gd fmla="*/ 15 h 25" name="T39"/>
                  <a:gd fmla="*/ 8 w 37" name="T40"/>
                  <a:gd fmla="*/ 14 h 25" name="T41"/>
                  <a:gd fmla="*/ 7 w 37" name="T42"/>
                  <a:gd fmla="*/ 13 h 25" name="T43"/>
                  <a:gd fmla="*/ 6 w 37" name="T44"/>
                  <a:gd fmla="*/ 13 h 25" name="T45"/>
                  <a:gd fmla="*/ 4 w 37" name="T46"/>
                  <a:gd fmla="*/ 12 h 25" name="T47"/>
                  <a:gd fmla="*/ 6 w 37" name="T48"/>
                  <a:gd fmla="*/ 11 h 25" name="T49"/>
                  <a:gd fmla="*/ 7 w 37" name="T50"/>
                  <a:gd fmla="*/ 11 h 25" name="T51"/>
                  <a:gd fmla="*/ 8 w 37" name="T52"/>
                  <a:gd fmla="*/ 10 h 25" name="T53"/>
                  <a:gd fmla="*/ 8 w 37" name="T54"/>
                  <a:gd fmla="*/ 9 h 25" name="T55"/>
                  <a:gd fmla="*/ 9 w 37" name="T56"/>
                  <a:gd fmla="*/ 7 h 25" name="T57"/>
                  <a:gd fmla="*/ 10 w 37" name="T58"/>
                  <a:gd fmla="*/ 9 h 25" name="T59"/>
                  <a:gd fmla="*/ 10 w 37" name="T60"/>
                  <a:gd fmla="*/ 10 h 25" name="T61"/>
                  <a:gd fmla="*/ 11 w 37" name="T62"/>
                  <a:gd fmla="*/ 11 h 25" name="T63"/>
                  <a:gd fmla="*/ 12 w 37" name="T64"/>
                  <a:gd fmla="*/ 11 h 25" name="T65"/>
                  <a:gd fmla="*/ 14 w 37" name="T66"/>
                  <a:gd fmla="*/ 12 h 25" name="T67"/>
                  <a:gd fmla="*/ 12 w 37" name="T68"/>
                  <a:gd fmla="*/ 13 h 25" name="T69"/>
                  <a:gd fmla="*/ 25 w 37" name="T70"/>
                  <a:gd fmla="*/ 12 h 25" name="T71"/>
                  <a:gd fmla="*/ 22 w 37" name="T72"/>
                  <a:gd fmla="*/ 12 h 25" name="T73"/>
                  <a:gd fmla="*/ 22 w 37" name="T74"/>
                  <a:gd fmla="*/ 10 h 25" name="T75"/>
                  <a:gd fmla="*/ 24 w 37" name="T76"/>
                  <a:gd fmla="*/ 10 h 25" name="T77"/>
                  <a:gd fmla="*/ 25 w 37" name="T78"/>
                  <a:gd fmla="*/ 12 h 25" name="T79"/>
                  <a:gd fmla="*/ 25 w 37" name="T80"/>
                  <a:gd fmla="*/ 6 h 25" name="T81"/>
                  <a:gd fmla="*/ 27 w 37" name="T82"/>
                  <a:gd fmla="*/ 6 h 25" name="T83"/>
                  <a:gd fmla="*/ 27 w 37" name="T84"/>
                  <a:gd fmla="*/ 8 h 25" name="T85"/>
                  <a:gd fmla="*/ 25 w 37" name="T86"/>
                  <a:gd fmla="*/ 8 h 25" name="T87"/>
                  <a:gd fmla="*/ 25 w 37" name="T88"/>
                  <a:gd fmla="*/ 6 h 25" name="T89"/>
                  <a:gd fmla="*/ 28 w 37" name="T90"/>
                  <a:gd fmla="*/ 14 h 25" name="T91"/>
                  <a:gd fmla="*/ 26 w 37" name="T92"/>
                  <a:gd fmla="*/ 14 h 25" name="T93"/>
                  <a:gd fmla="*/ 25 w 37" name="T94"/>
                  <a:gd fmla="*/ 12 h 25" name="T95"/>
                  <a:gd fmla="*/ 28 w 37" name="T96"/>
                  <a:gd fmla="*/ 12 h 25" name="T97"/>
                  <a:gd fmla="*/ 28 w 37" name="T98"/>
                  <a:gd fmla="*/ 14 h 25" name="T99"/>
                  <a:gd fmla="*/ 30 w 37" name="T100"/>
                  <a:gd fmla="*/ 10 h 25" name="T101"/>
                  <a:gd fmla="*/ 28 w 37" name="T102"/>
                  <a:gd fmla="*/ 11 h 25" name="T103"/>
                  <a:gd fmla="*/ 28 w 37" name="T104"/>
                  <a:gd fmla="*/ 9 h 25" name="T105"/>
                  <a:gd fmla="*/ 30 w 37" name="T106"/>
                  <a:gd fmla="*/ 8 h 25" name="T107"/>
                  <a:gd fmla="*/ 30 w 37" name="T108"/>
                  <a:gd fmla="*/ 10 h 25" name="T109"/>
                  <a:gd fmla="*/ 34 w 37" name="T110"/>
                  <a:gd fmla="*/ 13 h 25" name="T111"/>
                  <a:gd fmla="*/ 32 w 37" name="T112"/>
                  <a:gd fmla="*/ 13 h 25" name="T113"/>
                  <a:gd fmla="*/ 31 w 37" name="T114"/>
                  <a:gd fmla="*/ 11 h 25" name="T115"/>
                  <a:gd fmla="*/ 33 w 37" name="T116"/>
                  <a:gd fmla="*/ 10 h 25" name="T117"/>
                  <a:gd fmla="*/ 34 w 37" name="T118"/>
                  <a:gd fmla="*/ 13 h 2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 w="37">
                    <a:moveTo>
                      <a:pt x="21" y="2"/>
                    </a:moveTo>
                    <a:cubicBezTo>
                      <a:pt x="21" y="2"/>
                      <a:pt x="21" y="2"/>
                      <a:pt x="21" y="2"/>
                    </a:cubicBezTo>
                    <a:cubicBezTo>
                      <a:pt x="21" y="1"/>
                      <a:pt x="20" y="0"/>
                      <a:pt x="19" y="0"/>
                    </a:cubicBezTo>
                    <a:cubicBezTo>
                      <a:pt x="17" y="0"/>
                      <a:pt x="17" y="0"/>
                      <a:pt x="17" y="0"/>
                    </a:cubicBezTo>
                    <a:cubicBezTo>
                      <a:pt x="17" y="0"/>
                      <a:pt x="16" y="1"/>
                      <a:pt x="16" y="2"/>
                    </a:cubicBezTo>
                    <a:cubicBezTo>
                      <a:pt x="16" y="2"/>
                      <a:pt x="16" y="2"/>
                      <a:pt x="16" y="2"/>
                    </a:cubicBezTo>
                    <a:cubicBezTo>
                      <a:pt x="7" y="2"/>
                      <a:pt x="0" y="9"/>
                      <a:pt x="0" y="17"/>
                    </a:cubicBezTo>
                    <a:cubicBezTo>
                      <a:pt x="0" y="20"/>
                      <a:pt x="0" y="20"/>
                      <a:pt x="0" y="20"/>
                    </a:cubicBezTo>
                    <a:cubicBezTo>
                      <a:pt x="0" y="25"/>
                      <a:pt x="3" y="25"/>
                      <a:pt x="7" y="22"/>
                    </a:cubicBezTo>
                    <a:cubicBezTo>
                      <a:pt x="10" y="19"/>
                      <a:pt x="13" y="16"/>
                      <a:pt x="18" y="16"/>
                    </a:cubicBezTo>
                    <a:cubicBezTo>
                      <a:pt x="23" y="16"/>
                      <a:pt x="27" y="19"/>
                      <a:pt x="30" y="22"/>
                    </a:cubicBezTo>
                    <a:cubicBezTo>
                      <a:pt x="33" y="25"/>
                      <a:pt x="37" y="25"/>
                      <a:pt x="37" y="20"/>
                    </a:cubicBezTo>
                    <a:cubicBezTo>
                      <a:pt x="37" y="17"/>
                      <a:pt x="37" y="17"/>
                      <a:pt x="37" y="17"/>
                    </a:cubicBezTo>
                    <a:cubicBezTo>
                      <a:pt x="37" y="9"/>
                      <a:pt x="30" y="2"/>
                      <a:pt x="21" y="2"/>
                    </a:cubicBezTo>
                    <a:close/>
                    <a:moveTo>
                      <a:pt x="12" y="13"/>
                    </a:moveTo>
                    <a:cubicBezTo>
                      <a:pt x="11" y="13"/>
                      <a:pt x="11" y="13"/>
                      <a:pt x="11" y="13"/>
                    </a:cubicBezTo>
                    <a:cubicBezTo>
                      <a:pt x="11" y="13"/>
                      <a:pt x="10" y="14"/>
                      <a:pt x="10" y="14"/>
                    </a:cubicBezTo>
                    <a:cubicBezTo>
                      <a:pt x="10" y="15"/>
                      <a:pt x="10" y="15"/>
                      <a:pt x="10" y="15"/>
                    </a:cubicBezTo>
                    <a:cubicBezTo>
                      <a:pt x="10" y="16"/>
                      <a:pt x="10" y="16"/>
                      <a:pt x="9" y="16"/>
                    </a:cubicBezTo>
                    <a:cubicBezTo>
                      <a:pt x="8" y="16"/>
                      <a:pt x="8" y="16"/>
                      <a:pt x="8" y="15"/>
                    </a:cubicBezTo>
                    <a:cubicBezTo>
                      <a:pt x="8" y="14"/>
                      <a:pt x="8" y="14"/>
                      <a:pt x="8" y="14"/>
                    </a:cubicBezTo>
                    <a:cubicBezTo>
                      <a:pt x="7" y="14"/>
                      <a:pt x="7" y="13"/>
                      <a:pt x="7" y="13"/>
                    </a:cubicBezTo>
                    <a:cubicBezTo>
                      <a:pt x="6" y="13"/>
                      <a:pt x="6" y="13"/>
                      <a:pt x="6" y="13"/>
                    </a:cubicBezTo>
                    <a:cubicBezTo>
                      <a:pt x="5" y="13"/>
                      <a:pt x="4" y="12"/>
                      <a:pt x="4" y="12"/>
                    </a:cubicBezTo>
                    <a:cubicBezTo>
                      <a:pt x="4" y="11"/>
                      <a:pt x="5" y="11"/>
                      <a:pt x="6" y="11"/>
                    </a:cubicBezTo>
                    <a:cubicBezTo>
                      <a:pt x="7" y="11"/>
                      <a:pt x="7" y="11"/>
                      <a:pt x="7" y="11"/>
                    </a:cubicBezTo>
                    <a:cubicBezTo>
                      <a:pt x="7" y="10"/>
                      <a:pt x="7" y="10"/>
                      <a:pt x="8" y="10"/>
                    </a:cubicBezTo>
                    <a:cubicBezTo>
                      <a:pt x="8" y="9"/>
                      <a:pt x="8" y="9"/>
                      <a:pt x="8" y="9"/>
                    </a:cubicBezTo>
                    <a:cubicBezTo>
                      <a:pt x="8" y="8"/>
                      <a:pt x="8" y="7"/>
                      <a:pt x="9" y="7"/>
                    </a:cubicBezTo>
                    <a:cubicBezTo>
                      <a:pt x="10" y="7"/>
                      <a:pt x="10" y="8"/>
                      <a:pt x="10" y="9"/>
                    </a:cubicBezTo>
                    <a:cubicBezTo>
                      <a:pt x="10" y="10"/>
                      <a:pt x="10" y="10"/>
                      <a:pt x="10" y="10"/>
                    </a:cubicBezTo>
                    <a:cubicBezTo>
                      <a:pt x="10" y="10"/>
                      <a:pt x="11" y="10"/>
                      <a:pt x="11" y="11"/>
                    </a:cubicBezTo>
                    <a:cubicBezTo>
                      <a:pt x="12" y="11"/>
                      <a:pt x="12" y="11"/>
                      <a:pt x="12" y="11"/>
                    </a:cubicBezTo>
                    <a:cubicBezTo>
                      <a:pt x="13" y="11"/>
                      <a:pt x="14" y="11"/>
                      <a:pt x="14" y="12"/>
                    </a:cubicBezTo>
                    <a:cubicBezTo>
                      <a:pt x="14" y="12"/>
                      <a:pt x="13" y="13"/>
                      <a:pt x="12" y="13"/>
                    </a:cubicBezTo>
                    <a:close/>
                    <a:moveTo>
                      <a:pt x="25" y="12"/>
                    </a:moveTo>
                    <a:cubicBezTo>
                      <a:pt x="24" y="12"/>
                      <a:pt x="23" y="13"/>
                      <a:pt x="22" y="12"/>
                    </a:cubicBezTo>
                    <a:cubicBezTo>
                      <a:pt x="22" y="12"/>
                      <a:pt x="22" y="11"/>
                      <a:pt x="22" y="10"/>
                    </a:cubicBezTo>
                    <a:cubicBezTo>
                      <a:pt x="23" y="9"/>
                      <a:pt x="24" y="9"/>
                      <a:pt x="24" y="10"/>
                    </a:cubicBezTo>
                    <a:cubicBezTo>
                      <a:pt x="25" y="10"/>
                      <a:pt x="25" y="11"/>
                      <a:pt x="25" y="12"/>
                    </a:cubicBezTo>
                    <a:close/>
                    <a:moveTo>
                      <a:pt x="25" y="6"/>
                    </a:moveTo>
                    <a:cubicBezTo>
                      <a:pt x="25" y="6"/>
                      <a:pt x="26" y="5"/>
                      <a:pt x="27" y="6"/>
                    </a:cubicBezTo>
                    <a:cubicBezTo>
                      <a:pt x="27" y="6"/>
                      <a:pt x="28" y="7"/>
                      <a:pt x="27" y="8"/>
                    </a:cubicBezTo>
                    <a:cubicBezTo>
                      <a:pt x="27" y="9"/>
                      <a:pt x="26" y="9"/>
                      <a:pt x="25" y="8"/>
                    </a:cubicBezTo>
                    <a:cubicBezTo>
                      <a:pt x="24" y="8"/>
                      <a:pt x="24" y="7"/>
                      <a:pt x="25" y="6"/>
                    </a:cubicBezTo>
                    <a:close/>
                    <a:moveTo>
                      <a:pt x="28" y="14"/>
                    </a:moveTo>
                    <a:cubicBezTo>
                      <a:pt x="28" y="15"/>
                      <a:pt x="27" y="15"/>
                      <a:pt x="26" y="14"/>
                    </a:cubicBezTo>
                    <a:cubicBezTo>
                      <a:pt x="25" y="14"/>
                      <a:pt x="25" y="13"/>
                      <a:pt x="25" y="12"/>
                    </a:cubicBezTo>
                    <a:cubicBezTo>
                      <a:pt x="26" y="12"/>
                      <a:pt x="27" y="11"/>
                      <a:pt x="28" y="12"/>
                    </a:cubicBezTo>
                    <a:cubicBezTo>
                      <a:pt x="28" y="12"/>
                      <a:pt x="28" y="13"/>
                      <a:pt x="28" y="14"/>
                    </a:cubicBezTo>
                    <a:close/>
                    <a:moveTo>
                      <a:pt x="30" y="10"/>
                    </a:moveTo>
                    <a:cubicBezTo>
                      <a:pt x="30" y="11"/>
                      <a:pt x="29" y="11"/>
                      <a:pt x="28" y="11"/>
                    </a:cubicBezTo>
                    <a:cubicBezTo>
                      <a:pt x="28" y="10"/>
                      <a:pt x="27" y="9"/>
                      <a:pt x="28" y="9"/>
                    </a:cubicBezTo>
                    <a:cubicBezTo>
                      <a:pt x="28" y="8"/>
                      <a:pt x="29" y="8"/>
                      <a:pt x="30" y="8"/>
                    </a:cubicBezTo>
                    <a:cubicBezTo>
                      <a:pt x="31" y="9"/>
                      <a:pt x="31" y="10"/>
                      <a:pt x="30" y="10"/>
                    </a:cubicBezTo>
                    <a:close/>
                    <a:moveTo>
                      <a:pt x="34" y="13"/>
                    </a:moveTo>
                    <a:cubicBezTo>
                      <a:pt x="33" y="13"/>
                      <a:pt x="32" y="13"/>
                      <a:pt x="32" y="13"/>
                    </a:cubicBezTo>
                    <a:cubicBezTo>
                      <a:pt x="31" y="13"/>
                      <a:pt x="31" y="12"/>
                      <a:pt x="31" y="11"/>
                    </a:cubicBezTo>
                    <a:cubicBezTo>
                      <a:pt x="32" y="10"/>
                      <a:pt x="33" y="10"/>
                      <a:pt x="33" y="10"/>
                    </a:cubicBezTo>
                    <a:cubicBezTo>
                      <a:pt x="34" y="11"/>
                      <a:pt x="34" y="12"/>
                      <a:pt x="34"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222"/>
              <p:cNvSpPr>
                <a:spLocks noEditPoints="1"/>
              </p:cNvSpPr>
              <p:nvPr/>
            </p:nvSpPr>
            <p:spPr bwMode="auto">
              <a:xfrm>
                <a:off x="11390474" y="3939752"/>
                <a:ext cx="473075" cy="247650"/>
              </a:xfrm>
              <a:custGeom>
                <a:gdLst>
                  <a:gd fmla="*/ 38 w 42" name="T0"/>
                  <a:gd fmla="*/ 9 h 22" name="T1"/>
                  <a:gd fmla="*/ 27 w 42" name="T2"/>
                  <a:gd fmla="*/ 0 h 22" name="T3"/>
                  <a:gd fmla="*/ 26 w 42" name="T4"/>
                  <a:gd fmla="*/ 0 h 22" name="T5"/>
                  <a:gd fmla="*/ 26 w 42" name="T6"/>
                  <a:gd fmla="*/ 1 h 22" name="T7"/>
                  <a:gd fmla="*/ 35 w 42" name="T8"/>
                  <a:gd fmla="*/ 9 h 22" name="T9"/>
                  <a:gd fmla="*/ 28 w 42" name="T10"/>
                  <a:gd fmla="*/ 9 h 22" name="T11"/>
                  <a:gd fmla="*/ 23 w 42" name="T12"/>
                  <a:gd fmla="*/ 14 h 22" name="T13"/>
                  <a:gd fmla="*/ 23 w 42" name="T14"/>
                  <a:gd fmla="*/ 14 h 22" name="T15"/>
                  <a:gd fmla="*/ 20 w 42" name="T16"/>
                  <a:gd fmla="*/ 14 h 22" name="T17"/>
                  <a:gd fmla="*/ 20 w 42" name="T18"/>
                  <a:gd fmla="*/ 14 h 22" name="T19"/>
                  <a:gd fmla="*/ 15 w 42" name="T20"/>
                  <a:gd fmla="*/ 9 h 22" name="T21"/>
                  <a:gd fmla="*/ 8 w 42" name="T22"/>
                  <a:gd fmla="*/ 9 h 22" name="T23"/>
                  <a:gd fmla="*/ 17 w 42" name="T24"/>
                  <a:gd fmla="*/ 1 h 22" name="T25"/>
                  <a:gd fmla="*/ 17 w 42" name="T26"/>
                  <a:gd fmla="*/ 0 h 22" name="T27"/>
                  <a:gd fmla="*/ 16 w 42" name="T28"/>
                  <a:gd fmla="*/ 0 h 22" name="T29"/>
                  <a:gd fmla="*/ 5 w 42" name="T30"/>
                  <a:gd fmla="*/ 9 h 22" name="T31"/>
                  <a:gd fmla="*/ 1 w 42" name="T32"/>
                  <a:gd fmla="*/ 13 h 22" name="T33"/>
                  <a:gd fmla="*/ 0 w 42" name="T34"/>
                  <a:gd fmla="*/ 14 h 22" name="T35"/>
                  <a:gd fmla="*/ 0 w 42" name="T36"/>
                  <a:gd fmla="*/ 14 h 22" name="T37"/>
                  <a:gd fmla="*/ 0 w 42" name="T38"/>
                  <a:gd fmla="*/ 18 h 22" name="T39"/>
                  <a:gd fmla="*/ 5 w 42" name="T40"/>
                  <a:gd fmla="*/ 22 h 22" name="T41"/>
                  <a:gd fmla="*/ 15 w 42" name="T42"/>
                  <a:gd fmla="*/ 22 h 22" name="T43"/>
                  <a:gd fmla="*/ 20 w 42" name="T44"/>
                  <a:gd fmla="*/ 18 h 22" name="T45"/>
                  <a:gd fmla="*/ 20 w 42" name="T46"/>
                  <a:gd fmla="*/ 18 h 22" name="T47"/>
                  <a:gd fmla="*/ 23 w 42" name="T48"/>
                  <a:gd fmla="*/ 18 h 22" name="T49"/>
                  <a:gd fmla="*/ 23 w 42" name="T50"/>
                  <a:gd fmla="*/ 18 h 22" name="T51"/>
                  <a:gd fmla="*/ 28 w 42" name="T52"/>
                  <a:gd fmla="*/ 22 h 22" name="T53"/>
                  <a:gd fmla="*/ 38 w 42" name="T54"/>
                  <a:gd fmla="*/ 22 h 22" name="T55"/>
                  <a:gd fmla="*/ 42 w 42" name="T56"/>
                  <a:gd fmla="*/ 18 h 22" name="T57"/>
                  <a:gd fmla="*/ 42 w 42" name="T58"/>
                  <a:gd fmla="*/ 14 h 22" name="T59"/>
                  <a:gd fmla="*/ 38 w 42" name="T60"/>
                  <a:gd fmla="*/ 9 h 22" name="T61"/>
                  <a:gd fmla="*/ 19 w 42" name="T62"/>
                  <a:gd fmla="*/ 18 h 22" name="T63"/>
                  <a:gd fmla="*/ 15 w 42" name="T64"/>
                  <a:gd fmla="*/ 21 h 22" name="T65"/>
                  <a:gd fmla="*/ 5 w 42" name="T66"/>
                  <a:gd fmla="*/ 21 h 22" name="T67"/>
                  <a:gd fmla="*/ 2 w 42" name="T68"/>
                  <a:gd fmla="*/ 18 h 22" name="T69"/>
                  <a:gd fmla="*/ 2 w 42" name="T70"/>
                  <a:gd fmla="*/ 14 h 22" name="T71"/>
                  <a:gd fmla="*/ 2 w 42" name="T72"/>
                  <a:gd fmla="*/ 14 h 22" name="T73"/>
                  <a:gd fmla="*/ 3 w 42" name="T74"/>
                  <a:gd fmla="*/ 13 h 22" name="T75"/>
                  <a:gd fmla="*/ 4 w 42" name="T76"/>
                  <a:gd fmla="*/ 11 h 22" name="T77"/>
                  <a:gd fmla="*/ 5 w 42" name="T78"/>
                  <a:gd fmla="*/ 11 h 22" name="T79"/>
                  <a:gd fmla="*/ 6 w 42" name="T80"/>
                  <a:gd fmla="*/ 11 h 22" name="T81"/>
                  <a:gd fmla="*/ 15 w 42" name="T82"/>
                  <a:gd fmla="*/ 11 h 22" name="T83"/>
                  <a:gd fmla="*/ 19 w 42" name="T84"/>
                  <a:gd fmla="*/ 14 h 22" name="T85"/>
                  <a:gd fmla="*/ 19 w 42" name="T86"/>
                  <a:gd fmla="*/ 15 h 22" name="T87"/>
                  <a:gd fmla="*/ 19 w 42" name="T88"/>
                  <a:gd fmla="*/ 17 h 22" name="T89"/>
                  <a:gd fmla="*/ 19 w 42" name="T90"/>
                  <a:gd fmla="*/ 18 h 22" name="T91"/>
                  <a:gd fmla="*/ 41 w 42" name="T92"/>
                  <a:gd fmla="*/ 18 h 22" name="T93"/>
                  <a:gd fmla="*/ 38 w 42" name="T94"/>
                  <a:gd fmla="*/ 21 h 22" name="T95"/>
                  <a:gd fmla="*/ 28 w 42" name="T96"/>
                  <a:gd fmla="*/ 21 h 22" name="T97"/>
                  <a:gd fmla="*/ 24 w 42" name="T98"/>
                  <a:gd fmla="*/ 18 h 22" name="T99"/>
                  <a:gd fmla="*/ 24 w 42" name="T100"/>
                  <a:gd fmla="*/ 17 h 22" name="T101"/>
                  <a:gd fmla="*/ 24 w 42" name="T102"/>
                  <a:gd fmla="*/ 15 h 22" name="T103"/>
                  <a:gd fmla="*/ 24 w 42" name="T104"/>
                  <a:gd fmla="*/ 14 h 22" name="T105"/>
                  <a:gd fmla="*/ 28 w 42" name="T106"/>
                  <a:gd fmla="*/ 11 h 22" name="T107"/>
                  <a:gd fmla="*/ 37 w 42" name="T108"/>
                  <a:gd fmla="*/ 11 h 22" name="T109"/>
                  <a:gd fmla="*/ 38 w 42" name="T110"/>
                  <a:gd fmla="*/ 11 h 22" name="T111"/>
                  <a:gd fmla="*/ 39 w 42" name="T112"/>
                  <a:gd fmla="*/ 11 h 22" name="T113"/>
                  <a:gd fmla="*/ 40 w 42" name="T114"/>
                  <a:gd fmla="*/ 13 h 22" name="T115"/>
                  <a:gd fmla="*/ 41 w 42" name="T116"/>
                  <a:gd fmla="*/ 14 h 22" name="T117"/>
                  <a:gd fmla="*/ 41 w 42" name="T118"/>
                  <a:gd fmla="*/ 14 h 22" name="T119"/>
                  <a:gd fmla="*/ 41 w 42" name="T120"/>
                  <a:gd fmla="*/ 18 h 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 w="42">
                    <a:moveTo>
                      <a:pt x="38" y="9"/>
                    </a:moveTo>
                    <a:cubicBezTo>
                      <a:pt x="27" y="0"/>
                      <a:pt x="27" y="0"/>
                      <a:pt x="27" y="0"/>
                    </a:cubicBezTo>
                    <a:cubicBezTo>
                      <a:pt x="27" y="0"/>
                      <a:pt x="26" y="0"/>
                      <a:pt x="26" y="0"/>
                    </a:cubicBezTo>
                    <a:cubicBezTo>
                      <a:pt x="25" y="1"/>
                      <a:pt x="26" y="1"/>
                      <a:pt x="26" y="1"/>
                    </a:cubicBezTo>
                    <a:cubicBezTo>
                      <a:pt x="35" y="9"/>
                      <a:pt x="35" y="9"/>
                      <a:pt x="35" y="9"/>
                    </a:cubicBezTo>
                    <a:cubicBezTo>
                      <a:pt x="28" y="9"/>
                      <a:pt x="28" y="9"/>
                      <a:pt x="28" y="9"/>
                    </a:cubicBezTo>
                    <a:cubicBezTo>
                      <a:pt x="25" y="9"/>
                      <a:pt x="23" y="12"/>
                      <a:pt x="23" y="14"/>
                    </a:cubicBezTo>
                    <a:cubicBezTo>
                      <a:pt x="23" y="14"/>
                      <a:pt x="23" y="14"/>
                      <a:pt x="23" y="14"/>
                    </a:cubicBezTo>
                    <a:cubicBezTo>
                      <a:pt x="20" y="14"/>
                      <a:pt x="20" y="14"/>
                      <a:pt x="20" y="14"/>
                    </a:cubicBezTo>
                    <a:cubicBezTo>
                      <a:pt x="20" y="14"/>
                      <a:pt x="20" y="14"/>
                      <a:pt x="20" y="14"/>
                    </a:cubicBezTo>
                    <a:cubicBezTo>
                      <a:pt x="20" y="12"/>
                      <a:pt x="18" y="9"/>
                      <a:pt x="15" y="9"/>
                    </a:cubicBezTo>
                    <a:cubicBezTo>
                      <a:pt x="8" y="9"/>
                      <a:pt x="8" y="9"/>
                      <a:pt x="8" y="9"/>
                    </a:cubicBezTo>
                    <a:cubicBezTo>
                      <a:pt x="17" y="1"/>
                      <a:pt x="17" y="1"/>
                      <a:pt x="17" y="1"/>
                    </a:cubicBezTo>
                    <a:cubicBezTo>
                      <a:pt x="17" y="1"/>
                      <a:pt x="17" y="1"/>
                      <a:pt x="17" y="0"/>
                    </a:cubicBezTo>
                    <a:cubicBezTo>
                      <a:pt x="17" y="0"/>
                      <a:pt x="16" y="0"/>
                      <a:pt x="16" y="0"/>
                    </a:cubicBezTo>
                    <a:cubicBezTo>
                      <a:pt x="5" y="9"/>
                      <a:pt x="5" y="9"/>
                      <a:pt x="5" y="9"/>
                    </a:cubicBezTo>
                    <a:cubicBezTo>
                      <a:pt x="3" y="10"/>
                      <a:pt x="1" y="11"/>
                      <a:pt x="1" y="13"/>
                    </a:cubicBezTo>
                    <a:cubicBezTo>
                      <a:pt x="0" y="13"/>
                      <a:pt x="0" y="14"/>
                      <a:pt x="0" y="14"/>
                    </a:cubicBezTo>
                    <a:cubicBezTo>
                      <a:pt x="0" y="14"/>
                      <a:pt x="0" y="14"/>
                      <a:pt x="0" y="14"/>
                    </a:cubicBezTo>
                    <a:cubicBezTo>
                      <a:pt x="0" y="18"/>
                      <a:pt x="0" y="18"/>
                      <a:pt x="0" y="18"/>
                    </a:cubicBezTo>
                    <a:cubicBezTo>
                      <a:pt x="0" y="20"/>
                      <a:pt x="3" y="22"/>
                      <a:pt x="5" y="22"/>
                    </a:cubicBezTo>
                    <a:cubicBezTo>
                      <a:pt x="15" y="22"/>
                      <a:pt x="15" y="22"/>
                      <a:pt x="15" y="22"/>
                    </a:cubicBezTo>
                    <a:cubicBezTo>
                      <a:pt x="18" y="22"/>
                      <a:pt x="20" y="20"/>
                      <a:pt x="20" y="18"/>
                    </a:cubicBezTo>
                    <a:cubicBezTo>
                      <a:pt x="20" y="18"/>
                      <a:pt x="20" y="18"/>
                      <a:pt x="20" y="18"/>
                    </a:cubicBezTo>
                    <a:cubicBezTo>
                      <a:pt x="23" y="18"/>
                      <a:pt x="23" y="18"/>
                      <a:pt x="23" y="18"/>
                    </a:cubicBezTo>
                    <a:cubicBezTo>
                      <a:pt x="23" y="18"/>
                      <a:pt x="23" y="18"/>
                      <a:pt x="23" y="18"/>
                    </a:cubicBezTo>
                    <a:cubicBezTo>
                      <a:pt x="23" y="20"/>
                      <a:pt x="25" y="22"/>
                      <a:pt x="28" y="22"/>
                    </a:cubicBezTo>
                    <a:cubicBezTo>
                      <a:pt x="38" y="22"/>
                      <a:pt x="38" y="22"/>
                      <a:pt x="38" y="22"/>
                    </a:cubicBezTo>
                    <a:cubicBezTo>
                      <a:pt x="40" y="22"/>
                      <a:pt x="42" y="20"/>
                      <a:pt x="42" y="18"/>
                    </a:cubicBezTo>
                    <a:cubicBezTo>
                      <a:pt x="42" y="14"/>
                      <a:pt x="42" y="14"/>
                      <a:pt x="42" y="14"/>
                    </a:cubicBezTo>
                    <a:cubicBezTo>
                      <a:pt x="42" y="12"/>
                      <a:pt x="40" y="10"/>
                      <a:pt x="38" y="9"/>
                    </a:cubicBezTo>
                    <a:close/>
                    <a:moveTo>
                      <a:pt x="19" y="18"/>
                    </a:moveTo>
                    <a:cubicBezTo>
                      <a:pt x="19" y="19"/>
                      <a:pt x="17" y="21"/>
                      <a:pt x="15" y="21"/>
                    </a:cubicBezTo>
                    <a:cubicBezTo>
                      <a:pt x="5" y="21"/>
                      <a:pt x="5" y="21"/>
                      <a:pt x="5" y="21"/>
                    </a:cubicBezTo>
                    <a:cubicBezTo>
                      <a:pt x="4" y="21"/>
                      <a:pt x="2" y="19"/>
                      <a:pt x="2" y="18"/>
                    </a:cubicBezTo>
                    <a:cubicBezTo>
                      <a:pt x="2" y="14"/>
                      <a:pt x="2" y="14"/>
                      <a:pt x="2" y="14"/>
                    </a:cubicBezTo>
                    <a:cubicBezTo>
                      <a:pt x="2" y="14"/>
                      <a:pt x="2" y="14"/>
                      <a:pt x="2" y="14"/>
                    </a:cubicBezTo>
                    <a:cubicBezTo>
                      <a:pt x="2" y="14"/>
                      <a:pt x="2" y="13"/>
                      <a:pt x="3" y="13"/>
                    </a:cubicBezTo>
                    <a:cubicBezTo>
                      <a:pt x="3" y="12"/>
                      <a:pt x="3" y="12"/>
                      <a:pt x="4" y="11"/>
                    </a:cubicBezTo>
                    <a:cubicBezTo>
                      <a:pt x="4" y="11"/>
                      <a:pt x="5" y="11"/>
                      <a:pt x="5" y="11"/>
                    </a:cubicBezTo>
                    <a:cubicBezTo>
                      <a:pt x="6" y="11"/>
                      <a:pt x="6" y="11"/>
                      <a:pt x="6" y="11"/>
                    </a:cubicBezTo>
                    <a:cubicBezTo>
                      <a:pt x="15" y="11"/>
                      <a:pt x="15" y="11"/>
                      <a:pt x="15" y="11"/>
                    </a:cubicBezTo>
                    <a:cubicBezTo>
                      <a:pt x="17" y="11"/>
                      <a:pt x="19" y="12"/>
                      <a:pt x="19" y="14"/>
                    </a:cubicBezTo>
                    <a:cubicBezTo>
                      <a:pt x="19" y="15"/>
                      <a:pt x="19" y="15"/>
                      <a:pt x="19" y="15"/>
                    </a:cubicBezTo>
                    <a:cubicBezTo>
                      <a:pt x="19" y="17"/>
                      <a:pt x="19" y="17"/>
                      <a:pt x="19" y="17"/>
                    </a:cubicBezTo>
                    <a:lnTo>
                      <a:pt x="19" y="18"/>
                    </a:lnTo>
                    <a:close/>
                    <a:moveTo>
                      <a:pt x="41" y="18"/>
                    </a:moveTo>
                    <a:cubicBezTo>
                      <a:pt x="41" y="19"/>
                      <a:pt x="39" y="21"/>
                      <a:pt x="38" y="21"/>
                    </a:cubicBezTo>
                    <a:cubicBezTo>
                      <a:pt x="28" y="21"/>
                      <a:pt x="28" y="21"/>
                      <a:pt x="28" y="21"/>
                    </a:cubicBezTo>
                    <a:cubicBezTo>
                      <a:pt x="26" y="21"/>
                      <a:pt x="24" y="19"/>
                      <a:pt x="24" y="18"/>
                    </a:cubicBezTo>
                    <a:cubicBezTo>
                      <a:pt x="24" y="17"/>
                      <a:pt x="24" y="17"/>
                      <a:pt x="24" y="17"/>
                    </a:cubicBezTo>
                    <a:cubicBezTo>
                      <a:pt x="24" y="15"/>
                      <a:pt x="24" y="15"/>
                      <a:pt x="24" y="15"/>
                    </a:cubicBezTo>
                    <a:cubicBezTo>
                      <a:pt x="24" y="14"/>
                      <a:pt x="24" y="14"/>
                      <a:pt x="24" y="14"/>
                    </a:cubicBezTo>
                    <a:cubicBezTo>
                      <a:pt x="24" y="12"/>
                      <a:pt x="26" y="11"/>
                      <a:pt x="28" y="11"/>
                    </a:cubicBezTo>
                    <a:cubicBezTo>
                      <a:pt x="37" y="11"/>
                      <a:pt x="37" y="11"/>
                      <a:pt x="37" y="11"/>
                    </a:cubicBezTo>
                    <a:cubicBezTo>
                      <a:pt x="38" y="11"/>
                      <a:pt x="38" y="11"/>
                      <a:pt x="38" y="11"/>
                    </a:cubicBezTo>
                    <a:cubicBezTo>
                      <a:pt x="38" y="11"/>
                      <a:pt x="38" y="11"/>
                      <a:pt x="39" y="11"/>
                    </a:cubicBezTo>
                    <a:cubicBezTo>
                      <a:pt x="39" y="12"/>
                      <a:pt x="40" y="12"/>
                      <a:pt x="40" y="13"/>
                    </a:cubicBezTo>
                    <a:cubicBezTo>
                      <a:pt x="41" y="13"/>
                      <a:pt x="41" y="14"/>
                      <a:pt x="41" y="14"/>
                    </a:cubicBezTo>
                    <a:cubicBezTo>
                      <a:pt x="41" y="14"/>
                      <a:pt x="41" y="14"/>
                      <a:pt x="41" y="14"/>
                    </a:cubicBezTo>
                    <a:lnTo>
                      <a:pt x="41" y="1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224"/>
              <p:cNvSpPr>
                <a:spLocks noEditPoints="1"/>
              </p:cNvSpPr>
              <p:nvPr/>
            </p:nvSpPr>
            <p:spPr bwMode="auto">
              <a:xfrm>
                <a:off x="11412699" y="2642764"/>
                <a:ext cx="439738" cy="315912"/>
              </a:xfrm>
              <a:custGeom>
                <a:gdLst>
                  <a:gd fmla="*/ 35 w 39" name="T0"/>
                  <a:gd fmla="*/ 4 h 28" name="T1"/>
                  <a:gd fmla="*/ 28 w 39" name="T2"/>
                  <a:gd fmla="*/ 3 h 28" name="T3"/>
                  <a:gd fmla="*/ 21 w 39" name="T4"/>
                  <a:gd fmla="*/ 9 h 28" name="T5"/>
                  <a:gd fmla="*/ 18 w 39" name="T6"/>
                  <a:gd fmla="*/ 3 h 28" name="T7"/>
                  <a:gd fmla="*/ 11 w 39" name="T8"/>
                  <a:gd fmla="*/ 0 h 28" name="T9"/>
                  <a:gd fmla="*/ 6 w 39" name="T10"/>
                  <a:gd fmla="*/ 16 h 28" name="T11"/>
                  <a:gd fmla="*/ 20 w 39" name="T12"/>
                  <a:gd fmla="*/ 28 h 28" name="T13"/>
                  <a:gd fmla="*/ 30 w 39" name="T14"/>
                  <a:gd fmla="*/ 20 h 28" name="T15"/>
                  <a:gd fmla="*/ 35 w 39" name="T16"/>
                  <a:gd fmla="*/ 4 h 28" name="T17"/>
                  <a:gd fmla="*/ 11 w 39" name="T18"/>
                  <a:gd fmla="*/ 4 h 28" name="T19"/>
                  <a:gd fmla="*/ 7 w 39" name="T20"/>
                  <a:gd fmla="*/ 8 h 28" name="T21"/>
                  <a:gd fmla="*/ 7 w 39" name="T22"/>
                  <a:gd fmla="*/ 9 h 28" name="T23"/>
                  <a:gd fmla="*/ 6 w 39" name="T24"/>
                  <a:gd fmla="*/ 9 h 28" name="T25"/>
                  <a:gd fmla="*/ 6 w 39" name="T26"/>
                  <a:gd fmla="*/ 9 h 28" name="T27"/>
                  <a:gd fmla="*/ 6 w 39" name="T28"/>
                  <a:gd fmla="*/ 9 h 28" name="T29"/>
                  <a:gd fmla="*/ 6 w 39" name="T30"/>
                  <a:gd fmla="*/ 8 h 28" name="T31"/>
                  <a:gd fmla="*/ 11 w 39" name="T32"/>
                  <a:gd fmla="*/ 3 h 28" name="T33"/>
                  <a:gd fmla="*/ 11 w 39" name="T34"/>
                  <a:gd fmla="*/ 3 h 28" name="T35"/>
                  <a:gd fmla="*/ 12 w 39" name="T36"/>
                  <a:gd fmla="*/ 3 h 28" name="T37"/>
                  <a:gd fmla="*/ 11 w 39" name="T38"/>
                  <a:gd fmla="*/ 4 h 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 w="39">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225"/>
              <p:cNvSpPr/>
              <p:nvPr/>
            </p:nvSpPr>
            <p:spPr bwMode="auto">
              <a:xfrm>
                <a:off x="10128411" y="793327"/>
                <a:ext cx="473075" cy="11112"/>
              </a:xfrm>
              <a:custGeom>
                <a:gdLst>
                  <a:gd fmla="*/ 1 w 42" name="T0"/>
                  <a:gd fmla="*/ 1 h 1" name="T1"/>
                  <a:gd fmla="*/ 0 w 42" name="T2"/>
                  <a:gd fmla="*/ 0 h 1" name="T3"/>
                  <a:gd fmla="*/ 1 w 42" name="T4"/>
                  <a:gd fmla="*/ 0 h 1" name="T5"/>
                  <a:gd fmla="*/ 41 w 42" name="T6"/>
                  <a:gd fmla="*/ 0 h 1" name="T7"/>
                  <a:gd fmla="*/ 42 w 42" name="T8"/>
                  <a:gd fmla="*/ 0 h 1" name="T9"/>
                  <a:gd fmla="*/ 41 w 42" name="T10"/>
                  <a:gd fmla="*/ 1 h 1" name="T11"/>
                  <a:gd fmla="*/ 1 w 42"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42">
                    <a:moveTo>
                      <a:pt x="1" y="1"/>
                    </a:moveTo>
                    <a:cubicBezTo>
                      <a:pt x="0" y="1"/>
                      <a:pt x="0" y="1"/>
                      <a:pt x="0" y="0"/>
                    </a:cubicBezTo>
                    <a:cubicBezTo>
                      <a:pt x="0" y="0"/>
                      <a:pt x="0" y="0"/>
                      <a:pt x="1" y="0"/>
                    </a:cubicBezTo>
                    <a:cubicBezTo>
                      <a:pt x="41" y="0"/>
                      <a:pt x="41" y="0"/>
                      <a:pt x="41" y="0"/>
                    </a:cubicBezTo>
                    <a:cubicBezTo>
                      <a:pt x="41" y="0"/>
                      <a:pt x="42" y="0"/>
                      <a:pt x="42" y="0"/>
                    </a:cubicBezTo>
                    <a:cubicBezTo>
                      <a:pt x="42" y="1"/>
                      <a:pt x="41" y="1"/>
                      <a:pt x="41" y="1"/>
                    </a:cubicBezTo>
                    <a:lnTo>
                      <a:pt x="1" y="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6" name="Rectangle 226"/>
              <p:cNvSpPr>
                <a:spLocks noChangeArrowheads="1"/>
              </p:cNvSpPr>
              <p:nvPr/>
            </p:nvSpPr>
            <p:spPr bwMode="auto">
              <a:xfrm>
                <a:off x="10185561" y="523452"/>
                <a:ext cx="66675" cy="23653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7" name="Rectangle 227"/>
              <p:cNvSpPr>
                <a:spLocks noChangeArrowheads="1"/>
              </p:cNvSpPr>
              <p:nvPr/>
            </p:nvSpPr>
            <p:spPr bwMode="auto">
              <a:xfrm>
                <a:off x="10285574" y="444077"/>
                <a:ext cx="68263" cy="315912"/>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8" name="Rectangle 228"/>
              <p:cNvSpPr>
                <a:spLocks noChangeArrowheads="1"/>
              </p:cNvSpPr>
              <p:nvPr/>
            </p:nvSpPr>
            <p:spPr bwMode="auto">
              <a:xfrm>
                <a:off x="10387174" y="545677"/>
                <a:ext cx="68263" cy="214312"/>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9" name="Rectangle 229"/>
              <p:cNvSpPr>
                <a:spLocks noChangeArrowheads="1"/>
              </p:cNvSpPr>
              <p:nvPr/>
            </p:nvSpPr>
            <p:spPr bwMode="auto">
              <a:xfrm>
                <a:off x="10488774" y="612352"/>
                <a:ext cx="68263" cy="14763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230"/>
              <p:cNvSpPr>
                <a:spLocks noEditPoints="1"/>
              </p:cNvSpPr>
              <p:nvPr/>
            </p:nvSpPr>
            <p:spPr bwMode="auto">
              <a:xfrm>
                <a:off x="10172861" y="963189"/>
                <a:ext cx="349250" cy="360362"/>
              </a:xfrm>
              <a:custGeom>
                <a:gdLst>
                  <a:gd fmla="*/ 30 w 31" name="T0"/>
                  <a:gd fmla="*/ 20 h 32" name="T1"/>
                  <a:gd fmla="*/ 15 w 31" name="T2"/>
                  <a:gd fmla="*/ 4 h 32" name="T3"/>
                  <a:gd fmla="*/ 12 w 31" name="T4"/>
                  <a:gd fmla="*/ 1 h 32" name="T5"/>
                  <a:gd fmla="*/ 7 w 31" name="T6"/>
                  <a:gd fmla="*/ 1 h 32" name="T7"/>
                  <a:gd fmla="*/ 1 w 31" name="T8"/>
                  <a:gd fmla="*/ 8 h 32" name="T9"/>
                  <a:gd fmla="*/ 1 w 31" name="T10"/>
                  <a:gd fmla="*/ 12 h 32" name="T11"/>
                  <a:gd fmla="*/ 4 w 31" name="T12"/>
                  <a:gd fmla="*/ 15 h 32" name="T13"/>
                  <a:gd fmla="*/ 20 w 31" name="T14"/>
                  <a:gd fmla="*/ 31 h 32" name="T15"/>
                  <a:gd fmla="*/ 20 w 31" name="T16"/>
                  <a:gd fmla="*/ 32 h 32" name="T17"/>
                  <a:gd fmla="*/ 24 w 31" name="T18"/>
                  <a:gd fmla="*/ 25 h 32" name="T19"/>
                  <a:gd fmla="*/ 31 w 31" name="T20"/>
                  <a:gd fmla="*/ 21 h 32" name="T21"/>
                  <a:gd fmla="*/ 30 w 31" name="T22"/>
                  <a:gd fmla="*/ 20 h 32" name="T23"/>
                  <a:gd fmla="*/ 6 w 31" name="T24"/>
                  <a:gd fmla="*/ 7 h 32" name="T25"/>
                  <a:gd fmla="*/ 8 w 31" name="T26"/>
                  <a:gd fmla="*/ 7 h 32" name="T27"/>
                  <a:gd fmla="*/ 20 w 31" name="T28"/>
                  <a:gd fmla="*/ 18 h 32" name="T29"/>
                  <a:gd fmla="*/ 19 w 31" name="T30"/>
                  <a:gd fmla="*/ 20 h 32" name="T31"/>
                  <a:gd fmla="*/ 18 w 31" name="T32"/>
                  <a:gd fmla="*/ 20 h 32" name="T33"/>
                  <a:gd fmla="*/ 6 w 31" name="T34"/>
                  <a:gd fmla="*/ 9 h 32" name="T35"/>
                  <a:gd fmla="*/ 6 w 31" name="T36"/>
                  <a:gd fmla="*/ 7 h 32" name="T37"/>
                  <a:gd fmla="*/ 20 w 31" name="T38"/>
                  <a:gd fmla="*/ 27 h 32" name="T39"/>
                  <a:gd fmla="*/ 18 w 31" name="T40"/>
                  <a:gd fmla="*/ 27 h 32" name="T41"/>
                  <a:gd fmla="*/ 3 w 31" name="T42"/>
                  <a:gd fmla="*/ 12 h 32" name="T43"/>
                  <a:gd fmla="*/ 3 w 31" name="T44"/>
                  <a:gd fmla="*/ 10 h 32" name="T45"/>
                  <a:gd fmla="*/ 5 w 31" name="T46"/>
                  <a:gd fmla="*/ 10 h 32" name="T47"/>
                  <a:gd fmla="*/ 20 w 31" name="T48"/>
                  <a:gd fmla="*/ 25 h 32" name="T49"/>
                  <a:gd fmla="*/ 20 w 31" name="T50"/>
                  <a:gd fmla="*/ 27 h 32" name="T51"/>
                  <a:gd fmla="*/ 27 w 31" name="T52"/>
                  <a:gd fmla="*/ 21 h 32" name="T53"/>
                  <a:gd fmla="*/ 25 w 31" name="T54"/>
                  <a:gd fmla="*/ 21 h 32" name="T55"/>
                  <a:gd fmla="*/ 10 w 31" name="T56"/>
                  <a:gd fmla="*/ 5 h 32" name="T57"/>
                  <a:gd fmla="*/ 10 w 31" name="T58"/>
                  <a:gd fmla="*/ 3 h 32" name="T59"/>
                  <a:gd fmla="*/ 12 w 31" name="T60"/>
                  <a:gd fmla="*/ 3 h 32" name="T61"/>
                  <a:gd fmla="*/ 27 w 31" name="T62"/>
                  <a:gd fmla="*/ 19 h 32" name="T63"/>
                  <a:gd fmla="*/ 27 w 31" name="T64"/>
                  <a:gd fmla="*/ 21 h 3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 w="31">
                    <a:moveTo>
                      <a:pt x="30" y="20"/>
                    </a:moveTo>
                    <a:cubicBezTo>
                      <a:pt x="15" y="4"/>
                      <a:pt x="15" y="4"/>
                      <a:pt x="15" y="4"/>
                    </a:cubicBezTo>
                    <a:cubicBezTo>
                      <a:pt x="12" y="1"/>
                      <a:pt x="12" y="1"/>
                      <a:pt x="12" y="1"/>
                    </a:cubicBezTo>
                    <a:cubicBezTo>
                      <a:pt x="10" y="0"/>
                      <a:pt x="8" y="0"/>
                      <a:pt x="7" y="1"/>
                    </a:cubicBezTo>
                    <a:cubicBezTo>
                      <a:pt x="1" y="8"/>
                      <a:pt x="1" y="8"/>
                      <a:pt x="1" y="8"/>
                    </a:cubicBezTo>
                    <a:cubicBezTo>
                      <a:pt x="0" y="9"/>
                      <a:pt x="0" y="11"/>
                      <a:pt x="1" y="12"/>
                    </a:cubicBezTo>
                    <a:cubicBezTo>
                      <a:pt x="4" y="15"/>
                      <a:pt x="4" y="15"/>
                      <a:pt x="4" y="15"/>
                    </a:cubicBezTo>
                    <a:cubicBezTo>
                      <a:pt x="20" y="31"/>
                      <a:pt x="20" y="31"/>
                      <a:pt x="20" y="31"/>
                    </a:cubicBezTo>
                    <a:cubicBezTo>
                      <a:pt x="20" y="31"/>
                      <a:pt x="20" y="32"/>
                      <a:pt x="20" y="32"/>
                    </a:cubicBezTo>
                    <a:cubicBezTo>
                      <a:pt x="21" y="29"/>
                      <a:pt x="22" y="27"/>
                      <a:pt x="24" y="25"/>
                    </a:cubicBezTo>
                    <a:cubicBezTo>
                      <a:pt x="26" y="23"/>
                      <a:pt x="29" y="22"/>
                      <a:pt x="31" y="21"/>
                    </a:cubicBezTo>
                    <a:cubicBezTo>
                      <a:pt x="31" y="21"/>
                      <a:pt x="31" y="21"/>
                      <a:pt x="30" y="20"/>
                    </a:cubicBezTo>
                    <a:close/>
                    <a:moveTo>
                      <a:pt x="6" y="7"/>
                    </a:moveTo>
                    <a:cubicBezTo>
                      <a:pt x="7" y="7"/>
                      <a:pt x="8" y="6"/>
                      <a:pt x="8" y="7"/>
                    </a:cubicBezTo>
                    <a:cubicBezTo>
                      <a:pt x="20" y="18"/>
                      <a:pt x="20" y="18"/>
                      <a:pt x="20" y="18"/>
                    </a:cubicBezTo>
                    <a:cubicBezTo>
                      <a:pt x="20" y="19"/>
                      <a:pt x="20" y="20"/>
                      <a:pt x="19" y="20"/>
                    </a:cubicBezTo>
                    <a:cubicBezTo>
                      <a:pt x="19" y="21"/>
                      <a:pt x="18" y="21"/>
                      <a:pt x="18" y="20"/>
                    </a:cubicBezTo>
                    <a:cubicBezTo>
                      <a:pt x="6" y="9"/>
                      <a:pt x="6" y="9"/>
                      <a:pt x="6" y="9"/>
                    </a:cubicBezTo>
                    <a:cubicBezTo>
                      <a:pt x="6" y="8"/>
                      <a:pt x="6" y="8"/>
                      <a:pt x="6" y="7"/>
                    </a:cubicBezTo>
                    <a:close/>
                    <a:moveTo>
                      <a:pt x="20" y="27"/>
                    </a:moveTo>
                    <a:cubicBezTo>
                      <a:pt x="19" y="28"/>
                      <a:pt x="19" y="28"/>
                      <a:pt x="18" y="27"/>
                    </a:cubicBezTo>
                    <a:cubicBezTo>
                      <a:pt x="3" y="12"/>
                      <a:pt x="3" y="12"/>
                      <a:pt x="3" y="12"/>
                    </a:cubicBezTo>
                    <a:cubicBezTo>
                      <a:pt x="2" y="12"/>
                      <a:pt x="2" y="11"/>
                      <a:pt x="3" y="10"/>
                    </a:cubicBezTo>
                    <a:cubicBezTo>
                      <a:pt x="3" y="10"/>
                      <a:pt x="4" y="10"/>
                      <a:pt x="5" y="10"/>
                    </a:cubicBezTo>
                    <a:cubicBezTo>
                      <a:pt x="20" y="25"/>
                      <a:pt x="20" y="25"/>
                      <a:pt x="20" y="25"/>
                    </a:cubicBezTo>
                    <a:cubicBezTo>
                      <a:pt x="21" y="26"/>
                      <a:pt x="21" y="27"/>
                      <a:pt x="20" y="27"/>
                    </a:cubicBezTo>
                    <a:close/>
                    <a:moveTo>
                      <a:pt x="27" y="21"/>
                    </a:moveTo>
                    <a:cubicBezTo>
                      <a:pt x="26" y="21"/>
                      <a:pt x="25" y="21"/>
                      <a:pt x="25" y="21"/>
                    </a:cubicBezTo>
                    <a:cubicBezTo>
                      <a:pt x="10" y="5"/>
                      <a:pt x="10" y="5"/>
                      <a:pt x="10" y="5"/>
                    </a:cubicBezTo>
                    <a:cubicBezTo>
                      <a:pt x="9" y="5"/>
                      <a:pt x="9" y="4"/>
                      <a:pt x="10" y="3"/>
                    </a:cubicBezTo>
                    <a:cubicBezTo>
                      <a:pt x="10" y="3"/>
                      <a:pt x="11" y="3"/>
                      <a:pt x="12" y="3"/>
                    </a:cubicBezTo>
                    <a:cubicBezTo>
                      <a:pt x="27" y="19"/>
                      <a:pt x="27" y="19"/>
                      <a:pt x="27" y="19"/>
                    </a:cubicBezTo>
                    <a:cubicBezTo>
                      <a:pt x="27" y="19"/>
                      <a:pt x="27" y="20"/>
                      <a:pt x="27" y="2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231"/>
              <p:cNvSpPr/>
              <p:nvPr/>
            </p:nvSpPr>
            <p:spPr bwMode="auto">
              <a:xfrm>
                <a:off x="10409399" y="1210839"/>
                <a:ext cx="147638" cy="146050"/>
              </a:xfrm>
              <a:custGeom>
                <a:gdLst>
                  <a:gd fmla="*/ 13 w 13" name="T0"/>
                  <a:gd fmla="*/ 10 h 13" name="T1"/>
                  <a:gd fmla="*/ 11 w 13" name="T2"/>
                  <a:gd fmla="*/ 1 h 13" name="T3"/>
                  <a:gd fmla="*/ 11 w 13" name="T4"/>
                  <a:gd fmla="*/ 1 h 13" name="T5"/>
                  <a:gd fmla="*/ 11 w 13" name="T6"/>
                  <a:gd fmla="*/ 0 h 13" name="T7"/>
                  <a:gd fmla="*/ 4 w 13" name="T8"/>
                  <a:gd fmla="*/ 4 h 13" name="T9"/>
                  <a:gd fmla="*/ 0 w 13" name="T10"/>
                  <a:gd fmla="*/ 11 h 13" name="T11"/>
                  <a:gd fmla="*/ 1 w 13" name="T12"/>
                  <a:gd fmla="*/ 11 h 13" name="T13"/>
                  <a:gd fmla="*/ 1 w 13" name="T14"/>
                  <a:gd fmla="*/ 11 h 13" name="T15"/>
                  <a:gd fmla="*/ 9 w 13" name="T16"/>
                  <a:gd fmla="*/ 13 h 13" name="T17"/>
                  <a:gd fmla="*/ 13 w 13" name="T18"/>
                  <a:gd fmla="*/ 10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13">
                    <a:moveTo>
                      <a:pt x="13" y="10"/>
                    </a:moveTo>
                    <a:cubicBezTo>
                      <a:pt x="11" y="1"/>
                      <a:pt x="11" y="1"/>
                      <a:pt x="11" y="1"/>
                    </a:cubicBezTo>
                    <a:cubicBezTo>
                      <a:pt x="11" y="1"/>
                      <a:pt x="11" y="1"/>
                      <a:pt x="11" y="1"/>
                    </a:cubicBezTo>
                    <a:cubicBezTo>
                      <a:pt x="11" y="0"/>
                      <a:pt x="11" y="0"/>
                      <a:pt x="11" y="0"/>
                    </a:cubicBezTo>
                    <a:cubicBezTo>
                      <a:pt x="8" y="1"/>
                      <a:pt x="6" y="2"/>
                      <a:pt x="4" y="4"/>
                    </a:cubicBezTo>
                    <a:cubicBezTo>
                      <a:pt x="2" y="6"/>
                      <a:pt x="1" y="8"/>
                      <a:pt x="0" y="11"/>
                    </a:cubicBezTo>
                    <a:cubicBezTo>
                      <a:pt x="1" y="11"/>
                      <a:pt x="1" y="11"/>
                      <a:pt x="1" y="11"/>
                    </a:cubicBezTo>
                    <a:cubicBezTo>
                      <a:pt x="1" y="11"/>
                      <a:pt x="1" y="11"/>
                      <a:pt x="1" y="11"/>
                    </a:cubicBezTo>
                    <a:cubicBezTo>
                      <a:pt x="9" y="13"/>
                      <a:pt x="9" y="13"/>
                      <a:pt x="9" y="13"/>
                    </a:cubicBezTo>
                    <a:cubicBezTo>
                      <a:pt x="12" y="13"/>
                      <a:pt x="13" y="12"/>
                      <a:pt x="13"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232"/>
              <p:cNvSpPr>
                <a:spLocks noEditPoints="1"/>
              </p:cNvSpPr>
              <p:nvPr/>
            </p:nvSpPr>
            <p:spPr bwMode="auto">
              <a:xfrm>
                <a:off x="10218899" y="3319039"/>
                <a:ext cx="258763" cy="384175"/>
              </a:xfrm>
              <a:custGeom>
                <a:gdLst>
                  <a:gd fmla="*/ 17 w 23" name="T0"/>
                  <a:gd fmla="*/ 0 h 34" name="T1"/>
                  <a:gd fmla="*/ 6 w 23" name="T2"/>
                  <a:gd fmla="*/ 0 h 34" name="T3"/>
                  <a:gd fmla="*/ 0 w 23" name="T4"/>
                  <a:gd fmla="*/ 6 h 34" name="T5"/>
                  <a:gd fmla="*/ 0 w 23" name="T6"/>
                  <a:gd fmla="*/ 28 h 34" name="T7"/>
                  <a:gd fmla="*/ 6 w 23" name="T8"/>
                  <a:gd fmla="*/ 34 h 34" name="T9"/>
                  <a:gd fmla="*/ 17 w 23" name="T10"/>
                  <a:gd fmla="*/ 34 h 34" name="T11"/>
                  <a:gd fmla="*/ 23 w 23" name="T12"/>
                  <a:gd fmla="*/ 28 h 34" name="T13"/>
                  <a:gd fmla="*/ 23 w 23" name="T14"/>
                  <a:gd fmla="*/ 6 h 34" name="T15"/>
                  <a:gd fmla="*/ 17 w 23" name="T16"/>
                  <a:gd fmla="*/ 0 h 34" name="T17"/>
                  <a:gd fmla="*/ 6 w 23" name="T18"/>
                  <a:gd fmla="*/ 31 h 34" name="T19"/>
                  <a:gd fmla="*/ 4 w 23" name="T20"/>
                  <a:gd fmla="*/ 29 h 34" name="T21"/>
                  <a:gd fmla="*/ 6 w 23" name="T22"/>
                  <a:gd fmla="*/ 26 h 34" name="T23"/>
                  <a:gd fmla="*/ 9 w 23" name="T24"/>
                  <a:gd fmla="*/ 29 h 34" name="T25"/>
                  <a:gd fmla="*/ 6 w 23" name="T26"/>
                  <a:gd fmla="*/ 31 h 34" name="T27"/>
                  <a:gd fmla="*/ 17 w 23" name="T28"/>
                  <a:gd fmla="*/ 31 h 34" name="T29"/>
                  <a:gd fmla="*/ 14 w 23" name="T30"/>
                  <a:gd fmla="*/ 29 h 34" name="T31"/>
                  <a:gd fmla="*/ 17 w 23" name="T32"/>
                  <a:gd fmla="*/ 26 h 34" name="T33"/>
                  <a:gd fmla="*/ 19 w 23" name="T34"/>
                  <a:gd fmla="*/ 29 h 34" name="T35"/>
                  <a:gd fmla="*/ 17 w 23" name="T36"/>
                  <a:gd fmla="*/ 31 h 34" name="T37"/>
                  <a:gd fmla="*/ 21 w 23" name="T38"/>
                  <a:gd fmla="*/ 21 h 34" name="T39"/>
                  <a:gd fmla="*/ 16 w 23" name="T40"/>
                  <a:gd fmla="*/ 26 h 34" name="T41"/>
                  <a:gd fmla="*/ 7 w 23" name="T42"/>
                  <a:gd fmla="*/ 26 h 34" name="T43"/>
                  <a:gd fmla="*/ 2 w 23" name="T44"/>
                  <a:gd fmla="*/ 21 h 34" name="T45"/>
                  <a:gd fmla="*/ 2 w 23" name="T46"/>
                  <a:gd fmla="*/ 6 h 34" name="T47"/>
                  <a:gd fmla="*/ 7 w 23" name="T48"/>
                  <a:gd fmla="*/ 2 h 34" name="T49"/>
                  <a:gd fmla="*/ 16 w 23" name="T50"/>
                  <a:gd fmla="*/ 2 h 34" name="T51"/>
                  <a:gd fmla="*/ 21 w 23" name="T52"/>
                  <a:gd fmla="*/ 6 h 34" name="T53"/>
                  <a:gd fmla="*/ 21 w 23" name="T54"/>
                  <a:gd fmla="*/ 21 h 3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4" w="23">
                    <a:moveTo>
                      <a:pt x="17" y="0"/>
                    </a:moveTo>
                    <a:cubicBezTo>
                      <a:pt x="6" y="0"/>
                      <a:pt x="6" y="0"/>
                      <a:pt x="6" y="0"/>
                    </a:cubicBezTo>
                    <a:cubicBezTo>
                      <a:pt x="3" y="0"/>
                      <a:pt x="0" y="3"/>
                      <a:pt x="0" y="6"/>
                    </a:cubicBezTo>
                    <a:cubicBezTo>
                      <a:pt x="0" y="28"/>
                      <a:pt x="0" y="28"/>
                      <a:pt x="0" y="28"/>
                    </a:cubicBezTo>
                    <a:cubicBezTo>
                      <a:pt x="0" y="31"/>
                      <a:pt x="3" y="34"/>
                      <a:pt x="6" y="34"/>
                    </a:cubicBezTo>
                    <a:cubicBezTo>
                      <a:pt x="17" y="34"/>
                      <a:pt x="17" y="34"/>
                      <a:pt x="17" y="34"/>
                    </a:cubicBezTo>
                    <a:cubicBezTo>
                      <a:pt x="20" y="34"/>
                      <a:pt x="23" y="31"/>
                      <a:pt x="23" y="28"/>
                    </a:cubicBezTo>
                    <a:cubicBezTo>
                      <a:pt x="23" y="6"/>
                      <a:pt x="23" y="6"/>
                      <a:pt x="23" y="6"/>
                    </a:cubicBezTo>
                    <a:cubicBezTo>
                      <a:pt x="23" y="3"/>
                      <a:pt x="20" y="0"/>
                      <a:pt x="17" y="0"/>
                    </a:cubicBezTo>
                    <a:close/>
                    <a:moveTo>
                      <a:pt x="6" y="31"/>
                    </a:moveTo>
                    <a:cubicBezTo>
                      <a:pt x="5" y="31"/>
                      <a:pt x="4" y="30"/>
                      <a:pt x="4" y="29"/>
                    </a:cubicBezTo>
                    <a:cubicBezTo>
                      <a:pt x="4" y="27"/>
                      <a:pt x="5" y="26"/>
                      <a:pt x="6" y="26"/>
                    </a:cubicBezTo>
                    <a:cubicBezTo>
                      <a:pt x="8" y="26"/>
                      <a:pt x="9" y="27"/>
                      <a:pt x="9" y="29"/>
                    </a:cubicBezTo>
                    <a:cubicBezTo>
                      <a:pt x="9" y="30"/>
                      <a:pt x="8" y="31"/>
                      <a:pt x="6" y="31"/>
                    </a:cubicBezTo>
                    <a:close/>
                    <a:moveTo>
                      <a:pt x="17" y="31"/>
                    </a:moveTo>
                    <a:cubicBezTo>
                      <a:pt x="15" y="31"/>
                      <a:pt x="14" y="30"/>
                      <a:pt x="14" y="29"/>
                    </a:cubicBezTo>
                    <a:cubicBezTo>
                      <a:pt x="14" y="27"/>
                      <a:pt x="15" y="26"/>
                      <a:pt x="17" y="26"/>
                    </a:cubicBezTo>
                    <a:cubicBezTo>
                      <a:pt x="18" y="26"/>
                      <a:pt x="19" y="27"/>
                      <a:pt x="19" y="29"/>
                    </a:cubicBezTo>
                    <a:cubicBezTo>
                      <a:pt x="19" y="30"/>
                      <a:pt x="18" y="31"/>
                      <a:pt x="17" y="31"/>
                    </a:cubicBezTo>
                    <a:close/>
                    <a:moveTo>
                      <a:pt x="21" y="21"/>
                    </a:moveTo>
                    <a:cubicBezTo>
                      <a:pt x="21" y="24"/>
                      <a:pt x="19" y="26"/>
                      <a:pt x="16" y="26"/>
                    </a:cubicBezTo>
                    <a:cubicBezTo>
                      <a:pt x="7" y="26"/>
                      <a:pt x="7" y="26"/>
                      <a:pt x="7" y="26"/>
                    </a:cubicBezTo>
                    <a:cubicBezTo>
                      <a:pt x="4" y="26"/>
                      <a:pt x="2" y="24"/>
                      <a:pt x="2" y="21"/>
                    </a:cubicBezTo>
                    <a:cubicBezTo>
                      <a:pt x="2" y="6"/>
                      <a:pt x="2" y="6"/>
                      <a:pt x="2" y="6"/>
                    </a:cubicBezTo>
                    <a:cubicBezTo>
                      <a:pt x="2" y="4"/>
                      <a:pt x="4" y="2"/>
                      <a:pt x="7" y="2"/>
                    </a:cubicBezTo>
                    <a:cubicBezTo>
                      <a:pt x="16" y="2"/>
                      <a:pt x="16" y="2"/>
                      <a:pt x="16" y="2"/>
                    </a:cubicBezTo>
                    <a:cubicBezTo>
                      <a:pt x="19" y="2"/>
                      <a:pt x="21" y="4"/>
                      <a:pt x="21" y="6"/>
                    </a:cubicBezTo>
                    <a:lnTo>
                      <a:pt x="21" y="2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233"/>
              <p:cNvSpPr/>
              <p:nvPr/>
            </p:nvSpPr>
            <p:spPr bwMode="auto">
              <a:xfrm>
                <a:off x="10488774" y="3319039"/>
                <a:ext cx="22225" cy="384175"/>
              </a:xfrm>
              <a:custGeom>
                <a:gdLst>
                  <a:gd fmla="*/ 0 w 14" name="T0"/>
                  <a:gd fmla="*/ 0 h 242" name="T1"/>
                  <a:gd fmla="*/ 0 w 14" name="T2"/>
                  <a:gd fmla="*/ 164 h 242" name="T3"/>
                  <a:gd fmla="*/ 0 w 14" name="T4"/>
                  <a:gd fmla="*/ 164 h 242" name="T5"/>
                  <a:gd fmla="*/ 0 w 14" name="T6"/>
                  <a:gd fmla="*/ 242 h 242" name="T7"/>
                  <a:gd fmla="*/ 14 w 14" name="T8"/>
                  <a:gd fmla="*/ 242 h 242" name="T9"/>
                  <a:gd fmla="*/ 14 w 14" name="T10"/>
                  <a:gd fmla="*/ 164 h 242" name="T11"/>
                  <a:gd fmla="*/ 14 w 14" name="T12"/>
                  <a:gd fmla="*/ 149 h 242" name="T13"/>
                  <a:gd fmla="*/ 14 w 14" name="T14"/>
                  <a:gd fmla="*/ 0 h 242" name="T15"/>
                  <a:gd fmla="*/ 0 w 14" name="T16"/>
                  <a:gd fmla="*/ 0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14">
                    <a:moveTo>
                      <a:pt x="0" y="0"/>
                    </a:moveTo>
                    <a:lnTo>
                      <a:pt x="0" y="164"/>
                    </a:lnTo>
                    <a:lnTo>
                      <a:pt x="0" y="164"/>
                    </a:lnTo>
                    <a:lnTo>
                      <a:pt x="0" y="242"/>
                    </a:lnTo>
                    <a:lnTo>
                      <a:pt x="14" y="242"/>
                    </a:lnTo>
                    <a:lnTo>
                      <a:pt x="14" y="164"/>
                    </a:lnTo>
                    <a:lnTo>
                      <a:pt x="14" y="149"/>
                    </a:lnTo>
                    <a:lnTo>
                      <a:pt x="14" y="0"/>
                    </a:lnTo>
                    <a:lnTo>
                      <a:pt x="0"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234"/>
              <p:cNvSpPr/>
              <p:nvPr/>
            </p:nvSpPr>
            <p:spPr bwMode="auto">
              <a:xfrm>
                <a:off x="10364949" y="3984202"/>
                <a:ext cx="22225" cy="34925"/>
              </a:xfrm>
              <a:custGeom>
                <a:gdLst>
                  <a:gd fmla="*/ 7 w 14" name="T0"/>
                  <a:gd fmla="*/ 7 h 22" name="T1"/>
                  <a:gd fmla="*/ 7 w 14" name="T2"/>
                  <a:gd fmla="*/ 7 h 22" name="T3"/>
                  <a:gd fmla="*/ 0 w 14" name="T4"/>
                  <a:gd fmla="*/ 7 h 22" name="T5"/>
                  <a:gd fmla="*/ 0 w 14" name="T6"/>
                  <a:gd fmla="*/ 0 h 22" name="T7"/>
                  <a:gd fmla="*/ 7 w 14" name="T8"/>
                  <a:gd fmla="*/ 0 h 22" name="T9"/>
                  <a:gd fmla="*/ 14 w 14" name="T10"/>
                  <a:gd fmla="*/ 0 h 22" name="T11"/>
                  <a:gd fmla="*/ 14 w 14" name="T12"/>
                  <a:gd fmla="*/ 22 h 22" name="T13"/>
                  <a:gd fmla="*/ 7 w 14" name="T14"/>
                  <a:gd fmla="*/ 22 h 22" name="T15"/>
                  <a:gd fmla="*/ 7 w 14" name="T16"/>
                  <a:gd fmla="*/ 7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4">
                    <a:moveTo>
                      <a:pt x="7" y="7"/>
                    </a:moveTo>
                    <a:lnTo>
                      <a:pt x="7" y="7"/>
                    </a:lnTo>
                    <a:lnTo>
                      <a:pt x="0" y="7"/>
                    </a:lnTo>
                    <a:lnTo>
                      <a:pt x="0" y="0"/>
                    </a:lnTo>
                    <a:lnTo>
                      <a:pt x="7" y="0"/>
                    </a:lnTo>
                    <a:lnTo>
                      <a:pt x="14" y="0"/>
                    </a:lnTo>
                    <a:lnTo>
                      <a:pt x="14" y="22"/>
                    </a:lnTo>
                    <a:lnTo>
                      <a:pt x="7" y="22"/>
                    </a:lnTo>
                    <a:lnTo>
                      <a:pt x="7"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235"/>
              <p:cNvSpPr>
                <a:spLocks noEditPoints="1"/>
              </p:cNvSpPr>
              <p:nvPr/>
            </p:nvSpPr>
            <p:spPr bwMode="auto">
              <a:xfrm>
                <a:off x="10387174" y="3984202"/>
                <a:ext cx="34925" cy="34925"/>
              </a:xfrm>
              <a:custGeom>
                <a:gdLst>
                  <a:gd fmla="*/ 3 w 3" name="T0"/>
                  <a:gd fmla="*/ 1 h 3" name="T1"/>
                  <a:gd fmla="*/ 1 w 3" name="T2"/>
                  <a:gd fmla="*/ 3 h 3" name="T3"/>
                  <a:gd fmla="*/ 0 w 3" name="T4"/>
                  <a:gd fmla="*/ 1 h 3" name="T5"/>
                  <a:gd fmla="*/ 1 w 3" name="T6"/>
                  <a:gd fmla="*/ 0 h 3" name="T7"/>
                  <a:gd fmla="*/ 3 w 3" name="T8"/>
                  <a:gd fmla="*/ 1 h 3" name="T9"/>
                  <a:gd fmla="*/ 1 w 3" name="T10"/>
                  <a:gd fmla="*/ 1 h 3" name="T11"/>
                  <a:gd fmla="*/ 1 w 3" name="T12"/>
                  <a:gd fmla="*/ 2 h 3" name="T13"/>
                  <a:gd fmla="*/ 2 w 3" name="T14"/>
                  <a:gd fmla="*/ 1 h 3" name="T15"/>
                  <a:gd fmla="*/ 1 w 3" name="T16"/>
                  <a:gd fmla="*/ 1 h 3" name="T17"/>
                  <a:gd fmla="*/ 1 w 3" name="T18"/>
                  <a:gd fmla="*/ 1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3" y="1"/>
                    </a:moveTo>
                    <a:cubicBezTo>
                      <a:pt x="3" y="2"/>
                      <a:pt x="2" y="3"/>
                      <a:pt x="1" y="3"/>
                    </a:cubicBezTo>
                    <a:cubicBezTo>
                      <a:pt x="1" y="3"/>
                      <a:pt x="0" y="2"/>
                      <a:pt x="0" y="1"/>
                    </a:cubicBezTo>
                    <a:cubicBezTo>
                      <a:pt x="0" y="1"/>
                      <a:pt x="1" y="0"/>
                      <a:pt x="1" y="0"/>
                    </a:cubicBezTo>
                    <a:cubicBezTo>
                      <a:pt x="2" y="0"/>
                      <a:pt x="3" y="1"/>
                      <a:pt x="3" y="1"/>
                    </a:cubicBezTo>
                    <a:close/>
                    <a:moveTo>
                      <a:pt x="1" y="1"/>
                    </a:moveTo>
                    <a:cubicBezTo>
                      <a:pt x="1" y="2"/>
                      <a:pt x="1" y="2"/>
                      <a:pt x="1" y="2"/>
                    </a:cubicBezTo>
                    <a:cubicBezTo>
                      <a:pt x="2" y="2"/>
                      <a:pt x="2" y="2"/>
                      <a:pt x="2" y="1"/>
                    </a:cubicBezTo>
                    <a:cubicBezTo>
                      <a:pt x="2" y="1"/>
                      <a:pt x="2" y="1"/>
                      <a:pt x="1" y="1"/>
                    </a:cubicBezTo>
                    <a:cubicBezTo>
                      <a:pt x="1" y="1"/>
                      <a:pt x="1" y="1"/>
                      <a:pt x="1"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236"/>
              <p:cNvSpPr>
                <a:spLocks noEditPoints="1"/>
              </p:cNvSpPr>
              <p:nvPr/>
            </p:nvSpPr>
            <p:spPr bwMode="auto">
              <a:xfrm>
                <a:off x="10422099" y="3984202"/>
                <a:ext cx="22225" cy="34925"/>
              </a:xfrm>
              <a:custGeom>
                <a:gdLst>
                  <a:gd fmla="*/ 2 w 2" name="T0"/>
                  <a:gd fmla="*/ 1 h 3" name="T1"/>
                  <a:gd fmla="*/ 1 w 2" name="T2"/>
                  <a:gd fmla="*/ 3 h 3" name="T3"/>
                  <a:gd fmla="*/ 0 w 2" name="T4"/>
                  <a:gd fmla="*/ 1 h 3" name="T5"/>
                  <a:gd fmla="*/ 1 w 2" name="T6"/>
                  <a:gd fmla="*/ 0 h 3" name="T7"/>
                  <a:gd fmla="*/ 2 w 2" name="T8"/>
                  <a:gd fmla="*/ 1 h 3" name="T9"/>
                  <a:gd fmla="*/ 0 w 2" name="T10"/>
                  <a:gd fmla="*/ 1 h 3" name="T11"/>
                  <a:gd fmla="*/ 1 w 2" name="T12"/>
                  <a:gd fmla="*/ 2 h 3" name="T13"/>
                  <a:gd fmla="*/ 1 w 2" name="T14"/>
                  <a:gd fmla="*/ 1 h 3" name="T15"/>
                  <a:gd fmla="*/ 1 w 2" name="T16"/>
                  <a:gd fmla="*/ 1 h 3" name="T17"/>
                  <a:gd fmla="*/ 0 w 2" name="T18"/>
                  <a:gd fmla="*/ 1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2">
                    <a:moveTo>
                      <a:pt x="2" y="1"/>
                    </a:moveTo>
                    <a:cubicBezTo>
                      <a:pt x="2" y="2"/>
                      <a:pt x="2" y="3"/>
                      <a:pt x="1" y="3"/>
                    </a:cubicBezTo>
                    <a:cubicBezTo>
                      <a:pt x="0" y="3"/>
                      <a:pt x="0" y="2"/>
                      <a:pt x="0" y="1"/>
                    </a:cubicBezTo>
                    <a:cubicBezTo>
                      <a:pt x="0" y="1"/>
                      <a:pt x="0" y="0"/>
                      <a:pt x="1" y="0"/>
                    </a:cubicBezTo>
                    <a:cubicBezTo>
                      <a:pt x="2" y="0"/>
                      <a:pt x="2" y="1"/>
                      <a:pt x="2" y="1"/>
                    </a:cubicBezTo>
                    <a:close/>
                    <a:moveTo>
                      <a:pt x="0" y="1"/>
                    </a:moveTo>
                    <a:cubicBezTo>
                      <a:pt x="0" y="2"/>
                      <a:pt x="1" y="2"/>
                      <a:pt x="1" y="2"/>
                    </a:cubicBezTo>
                    <a:cubicBezTo>
                      <a:pt x="1" y="2"/>
                      <a:pt x="1" y="2"/>
                      <a:pt x="1" y="1"/>
                    </a:cubicBezTo>
                    <a:cubicBezTo>
                      <a:pt x="1" y="1"/>
                      <a:pt x="1" y="1"/>
                      <a:pt x="1" y="1"/>
                    </a:cubicBezTo>
                    <a:cubicBezTo>
                      <a:pt x="1" y="1"/>
                      <a:pt x="0" y="1"/>
                      <a:pt x="0"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237"/>
              <p:cNvSpPr>
                <a:spLocks noEditPoints="1"/>
              </p:cNvSpPr>
              <p:nvPr/>
            </p:nvSpPr>
            <p:spPr bwMode="auto">
              <a:xfrm>
                <a:off x="10252236" y="3928639"/>
                <a:ext cx="225425" cy="382587"/>
              </a:xfrm>
              <a:custGeom>
                <a:gdLst>
                  <a:gd fmla="*/ 3 w 20" name="T0"/>
                  <a:gd fmla="*/ 0 h 34" name="T1"/>
                  <a:gd fmla="*/ 0 w 20" name="T2"/>
                  <a:gd fmla="*/ 30 h 34" name="T3"/>
                  <a:gd fmla="*/ 16 w 20" name="T4"/>
                  <a:gd fmla="*/ 34 h 34" name="T5"/>
                  <a:gd fmla="*/ 20 w 20" name="T6"/>
                  <a:gd fmla="*/ 3 h 34" name="T7"/>
                  <a:gd fmla="*/ 5 w 20" name="T8"/>
                  <a:gd fmla="*/ 30 h 34" name="T9"/>
                  <a:gd fmla="*/ 5 w 20" name="T10"/>
                  <a:gd fmla="*/ 26 h 34" name="T11"/>
                  <a:gd fmla="*/ 5 w 20" name="T12"/>
                  <a:gd fmla="*/ 30 h 34" name="T13"/>
                  <a:gd fmla="*/ 3 w 20" name="T14"/>
                  <a:gd fmla="*/ 22 h 34" name="T15"/>
                  <a:gd fmla="*/ 7 w 20" name="T16"/>
                  <a:gd fmla="*/ 22 h 34" name="T17"/>
                  <a:gd fmla="*/ 5 w 20" name="T18"/>
                  <a:gd fmla="*/ 20 h 34" name="T19"/>
                  <a:gd fmla="*/ 5 w 20" name="T20"/>
                  <a:gd fmla="*/ 16 h 34" name="T21"/>
                  <a:gd fmla="*/ 5 w 20" name="T22"/>
                  <a:gd fmla="*/ 20 h 34" name="T23"/>
                  <a:gd fmla="*/ 3 w 20" name="T24"/>
                  <a:gd fmla="*/ 12 h 34" name="T25"/>
                  <a:gd fmla="*/ 8 w 20" name="T26"/>
                  <a:gd fmla="*/ 11 h 34" name="T27"/>
                  <a:gd fmla="*/ 9 w 20" name="T28"/>
                  <a:gd fmla="*/ 13 h 34" name="T29"/>
                  <a:gd fmla="*/ 4 w 20" name="T30"/>
                  <a:gd fmla="*/ 14 h 34" name="T31"/>
                  <a:gd fmla="*/ 10 w 20" name="T32"/>
                  <a:gd fmla="*/ 30 h 34" name="T33"/>
                  <a:gd fmla="*/ 10 w 20" name="T34"/>
                  <a:gd fmla="*/ 26 h 34" name="T35"/>
                  <a:gd fmla="*/ 10 w 20" name="T36"/>
                  <a:gd fmla="*/ 30 h 34" name="T37"/>
                  <a:gd fmla="*/ 8 w 20" name="T38"/>
                  <a:gd fmla="*/ 22 h 34" name="T39"/>
                  <a:gd fmla="*/ 12 w 20" name="T40"/>
                  <a:gd fmla="*/ 22 h 34" name="T41"/>
                  <a:gd fmla="*/ 10 w 20" name="T42"/>
                  <a:gd fmla="*/ 20 h 34" name="T43"/>
                  <a:gd fmla="*/ 10 w 20" name="T44"/>
                  <a:gd fmla="*/ 16 h 34" name="T45"/>
                  <a:gd fmla="*/ 10 w 20" name="T46"/>
                  <a:gd fmla="*/ 20 h 34" name="T47"/>
                  <a:gd fmla="*/ 11 w 20" name="T48"/>
                  <a:gd fmla="*/ 12 h 34" name="T49"/>
                  <a:gd fmla="*/ 16 w 20" name="T50"/>
                  <a:gd fmla="*/ 11 h 34" name="T51"/>
                  <a:gd fmla="*/ 17 w 20" name="T52"/>
                  <a:gd fmla="*/ 13 h 34" name="T53"/>
                  <a:gd fmla="*/ 12 w 20" name="T54"/>
                  <a:gd fmla="*/ 14 h 34" name="T55"/>
                  <a:gd fmla="*/ 15 w 20" name="T56"/>
                  <a:gd fmla="*/ 30 h 34" name="T57"/>
                  <a:gd fmla="*/ 15 w 20" name="T58"/>
                  <a:gd fmla="*/ 26 h 34" name="T59"/>
                  <a:gd fmla="*/ 15 w 20" name="T60"/>
                  <a:gd fmla="*/ 30 h 34" name="T61"/>
                  <a:gd fmla="*/ 13 w 20" name="T62"/>
                  <a:gd fmla="*/ 22 h 34" name="T63"/>
                  <a:gd fmla="*/ 17 w 20" name="T64"/>
                  <a:gd fmla="*/ 22 h 34" name="T65"/>
                  <a:gd fmla="*/ 15 w 20" name="T66"/>
                  <a:gd fmla="*/ 20 h 34" name="T67"/>
                  <a:gd fmla="*/ 15 w 20" name="T68"/>
                  <a:gd fmla="*/ 16 h 34" name="T69"/>
                  <a:gd fmla="*/ 15 w 20" name="T70"/>
                  <a:gd fmla="*/ 20 h 34" name="T71"/>
                  <a:gd fmla="*/ 16 w 20" name="T72"/>
                  <a:gd fmla="*/ 9 h 34" name="T73"/>
                  <a:gd fmla="*/ 2 w 20" name="T74"/>
                  <a:gd fmla="*/ 7 h 34" name="T75"/>
                  <a:gd fmla="*/ 4 w 20" name="T76"/>
                  <a:gd fmla="*/ 2 h 34" name="T77"/>
                  <a:gd fmla="*/ 18 w 20" name="T78"/>
                  <a:gd fmla="*/ 5 h 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4" w="20">
                    <a:moveTo>
                      <a:pt x="16" y="0"/>
                    </a:moveTo>
                    <a:cubicBezTo>
                      <a:pt x="3" y="0"/>
                      <a:pt x="3" y="0"/>
                      <a:pt x="3" y="0"/>
                    </a:cubicBezTo>
                    <a:cubicBezTo>
                      <a:pt x="1" y="0"/>
                      <a:pt x="0" y="2"/>
                      <a:pt x="0" y="3"/>
                    </a:cubicBezTo>
                    <a:cubicBezTo>
                      <a:pt x="0" y="30"/>
                      <a:pt x="0" y="30"/>
                      <a:pt x="0" y="30"/>
                    </a:cubicBezTo>
                    <a:cubicBezTo>
                      <a:pt x="0" y="32"/>
                      <a:pt x="1" y="34"/>
                      <a:pt x="3" y="34"/>
                    </a:cubicBezTo>
                    <a:cubicBezTo>
                      <a:pt x="16" y="34"/>
                      <a:pt x="16" y="34"/>
                      <a:pt x="16" y="34"/>
                    </a:cubicBezTo>
                    <a:cubicBezTo>
                      <a:pt x="18" y="34"/>
                      <a:pt x="20" y="32"/>
                      <a:pt x="20" y="30"/>
                    </a:cubicBezTo>
                    <a:cubicBezTo>
                      <a:pt x="20" y="3"/>
                      <a:pt x="20" y="3"/>
                      <a:pt x="20" y="3"/>
                    </a:cubicBezTo>
                    <a:cubicBezTo>
                      <a:pt x="20" y="2"/>
                      <a:pt x="18" y="0"/>
                      <a:pt x="16" y="0"/>
                    </a:cubicBezTo>
                    <a:close/>
                    <a:moveTo>
                      <a:pt x="5" y="30"/>
                    </a:moveTo>
                    <a:cubicBezTo>
                      <a:pt x="4" y="30"/>
                      <a:pt x="3" y="29"/>
                      <a:pt x="3" y="28"/>
                    </a:cubicBezTo>
                    <a:cubicBezTo>
                      <a:pt x="3" y="27"/>
                      <a:pt x="4" y="26"/>
                      <a:pt x="5" y="26"/>
                    </a:cubicBezTo>
                    <a:cubicBezTo>
                      <a:pt x="6" y="26"/>
                      <a:pt x="7" y="27"/>
                      <a:pt x="7" y="28"/>
                    </a:cubicBezTo>
                    <a:cubicBezTo>
                      <a:pt x="7" y="29"/>
                      <a:pt x="6" y="30"/>
                      <a:pt x="5" y="30"/>
                    </a:cubicBezTo>
                    <a:close/>
                    <a:moveTo>
                      <a:pt x="5" y="24"/>
                    </a:moveTo>
                    <a:cubicBezTo>
                      <a:pt x="4" y="24"/>
                      <a:pt x="3" y="24"/>
                      <a:pt x="3" y="22"/>
                    </a:cubicBezTo>
                    <a:cubicBezTo>
                      <a:pt x="3" y="21"/>
                      <a:pt x="4" y="20"/>
                      <a:pt x="5" y="20"/>
                    </a:cubicBezTo>
                    <a:cubicBezTo>
                      <a:pt x="6" y="20"/>
                      <a:pt x="7" y="21"/>
                      <a:pt x="7" y="22"/>
                    </a:cubicBezTo>
                    <a:cubicBezTo>
                      <a:pt x="7" y="24"/>
                      <a:pt x="6" y="24"/>
                      <a:pt x="5" y="24"/>
                    </a:cubicBezTo>
                    <a:close/>
                    <a:moveTo>
                      <a:pt x="5" y="20"/>
                    </a:moveTo>
                    <a:cubicBezTo>
                      <a:pt x="4" y="20"/>
                      <a:pt x="3" y="19"/>
                      <a:pt x="3" y="18"/>
                    </a:cubicBezTo>
                    <a:cubicBezTo>
                      <a:pt x="3" y="17"/>
                      <a:pt x="4" y="16"/>
                      <a:pt x="5" y="16"/>
                    </a:cubicBezTo>
                    <a:cubicBezTo>
                      <a:pt x="6" y="16"/>
                      <a:pt x="7" y="17"/>
                      <a:pt x="7" y="18"/>
                    </a:cubicBezTo>
                    <a:cubicBezTo>
                      <a:pt x="7" y="19"/>
                      <a:pt x="6" y="20"/>
                      <a:pt x="5" y="20"/>
                    </a:cubicBezTo>
                    <a:close/>
                    <a:moveTo>
                      <a:pt x="3" y="13"/>
                    </a:moveTo>
                    <a:cubicBezTo>
                      <a:pt x="3" y="12"/>
                      <a:pt x="3" y="12"/>
                      <a:pt x="3" y="12"/>
                    </a:cubicBezTo>
                    <a:cubicBezTo>
                      <a:pt x="3" y="12"/>
                      <a:pt x="4" y="11"/>
                      <a:pt x="4" y="11"/>
                    </a:cubicBezTo>
                    <a:cubicBezTo>
                      <a:pt x="8" y="11"/>
                      <a:pt x="8" y="11"/>
                      <a:pt x="8" y="11"/>
                    </a:cubicBezTo>
                    <a:cubicBezTo>
                      <a:pt x="9" y="11"/>
                      <a:pt x="9" y="12"/>
                      <a:pt x="9" y="12"/>
                    </a:cubicBezTo>
                    <a:cubicBezTo>
                      <a:pt x="9" y="13"/>
                      <a:pt x="9" y="13"/>
                      <a:pt x="9" y="13"/>
                    </a:cubicBezTo>
                    <a:cubicBezTo>
                      <a:pt x="9" y="14"/>
                      <a:pt x="9" y="14"/>
                      <a:pt x="8" y="14"/>
                    </a:cubicBezTo>
                    <a:cubicBezTo>
                      <a:pt x="4" y="14"/>
                      <a:pt x="4" y="14"/>
                      <a:pt x="4" y="14"/>
                    </a:cubicBezTo>
                    <a:cubicBezTo>
                      <a:pt x="4" y="14"/>
                      <a:pt x="3" y="14"/>
                      <a:pt x="3" y="13"/>
                    </a:cubicBezTo>
                    <a:close/>
                    <a:moveTo>
                      <a:pt x="10" y="30"/>
                    </a:moveTo>
                    <a:cubicBezTo>
                      <a:pt x="9" y="30"/>
                      <a:pt x="8" y="29"/>
                      <a:pt x="8" y="28"/>
                    </a:cubicBezTo>
                    <a:cubicBezTo>
                      <a:pt x="8" y="27"/>
                      <a:pt x="9" y="26"/>
                      <a:pt x="10" y="26"/>
                    </a:cubicBezTo>
                    <a:cubicBezTo>
                      <a:pt x="11" y="26"/>
                      <a:pt x="12" y="27"/>
                      <a:pt x="12" y="28"/>
                    </a:cubicBezTo>
                    <a:cubicBezTo>
                      <a:pt x="12" y="29"/>
                      <a:pt x="11" y="30"/>
                      <a:pt x="10" y="30"/>
                    </a:cubicBezTo>
                    <a:close/>
                    <a:moveTo>
                      <a:pt x="10" y="24"/>
                    </a:moveTo>
                    <a:cubicBezTo>
                      <a:pt x="9" y="24"/>
                      <a:pt x="8" y="24"/>
                      <a:pt x="8" y="22"/>
                    </a:cubicBezTo>
                    <a:cubicBezTo>
                      <a:pt x="8" y="21"/>
                      <a:pt x="9" y="20"/>
                      <a:pt x="10" y="20"/>
                    </a:cubicBezTo>
                    <a:cubicBezTo>
                      <a:pt x="11" y="20"/>
                      <a:pt x="12" y="21"/>
                      <a:pt x="12" y="22"/>
                    </a:cubicBezTo>
                    <a:cubicBezTo>
                      <a:pt x="12" y="24"/>
                      <a:pt x="11" y="24"/>
                      <a:pt x="10" y="24"/>
                    </a:cubicBezTo>
                    <a:close/>
                    <a:moveTo>
                      <a:pt x="10" y="20"/>
                    </a:moveTo>
                    <a:cubicBezTo>
                      <a:pt x="9" y="20"/>
                      <a:pt x="8" y="19"/>
                      <a:pt x="8" y="18"/>
                    </a:cubicBezTo>
                    <a:cubicBezTo>
                      <a:pt x="8" y="17"/>
                      <a:pt x="9" y="16"/>
                      <a:pt x="10" y="16"/>
                    </a:cubicBezTo>
                    <a:cubicBezTo>
                      <a:pt x="11" y="16"/>
                      <a:pt x="12" y="17"/>
                      <a:pt x="12" y="18"/>
                    </a:cubicBezTo>
                    <a:cubicBezTo>
                      <a:pt x="12" y="19"/>
                      <a:pt x="11" y="20"/>
                      <a:pt x="10" y="20"/>
                    </a:cubicBezTo>
                    <a:close/>
                    <a:moveTo>
                      <a:pt x="11" y="13"/>
                    </a:moveTo>
                    <a:cubicBezTo>
                      <a:pt x="11" y="12"/>
                      <a:pt x="11" y="12"/>
                      <a:pt x="11" y="12"/>
                    </a:cubicBezTo>
                    <a:cubicBezTo>
                      <a:pt x="11" y="12"/>
                      <a:pt x="11" y="11"/>
                      <a:pt x="12" y="11"/>
                    </a:cubicBezTo>
                    <a:cubicBezTo>
                      <a:pt x="16" y="11"/>
                      <a:pt x="16" y="11"/>
                      <a:pt x="16" y="11"/>
                    </a:cubicBezTo>
                    <a:cubicBezTo>
                      <a:pt x="16" y="11"/>
                      <a:pt x="17" y="12"/>
                      <a:pt x="17" y="12"/>
                    </a:cubicBezTo>
                    <a:cubicBezTo>
                      <a:pt x="17" y="13"/>
                      <a:pt x="17" y="13"/>
                      <a:pt x="17" y="13"/>
                    </a:cubicBezTo>
                    <a:cubicBezTo>
                      <a:pt x="17" y="14"/>
                      <a:pt x="16" y="14"/>
                      <a:pt x="16" y="14"/>
                    </a:cubicBezTo>
                    <a:cubicBezTo>
                      <a:pt x="12" y="14"/>
                      <a:pt x="12" y="14"/>
                      <a:pt x="12" y="14"/>
                    </a:cubicBezTo>
                    <a:cubicBezTo>
                      <a:pt x="11" y="14"/>
                      <a:pt x="11" y="14"/>
                      <a:pt x="11" y="13"/>
                    </a:cubicBezTo>
                    <a:close/>
                    <a:moveTo>
                      <a:pt x="15" y="30"/>
                    </a:moveTo>
                    <a:cubicBezTo>
                      <a:pt x="14" y="30"/>
                      <a:pt x="13" y="29"/>
                      <a:pt x="13" y="28"/>
                    </a:cubicBezTo>
                    <a:cubicBezTo>
                      <a:pt x="13" y="27"/>
                      <a:pt x="14" y="26"/>
                      <a:pt x="15" y="26"/>
                    </a:cubicBezTo>
                    <a:cubicBezTo>
                      <a:pt x="16" y="26"/>
                      <a:pt x="17" y="27"/>
                      <a:pt x="17" y="28"/>
                    </a:cubicBezTo>
                    <a:cubicBezTo>
                      <a:pt x="17" y="29"/>
                      <a:pt x="16" y="30"/>
                      <a:pt x="15" y="30"/>
                    </a:cubicBezTo>
                    <a:close/>
                    <a:moveTo>
                      <a:pt x="15" y="24"/>
                    </a:moveTo>
                    <a:cubicBezTo>
                      <a:pt x="14" y="24"/>
                      <a:pt x="13" y="24"/>
                      <a:pt x="13" y="22"/>
                    </a:cubicBezTo>
                    <a:cubicBezTo>
                      <a:pt x="13" y="21"/>
                      <a:pt x="14" y="20"/>
                      <a:pt x="15" y="20"/>
                    </a:cubicBezTo>
                    <a:cubicBezTo>
                      <a:pt x="16" y="20"/>
                      <a:pt x="17" y="21"/>
                      <a:pt x="17" y="22"/>
                    </a:cubicBezTo>
                    <a:cubicBezTo>
                      <a:pt x="17" y="24"/>
                      <a:pt x="16" y="24"/>
                      <a:pt x="15" y="24"/>
                    </a:cubicBezTo>
                    <a:close/>
                    <a:moveTo>
                      <a:pt x="15" y="20"/>
                    </a:moveTo>
                    <a:cubicBezTo>
                      <a:pt x="14" y="20"/>
                      <a:pt x="13" y="19"/>
                      <a:pt x="13" y="18"/>
                    </a:cubicBezTo>
                    <a:cubicBezTo>
                      <a:pt x="13" y="17"/>
                      <a:pt x="14" y="16"/>
                      <a:pt x="15" y="16"/>
                    </a:cubicBezTo>
                    <a:cubicBezTo>
                      <a:pt x="16" y="16"/>
                      <a:pt x="17" y="17"/>
                      <a:pt x="17" y="18"/>
                    </a:cubicBezTo>
                    <a:cubicBezTo>
                      <a:pt x="17" y="19"/>
                      <a:pt x="16" y="20"/>
                      <a:pt x="15" y="20"/>
                    </a:cubicBezTo>
                    <a:close/>
                    <a:moveTo>
                      <a:pt x="18" y="7"/>
                    </a:moveTo>
                    <a:cubicBezTo>
                      <a:pt x="18" y="8"/>
                      <a:pt x="17" y="9"/>
                      <a:pt x="16" y="9"/>
                    </a:cubicBezTo>
                    <a:cubicBezTo>
                      <a:pt x="4" y="9"/>
                      <a:pt x="4" y="9"/>
                      <a:pt x="4" y="9"/>
                    </a:cubicBezTo>
                    <a:cubicBezTo>
                      <a:pt x="3" y="9"/>
                      <a:pt x="2" y="8"/>
                      <a:pt x="2" y="7"/>
                    </a:cubicBezTo>
                    <a:cubicBezTo>
                      <a:pt x="2" y="5"/>
                      <a:pt x="2" y="5"/>
                      <a:pt x="2" y="5"/>
                    </a:cubicBezTo>
                    <a:cubicBezTo>
                      <a:pt x="2" y="4"/>
                      <a:pt x="3" y="2"/>
                      <a:pt x="4" y="2"/>
                    </a:cubicBezTo>
                    <a:cubicBezTo>
                      <a:pt x="16" y="2"/>
                      <a:pt x="16" y="2"/>
                      <a:pt x="16" y="2"/>
                    </a:cubicBezTo>
                    <a:cubicBezTo>
                      <a:pt x="17" y="2"/>
                      <a:pt x="18" y="4"/>
                      <a:pt x="18" y="5"/>
                    </a:cubicBezTo>
                    <a:lnTo>
                      <a:pt x="18"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238"/>
              <p:cNvSpPr>
                <a:spLocks noEditPoints="1"/>
              </p:cNvSpPr>
              <p:nvPr/>
            </p:nvSpPr>
            <p:spPr bwMode="auto">
              <a:xfrm>
                <a:off x="10207786" y="2068089"/>
                <a:ext cx="314325" cy="428625"/>
              </a:xfrm>
              <a:custGeom>
                <a:gdLst>
                  <a:gd fmla="*/ 27 w 28" name="T0"/>
                  <a:gd fmla="*/ 17 h 38" name="T1"/>
                  <a:gd fmla="*/ 25 w 28" name="T2"/>
                  <a:gd fmla="*/ 19 h 38" name="T3"/>
                  <a:gd fmla="*/ 24 w 28" name="T4"/>
                  <a:gd fmla="*/ 17 h 38" name="T5"/>
                  <a:gd fmla="*/ 22 w 28" name="T6"/>
                  <a:gd fmla="*/ 16 h 38" name="T7"/>
                  <a:gd fmla="*/ 22 w 28" name="T8"/>
                  <a:gd fmla="*/ 19 h 38" name="T9"/>
                  <a:gd fmla="*/ 20 w 28" name="T10"/>
                  <a:gd fmla="*/ 5 h 38" name="T11"/>
                  <a:gd fmla="*/ 8 w 28" name="T12"/>
                  <a:gd fmla="*/ 5 h 38" name="T13"/>
                  <a:gd fmla="*/ 6 w 28" name="T14"/>
                  <a:gd fmla="*/ 19 h 38" name="T15"/>
                  <a:gd fmla="*/ 6 w 28" name="T16"/>
                  <a:gd fmla="*/ 16 h 38" name="T17"/>
                  <a:gd fmla="*/ 4 w 28" name="T18"/>
                  <a:gd fmla="*/ 17 h 38" name="T19"/>
                  <a:gd fmla="*/ 2 w 28" name="T20"/>
                  <a:gd fmla="*/ 19 h 38" name="T21"/>
                  <a:gd fmla="*/ 1 w 28" name="T22"/>
                  <a:gd fmla="*/ 17 h 38" name="T23"/>
                  <a:gd fmla="*/ 0 w 28" name="T24"/>
                  <a:gd fmla="*/ 20 h 38" name="T25"/>
                  <a:gd fmla="*/ 1 w 28" name="T26"/>
                  <a:gd fmla="*/ 23 h 38" name="T27"/>
                  <a:gd fmla="*/ 2 w 28" name="T28"/>
                  <a:gd fmla="*/ 22 h 38" name="T29"/>
                  <a:gd fmla="*/ 4 w 28" name="T30"/>
                  <a:gd fmla="*/ 21 h 38" name="T31"/>
                  <a:gd fmla="*/ 12 w 28" name="T32"/>
                  <a:gd fmla="*/ 30 h 38" name="T33"/>
                  <a:gd fmla="*/ 5 w 28" name="T34"/>
                  <a:gd fmla="*/ 36 h 38" name="T35"/>
                  <a:gd fmla="*/ 23 w 28" name="T36"/>
                  <a:gd fmla="*/ 38 h 38" name="T37"/>
                  <a:gd fmla="*/ 15 w 28" name="T38"/>
                  <a:gd fmla="*/ 36 h 38" name="T39"/>
                  <a:gd fmla="*/ 21 w 28" name="T40"/>
                  <a:gd fmla="*/ 27 h 38" name="T41"/>
                  <a:gd fmla="*/ 25 w 28" name="T42"/>
                  <a:gd fmla="*/ 21 h 38" name="T43"/>
                  <a:gd fmla="*/ 27 w 28" name="T44"/>
                  <a:gd fmla="*/ 23 h 38" name="T45"/>
                  <a:gd fmla="*/ 27 w 28" name="T46"/>
                  <a:gd fmla="*/ 21 h 38" name="T47"/>
                  <a:gd fmla="*/ 27 w 28" name="T48"/>
                  <a:gd fmla="*/ 19 h 38" name="T49"/>
                  <a:gd fmla="*/ 17 w 28" name="T50"/>
                  <a:gd fmla="*/ 4 h 38" name="T51"/>
                  <a:gd fmla="*/ 18 w 28" name="T52"/>
                  <a:gd fmla="*/ 8 h 38" name="T53"/>
                  <a:gd fmla="*/ 16 w 28" name="T54"/>
                  <a:gd fmla="*/ 8 h 38" name="T55"/>
                  <a:gd fmla="*/ 19 w 28" name="T56"/>
                  <a:gd fmla="*/ 25 h 38" name="T57"/>
                  <a:gd fmla="*/ 9 w 28" name="T58"/>
                  <a:gd fmla="*/ 25 h 38" name="T59"/>
                  <a:gd fmla="*/ 8 w 28" name="T60"/>
                  <a:gd fmla="*/ 21 h 38" name="T61"/>
                  <a:gd fmla="*/ 14 w 28" name="T62"/>
                  <a:gd fmla="*/ 27 h 38" name="T63"/>
                  <a:gd fmla="*/ 20 w 28" name="T64"/>
                  <a:gd fmla="*/ 21 h 38" name="T65"/>
                  <a:gd fmla="*/ 19 w 28" name="T66"/>
                  <a:gd fmla="*/ 25 h 3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 w="28">
                    <a:moveTo>
                      <a:pt x="27" y="19"/>
                    </a:moveTo>
                    <a:cubicBezTo>
                      <a:pt x="27" y="17"/>
                      <a:pt x="27" y="17"/>
                      <a:pt x="27" y="17"/>
                    </a:cubicBezTo>
                    <a:cubicBezTo>
                      <a:pt x="25" y="17"/>
                      <a:pt x="25" y="17"/>
                      <a:pt x="25" y="17"/>
                    </a:cubicBezTo>
                    <a:cubicBezTo>
                      <a:pt x="25" y="19"/>
                      <a:pt x="25" y="19"/>
                      <a:pt x="25" y="19"/>
                    </a:cubicBezTo>
                    <a:cubicBezTo>
                      <a:pt x="24" y="19"/>
                      <a:pt x="24" y="19"/>
                      <a:pt x="24" y="19"/>
                    </a:cubicBezTo>
                    <a:cubicBezTo>
                      <a:pt x="24" y="18"/>
                      <a:pt x="24" y="18"/>
                      <a:pt x="24" y="17"/>
                    </a:cubicBezTo>
                    <a:cubicBezTo>
                      <a:pt x="24" y="16"/>
                      <a:pt x="24" y="16"/>
                      <a:pt x="24" y="16"/>
                    </a:cubicBezTo>
                    <a:cubicBezTo>
                      <a:pt x="22" y="16"/>
                      <a:pt x="22" y="16"/>
                      <a:pt x="22" y="16"/>
                    </a:cubicBezTo>
                    <a:cubicBezTo>
                      <a:pt x="22" y="17"/>
                      <a:pt x="22" y="17"/>
                      <a:pt x="22" y="17"/>
                    </a:cubicBezTo>
                    <a:cubicBezTo>
                      <a:pt x="22" y="18"/>
                      <a:pt x="22" y="18"/>
                      <a:pt x="22" y="19"/>
                    </a:cubicBezTo>
                    <a:cubicBezTo>
                      <a:pt x="20" y="19"/>
                      <a:pt x="20" y="19"/>
                      <a:pt x="20" y="19"/>
                    </a:cubicBezTo>
                    <a:cubicBezTo>
                      <a:pt x="20" y="5"/>
                      <a:pt x="20" y="5"/>
                      <a:pt x="20" y="5"/>
                    </a:cubicBezTo>
                    <a:cubicBezTo>
                      <a:pt x="20" y="2"/>
                      <a:pt x="17" y="0"/>
                      <a:pt x="14" y="0"/>
                    </a:cubicBezTo>
                    <a:cubicBezTo>
                      <a:pt x="11" y="0"/>
                      <a:pt x="8" y="2"/>
                      <a:pt x="8" y="5"/>
                    </a:cubicBezTo>
                    <a:cubicBezTo>
                      <a:pt x="8" y="19"/>
                      <a:pt x="8" y="19"/>
                      <a:pt x="8" y="19"/>
                    </a:cubicBezTo>
                    <a:cubicBezTo>
                      <a:pt x="6" y="19"/>
                      <a:pt x="6" y="19"/>
                      <a:pt x="6" y="19"/>
                    </a:cubicBezTo>
                    <a:cubicBezTo>
                      <a:pt x="6" y="18"/>
                      <a:pt x="6" y="18"/>
                      <a:pt x="6" y="17"/>
                    </a:cubicBezTo>
                    <a:cubicBezTo>
                      <a:pt x="6" y="16"/>
                      <a:pt x="6" y="16"/>
                      <a:pt x="6" y="16"/>
                    </a:cubicBezTo>
                    <a:cubicBezTo>
                      <a:pt x="4" y="16"/>
                      <a:pt x="4" y="16"/>
                      <a:pt x="4" y="16"/>
                    </a:cubicBezTo>
                    <a:cubicBezTo>
                      <a:pt x="4" y="17"/>
                      <a:pt x="4" y="17"/>
                      <a:pt x="4" y="17"/>
                    </a:cubicBezTo>
                    <a:cubicBezTo>
                      <a:pt x="4" y="18"/>
                      <a:pt x="4" y="18"/>
                      <a:pt x="4" y="19"/>
                    </a:cubicBezTo>
                    <a:cubicBezTo>
                      <a:pt x="2" y="19"/>
                      <a:pt x="2" y="19"/>
                      <a:pt x="2" y="19"/>
                    </a:cubicBezTo>
                    <a:cubicBezTo>
                      <a:pt x="2" y="17"/>
                      <a:pt x="2" y="17"/>
                      <a:pt x="2" y="17"/>
                    </a:cubicBezTo>
                    <a:cubicBezTo>
                      <a:pt x="1" y="17"/>
                      <a:pt x="1" y="17"/>
                      <a:pt x="1" y="17"/>
                    </a:cubicBezTo>
                    <a:cubicBezTo>
                      <a:pt x="1" y="19"/>
                      <a:pt x="1" y="19"/>
                      <a:pt x="1" y="19"/>
                    </a:cubicBezTo>
                    <a:cubicBezTo>
                      <a:pt x="0" y="19"/>
                      <a:pt x="0" y="20"/>
                      <a:pt x="0" y="20"/>
                    </a:cubicBezTo>
                    <a:cubicBezTo>
                      <a:pt x="0" y="20"/>
                      <a:pt x="0" y="21"/>
                      <a:pt x="1" y="21"/>
                    </a:cubicBezTo>
                    <a:cubicBezTo>
                      <a:pt x="1" y="23"/>
                      <a:pt x="1" y="23"/>
                      <a:pt x="1" y="23"/>
                    </a:cubicBezTo>
                    <a:cubicBezTo>
                      <a:pt x="2" y="23"/>
                      <a:pt x="2" y="23"/>
                      <a:pt x="2" y="23"/>
                    </a:cubicBezTo>
                    <a:cubicBezTo>
                      <a:pt x="2" y="22"/>
                      <a:pt x="2" y="22"/>
                      <a:pt x="2" y="22"/>
                    </a:cubicBezTo>
                    <a:cubicBezTo>
                      <a:pt x="2" y="21"/>
                      <a:pt x="2" y="21"/>
                      <a:pt x="2" y="21"/>
                    </a:cubicBezTo>
                    <a:cubicBezTo>
                      <a:pt x="4" y="21"/>
                      <a:pt x="4" y="21"/>
                      <a:pt x="4" y="21"/>
                    </a:cubicBezTo>
                    <a:cubicBezTo>
                      <a:pt x="5" y="24"/>
                      <a:pt x="6" y="26"/>
                      <a:pt x="7" y="27"/>
                    </a:cubicBezTo>
                    <a:cubicBezTo>
                      <a:pt x="8" y="29"/>
                      <a:pt x="10" y="30"/>
                      <a:pt x="12" y="30"/>
                    </a:cubicBezTo>
                    <a:cubicBezTo>
                      <a:pt x="12" y="36"/>
                      <a:pt x="12" y="36"/>
                      <a:pt x="12" y="36"/>
                    </a:cubicBezTo>
                    <a:cubicBezTo>
                      <a:pt x="5" y="36"/>
                      <a:pt x="5" y="36"/>
                      <a:pt x="5" y="36"/>
                    </a:cubicBezTo>
                    <a:cubicBezTo>
                      <a:pt x="5" y="38"/>
                      <a:pt x="5" y="38"/>
                      <a:pt x="5" y="38"/>
                    </a:cubicBezTo>
                    <a:cubicBezTo>
                      <a:pt x="23" y="38"/>
                      <a:pt x="23" y="38"/>
                      <a:pt x="23" y="38"/>
                    </a:cubicBezTo>
                    <a:cubicBezTo>
                      <a:pt x="23" y="36"/>
                      <a:pt x="23" y="36"/>
                      <a:pt x="23" y="36"/>
                    </a:cubicBezTo>
                    <a:cubicBezTo>
                      <a:pt x="15" y="36"/>
                      <a:pt x="15" y="36"/>
                      <a:pt x="15" y="36"/>
                    </a:cubicBezTo>
                    <a:cubicBezTo>
                      <a:pt x="15" y="30"/>
                      <a:pt x="15" y="30"/>
                      <a:pt x="15" y="30"/>
                    </a:cubicBezTo>
                    <a:cubicBezTo>
                      <a:pt x="18" y="30"/>
                      <a:pt x="20" y="29"/>
                      <a:pt x="21" y="27"/>
                    </a:cubicBezTo>
                    <a:cubicBezTo>
                      <a:pt x="22" y="26"/>
                      <a:pt x="23" y="24"/>
                      <a:pt x="24" y="21"/>
                    </a:cubicBezTo>
                    <a:cubicBezTo>
                      <a:pt x="25" y="21"/>
                      <a:pt x="25" y="21"/>
                      <a:pt x="25" y="21"/>
                    </a:cubicBezTo>
                    <a:cubicBezTo>
                      <a:pt x="25" y="23"/>
                      <a:pt x="25" y="23"/>
                      <a:pt x="25" y="23"/>
                    </a:cubicBezTo>
                    <a:cubicBezTo>
                      <a:pt x="27" y="23"/>
                      <a:pt x="27" y="23"/>
                      <a:pt x="27" y="23"/>
                    </a:cubicBezTo>
                    <a:cubicBezTo>
                      <a:pt x="27" y="22"/>
                      <a:pt x="27" y="22"/>
                      <a:pt x="27" y="22"/>
                    </a:cubicBezTo>
                    <a:cubicBezTo>
                      <a:pt x="27" y="21"/>
                      <a:pt x="27" y="21"/>
                      <a:pt x="27" y="21"/>
                    </a:cubicBezTo>
                    <a:cubicBezTo>
                      <a:pt x="27" y="21"/>
                      <a:pt x="28" y="20"/>
                      <a:pt x="28" y="20"/>
                    </a:cubicBezTo>
                    <a:cubicBezTo>
                      <a:pt x="28" y="20"/>
                      <a:pt x="27" y="19"/>
                      <a:pt x="27" y="19"/>
                    </a:cubicBezTo>
                    <a:close/>
                    <a:moveTo>
                      <a:pt x="16" y="5"/>
                    </a:moveTo>
                    <a:cubicBezTo>
                      <a:pt x="16" y="4"/>
                      <a:pt x="17" y="4"/>
                      <a:pt x="17" y="4"/>
                    </a:cubicBezTo>
                    <a:cubicBezTo>
                      <a:pt x="18" y="4"/>
                      <a:pt x="18" y="4"/>
                      <a:pt x="18" y="5"/>
                    </a:cubicBezTo>
                    <a:cubicBezTo>
                      <a:pt x="18" y="8"/>
                      <a:pt x="18" y="8"/>
                      <a:pt x="18" y="8"/>
                    </a:cubicBezTo>
                    <a:cubicBezTo>
                      <a:pt x="18" y="8"/>
                      <a:pt x="18" y="9"/>
                      <a:pt x="17" y="9"/>
                    </a:cubicBezTo>
                    <a:cubicBezTo>
                      <a:pt x="17" y="9"/>
                      <a:pt x="16" y="8"/>
                      <a:pt x="16" y="8"/>
                    </a:cubicBezTo>
                    <a:lnTo>
                      <a:pt x="16" y="5"/>
                    </a:lnTo>
                    <a:close/>
                    <a:moveTo>
                      <a:pt x="19" y="25"/>
                    </a:moveTo>
                    <a:cubicBezTo>
                      <a:pt x="18" y="27"/>
                      <a:pt x="16" y="28"/>
                      <a:pt x="14" y="28"/>
                    </a:cubicBezTo>
                    <a:cubicBezTo>
                      <a:pt x="12" y="28"/>
                      <a:pt x="10" y="27"/>
                      <a:pt x="9" y="25"/>
                    </a:cubicBezTo>
                    <a:cubicBezTo>
                      <a:pt x="8" y="24"/>
                      <a:pt x="7" y="23"/>
                      <a:pt x="7" y="21"/>
                    </a:cubicBezTo>
                    <a:cubicBezTo>
                      <a:pt x="8" y="21"/>
                      <a:pt x="8" y="21"/>
                      <a:pt x="8" y="21"/>
                    </a:cubicBezTo>
                    <a:cubicBezTo>
                      <a:pt x="8" y="22"/>
                      <a:pt x="8" y="22"/>
                      <a:pt x="8" y="22"/>
                    </a:cubicBezTo>
                    <a:cubicBezTo>
                      <a:pt x="8" y="24"/>
                      <a:pt x="11" y="27"/>
                      <a:pt x="14" y="27"/>
                    </a:cubicBezTo>
                    <a:cubicBezTo>
                      <a:pt x="17" y="27"/>
                      <a:pt x="20" y="24"/>
                      <a:pt x="20" y="22"/>
                    </a:cubicBezTo>
                    <a:cubicBezTo>
                      <a:pt x="20" y="21"/>
                      <a:pt x="20" y="21"/>
                      <a:pt x="20" y="21"/>
                    </a:cubicBezTo>
                    <a:cubicBezTo>
                      <a:pt x="21" y="21"/>
                      <a:pt x="21" y="21"/>
                      <a:pt x="21" y="21"/>
                    </a:cubicBezTo>
                    <a:cubicBezTo>
                      <a:pt x="21" y="23"/>
                      <a:pt x="20" y="24"/>
                      <a:pt x="19" y="2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239"/>
              <p:cNvSpPr>
                <a:spLocks noEditPoints="1"/>
              </p:cNvSpPr>
              <p:nvPr/>
            </p:nvSpPr>
            <p:spPr bwMode="auto">
              <a:xfrm>
                <a:off x="10218899" y="1537864"/>
                <a:ext cx="292100" cy="382587"/>
              </a:xfrm>
              <a:custGeom>
                <a:gdLst>
                  <a:gd fmla="*/ 26 w 26" name="T0"/>
                  <a:gd fmla="*/ 10 h 34" name="T1"/>
                  <a:gd fmla="*/ 25 w 26" name="T2"/>
                  <a:gd fmla="*/ 8 h 34" name="T3"/>
                  <a:gd fmla="*/ 17 w 26" name="T4"/>
                  <a:gd fmla="*/ 1 h 34" name="T5"/>
                  <a:gd fmla="*/ 15 w 26" name="T6"/>
                  <a:gd fmla="*/ 0 h 34" name="T7"/>
                  <a:gd fmla="*/ 15 w 26" name="T8"/>
                  <a:gd fmla="*/ 0 h 34" name="T9"/>
                  <a:gd fmla="*/ 15 w 26" name="T10"/>
                  <a:gd fmla="*/ 0 h 34" name="T11"/>
                  <a:gd fmla="*/ 4 w 26" name="T12"/>
                  <a:gd fmla="*/ 0 h 34" name="T13"/>
                  <a:gd fmla="*/ 0 w 26" name="T14"/>
                  <a:gd fmla="*/ 4 h 34" name="T15"/>
                  <a:gd fmla="*/ 0 w 26" name="T16"/>
                  <a:gd fmla="*/ 30 h 34" name="T17"/>
                  <a:gd fmla="*/ 4 w 26" name="T18"/>
                  <a:gd fmla="*/ 34 h 34" name="T19"/>
                  <a:gd fmla="*/ 22 w 26" name="T20"/>
                  <a:gd fmla="*/ 34 h 34" name="T21"/>
                  <a:gd fmla="*/ 26 w 26" name="T22"/>
                  <a:gd fmla="*/ 30 h 34" name="T23"/>
                  <a:gd fmla="*/ 26 w 26" name="T24"/>
                  <a:gd fmla="*/ 10 h 34" name="T25"/>
                  <a:gd fmla="*/ 16 w 26" name="T26"/>
                  <a:gd fmla="*/ 3 h 34" name="T27"/>
                  <a:gd fmla="*/ 22 w 26" name="T28"/>
                  <a:gd fmla="*/ 9 h 34" name="T29"/>
                  <a:gd fmla="*/ 18 w 26" name="T30"/>
                  <a:gd fmla="*/ 9 h 34" name="T31"/>
                  <a:gd fmla="*/ 16 w 26" name="T32"/>
                  <a:gd fmla="*/ 8 h 34" name="T33"/>
                  <a:gd fmla="*/ 16 w 26" name="T34"/>
                  <a:gd fmla="*/ 3 h 34" name="T35"/>
                  <a:gd fmla="*/ 23 w 26" name="T36"/>
                  <a:gd fmla="*/ 30 h 34" name="T37"/>
                  <a:gd fmla="*/ 22 w 26" name="T38"/>
                  <a:gd fmla="*/ 31 h 34" name="T39"/>
                  <a:gd fmla="*/ 4 w 26" name="T40"/>
                  <a:gd fmla="*/ 31 h 34" name="T41"/>
                  <a:gd fmla="*/ 3 w 26" name="T42"/>
                  <a:gd fmla="*/ 30 h 34" name="T43"/>
                  <a:gd fmla="*/ 3 w 26" name="T44"/>
                  <a:gd fmla="*/ 4 h 34" name="T45"/>
                  <a:gd fmla="*/ 4 w 26" name="T46"/>
                  <a:gd fmla="*/ 2 h 34" name="T47"/>
                  <a:gd fmla="*/ 14 w 26" name="T48"/>
                  <a:gd fmla="*/ 2 h 34" name="T49"/>
                  <a:gd fmla="*/ 14 w 26" name="T50"/>
                  <a:gd fmla="*/ 8 h 34" name="T51"/>
                  <a:gd fmla="*/ 18 w 26" name="T52"/>
                  <a:gd fmla="*/ 12 h 34" name="T53"/>
                  <a:gd fmla="*/ 23 w 26" name="T54"/>
                  <a:gd fmla="*/ 12 h 34" name="T55"/>
                  <a:gd fmla="*/ 23 w 26" name="T56"/>
                  <a:gd fmla="*/ 30 h 3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4" w="26">
                    <a:moveTo>
                      <a:pt x="26" y="10"/>
                    </a:moveTo>
                    <a:cubicBezTo>
                      <a:pt x="26" y="9"/>
                      <a:pt x="25" y="9"/>
                      <a:pt x="25" y="8"/>
                    </a:cubicBezTo>
                    <a:cubicBezTo>
                      <a:pt x="17" y="1"/>
                      <a:pt x="17" y="1"/>
                      <a:pt x="17" y="1"/>
                    </a:cubicBezTo>
                    <a:cubicBezTo>
                      <a:pt x="17" y="0"/>
                      <a:pt x="16" y="0"/>
                      <a:pt x="15" y="0"/>
                    </a:cubicBezTo>
                    <a:cubicBezTo>
                      <a:pt x="15" y="0"/>
                      <a:pt x="15" y="0"/>
                      <a:pt x="15" y="0"/>
                    </a:cubicBezTo>
                    <a:cubicBezTo>
                      <a:pt x="15" y="0"/>
                      <a:pt x="15" y="0"/>
                      <a:pt x="15" y="0"/>
                    </a:cubicBezTo>
                    <a:cubicBezTo>
                      <a:pt x="4" y="0"/>
                      <a:pt x="4" y="0"/>
                      <a:pt x="4" y="0"/>
                    </a:cubicBezTo>
                    <a:cubicBezTo>
                      <a:pt x="2" y="0"/>
                      <a:pt x="0" y="1"/>
                      <a:pt x="0" y="4"/>
                    </a:cubicBezTo>
                    <a:cubicBezTo>
                      <a:pt x="0" y="30"/>
                      <a:pt x="0" y="30"/>
                      <a:pt x="0" y="30"/>
                    </a:cubicBezTo>
                    <a:cubicBezTo>
                      <a:pt x="0" y="32"/>
                      <a:pt x="2" y="34"/>
                      <a:pt x="4" y="34"/>
                    </a:cubicBezTo>
                    <a:cubicBezTo>
                      <a:pt x="22" y="34"/>
                      <a:pt x="22" y="34"/>
                      <a:pt x="22" y="34"/>
                    </a:cubicBezTo>
                    <a:cubicBezTo>
                      <a:pt x="24" y="34"/>
                      <a:pt x="26" y="32"/>
                      <a:pt x="26" y="30"/>
                    </a:cubicBezTo>
                    <a:cubicBezTo>
                      <a:pt x="26" y="10"/>
                      <a:pt x="26" y="10"/>
                      <a:pt x="26" y="10"/>
                    </a:cubicBezTo>
                    <a:close/>
                    <a:moveTo>
                      <a:pt x="16" y="3"/>
                    </a:moveTo>
                    <a:cubicBezTo>
                      <a:pt x="22" y="9"/>
                      <a:pt x="22" y="9"/>
                      <a:pt x="22" y="9"/>
                    </a:cubicBezTo>
                    <a:cubicBezTo>
                      <a:pt x="18" y="9"/>
                      <a:pt x="18" y="9"/>
                      <a:pt x="18" y="9"/>
                    </a:cubicBezTo>
                    <a:cubicBezTo>
                      <a:pt x="17" y="9"/>
                      <a:pt x="16" y="8"/>
                      <a:pt x="16" y="8"/>
                    </a:cubicBezTo>
                    <a:lnTo>
                      <a:pt x="16" y="3"/>
                    </a:lnTo>
                    <a:close/>
                    <a:moveTo>
                      <a:pt x="23" y="30"/>
                    </a:moveTo>
                    <a:cubicBezTo>
                      <a:pt x="23" y="31"/>
                      <a:pt x="23" y="31"/>
                      <a:pt x="22" y="31"/>
                    </a:cubicBezTo>
                    <a:cubicBezTo>
                      <a:pt x="4" y="31"/>
                      <a:pt x="4" y="31"/>
                      <a:pt x="4" y="31"/>
                    </a:cubicBezTo>
                    <a:cubicBezTo>
                      <a:pt x="3" y="31"/>
                      <a:pt x="3" y="31"/>
                      <a:pt x="3" y="30"/>
                    </a:cubicBezTo>
                    <a:cubicBezTo>
                      <a:pt x="3" y="4"/>
                      <a:pt x="3" y="4"/>
                      <a:pt x="3" y="4"/>
                    </a:cubicBezTo>
                    <a:cubicBezTo>
                      <a:pt x="3" y="3"/>
                      <a:pt x="3" y="2"/>
                      <a:pt x="4" y="2"/>
                    </a:cubicBezTo>
                    <a:cubicBezTo>
                      <a:pt x="14" y="2"/>
                      <a:pt x="14" y="2"/>
                      <a:pt x="14" y="2"/>
                    </a:cubicBezTo>
                    <a:cubicBezTo>
                      <a:pt x="14" y="8"/>
                      <a:pt x="14" y="8"/>
                      <a:pt x="14" y="8"/>
                    </a:cubicBezTo>
                    <a:cubicBezTo>
                      <a:pt x="14" y="10"/>
                      <a:pt x="15" y="12"/>
                      <a:pt x="18" y="12"/>
                    </a:cubicBezTo>
                    <a:cubicBezTo>
                      <a:pt x="23" y="12"/>
                      <a:pt x="23" y="12"/>
                      <a:pt x="23" y="12"/>
                    </a:cubicBezTo>
                    <a:lnTo>
                      <a:pt x="23" y="3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240"/>
              <p:cNvSpPr/>
              <p:nvPr/>
            </p:nvSpPr>
            <p:spPr bwMode="auto">
              <a:xfrm>
                <a:off x="10274461" y="1807739"/>
                <a:ext cx="180975" cy="34925"/>
              </a:xfrm>
              <a:custGeom>
                <a:gdLst>
                  <a:gd fmla="*/ 15 w 16" name="T0"/>
                  <a:gd fmla="*/ 0 h 3" name="T1"/>
                  <a:gd fmla="*/ 4 w 16" name="T2"/>
                  <a:gd fmla="*/ 0 h 3" name="T3"/>
                  <a:gd fmla="*/ 4 w 16" name="T4"/>
                  <a:gd fmla="*/ 0 h 3" name="T5"/>
                  <a:gd fmla="*/ 1 w 16" name="T6"/>
                  <a:gd fmla="*/ 0 h 3" name="T7"/>
                  <a:gd fmla="*/ 0 w 16" name="T8"/>
                  <a:gd fmla="*/ 1 h 3" name="T9"/>
                  <a:gd fmla="*/ 1 w 16" name="T10"/>
                  <a:gd fmla="*/ 3 h 3" name="T11"/>
                  <a:gd fmla="*/ 2 w 16" name="T12"/>
                  <a:gd fmla="*/ 3 h 3" name="T13"/>
                  <a:gd fmla="*/ 11 w 16" name="T14"/>
                  <a:gd fmla="*/ 3 h 3" name="T15"/>
                  <a:gd fmla="*/ 15 w 16" name="T16"/>
                  <a:gd fmla="*/ 3 h 3" name="T17"/>
                  <a:gd fmla="*/ 16 w 16" name="T18"/>
                  <a:gd fmla="*/ 1 h 3" name="T19"/>
                  <a:gd fmla="*/ 15 w 16"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16">
                    <a:moveTo>
                      <a:pt x="15" y="0"/>
                    </a:moveTo>
                    <a:cubicBezTo>
                      <a:pt x="4" y="0"/>
                      <a:pt x="4" y="0"/>
                      <a:pt x="4" y="0"/>
                    </a:cubicBezTo>
                    <a:cubicBezTo>
                      <a:pt x="4" y="0"/>
                      <a:pt x="4" y="0"/>
                      <a:pt x="4" y="0"/>
                    </a:cubicBezTo>
                    <a:cubicBezTo>
                      <a:pt x="1" y="0"/>
                      <a:pt x="1" y="0"/>
                      <a:pt x="1" y="0"/>
                    </a:cubicBezTo>
                    <a:cubicBezTo>
                      <a:pt x="0" y="0"/>
                      <a:pt x="0" y="1"/>
                      <a:pt x="0" y="1"/>
                    </a:cubicBezTo>
                    <a:cubicBezTo>
                      <a:pt x="0" y="2"/>
                      <a:pt x="0" y="3"/>
                      <a:pt x="1" y="3"/>
                    </a:cubicBezTo>
                    <a:cubicBezTo>
                      <a:pt x="2" y="3"/>
                      <a:pt x="2" y="3"/>
                      <a:pt x="2" y="3"/>
                    </a:cubicBezTo>
                    <a:cubicBezTo>
                      <a:pt x="11" y="3"/>
                      <a:pt x="11" y="3"/>
                      <a:pt x="11" y="3"/>
                    </a:cubicBezTo>
                    <a:cubicBezTo>
                      <a:pt x="15" y="3"/>
                      <a:pt x="15" y="3"/>
                      <a:pt x="15" y="3"/>
                    </a:cubicBezTo>
                    <a:cubicBezTo>
                      <a:pt x="15" y="3"/>
                      <a:pt x="16" y="2"/>
                      <a:pt x="16" y="1"/>
                    </a:cubicBezTo>
                    <a:cubicBezTo>
                      <a:pt x="16" y="1"/>
                      <a:pt x="15" y="0"/>
                      <a:pt x="1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241"/>
              <p:cNvSpPr/>
              <p:nvPr/>
            </p:nvSpPr>
            <p:spPr bwMode="auto">
              <a:xfrm>
                <a:off x="10274461" y="1752177"/>
                <a:ext cx="180975" cy="22225"/>
              </a:xfrm>
              <a:custGeom>
                <a:gdLst>
                  <a:gd fmla="*/ 15 w 16" name="T0"/>
                  <a:gd fmla="*/ 0 h 2" name="T1"/>
                  <a:gd fmla="*/ 14 w 16" name="T2"/>
                  <a:gd fmla="*/ 0 h 2" name="T3"/>
                  <a:gd fmla="*/ 11 w 16" name="T4"/>
                  <a:gd fmla="*/ 0 h 2" name="T5"/>
                  <a:gd fmla="*/ 1 w 16" name="T6"/>
                  <a:gd fmla="*/ 0 h 2" name="T7"/>
                  <a:gd fmla="*/ 0 w 16" name="T8"/>
                  <a:gd fmla="*/ 1 h 2" name="T9"/>
                  <a:gd fmla="*/ 1 w 16" name="T10"/>
                  <a:gd fmla="*/ 2 h 2" name="T11"/>
                  <a:gd fmla="*/ 12 w 16" name="T12"/>
                  <a:gd fmla="*/ 2 h 2" name="T13"/>
                  <a:gd fmla="*/ 12 w 16" name="T14"/>
                  <a:gd fmla="*/ 2 h 2" name="T15"/>
                  <a:gd fmla="*/ 15 w 16" name="T16"/>
                  <a:gd fmla="*/ 2 h 2" name="T17"/>
                  <a:gd fmla="*/ 16 w 16" name="T18"/>
                  <a:gd fmla="*/ 1 h 2" name="T19"/>
                  <a:gd fmla="*/ 15 w 16"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16">
                    <a:moveTo>
                      <a:pt x="15" y="0"/>
                    </a:moveTo>
                    <a:cubicBezTo>
                      <a:pt x="14" y="0"/>
                      <a:pt x="14" y="0"/>
                      <a:pt x="14" y="0"/>
                    </a:cubicBezTo>
                    <a:cubicBezTo>
                      <a:pt x="11" y="0"/>
                      <a:pt x="11" y="0"/>
                      <a:pt x="11" y="0"/>
                    </a:cubicBezTo>
                    <a:cubicBezTo>
                      <a:pt x="1" y="0"/>
                      <a:pt x="1" y="0"/>
                      <a:pt x="1" y="0"/>
                    </a:cubicBezTo>
                    <a:cubicBezTo>
                      <a:pt x="0" y="0"/>
                      <a:pt x="0" y="0"/>
                      <a:pt x="0" y="1"/>
                    </a:cubicBezTo>
                    <a:cubicBezTo>
                      <a:pt x="0" y="2"/>
                      <a:pt x="0" y="2"/>
                      <a:pt x="1" y="2"/>
                    </a:cubicBezTo>
                    <a:cubicBezTo>
                      <a:pt x="12" y="2"/>
                      <a:pt x="12" y="2"/>
                      <a:pt x="12" y="2"/>
                    </a:cubicBezTo>
                    <a:cubicBezTo>
                      <a:pt x="12" y="2"/>
                      <a:pt x="12" y="2"/>
                      <a:pt x="12" y="2"/>
                    </a:cubicBezTo>
                    <a:cubicBezTo>
                      <a:pt x="15" y="2"/>
                      <a:pt x="15" y="2"/>
                      <a:pt x="15" y="2"/>
                    </a:cubicBezTo>
                    <a:cubicBezTo>
                      <a:pt x="15" y="2"/>
                      <a:pt x="16" y="2"/>
                      <a:pt x="16" y="1"/>
                    </a:cubicBezTo>
                    <a:cubicBezTo>
                      <a:pt x="16" y="0"/>
                      <a:pt x="15" y="0"/>
                      <a:pt x="1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242"/>
              <p:cNvSpPr/>
              <p:nvPr/>
            </p:nvSpPr>
            <p:spPr bwMode="auto">
              <a:xfrm>
                <a:off x="10274461" y="1695027"/>
                <a:ext cx="147638" cy="23812"/>
              </a:xfrm>
              <a:custGeom>
                <a:gdLst>
                  <a:gd fmla="*/ 12 w 13" name="T0"/>
                  <a:gd fmla="*/ 0 h 2" name="T1"/>
                  <a:gd fmla="*/ 11 w 13" name="T2"/>
                  <a:gd fmla="*/ 0 h 2" name="T3"/>
                  <a:gd fmla="*/ 9 w 13" name="T4"/>
                  <a:gd fmla="*/ 0 h 2" name="T5"/>
                  <a:gd fmla="*/ 1 w 13" name="T6"/>
                  <a:gd fmla="*/ 0 h 2" name="T7"/>
                  <a:gd fmla="*/ 0 w 13" name="T8"/>
                  <a:gd fmla="*/ 1 h 2" name="T9"/>
                  <a:gd fmla="*/ 1 w 13" name="T10"/>
                  <a:gd fmla="*/ 2 h 2" name="T11"/>
                  <a:gd fmla="*/ 10 w 13" name="T12"/>
                  <a:gd fmla="*/ 2 h 2" name="T13"/>
                  <a:gd fmla="*/ 12 w 13" name="T14"/>
                  <a:gd fmla="*/ 2 h 2" name="T15"/>
                  <a:gd fmla="*/ 13 w 13" name="T16"/>
                  <a:gd fmla="*/ 1 h 2" name="T17"/>
                  <a:gd fmla="*/ 12 w 13"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13">
                    <a:moveTo>
                      <a:pt x="12" y="0"/>
                    </a:moveTo>
                    <a:cubicBezTo>
                      <a:pt x="11" y="0"/>
                      <a:pt x="11" y="0"/>
                      <a:pt x="11" y="0"/>
                    </a:cubicBezTo>
                    <a:cubicBezTo>
                      <a:pt x="9" y="0"/>
                      <a:pt x="9" y="0"/>
                      <a:pt x="9" y="0"/>
                    </a:cubicBezTo>
                    <a:cubicBezTo>
                      <a:pt x="1" y="0"/>
                      <a:pt x="1" y="0"/>
                      <a:pt x="1" y="0"/>
                    </a:cubicBezTo>
                    <a:cubicBezTo>
                      <a:pt x="0" y="0"/>
                      <a:pt x="0" y="0"/>
                      <a:pt x="0" y="1"/>
                    </a:cubicBezTo>
                    <a:cubicBezTo>
                      <a:pt x="0" y="2"/>
                      <a:pt x="0" y="2"/>
                      <a:pt x="1" y="2"/>
                    </a:cubicBezTo>
                    <a:cubicBezTo>
                      <a:pt x="10" y="2"/>
                      <a:pt x="10" y="2"/>
                      <a:pt x="10" y="2"/>
                    </a:cubicBezTo>
                    <a:cubicBezTo>
                      <a:pt x="12" y="2"/>
                      <a:pt x="12" y="2"/>
                      <a:pt x="12" y="2"/>
                    </a:cubicBezTo>
                    <a:cubicBezTo>
                      <a:pt x="12" y="2"/>
                      <a:pt x="13" y="2"/>
                      <a:pt x="13" y="1"/>
                    </a:cubicBezTo>
                    <a:cubicBezTo>
                      <a:pt x="13" y="0"/>
                      <a:pt x="12" y="0"/>
                      <a:pt x="12"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3" name="Freeform 243"/>
              <p:cNvSpPr>
                <a:spLocks noEditPoints="1"/>
              </p:cNvSpPr>
              <p:nvPr/>
            </p:nvSpPr>
            <p:spPr bwMode="auto">
              <a:xfrm>
                <a:off x="10161749" y="2722139"/>
                <a:ext cx="406400" cy="247650"/>
              </a:xfrm>
              <a:custGeom>
                <a:gdLst>
                  <a:gd fmla="*/ 34 w 36" name="T0"/>
                  <a:gd fmla="*/ 19 h 22" name="T1"/>
                  <a:gd fmla="*/ 33 w 36" name="T2"/>
                  <a:gd fmla="*/ 19 h 22" name="T3"/>
                  <a:gd fmla="*/ 33 w 36" name="T4"/>
                  <a:gd fmla="*/ 1 h 22" name="T5"/>
                  <a:gd fmla="*/ 33 w 36" name="T6"/>
                  <a:gd fmla="*/ 1 h 22" name="T7"/>
                  <a:gd fmla="*/ 32 w 36" name="T8"/>
                  <a:gd fmla="*/ 0 h 22" name="T9"/>
                  <a:gd fmla="*/ 3 w 36" name="T10"/>
                  <a:gd fmla="*/ 0 h 22" name="T11"/>
                  <a:gd fmla="*/ 3 w 36" name="T12"/>
                  <a:gd fmla="*/ 1 h 22" name="T13"/>
                  <a:gd fmla="*/ 2 w 36" name="T14"/>
                  <a:gd fmla="*/ 1 h 22" name="T15"/>
                  <a:gd fmla="*/ 2 w 36" name="T16"/>
                  <a:gd fmla="*/ 19 h 22" name="T17"/>
                  <a:gd fmla="*/ 2 w 36" name="T18"/>
                  <a:gd fmla="*/ 19 h 22" name="T19"/>
                  <a:gd fmla="*/ 0 w 36" name="T20"/>
                  <a:gd fmla="*/ 20 h 22" name="T21"/>
                  <a:gd fmla="*/ 2 w 36" name="T22"/>
                  <a:gd fmla="*/ 22 h 22" name="T23"/>
                  <a:gd fmla="*/ 34 w 36" name="T24"/>
                  <a:gd fmla="*/ 22 h 22" name="T25"/>
                  <a:gd fmla="*/ 36 w 36" name="T26"/>
                  <a:gd fmla="*/ 20 h 22" name="T27"/>
                  <a:gd fmla="*/ 34 w 36" name="T28"/>
                  <a:gd fmla="*/ 19 h 22" name="T29"/>
                  <a:gd fmla="*/ 24 w 36" name="T30"/>
                  <a:gd fmla="*/ 21 h 22" name="T31"/>
                  <a:gd fmla="*/ 24 w 36" name="T32"/>
                  <a:gd fmla="*/ 21 h 22" name="T33"/>
                  <a:gd fmla="*/ 12 w 36" name="T34"/>
                  <a:gd fmla="*/ 21 h 22" name="T35"/>
                  <a:gd fmla="*/ 12 w 36" name="T36"/>
                  <a:gd fmla="*/ 21 h 22" name="T37"/>
                  <a:gd fmla="*/ 12 w 36" name="T38"/>
                  <a:gd fmla="*/ 19 h 22" name="T39"/>
                  <a:gd fmla="*/ 12 w 36" name="T40"/>
                  <a:gd fmla="*/ 19 h 22" name="T41"/>
                  <a:gd fmla="*/ 24 w 36" name="T42"/>
                  <a:gd fmla="*/ 19 h 22" name="T43"/>
                  <a:gd fmla="*/ 24 w 36" name="T44"/>
                  <a:gd fmla="*/ 19 h 22" name="T45"/>
                  <a:gd fmla="*/ 24 w 36" name="T46"/>
                  <a:gd fmla="*/ 21 h 22" name="T47"/>
                  <a:gd fmla="*/ 32 w 36" name="T48"/>
                  <a:gd fmla="*/ 19 h 22" name="T49"/>
                  <a:gd fmla="*/ 4 w 36" name="T50"/>
                  <a:gd fmla="*/ 19 h 22" name="T51"/>
                  <a:gd fmla="*/ 4 w 36" name="T52"/>
                  <a:gd fmla="*/ 2 h 22" name="T53"/>
                  <a:gd fmla="*/ 32 w 36" name="T54"/>
                  <a:gd fmla="*/ 2 h 22" name="T55"/>
                  <a:gd fmla="*/ 32 w 36" name="T56"/>
                  <a:gd fmla="*/ 19 h 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 w="36">
                    <a:moveTo>
                      <a:pt x="34" y="19"/>
                    </a:moveTo>
                    <a:cubicBezTo>
                      <a:pt x="33" y="19"/>
                      <a:pt x="33" y="19"/>
                      <a:pt x="33" y="19"/>
                    </a:cubicBezTo>
                    <a:cubicBezTo>
                      <a:pt x="33" y="1"/>
                      <a:pt x="33" y="1"/>
                      <a:pt x="33" y="1"/>
                    </a:cubicBezTo>
                    <a:cubicBezTo>
                      <a:pt x="33" y="1"/>
                      <a:pt x="33" y="1"/>
                      <a:pt x="33" y="1"/>
                    </a:cubicBezTo>
                    <a:cubicBezTo>
                      <a:pt x="33" y="0"/>
                      <a:pt x="33" y="0"/>
                      <a:pt x="32" y="0"/>
                    </a:cubicBezTo>
                    <a:cubicBezTo>
                      <a:pt x="3" y="0"/>
                      <a:pt x="3" y="0"/>
                      <a:pt x="3" y="0"/>
                    </a:cubicBezTo>
                    <a:cubicBezTo>
                      <a:pt x="3" y="0"/>
                      <a:pt x="3" y="0"/>
                      <a:pt x="3" y="1"/>
                    </a:cubicBezTo>
                    <a:cubicBezTo>
                      <a:pt x="2" y="1"/>
                      <a:pt x="2" y="1"/>
                      <a:pt x="2" y="1"/>
                    </a:cubicBezTo>
                    <a:cubicBezTo>
                      <a:pt x="2" y="19"/>
                      <a:pt x="2" y="19"/>
                      <a:pt x="2" y="19"/>
                    </a:cubicBezTo>
                    <a:cubicBezTo>
                      <a:pt x="2" y="19"/>
                      <a:pt x="2" y="19"/>
                      <a:pt x="2" y="19"/>
                    </a:cubicBezTo>
                    <a:cubicBezTo>
                      <a:pt x="1" y="19"/>
                      <a:pt x="0" y="19"/>
                      <a:pt x="0" y="20"/>
                    </a:cubicBezTo>
                    <a:cubicBezTo>
                      <a:pt x="0" y="22"/>
                      <a:pt x="1" y="22"/>
                      <a:pt x="2" y="22"/>
                    </a:cubicBezTo>
                    <a:cubicBezTo>
                      <a:pt x="34" y="22"/>
                      <a:pt x="34" y="22"/>
                      <a:pt x="34" y="22"/>
                    </a:cubicBezTo>
                    <a:cubicBezTo>
                      <a:pt x="35" y="22"/>
                      <a:pt x="36" y="22"/>
                      <a:pt x="36" y="20"/>
                    </a:cubicBezTo>
                    <a:cubicBezTo>
                      <a:pt x="36" y="19"/>
                      <a:pt x="35" y="19"/>
                      <a:pt x="34" y="19"/>
                    </a:cubicBezTo>
                    <a:close/>
                    <a:moveTo>
                      <a:pt x="24" y="21"/>
                    </a:moveTo>
                    <a:cubicBezTo>
                      <a:pt x="24" y="21"/>
                      <a:pt x="24" y="21"/>
                      <a:pt x="24" y="21"/>
                    </a:cubicBezTo>
                    <a:cubicBezTo>
                      <a:pt x="12" y="21"/>
                      <a:pt x="12" y="21"/>
                      <a:pt x="12" y="21"/>
                    </a:cubicBezTo>
                    <a:cubicBezTo>
                      <a:pt x="12" y="21"/>
                      <a:pt x="12" y="21"/>
                      <a:pt x="12" y="21"/>
                    </a:cubicBezTo>
                    <a:cubicBezTo>
                      <a:pt x="12" y="19"/>
                      <a:pt x="12" y="19"/>
                      <a:pt x="12" y="19"/>
                    </a:cubicBezTo>
                    <a:cubicBezTo>
                      <a:pt x="12" y="19"/>
                      <a:pt x="12" y="19"/>
                      <a:pt x="12" y="19"/>
                    </a:cubicBezTo>
                    <a:cubicBezTo>
                      <a:pt x="24" y="19"/>
                      <a:pt x="24" y="19"/>
                      <a:pt x="24" y="19"/>
                    </a:cubicBezTo>
                    <a:cubicBezTo>
                      <a:pt x="24" y="19"/>
                      <a:pt x="24" y="19"/>
                      <a:pt x="24" y="19"/>
                    </a:cubicBezTo>
                    <a:lnTo>
                      <a:pt x="24" y="21"/>
                    </a:lnTo>
                    <a:close/>
                    <a:moveTo>
                      <a:pt x="32" y="19"/>
                    </a:moveTo>
                    <a:cubicBezTo>
                      <a:pt x="4" y="19"/>
                      <a:pt x="4" y="19"/>
                      <a:pt x="4" y="19"/>
                    </a:cubicBezTo>
                    <a:cubicBezTo>
                      <a:pt x="4" y="2"/>
                      <a:pt x="4" y="2"/>
                      <a:pt x="4" y="2"/>
                    </a:cubicBezTo>
                    <a:cubicBezTo>
                      <a:pt x="32" y="2"/>
                      <a:pt x="32" y="2"/>
                      <a:pt x="32" y="2"/>
                    </a:cubicBezTo>
                    <a:lnTo>
                      <a:pt x="32"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244"/>
              <p:cNvSpPr/>
              <p:nvPr/>
            </p:nvSpPr>
            <p:spPr bwMode="auto">
              <a:xfrm>
                <a:off x="10298274" y="2777702"/>
                <a:ext cx="33338" cy="136525"/>
              </a:xfrm>
              <a:custGeom>
                <a:gdLst>
                  <a:gd fmla="*/ 2 w 3" name="T0"/>
                  <a:gd fmla="*/ 1 h 12" name="T1"/>
                  <a:gd fmla="*/ 0 w 3" name="T2"/>
                  <a:gd fmla="*/ 6 h 12" name="T3"/>
                  <a:gd fmla="*/ 2 w 3" name="T4"/>
                  <a:gd fmla="*/ 12 h 12" name="T5"/>
                  <a:gd fmla="*/ 3 w 3" name="T6"/>
                  <a:gd fmla="*/ 12 h 12" name="T7"/>
                  <a:gd fmla="*/ 3 w 3" name="T8"/>
                  <a:gd fmla="*/ 11 h 12" name="T9"/>
                  <a:gd fmla="*/ 1 w 3" name="T10"/>
                  <a:gd fmla="*/ 6 h 12" name="T11"/>
                  <a:gd fmla="*/ 2 w 3" name="T12"/>
                  <a:gd fmla="*/ 1 h 12" name="T13"/>
                  <a:gd fmla="*/ 2 w 3" name="T14"/>
                  <a:gd fmla="*/ 1 h 12" name="T15"/>
                  <a:gd fmla="*/ 2 w 3" name="T16"/>
                  <a:gd fmla="*/ 1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3">
                    <a:moveTo>
                      <a:pt x="2" y="1"/>
                    </a:moveTo>
                    <a:cubicBezTo>
                      <a:pt x="0" y="2"/>
                      <a:pt x="0" y="4"/>
                      <a:pt x="0" y="6"/>
                    </a:cubicBezTo>
                    <a:cubicBezTo>
                      <a:pt x="0" y="8"/>
                      <a:pt x="0" y="10"/>
                      <a:pt x="2" y="12"/>
                    </a:cubicBezTo>
                    <a:cubicBezTo>
                      <a:pt x="2" y="12"/>
                      <a:pt x="3" y="12"/>
                      <a:pt x="3" y="12"/>
                    </a:cubicBezTo>
                    <a:cubicBezTo>
                      <a:pt x="3" y="12"/>
                      <a:pt x="3" y="12"/>
                      <a:pt x="3" y="11"/>
                    </a:cubicBezTo>
                    <a:cubicBezTo>
                      <a:pt x="1" y="10"/>
                      <a:pt x="1" y="8"/>
                      <a:pt x="1" y="6"/>
                    </a:cubicBezTo>
                    <a:cubicBezTo>
                      <a:pt x="1" y="4"/>
                      <a:pt x="1" y="3"/>
                      <a:pt x="2" y="1"/>
                    </a:cubicBezTo>
                    <a:cubicBezTo>
                      <a:pt x="3" y="1"/>
                      <a:pt x="3" y="1"/>
                      <a:pt x="2" y="1"/>
                    </a:cubicBezTo>
                    <a:cubicBezTo>
                      <a:pt x="2" y="0"/>
                      <a:pt x="2" y="0"/>
                      <a:pt x="2"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245"/>
              <p:cNvSpPr/>
              <p:nvPr/>
            </p:nvSpPr>
            <p:spPr bwMode="auto">
              <a:xfrm>
                <a:off x="10331611" y="2788814"/>
                <a:ext cx="33338" cy="112712"/>
              </a:xfrm>
              <a:custGeom>
                <a:gdLst>
                  <a:gd fmla="*/ 1 w 3" name="T0"/>
                  <a:gd fmla="*/ 1 h 10" name="T1"/>
                  <a:gd fmla="*/ 0 w 3" name="T2"/>
                  <a:gd fmla="*/ 5 h 10" name="T3"/>
                  <a:gd fmla="*/ 2 w 3" name="T4"/>
                  <a:gd fmla="*/ 10 h 10" name="T5"/>
                  <a:gd fmla="*/ 2 w 3" name="T6"/>
                  <a:gd fmla="*/ 10 h 10" name="T7"/>
                  <a:gd fmla="*/ 2 w 3" name="T8"/>
                  <a:gd fmla="*/ 9 h 10" name="T9"/>
                  <a:gd fmla="*/ 1 w 3" name="T10"/>
                  <a:gd fmla="*/ 5 h 10" name="T11"/>
                  <a:gd fmla="*/ 2 w 3" name="T12"/>
                  <a:gd fmla="*/ 1 h 10" name="T13"/>
                  <a:gd fmla="*/ 2 w 3" name="T14"/>
                  <a:gd fmla="*/ 1 h 10" name="T15"/>
                  <a:gd fmla="*/ 1 w 3"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1" y="1"/>
                    </a:moveTo>
                    <a:cubicBezTo>
                      <a:pt x="0" y="2"/>
                      <a:pt x="0" y="3"/>
                      <a:pt x="0" y="5"/>
                    </a:cubicBezTo>
                    <a:cubicBezTo>
                      <a:pt x="0" y="7"/>
                      <a:pt x="0" y="9"/>
                      <a:pt x="2" y="10"/>
                    </a:cubicBezTo>
                    <a:cubicBezTo>
                      <a:pt x="2" y="10"/>
                      <a:pt x="2" y="10"/>
                      <a:pt x="2" y="10"/>
                    </a:cubicBezTo>
                    <a:cubicBezTo>
                      <a:pt x="3" y="10"/>
                      <a:pt x="3" y="10"/>
                      <a:pt x="2" y="9"/>
                    </a:cubicBezTo>
                    <a:cubicBezTo>
                      <a:pt x="1" y="8"/>
                      <a:pt x="1" y="7"/>
                      <a:pt x="1" y="5"/>
                    </a:cubicBezTo>
                    <a:cubicBezTo>
                      <a:pt x="1" y="4"/>
                      <a:pt x="1" y="2"/>
                      <a:pt x="2" y="1"/>
                    </a:cubicBezTo>
                    <a:cubicBezTo>
                      <a:pt x="2" y="1"/>
                      <a:pt x="2" y="1"/>
                      <a:pt x="2" y="1"/>
                    </a:cubicBezTo>
                    <a:cubicBezTo>
                      <a:pt x="2" y="0"/>
                      <a:pt x="2" y="0"/>
                      <a:pt x="1"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246"/>
              <p:cNvSpPr/>
              <p:nvPr/>
            </p:nvSpPr>
            <p:spPr bwMode="auto">
              <a:xfrm>
                <a:off x="10364949" y="2801514"/>
                <a:ext cx="22225" cy="88900"/>
              </a:xfrm>
              <a:custGeom>
                <a:gdLst>
                  <a:gd fmla="*/ 1 w 2" name="T0"/>
                  <a:gd fmla="*/ 0 h 8" name="T1"/>
                  <a:gd fmla="*/ 0 w 2" name="T2"/>
                  <a:gd fmla="*/ 4 h 8" name="T3"/>
                  <a:gd fmla="*/ 1 w 2" name="T4"/>
                  <a:gd fmla="*/ 8 h 8" name="T5"/>
                  <a:gd fmla="*/ 2 w 2" name="T6"/>
                  <a:gd fmla="*/ 8 h 8" name="T7"/>
                  <a:gd fmla="*/ 2 w 2" name="T8"/>
                  <a:gd fmla="*/ 8 h 8" name="T9"/>
                  <a:gd fmla="*/ 1 w 2" name="T10"/>
                  <a:gd fmla="*/ 4 h 8" name="T11"/>
                  <a:gd fmla="*/ 2 w 2" name="T12"/>
                  <a:gd fmla="*/ 1 h 8" name="T13"/>
                  <a:gd fmla="*/ 2 w 2" name="T14"/>
                  <a:gd fmla="*/ 0 h 8" name="T15"/>
                  <a:gd fmla="*/ 1 w 2"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2">
                    <a:moveTo>
                      <a:pt x="1" y="0"/>
                    </a:moveTo>
                    <a:cubicBezTo>
                      <a:pt x="0" y="1"/>
                      <a:pt x="0" y="3"/>
                      <a:pt x="0" y="4"/>
                    </a:cubicBezTo>
                    <a:cubicBezTo>
                      <a:pt x="0" y="6"/>
                      <a:pt x="0" y="7"/>
                      <a:pt x="1" y="8"/>
                    </a:cubicBezTo>
                    <a:cubicBezTo>
                      <a:pt x="2" y="8"/>
                      <a:pt x="2" y="8"/>
                      <a:pt x="2" y="8"/>
                    </a:cubicBezTo>
                    <a:cubicBezTo>
                      <a:pt x="2" y="8"/>
                      <a:pt x="2" y="8"/>
                      <a:pt x="2" y="8"/>
                    </a:cubicBezTo>
                    <a:cubicBezTo>
                      <a:pt x="1" y="7"/>
                      <a:pt x="1" y="5"/>
                      <a:pt x="1" y="4"/>
                    </a:cubicBezTo>
                    <a:cubicBezTo>
                      <a:pt x="1" y="3"/>
                      <a:pt x="1" y="2"/>
                      <a:pt x="2" y="1"/>
                    </a:cubicBezTo>
                    <a:cubicBezTo>
                      <a:pt x="2" y="1"/>
                      <a:pt x="2" y="1"/>
                      <a:pt x="2" y="0"/>
                    </a:cubicBezTo>
                    <a:cubicBezTo>
                      <a:pt x="2" y="0"/>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7" name="Oval 247"/>
              <p:cNvSpPr>
                <a:spLocks noChangeArrowheads="1"/>
              </p:cNvSpPr>
              <p:nvPr/>
            </p:nvSpPr>
            <p:spPr bwMode="auto">
              <a:xfrm>
                <a:off x="10398286" y="2834852"/>
                <a:ext cx="34925" cy="3333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28" name="组合 1027"/>
            <p:cNvGrpSpPr/>
            <p:nvPr/>
          </p:nvGrpSpPr>
          <p:grpSpPr>
            <a:xfrm>
              <a:off x="165658" y="334539"/>
              <a:ext cx="5530850" cy="4003674"/>
              <a:chOff x="3733" y="410739"/>
              <a:chExt cx="5530850" cy="4003674"/>
            </a:xfrm>
          </p:grpSpPr>
          <p:sp>
            <p:nvSpPr>
              <p:cNvPr id="491" name="Freeform 6"/>
              <p:cNvSpPr>
                <a:spLocks noEditPoints="1"/>
              </p:cNvSpPr>
              <p:nvPr/>
            </p:nvSpPr>
            <p:spPr bwMode="auto">
              <a:xfrm>
                <a:off x="2572308" y="1550564"/>
                <a:ext cx="393700" cy="382587"/>
              </a:xfrm>
              <a:custGeom>
                <a:gdLst>
                  <a:gd fmla="*/ 34 w 35" name="T0"/>
                  <a:gd fmla="*/ 8 h 34" name="T1"/>
                  <a:gd fmla="*/ 28 w 35" name="T2"/>
                  <a:gd fmla="*/ 8 h 34" name="T3"/>
                  <a:gd fmla="*/ 28 w 35" name="T4"/>
                  <a:gd fmla="*/ 7 h 34" name="T5"/>
                  <a:gd fmla="*/ 27 w 35" name="T6"/>
                  <a:gd fmla="*/ 2 h 34" name="T7"/>
                  <a:gd fmla="*/ 24 w 35" name="T8"/>
                  <a:gd fmla="*/ 0 h 34" name="T9"/>
                  <a:gd fmla="*/ 22 w 35" name="T10"/>
                  <a:gd fmla="*/ 2 h 34" name="T11"/>
                  <a:gd fmla="*/ 21 w 35" name="T12"/>
                  <a:gd fmla="*/ 7 h 34" name="T13"/>
                  <a:gd fmla="*/ 21 w 35" name="T14"/>
                  <a:gd fmla="*/ 8 h 34" name="T15"/>
                  <a:gd fmla="*/ 14 w 35" name="T16"/>
                  <a:gd fmla="*/ 8 h 34" name="T17"/>
                  <a:gd fmla="*/ 14 w 35" name="T18"/>
                  <a:gd fmla="*/ 7 h 34" name="T19"/>
                  <a:gd fmla="*/ 13 w 35" name="T20"/>
                  <a:gd fmla="*/ 2 h 34" name="T21"/>
                  <a:gd fmla="*/ 11 w 35" name="T22"/>
                  <a:gd fmla="*/ 0 h 34" name="T23"/>
                  <a:gd fmla="*/ 8 w 35" name="T24"/>
                  <a:gd fmla="*/ 2 h 34" name="T25"/>
                  <a:gd fmla="*/ 7 w 35" name="T26"/>
                  <a:gd fmla="*/ 7 h 34" name="T27"/>
                  <a:gd fmla="*/ 7 w 35" name="T28"/>
                  <a:gd fmla="*/ 8 h 34" name="T29"/>
                  <a:gd fmla="*/ 0 w 35" name="T30"/>
                  <a:gd fmla="*/ 8 h 34" name="T31"/>
                  <a:gd fmla="*/ 0 w 35" name="T32"/>
                  <a:gd fmla="*/ 9 h 34" name="T33"/>
                  <a:gd fmla="*/ 0 w 35" name="T34"/>
                  <a:gd fmla="*/ 33 h 34" name="T35"/>
                  <a:gd fmla="*/ 0 w 35" name="T36"/>
                  <a:gd fmla="*/ 34 h 34" name="T37"/>
                  <a:gd fmla="*/ 34 w 35" name="T38"/>
                  <a:gd fmla="*/ 34 h 34" name="T39"/>
                  <a:gd fmla="*/ 35 w 35" name="T40"/>
                  <a:gd fmla="*/ 33 h 34" name="T41"/>
                  <a:gd fmla="*/ 35 w 35" name="T42"/>
                  <a:gd fmla="*/ 9 h 34" name="T43"/>
                  <a:gd fmla="*/ 34 w 35" name="T44"/>
                  <a:gd fmla="*/ 8 h 34" name="T45"/>
                  <a:gd fmla="*/ 22 w 35" name="T46"/>
                  <a:gd fmla="*/ 7 h 34" name="T47"/>
                  <a:gd fmla="*/ 23 w 35" name="T48"/>
                  <a:gd fmla="*/ 2 h 34" name="T49"/>
                  <a:gd fmla="*/ 24 w 35" name="T50"/>
                  <a:gd fmla="*/ 1 h 34" name="T51"/>
                  <a:gd fmla="*/ 26 w 35" name="T52"/>
                  <a:gd fmla="*/ 2 h 34" name="T53"/>
                  <a:gd fmla="*/ 27 w 35" name="T54"/>
                  <a:gd fmla="*/ 7 h 34" name="T55"/>
                  <a:gd fmla="*/ 27 w 35" name="T56"/>
                  <a:gd fmla="*/ 8 h 34" name="T57"/>
                  <a:gd fmla="*/ 22 w 35" name="T58"/>
                  <a:gd fmla="*/ 8 h 34" name="T59"/>
                  <a:gd fmla="*/ 22 w 35" name="T60"/>
                  <a:gd fmla="*/ 7 h 34" name="T61"/>
                  <a:gd fmla="*/ 8 w 35" name="T62"/>
                  <a:gd fmla="*/ 7 h 34" name="T63"/>
                  <a:gd fmla="*/ 9 w 35" name="T64"/>
                  <a:gd fmla="*/ 2 h 34" name="T65"/>
                  <a:gd fmla="*/ 11 w 35" name="T66"/>
                  <a:gd fmla="*/ 1 h 34" name="T67"/>
                  <a:gd fmla="*/ 12 w 35" name="T68"/>
                  <a:gd fmla="*/ 2 h 34" name="T69"/>
                  <a:gd fmla="*/ 13 w 35" name="T70"/>
                  <a:gd fmla="*/ 7 h 34" name="T71"/>
                  <a:gd fmla="*/ 13 w 35" name="T72"/>
                  <a:gd fmla="*/ 8 h 34" name="T73"/>
                  <a:gd fmla="*/ 8 w 35" name="T74"/>
                  <a:gd fmla="*/ 8 h 34" name="T75"/>
                  <a:gd fmla="*/ 8 w 35" name="T76"/>
                  <a:gd fmla="*/ 7 h 34" name="T77"/>
                  <a:gd fmla="*/ 33 w 35" name="T78"/>
                  <a:gd fmla="*/ 32 h 34" name="T79"/>
                  <a:gd fmla="*/ 32 w 35" name="T80"/>
                  <a:gd fmla="*/ 32 h 34" name="T81"/>
                  <a:gd fmla="*/ 3 w 35" name="T82"/>
                  <a:gd fmla="*/ 32 h 34" name="T83"/>
                  <a:gd fmla="*/ 2 w 35" name="T84"/>
                  <a:gd fmla="*/ 32 h 34" name="T85"/>
                  <a:gd fmla="*/ 2 w 35" name="T86"/>
                  <a:gd fmla="*/ 16 h 34" name="T87"/>
                  <a:gd fmla="*/ 3 w 35" name="T88"/>
                  <a:gd fmla="*/ 15 h 34" name="T89"/>
                  <a:gd fmla="*/ 32 w 35" name="T90"/>
                  <a:gd fmla="*/ 15 h 34" name="T91"/>
                  <a:gd fmla="*/ 33 w 35" name="T92"/>
                  <a:gd fmla="*/ 16 h 34" name="T93"/>
                  <a:gd fmla="*/ 33 w 35" name="T94"/>
                  <a:gd fmla="*/ 32 h 3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4" w="35">
                    <a:moveTo>
                      <a:pt x="34" y="8"/>
                    </a:moveTo>
                    <a:cubicBezTo>
                      <a:pt x="28" y="8"/>
                      <a:pt x="28" y="8"/>
                      <a:pt x="28" y="8"/>
                    </a:cubicBezTo>
                    <a:cubicBezTo>
                      <a:pt x="28" y="8"/>
                      <a:pt x="28" y="7"/>
                      <a:pt x="28" y="7"/>
                    </a:cubicBezTo>
                    <a:cubicBezTo>
                      <a:pt x="28" y="5"/>
                      <a:pt x="27" y="3"/>
                      <a:pt x="27" y="2"/>
                    </a:cubicBezTo>
                    <a:cubicBezTo>
                      <a:pt x="27" y="1"/>
                      <a:pt x="26" y="0"/>
                      <a:pt x="24" y="0"/>
                    </a:cubicBezTo>
                    <a:cubicBezTo>
                      <a:pt x="23" y="0"/>
                      <a:pt x="22" y="1"/>
                      <a:pt x="22" y="2"/>
                    </a:cubicBezTo>
                    <a:cubicBezTo>
                      <a:pt x="22" y="3"/>
                      <a:pt x="21" y="5"/>
                      <a:pt x="21" y="7"/>
                    </a:cubicBezTo>
                    <a:cubicBezTo>
                      <a:pt x="21" y="7"/>
                      <a:pt x="21" y="8"/>
                      <a:pt x="21" y="8"/>
                    </a:cubicBezTo>
                    <a:cubicBezTo>
                      <a:pt x="14" y="8"/>
                      <a:pt x="14" y="8"/>
                      <a:pt x="14" y="8"/>
                    </a:cubicBezTo>
                    <a:cubicBezTo>
                      <a:pt x="14" y="8"/>
                      <a:pt x="14" y="7"/>
                      <a:pt x="14" y="7"/>
                    </a:cubicBezTo>
                    <a:cubicBezTo>
                      <a:pt x="14" y="5"/>
                      <a:pt x="13" y="3"/>
                      <a:pt x="13" y="2"/>
                    </a:cubicBezTo>
                    <a:cubicBezTo>
                      <a:pt x="13" y="1"/>
                      <a:pt x="12" y="0"/>
                      <a:pt x="11" y="0"/>
                    </a:cubicBezTo>
                    <a:cubicBezTo>
                      <a:pt x="9" y="0"/>
                      <a:pt x="8" y="1"/>
                      <a:pt x="8" y="2"/>
                    </a:cubicBezTo>
                    <a:cubicBezTo>
                      <a:pt x="8" y="3"/>
                      <a:pt x="7" y="5"/>
                      <a:pt x="7" y="7"/>
                    </a:cubicBezTo>
                    <a:cubicBezTo>
                      <a:pt x="7" y="7"/>
                      <a:pt x="7" y="8"/>
                      <a:pt x="7" y="8"/>
                    </a:cubicBezTo>
                    <a:cubicBezTo>
                      <a:pt x="0" y="8"/>
                      <a:pt x="0" y="8"/>
                      <a:pt x="0" y="8"/>
                    </a:cubicBezTo>
                    <a:cubicBezTo>
                      <a:pt x="0" y="8"/>
                      <a:pt x="0" y="9"/>
                      <a:pt x="0" y="9"/>
                    </a:cubicBezTo>
                    <a:cubicBezTo>
                      <a:pt x="0" y="33"/>
                      <a:pt x="0" y="33"/>
                      <a:pt x="0" y="33"/>
                    </a:cubicBezTo>
                    <a:cubicBezTo>
                      <a:pt x="0" y="34"/>
                      <a:pt x="0" y="34"/>
                      <a:pt x="0" y="34"/>
                    </a:cubicBezTo>
                    <a:cubicBezTo>
                      <a:pt x="34" y="34"/>
                      <a:pt x="34" y="34"/>
                      <a:pt x="34" y="34"/>
                    </a:cubicBezTo>
                    <a:cubicBezTo>
                      <a:pt x="35" y="34"/>
                      <a:pt x="35" y="34"/>
                      <a:pt x="35" y="33"/>
                    </a:cubicBezTo>
                    <a:cubicBezTo>
                      <a:pt x="35" y="9"/>
                      <a:pt x="35" y="9"/>
                      <a:pt x="35" y="9"/>
                    </a:cubicBezTo>
                    <a:cubicBezTo>
                      <a:pt x="35" y="9"/>
                      <a:pt x="35" y="8"/>
                      <a:pt x="34" y="8"/>
                    </a:cubicBezTo>
                    <a:close/>
                    <a:moveTo>
                      <a:pt x="22" y="7"/>
                    </a:moveTo>
                    <a:cubicBezTo>
                      <a:pt x="22" y="5"/>
                      <a:pt x="22" y="3"/>
                      <a:pt x="23" y="2"/>
                    </a:cubicBezTo>
                    <a:cubicBezTo>
                      <a:pt x="23" y="1"/>
                      <a:pt x="24" y="1"/>
                      <a:pt x="24" y="1"/>
                    </a:cubicBezTo>
                    <a:cubicBezTo>
                      <a:pt x="25" y="1"/>
                      <a:pt x="26" y="1"/>
                      <a:pt x="26" y="2"/>
                    </a:cubicBezTo>
                    <a:cubicBezTo>
                      <a:pt x="26" y="3"/>
                      <a:pt x="27" y="5"/>
                      <a:pt x="27" y="7"/>
                    </a:cubicBezTo>
                    <a:cubicBezTo>
                      <a:pt x="27" y="7"/>
                      <a:pt x="27" y="8"/>
                      <a:pt x="27" y="8"/>
                    </a:cubicBezTo>
                    <a:cubicBezTo>
                      <a:pt x="22" y="8"/>
                      <a:pt x="22" y="8"/>
                      <a:pt x="22" y="8"/>
                    </a:cubicBezTo>
                    <a:cubicBezTo>
                      <a:pt x="22" y="8"/>
                      <a:pt x="22" y="7"/>
                      <a:pt x="22" y="7"/>
                    </a:cubicBezTo>
                    <a:close/>
                    <a:moveTo>
                      <a:pt x="8" y="7"/>
                    </a:moveTo>
                    <a:cubicBezTo>
                      <a:pt x="8" y="5"/>
                      <a:pt x="9" y="3"/>
                      <a:pt x="9" y="2"/>
                    </a:cubicBezTo>
                    <a:cubicBezTo>
                      <a:pt x="9" y="1"/>
                      <a:pt x="10" y="1"/>
                      <a:pt x="11" y="1"/>
                    </a:cubicBezTo>
                    <a:cubicBezTo>
                      <a:pt x="11" y="1"/>
                      <a:pt x="12" y="1"/>
                      <a:pt x="12" y="2"/>
                    </a:cubicBezTo>
                    <a:cubicBezTo>
                      <a:pt x="13" y="3"/>
                      <a:pt x="13" y="5"/>
                      <a:pt x="13" y="7"/>
                    </a:cubicBezTo>
                    <a:cubicBezTo>
                      <a:pt x="13" y="7"/>
                      <a:pt x="13" y="8"/>
                      <a:pt x="13" y="8"/>
                    </a:cubicBezTo>
                    <a:cubicBezTo>
                      <a:pt x="8" y="8"/>
                      <a:pt x="8" y="8"/>
                      <a:pt x="8" y="8"/>
                    </a:cubicBezTo>
                    <a:cubicBezTo>
                      <a:pt x="8" y="8"/>
                      <a:pt x="8" y="7"/>
                      <a:pt x="8" y="7"/>
                    </a:cubicBezTo>
                    <a:close/>
                    <a:moveTo>
                      <a:pt x="33" y="32"/>
                    </a:moveTo>
                    <a:cubicBezTo>
                      <a:pt x="33" y="32"/>
                      <a:pt x="32" y="32"/>
                      <a:pt x="32" y="32"/>
                    </a:cubicBezTo>
                    <a:cubicBezTo>
                      <a:pt x="3" y="32"/>
                      <a:pt x="3" y="32"/>
                      <a:pt x="3" y="32"/>
                    </a:cubicBezTo>
                    <a:cubicBezTo>
                      <a:pt x="2" y="32"/>
                      <a:pt x="2" y="32"/>
                      <a:pt x="2" y="32"/>
                    </a:cubicBezTo>
                    <a:cubicBezTo>
                      <a:pt x="2" y="16"/>
                      <a:pt x="2" y="16"/>
                      <a:pt x="2" y="16"/>
                    </a:cubicBezTo>
                    <a:cubicBezTo>
                      <a:pt x="2" y="15"/>
                      <a:pt x="2" y="15"/>
                      <a:pt x="3" y="15"/>
                    </a:cubicBezTo>
                    <a:cubicBezTo>
                      <a:pt x="32" y="15"/>
                      <a:pt x="32" y="15"/>
                      <a:pt x="32" y="15"/>
                    </a:cubicBezTo>
                    <a:cubicBezTo>
                      <a:pt x="32" y="15"/>
                      <a:pt x="33" y="15"/>
                      <a:pt x="33" y="16"/>
                    </a:cubicBezTo>
                    <a:lnTo>
                      <a:pt x="33" y="3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7"/>
              <p:cNvSpPr/>
              <p:nvPr/>
            </p:nvSpPr>
            <p:spPr bwMode="auto">
              <a:xfrm>
                <a:off x="2583420" y="658389"/>
                <a:ext cx="371475" cy="147637"/>
              </a:xfrm>
              <a:custGeom>
                <a:gdLst>
                  <a:gd fmla="*/ 33 w 33" name="T0"/>
                  <a:gd fmla="*/ 0 h 13" name="T1"/>
                  <a:gd fmla="*/ 29 w 33" name="T2"/>
                  <a:gd fmla="*/ 0 h 13" name="T3"/>
                  <a:gd fmla="*/ 29 w 33" name="T4"/>
                  <a:gd fmla="*/ 7 h 13" name="T5"/>
                  <a:gd fmla="*/ 27 w 33" name="T6"/>
                  <a:gd fmla="*/ 8 h 13" name="T7"/>
                  <a:gd fmla="*/ 6 w 33" name="T8"/>
                  <a:gd fmla="*/ 8 h 13" name="T9"/>
                  <a:gd fmla="*/ 4 w 33" name="T10"/>
                  <a:gd fmla="*/ 7 h 13" name="T11"/>
                  <a:gd fmla="*/ 4 w 33" name="T12"/>
                  <a:gd fmla="*/ 0 h 13" name="T13"/>
                  <a:gd fmla="*/ 0 w 33" name="T14"/>
                  <a:gd fmla="*/ 0 h 13" name="T15"/>
                  <a:gd fmla="*/ 0 w 33" name="T16"/>
                  <a:gd fmla="*/ 7 h 13" name="T17"/>
                  <a:gd fmla="*/ 6 w 33" name="T18"/>
                  <a:gd fmla="*/ 13 h 13" name="T19"/>
                  <a:gd fmla="*/ 27 w 33" name="T20"/>
                  <a:gd fmla="*/ 13 h 13" name="T21"/>
                  <a:gd fmla="*/ 33 w 33" name="T22"/>
                  <a:gd fmla="*/ 7 h 13" name="T23"/>
                  <a:gd fmla="*/ 33 w 33" name="T24"/>
                  <a:gd fmla="*/ 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33">
                    <a:moveTo>
                      <a:pt x="33" y="0"/>
                    </a:moveTo>
                    <a:cubicBezTo>
                      <a:pt x="29" y="0"/>
                      <a:pt x="29" y="0"/>
                      <a:pt x="29" y="0"/>
                    </a:cubicBezTo>
                    <a:cubicBezTo>
                      <a:pt x="29" y="7"/>
                      <a:pt x="29" y="7"/>
                      <a:pt x="29" y="7"/>
                    </a:cubicBezTo>
                    <a:cubicBezTo>
                      <a:pt x="29" y="8"/>
                      <a:pt x="28" y="8"/>
                      <a:pt x="27" y="8"/>
                    </a:cubicBezTo>
                    <a:cubicBezTo>
                      <a:pt x="6" y="8"/>
                      <a:pt x="6" y="8"/>
                      <a:pt x="6" y="8"/>
                    </a:cubicBezTo>
                    <a:cubicBezTo>
                      <a:pt x="5" y="8"/>
                      <a:pt x="4" y="8"/>
                      <a:pt x="4" y="7"/>
                    </a:cubicBezTo>
                    <a:cubicBezTo>
                      <a:pt x="4" y="0"/>
                      <a:pt x="4" y="0"/>
                      <a:pt x="4" y="0"/>
                    </a:cubicBezTo>
                    <a:cubicBezTo>
                      <a:pt x="0" y="0"/>
                      <a:pt x="0" y="0"/>
                      <a:pt x="0" y="0"/>
                    </a:cubicBezTo>
                    <a:cubicBezTo>
                      <a:pt x="0" y="7"/>
                      <a:pt x="0" y="7"/>
                      <a:pt x="0" y="7"/>
                    </a:cubicBezTo>
                    <a:cubicBezTo>
                      <a:pt x="0" y="10"/>
                      <a:pt x="2" y="13"/>
                      <a:pt x="6" y="13"/>
                    </a:cubicBezTo>
                    <a:cubicBezTo>
                      <a:pt x="27" y="13"/>
                      <a:pt x="27" y="13"/>
                      <a:pt x="27" y="13"/>
                    </a:cubicBezTo>
                    <a:cubicBezTo>
                      <a:pt x="30" y="13"/>
                      <a:pt x="33" y="10"/>
                      <a:pt x="33" y="7"/>
                    </a:cubicBezTo>
                    <a:lnTo>
                      <a:pt x="33"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8"/>
              <p:cNvSpPr/>
              <p:nvPr/>
            </p:nvSpPr>
            <p:spPr bwMode="auto">
              <a:xfrm>
                <a:off x="2661208" y="467889"/>
                <a:ext cx="214313" cy="258762"/>
              </a:xfrm>
              <a:custGeom>
                <a:gdLst>
                  <a:gd fmla="*/ 7 w 19" name="T0"/>
                  <a:gd fmla="*/ 1 h 23" name="T1"/>
                  <a:gd fmla="*/ 6 w 19" name="T2"/>
                  <a:gd fmla="*/ 1 h 23" name="T3"/>
                  <a:gd fmla="*/ 6 w 19" name="T4"/>
                  <a:gd fmla="*/ 13 h 23" name="T5"/>
                  <a:gd fmla="*/ 2 w 19" name="T6"/>
                  <a:gd fmla="*/ 13 h 23" name="T7"/>
                  <a:gd fmla="*/ 1 w 19" name="T8"/>
                  <a:gd fmla="*/ 14 h 23" name="T9"/>
                  <a:gd fmla="*/ 4 w 19" name="T10"/>
                  <a:gd fmla="*/ 17 h 23" name="T11"/>
                  <a:gd fmla="*/ 6 w 19" name="T12"/>
                  <a:gd fmla="*/ 19 h 23" name="T13"/>
                  <a:gd fmla="*/ 8 w 19" name="T14"/>
                  <a:gd fmla="*/ 22 h 23" name="T15"/>
                  <a:gd fmla="*/ 10 w 19" name="T16"/>
                  <a:gd fmla="*/ 22 h 23" name="T17"/>
                  <a:gd fmla="*/ 13 w 19" name="T18"/>
                  <a:gd fmla="*/ 19 h 23" name="T19"/>
                  <a:gd fmla="*/ 15 w 19" name="T20"/>
                  <a:gd fmla="*/ 17 h 23" name="T21"/>
                  <a:gd fmla="*/ 18 w 19" name="T22"/>
                  <a:gd fmla="*/ 14 h 23" name="T23"/>
                  <a:gd fmla="*/ 17 w 19" name="T24"/>
                  <a:gd fmla="*/ 13 h 23" name="T25"/>
                  <a:gd fmla="*/ 13 w 19" name="T26"/>
                  <a:gd fmla="*/ 13 h 23" name="T27"/>
                  <a:gd fmla="*/ 13 w 19" name="T28"/>
                  <a:gd fmla="*/ 1 h 23" name="T29"/>
                  <a:gd fmla="*/ 12 w 19" name="T30"/>
                  <a:gd fmla="*/ 0 h 23" name="T31"/>
                  <a:gd fmla="*/ 7 w 19" name="T32"/>
                  <a:gd fmla="*/ 1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19">
                    <a:moveTo>
                      <a:pt x="7" y="1"/>
                    </a:moveTo>
                    <a:cubicBezTo>
                      <a:pt x="6" y="1"/>
                      <a:pt x="6" y="1"/>
                      <a:pt x="6" y="1"/>
                    </a:cubicBezTo>
                    <a:cubicBezTo>
                      <a:pt x="6" y="13"/>
                      <a:pt x="6" y="13"/>
                      <a:pt x="6" y="13"/>
                    </a:cubicBezTo>
                    <a:cubicBezTo>
                      <a:pt x="2" y="13"/>
                      <a:pt x="2" y="13"/>
                      <a:pt x="2" y="13"/>
                    </a:cubicBezTo>
                    <a:cubicBezTo>
                      <a:pt x="1" y="13"/>
                      <a:pt x="0" y="13"/>
                      <a:pt x="1" y="14"/>
                    </a:cubicBezTo>
                    <a:cubicBezTo>
                      <a:pt x="4" y="17"/>
                      <a:pt x="4" y="17"/>
                      <a:pt x="4" y="17"/>
                    </a:cubicBezTo>
                    <a:cubicBezTo>
                      <a:pt x="4" y="18"/>
                      <a:pt x="5" y="19"/>
                      <a:pt x="6" y="19"/>
                    </a:cubicBezTo>
                    <a:cubicBezTo>
                      <a:pt x="8" y="22"/>
                      <a:pt x="8" y="22"/>
                      <a:pt x="8" y="22"/>
                    </a:cubicBezTo>
                    <a:cubicBezTo>
                      <a:pt x="9" y="23"/>
                      <a:pt x="10" y="23"/>
                      <a:pt x="10" y="22"/>
                    </a:cubicBezTo>
                    <a:cubicBezTo>
                      <a:pt x="13" y="19"/>
                      <a:pt x="13" y="19"/>
                      <a:pt x="13" y="19"/>
                    </a:cubicBezTo>
                    <a:cubicBezTo>
                      <a:pt x="14" y="19"/>
                      <a:pt x="15" y="18"/>
                      <a:pt x="15" y="17"/>
                    </a:cubicBezTo>
                    <a:cubicBezTo>
                      <a:pt x="18" y="14"/>
                      <a:pt x="18" y="14"/>
                      <a:pt x="18" y="14"/>
                    </a:cubicBezTo>
                    <a:cubicBezTo>
                      <a:pt x="19" y="13"/>
                      <a:pt x="18" y="13"/>
                      <a:pt x="17" y="13"/>
                    </a:cubicBezTo>
                    <a:cubicBezTo>
                      <a:pt x="13" y="13"/>
                      <a:pt x="13" y="13"/>
                      <a:pt x="13" y="13"/>
                    </a:cubicBezTo>
                    <a:cubicBezTo>
                      <a:pt x="13" y="1"/>
                      <a:pt x="13" y="1"/>
                      <a:pt x="13" y="1"/>
                    </a:cubicBezTo>
                    <a:cubicBezTo>
                      <a:pt x="13" y="1"/>
                      <a:pt x="12" y="0"/>
                      <a:pt x="12" y="0"/>
                    </a:cubicBezTo>
                    <a:lnTo>
                      <a:pt x="7" y="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9"/>
              <p:cNvSpPr/>
              <p:nvPr/>
            </p:nvSpPr>
            <p:spPr bwMode="auto">
              <a:xfrm>
                <a:off x="2583420" y="1009226"/>
                <a:ext cx="212725" cy="360362"/>
              </a:xfrm>
              <a:custGeom>
                <a:gdLst>
                  <a:gd fmla="*/ 18 w 19" name="T0"/>
                  <a:gd fmla="*/ 30 h 32" name="T1"/>
                  <a:gd fmla="*/ 16 w 19" name="T2"/>
                  <a:gd fmla="*/ 30 h 32" name="T3"/>
                  <a:gd fmla="*/ 13 w 19" name="T4"/>
                  <a:gd fmla="*/ 27 h 32" name="T5"/>
                  <a:gd fmla="*/ 13 w 19" name="T6"/>
                  <a:gd fmla="*/ 23 h 32" name="T7"/>
                  <a:gd fmla="*/ 13 w 19" name="T8"/>
                  <a:gd fmla="*/ 23 h 32" name="T9"/>
                  <a:gd fmla="*/ 13 w 19" name="T10"/>
                  <a:gd fmla="*/ 23 h 32" name="T11"/>
                  <a:gd fmla="*/ 13 w 19" name="T12"/>
                  <a:gd fmla="*/ 21 h 32" name="T13"/>
                  <a:gd fmla="*/ 10 w 19" name="T14"/>
                  <a:gd fmla="*/ 21 h 32" name="T15"/>
                  <a:gd fmla="*/ 7 w 19" name="T16"/>
                  <a:gd fmla="*/ 21 h 32" name="T17"/>
                  <a:gd fmla="*/ 7 w 19" name="T18"/>
                  <a:gd fmla="*/ 21 h 32" name="T19"/>
                  <a:gd fmla="*/ 7 w 19" name="T20"/>
                  <a:gd fmla="*/ 21 h 32" name="T21"/>
                  <a:gd fmla="*/ 6 w 19" name="T22"/>
                  <a:gd fmla="*/ 20 h 32" name="T23"/>
                  <a:gd fmla="*/ 5 w 19" name="T24"/>
                  <a:gd fmla="*/ 18 h 32" name="T25"/>
                  <a:gd fmla="*/ 6 w 19" name="T26"/>
                  <a:gd fmla="*/ 15 h 32" name="T27"/>
                  <a:gd fmla="*/ 7 w 19" name="T28"/>
                  <a:gd fmla="*/ 13 h 32" name="T29"/>
                  <a:gd fmla="*/ 7 w 19" name="T30"/>
                  <a:gd fmla="*/ 13 h 32" name="T31"/>
                  <a:gd fmla="*/ 7 w 19" name="T32"/>
                  <a:gd fmla="*/ 12 h 32" name="T33"/>
                  <a:gd fmla="*/ 8 w 19" name="T34"/>
                  <a:gd fmla="*/ 12 h 32" name="T35"/>
                  <a:gd fmla="*/ 9 w 19" name="T36"/>
                  <a:gd fmla="*/ 10 h 32" name="T37"/>
                  <a:gd fmla="*/ 9 w 19" name="T38"/>
                  <a:gd fmla="*/ 10 h 32" name="T39"/>
                  <a:gd fmla="*/ 9 w 19" name="T40"/>
                  <a:gd fmla="*/ 10 h 32" name="T41"/>
                  <a:gd fmla="*/ 14 w 19" name="T42"/>
                  <a:gd fmla="*/ 1 h 32" name="T43"/>
                  <a:gd fmla="*/ 14 w 19" name="T44"/>
                  <a:gd fmla="*/ 1 h 32" name="T45"/>
                  <a:gd fmla="*/ 14 w 19" name="T46"/>
                  <a:gd fmla="*/ 1 h 32" name="T47"/>
                  <a:gd fmla="*/ 15 w 19" name="T48"/>
                  <a:gd fmla="*/ 1 h 32" name="T49"/>
                  <a:gd fmla="*/ 13 w 19" name="T50"/>
                  <a:gd fmla="*/ 0 h 32" name="T51"/>
                  <a:gd fmla="*/ 10 w 19" name="T52"/>
                  <a:gd fmla="*/ 2 h 32" name="T53"/>
                  <a:gd fmla="*/ 8 w 19" name="T54"/>
                  <a:gd fmla="*/ 6 h 32" name="T55"/>
                  <a:gd fmla="*/ 3 w 19" name="T56"/>
                  <a:gd fmla="*/ 15 h 32" name="T57"/>
                  <a:gd fmla="*/ 1 w 19" name="T58"/>
                  <a:gd fmla="*/ 18 h 32" name="T59"/>
                  <a:gd fmla="*/ 0 w 19" name="T60"/>
                  <a:gd fmla="*/ 20 h 32" name="T61"/>
                  <a:gd fmla="*/ 1 w 19" name="T62"/>
                  <a:gd fmla="*/ 23 h 32" name="T63"/>
                  <a:gd fmla="*/ 3 w 19" name="T64"/>
                  <a:gd fmla="*/ 23 h 32" name="T65"/>
                  <a:gd fmla="*/ 7 w 19" name="T66"/>
                  <a:gd fmla="*/ 23 h 32" name="T67"/>
                  <a:gd fmla="*/ 7 w 19" name="T68"/>
                  <a:gd fmla="*/ 30 h 32" name="T69"/>
                  <a:gd fmla="*/ 9 w 19" name="T70"/>
                  <a:gd fmla="*/ 32 h 32" name="T71"/>
                  <a:gd fmla="*/ 16 w 19" name="T72"/>
                  <a:gd fmla="*/ 32 h 32" name="T73"/>
                  <a:gd fmla="*/ 19 w 19" name="T74"/>
                  <a:gd fmla="*/ 30 h 32" name="T75"/>
                  <a:gd fmla="*/ 18 w 19" name="T76"/>
                  <a:gd fmla="*/ 30 h 3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2" w="19">
                    <a:moveTo>
                      <a:pt x="18" y="30"/>
                    </a:moveTo>
                    <a:cubicBezTo>
                      <a:pt x="16" y="30"/>
                      <a:pt x="16" y="30"/>
                      <a:pt x="16" y="30"/>
                    </a:cubicBezTo>
                    <a:cubicBezTo>
                      <a:pt x="14" y="30"/>
                      <a:pt x="13" y="29"/>
                      <a:pt x="13" y="27"/>
                    </a:cubicBezTo>
                    <a:cubicBezTo>
                      <a:pt x="13" y="23"/>
                      <a:pt x="13" y="23"/>
                      <a:pt x="13" y="23"/>
                    </a:cubicBezTo>
                    <a:cubicBezTo>
                      <a:pt x="13" y="23"/>
                      <a:pt x="13" y="23"/>
                      <a:pt x="13" y="23"/>
                    </a:cubicBezTo>
                    <a:cubicBezTo>
                      <a:pt x="13" y="23"/>
                      <a:pt x="13" y="23"/>
                      <a:pt x="13" y="23"/>
                    </a:cubicBezTo>
                    <a:cubicBezTo>
                      <a:pt x="13" y="21"/>
                      <a:pt x="13" y="21"/>
                      <a:pt x="13" y="21"/>
                    </a:cubicBezTo>
                    <a:cubicBezTo>
                      <a:pt x="10" y="21"/>
                      <a:pt x="10" y="21"/>
                      <a:pt x="10" y="21"/>
                    </a:cubicBezTo>
                    <a:cubicBezTo>
                      <a:pt x="9" y="21"/>
                      <a:pt x="8" y="21"/>
                      <a:pt x="7" y="21"/>
                    </a:cubicBezTo>
                    <a:cubicBezTo>
                      <a:pt x="7" y="21"/>
                      <a:pt x="7" y="21"/>
                      <a:pt x="7" y="21"/>
                    </a:cubicBezTo>
                    <a:cubicBezTo>
                      <a:pt x="7" y="21"/>
                      <a:pt x="7" y="21"/>
                      <a:pt x="7" y="21"/>
                    </a:cubicBezTo>
                    <a:cubicBezTo>
                      <a:pt x="7" y="20"/>
                      <a:pt x="6" y="20"/>
                      <a:pt x="6" y="20"/>
                    </a:cubicBezTo>
                    <a:cubicBezTo>
                      <a:pt x="5" y="20"/>
                      <a:pt x="5" y="19"/>
                      <a:pt x="5" y="18"/>
                    </a:cubicBezTo>
                    <a:cubicBezTo>
                      <a:pt x="5" y="17"/>
                      <a:pt x="5" y="16"/>
                      <a:pt x="6" y="15"/>
                    </a:cubicBezTo>
                    <a:cubicBezTo>
                      <a:pt x="7" y="13"/>
                      <a:pt x="7" y="13"/>
                      <a:pt x="7" y="13"/>
                    </a:cubicBezTo>
                    <a:cubicBezTo>
                      <a:pt x="7" y="13"/>
                      <a:pt x="7" y="13"/>
                      <a:pt x="7" y="13"/>
                    </a:cubicBezTo>
                    <a:cubicBezTo>
                      <a:pt x="7" y="12"/>
                      <a:pt x="7" y="12"/>
                      <a:pt x="7" y="12"/>
                    </a:cubicBezTo>
                    <a:cubicBezTo>
                      <a:pt x="8" y="12"/>
                      <a:pt x="8" y="12"/>
                      <a:pt x="8" y="12"/>
                    </a:cubicBezTo>
                    <a:cubicBezTo>
                      <a:pt x="8" y="12"/>
                      <a:pt x="8" y="11"/>
                      <a:pt x="9" y="10"/>
                    </a:cubicBezTo>
                    <a:cubicBezTo>
                      <a:pt x="9" y="10"/>
                      <a:pt x="9" y="10"/>
                      <a:pt x="9" y="10"/>
                    </a:cubicBezTo>
                    <a:cubicBezTo>
                      <a:pt x="9" y="10"/>
                      <a:pt x="9" y="10"/>
                      <a:pt x="9" y="10"/>
                    </a:cubicBezTo>
                    <a:cubicBezTo>
                      <a:pt x="11" y="7"/>
                      <a:pt x="13" y="4"/>
                      <a:pt x="14" y="1"/>
                    </a:cubicBezTo>
                    <a:cubicBezTo>
                      <a:pt x="14" y="1"/>
                      <a:pt x="14" y="1"/>
                      <a:pt x="14" y="1"/>
                    </a:cubicBezTo>
                    <a:cubicBezTo>
                      <a:pt x="14" y="1"/>
                      <a:pt x="14" y="1"/>
                      <a:pt x="14" y="1"/>
                    </a:cubicBezTo>
                    <a:cubicBezTo>
                      <a:pt x="15" y="1"/>
                      <a:pt x="15" y="1"/>
                      <a:pt x="15" y="1"/>
                    </a:cubicBezTo>
                    <a:cubicBezTo>
                      <a:pt x="14" y="0"/>
                      <a:pt x="13" y="0"/>
                      <a:pt x="13" y="0"/>
                    </a:cubicBezTo>
                    <a:cubicBezTo>
                      <a:pt x="12" y="0"/>
                      <a:pt x="11" y="1"/>
                      <a:pt x="10" y="2"/>
                    </a:cubicBezTo>
                    <a:cubicBezTo>
                      <a:pt x="8" y="6"/>
                      <a:pt x="8" y="6"/>
                      <a:pt x="8" y="6"/>
                    </a:cubicBezTo>
                    <a:cubicBezTo>
                      <a:pt x="6" y="8"/>
                      <a:pt x="4" y="12"/>
                      <a:pt x="3" y="15"/>
                    </a:cubicBezTo>
                    <a:cubicBezTo>
                      <a:pt x="1" y="18"/>
                      <a:pt x="1" y="18"/>
                      <a:pt x="1" y="18"/>
                    </a:cubicBezTo>
                    <a:cubicBezTo>
                      <a:pt x="0" y="19"/>
                      <a:pt x="0" y="20"/>
                      <a:pt x="0" y="20"/>
                    </a:cubicBezTo>
                    <a:cubicBezTo>
                      <a:pt x="0" y="21"/>
                      <a:pt x="0" y="22"/>
                      <a:pt x="1" y="23"/>
                    </a:cubicBezTo>
                    <a:cubicBezTo>
                      <a:pt x="1" y="23"/>
                      <a:pt x="2" y="23"/>
                      <a:pt x="3" y="23"/>
                    </a:cubicBezTo>
                    <a:cubicBezTo>
                      <a:pt x="7" y="23"/>
                      <a:pt x="7" y="23"/>
                      <a:pt x="7" y="23"/>
                    </a:cubicBezTo>
                    <a:cubicBezTo>
                      <a:pt x="7" y="30"/>
                      <a:pt x="7" y="30"/>
                      <a:pt x="7" y="30"/>
                    </a:cubicBezTo>
                    <a:cubicBezTo>
                      <a:pt x="7" y="31"/>
                      <a:pt x="8" y="32"/>
                      <a:pt x="9" y="32"/>
                    </a:cubicBezTo>
                    <a:cubicBezTo>
                      <a:pt x="16" y="32"/>
                      <a:pt x="16" y="32"/>
                      <a:pt x="16" y="32"/>
                    </a:cubicBezTo>
                    <a:cubicBezTo>
                      <a:pt x="17" y="32"/>
                      <a:pt x="18" y="31"/>
                      <a:pt x="19" y="30"/>
                    </a:cubicBezTo>
                    <a:cubicBezTo>
                      <a:pt x="18" y="30"/>
                      <a:pt x="18" y="30"/>
                      <a:pt x="18" y="3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10"/>
              <p:cNvSpPr/>
              <p:nvPr/>
            </p:nvSpPr>
            <p:spPr bwMode="auto">
              <a:xfrm>
                <a:off x="2650095" y="974301"/>
                <a:ext cx="304800" cy="361950"/>
              </a:xfrm>
              <a:custGeom>
                <a:gdLst>
                  <a:gd fmla="*/ 26 w 27" name="T0"/>
                  <a:gd fmla="*/ 18 h 32" name="T1"/>
                  <a:gd fmla="*/ 26 w 27" name="T2"/>
                  <a:gd fmla="*/ 18 h 32" name="T3"/>
                  <a:gd fmla="*/ 24 w 27" name="T4"/>
                  <a:gd fmla="*/ 16 h 32" name="T5"/>
                  <a:gd fmla="*/ 18 w 27" name="T6"/>
                  <a:gd fmla="*/ 5 h 32" name="T7"/>
                  <a:gd fmla="*/ 16 w 27" name="T8"/>
                  <a:gd fmla="*/ 2 h 32" name="T9"/>
                  <a:gd fmla="*/ 13 w 27" name="T10"/>
                  <a:gd fmla="*/ 0 h 32" name="T11"/>
                  <a:gd fmla="*/ 11 w 27" name="T12"/>
                  <a:gd fmla="*/ 2 h 32" name="T13"/>
                  <a:gd fmla="*/ 9 w 27" name="T14"/>
                  <a:gd fmla="*/ 4 h 32" name="T15"/>
                  <a:gd fmla="*/ 9 w 27" name="T16"/>
                  <a:gd fmla="*/ 5 h 32" name="T17"/>
                  <a:gd fmla="*/ 9 w 27" name="T18"/>
                  <a:gd fmla="*/ 5 h 32" name="T19"/>
                  <a:gd fmla="*/ 9 w 27" name="T20"/>
                  <a:gd fmla="*/ 5 h 32" name="T21"/>
                  <a:gd fmla="*/ 4 w 27" name="T22"/>
                  <a:gd fmla="*/ 13 h 32" name="T23"/>
                  <a:gd fmla="*/ 4 w 27" name="T24"/>
                  <a:gd fmla="*/ 13 h 32" name="T25"/>
                  <a:gd fmla="*/ 4 w 27" name="T26"/>
                  <a:gd fmla="*/ 13 h 32" name="T27"/>
                  <a:gd fmla="*/ 2 w 27" name="T28"/>
                  <a:gd fmla="*/ 16 h 32" name="T29"/>
                  <a:gd fmla="*/ 1 w 27" name="T30"/>
                  <a:gd fmla="*/ 17 h 32" name="T31"/>
                  <a:gd fmla="*/ 1 w 27" name="T32"/>
                  <a:gd fmla="*/ 18 h 32" name="T33"/>
                  <a:gd fmla="*/ 1 w 27" name="T34"/>
                  <a:gd fmla="*/ 18 h 32" name="T35"/>
                  <a:gd fmla="*/ 1 w 27" name="T36"/>
                  <a:gd fmla="*/ 18 h 32" name="T37"/>
                  <a:gd fmla="*/ 0 w 27" name="T38"/>
                  <a:gd fmla="*/ 21 h 32" name="T39"/>
                  <a:gd fmla="*/ 1 w 27" name="T40"/>
                  <a:gd fmla="*/ 22 h 32" name="T41"/>
                  <a:gd fmla="*/ 1 w 27" name="T42"/>
                  <a:gd fmla="*/ 22 h 32" name="T43"/>
                  <a:gd fmla="*/ 1 w 27" name="T44"/>
                  <a:gd fmla="*/ 23 h 32" name="T45"/>
                  <a:gd fmla="*/ 4 w 27" name="T46"/>
                  <a:gd fmla="*/ 23 h 32" name="T47"/>
                  <a:gd fmla="*/ 7 w 27" name="T48"/>
                  <a:gd fmla="*/ 23 h 32" name="T49"/>
                  <a:gd fmla="*/ 7 w 27" name="T50"/>
                  <a:gd fmla="*/ 23 h 32" name="T51"/>
                  <a:gd fmla="*/ 8 w 27" name="T52"/>
                  <a:gd fmla="*/ 23 h 32" name="T53"/>
                  <a:gd fmla="*/ 8 w 27" name="T54"/>
                  <a:gd fmla="*/ 26 h 32" name="T55"/>
                  <a:gd fmla="*/ 8 w 27" name="T56"/>
                  <a:gd fmla="*/ 26 h 32" name="T57"/>
                  <a:gd fmla="*/ 8 w 27" name="T58"/>
                  <a:gd fmla="*/ 26 h 32" name="T59"/>
                  <a:gd fmla="*/ 8 w 27" name="T60"/>
                  <a:gd fmla="*/ 30 h 32" name="T61"/>
                  <a:gd fmla="*/ 10 w 27" name="T62"/>
                  <a:gd fmla="*/ 32 h 32" name="T63"/>
                  <a:gd fmla="*/ 12 w 27" name="T64"/>
                  <a:gd fmla="*/ 32 h 32" name="T65"/>
                  <a:gd fmla="*/ 12 w 27" name="T66"/>
                  <a:gd fmla="*/ 32 h 32" name="T67"/>
                  <a:gd fmla="*/ 13 w 27" name="T68"/>
                  <a:gd fmla="*/ 32 h 32" name="T69"/>
                  <a:gd fmla="*/ 17 w 27" name="T70"/>
                  <a:gd fmla="*/ 32 h 32" name="T71"/>
                  <a:gd fmla="*/ 19 w 27" name="T72"/>
                  <a:gd fmla="*/ 30 h 32" name="T73"/>
                  <a:gd fmla="*/ 19 w 27" name="T74"/>
                  <a:gd fmla="*/ 25 h 32" name="T75"/>
                  <a:gd fmla="*/ 19 w 27" name="T76"/>
                  <a:gd fmla="*/ 25 h 32" name="T77"/>
                  <a:gd fmla="*/ 19 w 27" name="T78"/>
                  <a:gd fmla="*/ 24 h 32" name="T79"/>
                  <a:gd fmla="*/ 19 w 27" name="T80"/>
                  <a:gd fmla="*/ 23 h 32" name="T81"/>
                  <a:gd fmla="*/ 19 w 27" name="T82"/>
                  <a:gd fmla="*/ 23 h 32" name="T83"/>
                  <a:gd fmla="*/ 19 w 27" name="T84"/>
                  <a:gd fmla="*/ 23 h 32" name="T85"/>
                  <a:gd fmla="*/ 20 w 27" name="T86"/>
                  <a:gd fmla="*/ 23 h 32" name="T87"/>
                  <a:gd fmla="*/ 20 w 27" name="T88"/>
                  <a:gd fmla="*/ 23 h 32" name="T89"/>
                  <a:gd fmla="*/ 20 w 27" name="T90"/>
                  <a:gd fmla="*/ 23 h 32" name="T91"/>
                  <a:gd fmla="*/ 23 w 27" name="T92"/>
                  <a:gd fmla="*/ 23 h 32" name="T93"/>
                  <a:gd fmla="*/ 27 w 27" name="T94"/>
                  <a:gd fmla="*/ 21 h 32" name="T95"/>
                  <a:gd fmla="*/ 26 w 27" name="T96"/>
                  <a:gd fmla="*/ 18 h 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 w="27">
                    <a:moveTo>
                      <a:pt x="26" y="18"/>
                    </a:moveTo>
                    <a:cubicBezTo>
                      <a:pt x="26" y="18"/>
                      <a:pt x="26" y="18"/>
                      <a:pt x="26" y="18"/>
                    </a:cubicBezTo>
                    <a:cubicBezTo>
                      <a:pt x="24" y="16"/>
                      <a:pt x="24" y="16"/>
                      <a:pt x="24" y="16"/>
                    </a:cubicBezTo>
                    <a:cubicBezTo>
                      <a:pt x="23" y="13"/>
                      <a:pt x="20" y="8"/>
                      <a:pt x="18" y="5"/>
                    </a:cubicBezTo>
                    <a:cubicBezTo>
                      <a:pt x="16" y="2"/>
                      <a:pt x="16" y="2"/>
                      <a:pt x="16" y="2"/>
                    </a:cubicBezTo>
                    <a:cubicBezTo>
                      <a:pt x="15" y="1"/>
                      <a:pt x="14" y="0"/>
                      <a:pt x="13" y="0"/>
                    </a:cubicBezTo>
                    <a:cubicBezTo>
                      <a:pt x="12" y="0"/>
                      <a:pt x="11" y="1"/>
                      <a:pt x="11" y="2"/>
                    </a:cubicBezTo>
                    <a:cubicBezTo>
                      <a:pt x="9" y="4"/>
                      <a:pt x="9" y="4"/>
                      <a:pt x="9" y="4"/>
                    </a:cubicBezTo>
                    <a:cubicBezTo>
                      <a:pt x="9" y="5"/>
                      <a:pt x="9" y="5"/>
                      <a:pt x="9" y="5"/>
                    </a:cubicBezTo>
                    <a:cubicBezTo>
                      <a:pt x="9" y="5"/>
                      <a:pt x="9" y="5"/>
                      <a:pt x="9" y="5"/>
                    </a:cubicBezTo>
                    <a:cubicBezTo>
                      <a:pt x="9" y="5"/>
                      <a:pt x="9" y="5"/>
                      <a:pt x="9" y="5"/>
                    </a:cubicBezTo>
                    <a:cubicBezTo>
                      <a:pt x="8" y="7"/>
                      <a:pt x="6" y="10"/>
                      <a:pt x="4" y="13"/>
                    </a:cubicBezTo>
                    <a:cubicBezTo>
                      <a:pt x="4" y="13"/>
                      <a:pt x="4" y="13"/>
                      <a:pt x="4" y="13"/>
                    </a:cubicBezTo>
                    <a:cubicBezTo>
                      <a:pt x="4" y="13"/>
                      <a:pt x="4" y="13"/>
                      <a:pt x="4" y="13"/>
                    </a:cubicBezTo>
                    <a:cubicBezTo>
                      <a:pt x="3" y="14"/>
                      <a:pt x="3" y="15"/>
                      <a:pt x="2" y="16"/>
                    </a:cubicBezTo>
                    <a:cubicBezTo>
                      <a:pt x="1" y="17"/>
                      <a:pt x="1" y="17"/>
                      <a:pt x="1" y="17"/>
                    </a:cubicBezTo>
                    <a:cubicBezTo>
                      <a:pt x="1" y="18"/>
                      <a:pt x="1" y="18"/>
                      <a:pt x="1" y="18"/>
                    </a:cubicBezTo>
                    <a:cubicBezTo>
                      <a:pt x="1" y="18"/>
                      <a:pt x="1" y="18"/>
                      <a:pt x="1" y="18"/>
                    </a:cubicBezTo>
                    <a:cubicBezTo>
                      <a:pt x="1" y="18"/>
                      <a:pt x="1" y="18"/>
                      <a:pt x="1" y="18"/>
                    </a:cubicBezTo>
                    <a:cubicBezTo>
                      <a:pt x="0" y="19"/>
                      <a:pt x="0" y="20"/>
                      <a:pt x="0" y="21"/>
                    </a:cubicBezTo>
                    <a:cubicBezTo>
                      <a:pt x="0" y="21"/>
                      <a:pt x="0" y="22"/>
                      <a:pt x="1" y="22"/>
                    </a:cubicBezTo>
                    <a:cubicBezTo>
                      <a:pt x="1" y="22"/>
                      <a:pt x="1" y="22"/>
                      <a:pt x="1" y="22"/>
                    </a:cubicBezTo>
                    <a:cubicBezTo>
                      <a:pt x="1" y="23"/>
                      <a:pt x="1" y="23"/>
                      <a:pt x="1" y="23"/>
                    </a:cubicBezTo>
                    <a:cubicBezTo>
                      <a:pt x="2" y="23"/>
                      <a:pt x="3" y="23"/>
                      <a:pt x="4" y="23"/>
                    </a:cubicBezTo>
                    <a:cubicBezTo>
                      <a:pt x="7" y="23"/>
                      <a:pt x="7" y="23"/>
                      <a:pt x="7" y="23"/>
                    </a:cubicBezTo>
                    <a:cubicBezTo>
                      <a:pt x="7" y="23"/>
                      <a:pt x="7" y="23"/>
                      <a:pt x="7" y="23"/>
                    </a:cubicBezTo>
                    <a:cubicBezTo>
                      <a:pt x="8" y="23"/>
                      <a:pt x="8" y="23"/>
                      <a:pt x="8" y="23"/>
                    </a:cubicBezTo>
                    <a:cubicBezTo>
                      <a:pt x="8" y="26"/>
                      <a:pt x="8" y="26"/>
                      <a:pt x="8" y="26"/>
                    </a:cubicBezTo>
                    <a:cubicBezTo>
                      <a:pt x="8" y="26"/>
                      <a:pt x="8" y="26"/>
                      <a:pt x="8" y="26"/>
                    </a:cubicBezTo>
                    <a:cubicBezTo>
                      <a:pt x="8" y="26"/>
                      <a:pt x="8" y="26"/>
                      <a:pt x="8" y="26"/>
                    </a:cubicBezTo>
                    <a:cubicBezTo>
                      <a:pt x="8" y="30"/>
                      <a:pt x="8" y="30"/>
                      <a:pt x="8" y="30"/>
                    </a:cubicBezTo>
                    <a:cubicBezTo>
                      <a:pt x="8" y="31"/>
                      <a:pt x="9" y="32"/>
                      <a:pt x="10" y="32"/>
                    </a:cubicBezTo>
                    <a:cubicBezTo>
                      <a:pt x="12" y="32"/>
                      <a:pt x="12" y="32"/>
                      <a:pt x="12" y="32"/>
                    </a:cubicBezTo>
                    <a:cubicBezTo>
                      <a:pt x="12" y="32"/>
                      <a:pt x="12" y="32"/>
                      <a:pt x="12" y="32"/>
                    </a:cubicBezTo>
                    <a:cubicBezTo>
                      <a:pt x="13" y="32"/>
                      <a:pt x="13" y="32"/>
                      <a:pt x="13" y="32"/>
                    </a:cubicBezTo>
                    <a:cubicBezTo>
                      <a:pt x="17" y="32"/>
                      <a:pt x="17" y="32"/>
                      <a:pt x="17" y="32"/>
                    </a:cubicBezTo>
                    <a:cubicBezTo>
                      <a:pt x="18" y="32"/>
                      <a:pt x="19" y="31"/>
                      <a:pt x="19" y="30"/>
                    </a:cubicBezTo>
                    <a:cubicBezTo>
                      <a:pt x="19" y="25"/>
                      <a:pt x="19" y="25"/>
                      <a:pt x="19" y="25"/>
                    </a:cubicBezTo>
                    <a:cubicBezTo>
                      <a:pt x="19" y="25"/>
                      <a:pt x="19" y="25"/>
                      <a:pt x="19" y="25"/>
                    </a:cubicBezTo>
                    <a:cubicBezTo>
                      <a:pt x="19" y="24"/>
                      <a:pt x="19" y="24"/>
                      <a:pt x="19" y="24"/>
                    </a:cubicBezTo>
                    <a:cubicBezTo>
                      <a:pt x="19" y="23"/>
                      <a:pt x="19" y="23"/>
                      <a:pt x="19" y="23"/>
                    </a:cubicBezTo>
                    <a:cubicBezTo>
                      <a:pt x="19" y="23"/>
                      <a:pt x="19" y="23"/>
                      <a:pt x="19" y="23"/>
                    </a:cubicBezTo>
                    <a:cubicBezTo>
                      <a:pt x="19" y="23"/>
                      <a:pt x="19" y="23"/>
                      <a:pt x="19" y="23"/>
                    </a:cubicBezTo>
                    <a:cubicBezTo>
                      <a:pt x="20" y="23"/>
                      <a:pt x="20" y="23"/>
                      <a:pt x="20" y="23"/>
                    </a:cubicBezTo>
                    <a:cubicBezTo>
                      <a:pt x="20" y="23"/>
                      <a:pt x="20" y="23"/>
                      <a:pt x="20" y="23"/>
                    </a:cubicBezTo>
                    <a:cubicBezTo>
                      <a:pt x="20" y="23"/>
                      <a:pt x="20" y="23"/>
                      <a:pt x="20" y="23"/>
                    </a:cubicBezTo>
                    <a:cubicBezTo>
                      <a:pt x="23" y="23"/>
                      <a:pt x="23" y="23"/>
                      <a:pt x="23" y="23"/>
                    </a:cubicBezTo>
                    <a:cubicBezTo>
                      <a:pt x="26" y="23"/>
                      <a:pt x="27" y="22"/>
                      <a:pt x="27" y="21"/>
                    </a:cubicBezTo>
                    <a:cubicBezTo>
                      <a:pt x="27" y="20"/>
                      <a:pt x="27" y="19"/>
                      <a:pt x="26" y="1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11"/>
              <p:cNvSpPr>
                <a:spLocks noEditPoints="1"/>
              </p:cNvSpPr>
              <p:nvPr/>
            </p:nvSpPr>
            <p:spPr bwMode="auto">
              <a:xfrm>
                <a:off x="2583420" y="2903114"/>
                <a:ext cx="371475" cy="123825"/>
              </a:xfrm>
              <a:custGeom>
                <a:gdLst>
                  <a:gd fmla="*/ 33 w 33" name="T0"/>
                  <a:gd fmla="*/ 9 h 11" name="T1"/>
                  <a:gd fmla="*/ 31 w 33" name="T2"/>
                  <a:gd fmla="*/ 2 h 11" name="T3"/>
                  <a:gd fmla="*/ 28 w 33" name="T4"/>
                  <a:gd fmla="*/ 0 h 11" name="T5"/>
                  <a:gd fmla="*/ 5 w 33" name="T6"/>
                  <a:gd fmla="*/ 0 h 11" name="T7"/>
                  <a:gd fmla="*/ 2 w 33" name="T8"/>
                  <a:gd fmla="*/ 2 h 11" name="T9"/>
                  <a:gd fmla="*/ 0 w 33" name="T10"/>
                  <a:gd fmla="*/ 9 h 11" name="T11"/>
                  <a:gd fmla="*/ 1 w 33" name="T12"/>
                  <a:gd fmla="*/ 11 h 11" name="T13"/>
                  <a:gd fmla="*/ 31 w 33" name="T14"/>
                  <a:gd fmla="*/ 11 h 11" name="T15"/>
                  <a:gd fmla="*/ 33 w 33" name="T16"/>
                  <a:gd fmla="*/ 9 h 11" name="T17"/>
                  <a:gd fmla="*/ 29 w 33" name="T18"/>
                  <a:gd fmla="*/ 10 h 11" name="T19"/>
                  <a:gd fmla="*/ 4 w 33" name="T20"/>
                  <a:gd fmla="*/ 10 h 11" name="T21"/>
                  <a:gd fmla="*/ 3 w 33" name="T22"/>
                  <a:gd fmla="*/ 9 h 11" name="T23"/>
                  <a:gd fmla="*/ 3 w 33" name="T24"/>
                  <a:gd fmla="*/ 8 h 11" name="T25"/>
                  <a:gd fmla="*/ 4 w 33" name="T26"/>
                  <a:gd fmla="*/ 3 h 11" name="T27"/>
                  <a:gd fmla="*/ 7 w 33" name="T28"/>
                  <a:gd fmla="*/ 1 h 11" name="T29"/>
                  <a:gd fmla="*/ 26 w 33" name="T30"/>
                  <a:gd fmla="*/ 1 h 11" name="T31"/>
                  <a:gd fmla="*/ 29 w 33" name="T32"/>
                  <a:gd fmla="*/ 3 h 11" name="T33"/>
                  <a:gd fmla="*/ 30 w 33" name="T34"/>
                  <a:gd fmla="*/ 8 h 11" name="T35"/>
                  <a:gd fmla="*/ 30 w 33" name="T36"/>
                  <a:gd fmla="*/ 9 h 11" name="T37"/>
                  <a:gd fmla="*/ 29 w 33" name="T38"/>
                  <a:gd fmla="*/ 10 h 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 w="33">
                    <a:moveTo>
                      <a:pt x="33" y="9"/>
                    </a:moveTo>
                    <a:cubicBezTo>
                      <a:pt x="31" y="2"/>
                      <a:pt x="31" y="2"/>
                      <a:pt x="31" y="2"/>
                    </a:cubicBezTo>
                    <a:cubicBezTo>
                      <a:pt x="30" y="1"/>
                      <a:pt x="29" y="0"/>
                      <a:pt x="28" y="0"/>
                    </a:cubicBezTo>
                    <a:cubicBezTo>
                      <a:pt x="5" y="0"/>
                      <a:pt x="5" y="0"/>
                      <a:pt x="5" y="0"/>
                    </a:cubicBezTo>
                    <a:cubicBezTo>
                      <a:pt x="3" y="0"/>
                      <a:pt x="2" y="1"/>
                      <a:pt x="2" y="2"/>
                    </a:cubicBezTo>
                    <a:cubicBezTo>
                      <a:pt x="0" y="9"/>
                      <a:pt x="0" y="9"/>
                      <a:pt x="0" y="9"/>
                    </a:cubicBezTo>
                    <a:cubicBezTo>
                      <a:pt x="0" y="10"/>
                      <a:pt x="0" y="11"/>
                      <a:pt x="1" y="11"/>
                    </a:cubicBezTo>
                    <a:cubicBezTo>
                      <a:pt x="31" y="11"/>
                      <a:pt x="31" y="11"/>
                      <a:pt x="31" y="11"/>
                    </a:cubicBezTo>
                    <a:cubicBezTo>
                      <a:pt x="32" y="11"/>
                      <a:pt x="33" y="10"/>
                      <a:pt x="33" y="9"/>
                    </a:cubicBezTo>
                    <a:close/>
                    <a:moveTo>
                      <a:pt x="29" y="10"/>
                    </a:moveTo>
                    <a:cubicBezTo>
                      <a:pt x="4" y="10"/>
                      <a:pt x="4" y="10"/>
                      <a:pt x="4" y="10"/>
                    </a:cubicBezTo>
                    <a:cubicBezTo>
                      <a:pt x="3" y="10"/>
                      <a:pt x="3" y="9"/>
                      <a:pt x="3" y="9"/>
                    </a:cubicBezTo>
                    <a:cubicBezTo>
                      <a:pt x="3" y="8"/>
                      <a:pt x="3" y="8"/>
                      <a:pt x="3" y="8"/>
                    </a:cubicBezTo>
                    <a:cubicBezTo>
                      <a:pt x="4" y="3"/>
                      <a:pt x="4" y="3"/>
                      <a:pt x="4" y="3"/>
                    </a:cubicBezTo>
                    <a:cubicBezTo>
                      <a:pt x="5" y="2"/>
                      <a:pt x="6" y="1"/>
                      <a:pt x="7" y="1"/>
                    </a:cubicBezTo>
                    <a:cubicBezTo>
                      <a:pt x="26" y="1"/>
                      <a:pt x="26" y="1"/>
                      <a:pt x="26" y="1"/>
                    </a:cubicBezTo>
                    <a:cubicBezTo>
                      <a:pt x="27" y="1"/>
                      <a:pt x="28" y="2"/>
                      <a:pt x="29" y="3"/>
                    </a:cubicBezTo>
                    <a:cubicBezTo>
                      <a:pt x="30" y="8"/>
                      <a:pt x="30" y="8"/>
                      <a:pt x="30" y="8"/>
                    </a:cubicBezTo>
                    <a:cubicBezTo>
                      <a:pt x="30" y="8"/>
                      <a:pt x="30" y="8"/>
                      <a:pt x="30" y="9"/>
                    </a:cubicBezTo>
                    <a:cubicBezTo>
                      <a:pt x="30" y="9"/>
                      <a:pt x="30" y="10"/>
                      <a:pt x="29"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12"/>
              <p:cNvSpPr>
                <a:spLocks noEditPoints="1"/>
              </p:cNvSpPr>
              <p:nvPr/>
            </p:nvSpPr>
            <p:spPr bwMode="auto">
              <a:xfrm>
                <a:off x="2616758" y="2914226"/>
                <a:ext cx="304800" cy="101600"/>
              </a:xfrm>
              <a:custGeom>
                <a:gdLst>
                  <a:gd fmla="*/ 23 w 27" name="T0"/>
                  <a:gd fmla="*/ 0 h 9" name="T1"/>
                  <a:gd fmla="*/ 4 w 27" name="T2"/>
                  <a:gd fmla="*/ 0 h 9" name="T3"/>
                  <a:gd fmla="*/ 1 w 27" name="T4"/>
                  <a:gd fmla="*/ 2 h 9" name="T5"/>
                  <a:gd fmla="*/ 0 w 27" name="T6"/>
                  <a:gd fmla="*/ 7 h 9" name="T7"/>
                  <a:gd fmla="*/ 0 w 27" name="T8"/>
                  <a:gd fmla="*/ 8 h 9" name="T9"/>
                  <a:gd fmla="*/ 1 w 27" name="T10"/>
                  <a:gd fmla="*/ 9 h 9" name="T11"/>
                  <a:gd fmla="*/ 26 w 27" name="T12"/>
                  <a:gd fmla="*/ 9 h 9" name="T13"/>
                  <a:gd fmla="*/ 27 w 27" name="T14"/>
                  <a:gd fmla="*/ 8 h 9" name="T15"/>
                  <a:gd fmla="*/ 27 w 27" name="T16"/>
                  <a:gd fmla="*/ 7 h 9" name="T17"/>
                  <a:gd fmla="*/ 25 w 27" name="T18"/>
                  <a:gd fmla="*/ 2 h 9" name="T19"/>
                  <a:gd fmla="*/ 23 w 27" name="T20"/>
                  <a:gd fmla="*/ 0 h 9" name="T21"/>
                  <a:gd fmla="*/ 16 w 27" name="T22"/>
                  <a:gd fmla="*/ 8 h 9" name="T23"/>
                  <a:gd fmla="*/ 11 w 27" name="T24"/>
                  <a:gd fmla="*/ 8 h 9" name="T25"/>
                  <a:gd fmla="*/ 10 w 27" name="T26"/>
                  <a:gd fmla="*/ 7 h 9" name="T27"/>
                  <a:gd fmla="*/ 10 w 27" name="T28"/>
                  <a:gd fmla="*/ 7 h 9" name="T29"/>
                  <a:gd fmla="*/ 10 w 27" name="T30"/>
                  <a:gd fmla="*/ 6 h 9" name="T31"/>
                  <a:gd fmla="*/ 12 w 27" name="T32"/>
                  <a:gd fmla="*/ 5 h 9" name="T33"/>
                  <a:gd fmla="*/ 15 w 27" name="T34"/>
                  <a:gd fmla="*/ 5 h 9" name="T35"/>
                  <a:gd fmla="*/ 16 w 27" name="T36"/>
                  <a:gd fmla="*/ 6 h 9" name="T37"/>
                  <a:gd fmla="*/ 16 w 27" name="T38"/>
                  <a:gd fmla="*/ 7 h 9" name="T39"/>
                  <a:gd fmla="*/ 16 w 27" name="T40"/>
                  <a:gd fmla="*/ 7 h 9" name="T41"/>
                  <a:gd fmla="*/ 16 w 27" name="T42"/>
                  <a:gd fmla="*/ 7 h 9" name="T43"/>
                  <a:gd fmla="*/ 16 w 27" name="T44"/>
                  <a:gd fmla="*/ 7 h 9" name="T45"/>
                  <a:gd fmla="*/ 16 w 27" name="T46"/>
                  <a:gd fmla="*/ 8 h 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 w="27">
                    <a:moveTo>
                      <a:pt x="23" y="0"/>
                    </a:moveTo>
                    <a:cubicBezTo>
                      <a:pt x="4" y="0"/>
                      <a:pt x="4" y="0"/>
                      <a:pt x="4" y="0"/>
                    </a:cubicBezTo>
                    <a:cubicBezTo>
                      <a:pt x="3" y="0"/>
                      <a:pt x="2" y="1"/>
                      <a:pt x="1" y="2"/>
                    </a:cubicBezTo>
                    <a:cubicBezTo>
                      <a:pt x="0" y="7"/>
                      <a:pt x="0" y="7"/>
                      <a:pt x="0" y="7"/>
                    </a:cubicBezTo>
                    <a:cubicBezTo>
                      <a:pt x="0" y="7"/>
                      <a:pt x="0" y="7"/>
                      <a:pt x="0" y="8"/>
                    </a:cubicBezTo>
                    <a:cubicBezTo>
                      <a:pt x="0" y="8"/>
                      <a:pt x="1" y="9"/>
                      <a:pt x="1" y="9"/>
                    </a:cubicBezTo>
                    <a:cubicBezTo>
                      <a:pt x="26" y="9"/>
                      <a:pt x="26" y="9"/>
                      <a:pt x="26" y="9"/>
                    </a:cubicBezTo>
                    <a:cubicBezTo>
                      <a:pt x="26" y="9"/>
                      <a:pt x="27" y="8"/>
                      <a:pt x="27" y="8"/>
                    </a:cubicBezTo>
                    <a:cubicBezTo>
                      <a:pt x="27" y="7"/>
                      <a:pt x="27" y="7"/>
                      <a:pt x="27" y="7"/>
                    </a:cubicBezTo>
                    <a:cubicBezTo>
                      <a:pt x="25" y="2"/>
                      <a:pt x="25" y="2"/>
                      <a:pt x="25" y="2"/>
                    </a:cubicBezTo>
                    <a:cubicBezTo>
                      <a:pt x="25" y="1"/>
                      <a:pt x="24" y="0"/>
                      <a:pt x="23" y="0"/>
                    </a:cubicBezTo>
                    <a:close/>
                    <a:moveTo>
                      <a:pt x="16" y="8"/>
                    </a:moveTo>
                    <a:cubicBezTo>
                      <a:pt x="11" y="8"/>
                      <a:pt x="11" y="8"/>
                      <a:pt x="11" y="8"/>
                    </a:cubicBezTo>
                    <a:cubicBezTo>
                      <a:pt x="11" y="8"/>
                      <a:pt x="10" y="7"/>
                      <a:pt x="10" y="7"/>
                    </a:cubicBezTo>
                    <a:cubicBezTo>
                      <a:pt x="10" y="7"/>
                      <a:pt x="10" y="7"/>
                      <a:pt x="10" y="7"/>
                    </a:cubicBezTo>
                    <a:cubicBezTo>
                      <a:pt x="10" y="6"/>
                      <a:pt x="10" y="6"/>
                      <a:pt x="10" y="6"/>
                    </a:cubicBezTo>
                    <a:cubicBezTo>
                      <a:pt x="11" y="6"/>
                      <a:pt x="11" y="6"/>
                      <a:pt x="12" y="5"/>
                    </a:cubicBezTo>
                    <a:cubicBezTo>
                      <a:pt x="15" y="5"/>
                      <a:pt x="15" y="5"/>
                      <a:pt x="15" y="5"/>
                    </a:cubicBezTo>
                    <a:cubicBezTo>
                      <a:pt x="15"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13"/>
              <p:cNvSpPr>
                <a:spLocks noEditPoints="1"/>
              </p:cNvSpPr>
              <p:nvPr/>
            </p:nvSpPr>
            <p:spPr bwMode="auto">
              <a:xfrm>
                <a:off x="2605645" y="2688801"/>
                <a:ext cx="315913" cy="214312"/>
              </a:xfrm>
              <a:custGeom>
                <a:gdLst>
                  <a:gd fmla="*/ 0 w 199" name="T0"/>
                  <a:gd fmla="*/ 0 h 135" name="T1"/>
                  <a:gd fmla="*/ 0 w 199" name="T2"/>
                  <a:gd fmla="*/ 135 h 135" name="T3"/>
                  <a:gd fmla="*/ 199 w 199" name="T4"/>
                  <a:gd fmla="*/ 135 h 135" name="T5"/>
                  <a:gd fmla="*/ 199 w 199" name="T6"/>
                  <a:gd fmla="*/ 0 h 135" name="T7"/>
                  <a:gd fmla="*/ 0 w 199" name="T8"/>
                  <a:gd fmla="*/ 0 h 135" name="T9"/>
                  <a:gd fmla="*/ 184 w 199" name="T10"/>
                  <a:gd fmla="*/ 114 h 135" name="T11"/>
                  <a:gd fmla="*/ 21 w 199" name="T12"/>
                  <a:gd fmla="*/ 114 h 135" name="T13"/>
                  <a:gd fmla="*/ 21 w 199" name="T14"/>
                  <a:gd fmla="*/ 21 h 135" name="T15"/>
                  <a:gd fmla="*/ 184 w 199" name="T16"/>
                  <a:gd fmla="*/ 21 h 135" name="T17"/>
                  <a:gd fmla="*/ 184 w 199" name="T18"/>
                  <a:gd fmla="*/ 114 h 1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5" w="199">
                    <a:moveTo>
                      <a:pt x="0" y="0"/>
                    </a:moveTo>
                    <a:lnTo>
                      <a:pt x="0" y="135"/>
                    </a:lnTo>
                    <a:lnTo>
                      <a:pt x="199" y="135"/>
                    </a:lnTo>
                    <a:lnTo>
                      <a:pt x="199" y="0"/>
                    </a:lnTo>
                    <a:lnTo>
                      <a:pt x="0" y="0"/>
                    </a:lnTo>
                    <a:close/>
                    <a:moveTo>
                      <a:pt x="184" y="114"/>
                    </a:moveTo>
                    <a:lnTo>
                      <a:pt x="21" y="114"/>
                    </a:lnTo>
                    <a:lnTo>
                      <a:pt x="21" y="21"/>
                    </a:lnTo>
                    <a:lnTo>
                      <a:pt x="184" y="21"/>
                    </a:lnTo>
                    <a:lnTo>
                      <a:pt x="184" y="11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14"/>
              <p:cNvSpPr>
                <a:spLocks noEditPoints="1"/>
              </p:cNvSpPr>
              <p:nvPr/>
            </p:nvSpPr>
            <p:spPr bwMode="auto">
              <a:xfrm>
                <a:off x="2594533" y="3309514"/>
                <a:ext cx="349250" cy="428625"/>
              </a:xfrm>
              <a:custGeom>
                <a:gdLst>
                  <a:gd fmla="*/ 25 w 31" name="T0"/>
                  <a:gd fmla="*/ 24 h 38" name="T1"/>
                  <a:gd fmla="*/ 22 w 31" name="T2"/>
                  <a:gd fmla="*/ 4 h 38" name="T3"/>
                  <a:gd fmla="*/ 10 w 31" name="T4"/>
                  <a:gd fmla="*/ 7 h 38" name="T5"/>
                  <a:gd fmla="*/ 8 w 31" name="T6"/>
                  <a:gd fmla="*/ 9 h 38" name="T7"/>
                  <a:gd fmla="*/ 8 w 31" name="T8"/>
                  <a:gd fmla="*/ 26 h 38" name="T9"/>
                  <a:gd fmla="*/ 14 w 31" name="T10"/>
                  <a:gd fmla="*/ 31 h 38" name="T11"/>
                  <a:gd fmla="*/ 14 w 31" name="T12"/>
                  <a:gd fmla="*/ 37 h 38" name="T13"/>
                  <a:gd fmla="*/ 29 w 31" name="T14"/>
                  <a:gd fmla="*/ 38 h 38" name="T15"/>
                  <a:gd fmla="*/ 9 w 31" name="T16"/>
                  <a:gd fmla="*/ 8 h 38" name="T17"/>
                  <a:gd fmla="*/ 8 w 31" name="T18"/>
                  <a:gd fmla="*/ 8 h 38" name="T19"/>
                  <a:gd fmla="*/ 9 w 31" name="T20"/>
                  <a:gd fmla="*/ 8 h 38" name="T21"/>
                  <a:gd fmla="*/ 23 w 31" name="T22"/>
                  <a:gd fmla="*/ 25 h 38" name="T23"/>
                  <a:gd fmla="*/ 19 w 31" name="T24"/>
                  <a:gd fmla="*/ 27 h 38" name="T25"/>
                  <a:gd fmla="*/ 21 w 31" name="T26"/>
                  <a:gd fmla="*/ 25 h 38" name="T27"/>
                  <a:gd fmla="*/ 23 w 31" name="T28"/>
                  <a:gd fmla="*/ 24 h 38" name="T29"/>
                  <a:gd fmla="*/ 10 w 31" name="T30"/>
                  <a:gd fmla="*/ 13 h 38" name="T31"/>
                  <a:gd fmla="*/ 13 w 31" name="T32"/>
                  <a:gd fmla="*/ 24 h 38" name="T33"/>
                  <a:gd fmla="*/ 12 w 31" name="T34"/>
                  <a:gd fmla="*/ 18 h 38" name="T35"/>
                  <a:gd fmla="*/ 11 w 31" name="T36"/>
                  <a:gd fmla="*/ 12 h 38" name="T37"/>
                  <a:gd fmla="*/ 10 w 31" name="T38"/>
                  <a:gd fmla="*/ 10 h 38" name="T39"/>
                  <a:gd fmla="*/ 11 w 31" name="T40"/>
                  <a:gd fmla="*/ 11 h 38" name="T41"/>
                  <a:gd fmla="*/ 17 w 31" name="T42"/>
                  <a:gd fmla="*/ 17 h 38" name="T43"/>
                  <a:gd fmla="*/ 12 w 31" name="T44"/>
                  <a:gd fmla="*/ 11 h 38" name="T45"/>
                  <a:gd fmla="*/ 11 w 31" name="T46"/>
                  <a:gd fmla="*/ 10 h 38" name="T47"/>
                  <a:gd fmla="*/ 12 w 31" name="T48"/>
                  <a:gd fmla="*/ 10 h 38" name="T49"/>
                  <a:gd fmla="*/ 18 w 31" name="T50"/>
                  <a:gd fmla="*/ 11 h 38" name="T51"/>
                  <a:gd fmla="*/ 25 w 31" name="T52"/>
                  <a:gd fmla="*/ 12 h 38" name="T53"/>
                  <a:gd fmla="*/ 14 w 31" name="T54"/>
                  <a:gd fmla="*/ 9 h 38" name="T55"/>
                  <a:gd fmla="*/ 25 w 31" name="T56"/>
                  <a:gd fmla="*/ 10 h 38" name="T57"/>
                  <a:gd fmla="*/ 11 w 31" name="T58"/>
                  <a:gd fmla="*/ 24 h 38" name="T59"/>
                  <a:gd fmla="*/ 14 w 31" name="T60"/>
                  <a:gd fmla="*/ 27 h 38" name="T61"/>
                  <a:gd fmla="*/ 7 w 31" name="T62"/>
                  <a:gd fmla="*/ 21 h 38" name="T63"/>
                  <a:gd fmla="*/ 11 w 31" name="T64"/>
                  <a:gd fmla="*/ 25 h 38" name="T65"/>
                  <a:gd fmla="*/ 19 w 31" name="T66"/>
                  <a:gd fmla="*/ 23 h 38" name="T67"/>
                  <a:gd fmla="*/ 26 w 31" name="T68"/>
                  <a:gd fmla="*/ 10 h 38" name="T69"/>
                  <a:gd fmla="*/ 14 w 31" name="T70"/>
                  <a:gd fmla="*/ 8 h 38" name="T71"/>
                  <a:gd fmla="*/ 28 w 31" name="T72"/>
                  <a:gd fmla="*/ 12 h 38" name="T73"/>
                  <a:gd fmla="*/ 21 w 31" name="T74"/>
                  <a:gd fmla="*/ 24 h 38" name="T75"/>
                  <a:gd fmla="*/ 17 w 31" name="T76"/>
                  <a:gd fmla="*/ 26 h 38" name="T77"/>
                  <a:gd fmla="*/ 12 w 31" name="T78"/>
                  <a:gd fmla="*/ 36 h 38" name="T79"/>
                  <a:gd fmla="*/ 18 w 31" name="T80"/>
                  <a:gd fmla="*/ 28 h 38" name="T81"/>
                  <a:gd fmla="*/ 20 w 31" name="T82"/>
                  <a:gd fmla="*/ 37 h 38" name="T83"/>
                  <a:gd fmla="*/ 15 w 31" name="T84"/>
                  <a:gd fmla="*/ 37 h 38" name="T85"/>
                  <a:gd fmla="*/ 22 w 31" name="T86"/>
                  <a:gd fmla="*/ 26 h 38" name="T87"/>
                  <a:gd fmla="*/ 27 w 31" name="T88"/>
                  <a:gd fmla="*/ 32 h 38" name="T89"/>
                  <a:gd fmla="*/ 6 w 31" name="T90"/>
                  <a:gd fmla="*/ 5 h 38" name="T91"/>
                  <a:gd fmla="*/ 8 w 31" name="T92"/>
                  <a:gd fmla="*/ 4 h 38" name="T93"/>
                  <a:gd fmla="*/ 5 w 31" name="T94"/>
                  <a:gd fmla="*/ 8 h 38" name="T95"/>
                  <a:gd fmla="*/ 2 w 31" name="T96"/>
                  <a:gd fmla="*/ 2 h 38" name="T97"/>
                  <a:gd fmla="*/ 8 w 31" name="T98"/>
                  <a:gd fmla="*/ 0 h 38" name="T99"/>
                  <a:gd fmla="*/ 1 w 31" name="T100"/>
                  <a:gd fmla="*/ 8 h 38" name="T101"/>
                  <a:gd fmla="*/ 4 w 31" name="T102"/>
                  <a:gd fmla="*/ 4 h 38" name="T103"/>
                  <a:gd fmla="*/ 7 w 31" name="T104"/>
                  <a:gd fmla="*/ 2 h 38" name="T105"/>
                  <a:gd fmla="*/ 3 w 31" name="T106"/>
                  <a:gd fmla="*/ 8 h 3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 w="31">
                    <a:moveTo>
                      <a:pt x="31" y="36"/>
                    </a:moveTo>
                    <a:cubicBezTo>
                      <a:pt x="28" y="32"/>
                      <a:pt x="28" y="32"/>
                      <a:pt x="28" y="32"/>
                    </a:cubicBezTo>
                    <a:cubicBezTo>
                      <a:pt x="28" y="31"/>
                      <a:pt x="27" y="29"/>
                      <a:pt x="26" y="28"/>
                    </a:cubicBezTo>
                    <a:cubicBezTo>
                      <a:pt x="24" y="25"/>
                      <a:pt x="24" y="25"/>
                      <a:pt x="24" y="25"/>
                    </a:cubicBezTo>
                    <a:cubicBezTo>
                      <a:pt x="25" y="25"/>
                      <a:pt x="25" y="24"/>
                      <a:pt x="25" y="24"/>
                    </a:cubicBezTo>
                    <a:cubicBezTo>
                      <a:pt x="28" y="21"/>
                      <a:pt x="30" y="18"/>
                      <a:pt x="30" y="15"/>
                    </a:cubicBezTo>
                    <a:cubicBezTo>
                      <a:pt x="30" y="14"/>
                      <a:pt x="29" y="13"/>
                      <a:pt x="29" y="12"/>
                    </a:cubicBezTo>
                    <a:cubicBezTo>
                      <a:pt x="29" y="12"/>
                      <a:pt x="29" y="12"/>
                      <a:pt x="29" y="11"/>
                    </a:cubicBezTo>
                    <a:cubicBezTo>
                      <a:pt x="29" y="9"/>
                      <a:pt x="29" y="8"/>
                      <a:pt x="27" y="6"/>
                    </a:cubicBezTo>
                    <a:cubicBezTo>
                      <a:pt x="26" y="5"/>
                      <a:pt x="24" y="4"/>
                      <a:pt x="22" y="4"/>
                    </a:cubicBezTo>
                    <a:cubicBezTo>
                      <a:pt x="19" y="4"/>
                      <a:pt x="15" y="6"/>
                      <a:pt x="12" y="9"/>
                    </a:cubicBezTo>
                    <a:cubicBezTo>
                      <a:pt x="10" y="8"/>
                      <a:pt x="10" y="8"/>
                      <a:pt x="10" y="8"/>
                    </a:cubicBezTo>
                    <a:cubicBezTo>
                      <a:pt x="10" y="8"/>
                      <a:pt x="10" y="8"/>
                      <a:pt x="10" y="8"/>
                    </a:cubicBezTo>
                    <a:cubicBezTo>
                      <a:pt x="10" y="8"/>
                      <a:pt x="10" y="7"/>
                      <a:pt x="10" y="7"/>
                    </a:cubicBezTo>
                    <a:cubicBezTo>
                      <a:pt x="10" y="7"/>
                      <a:pt x="10" y="7"/>
                      <a:pt x="10" y="7"/>
                    </a:cubicBezTo>
                    <a:cubicBezTo>
                      <a:pt x="10" y="7"/>
                      <a:pt x="10" y="7"/>
                      <a:pt x="10" y="7"/>
                    </a:cubicBezTo>
                    <a:cubicBezTo>
                      <a:pt x="10" y="7"/>
                      <a:pt x="9" y="6"/>
                      <a:pt x="9" y="6"/>
                    </a:cubicBezTo>
                    <a:cubicBezTo>
                      <a:pt x="8" y="6"/>
                      <a:pt x="8" y="7"/>
                      <a:pt x="8" y="7"/>
                    </a:cubicBezTo>
                    <a:cubicBezTo>
                      <a:pt x="7" y="7"/>
                      <a:pt x="7" y="8"/>
                      <a:pt x="7" y="8"/>
                    </a:cubicBezTo>
                    <a:cubicBezTo>
                      <a:pt x="7" y="8"/>
                      <a:pt x="7" y="9"/>
                      <a:pt x="8" y="9"/>
                    </a:cubicBezTo>
                    <a:cubicBezTo>
                      <a:pt x="8" y="9"/>
                      <a:pt x="8" y="10"/>
                      <a:pt x="9" y="10"/>
                    </a:cubicBezTo>
                    <a:cubicBezTo>
                      <a:pt x="9" y="10"/>
                      <a:pt x="9" y="10"/>
                      <a:pt x="9" y="10"/>
                    </a:cubicBezTo>
                    <a:cubicBezTo>
                      <a:pt x="9" y="11"/>
                      <a:pt x="9" y="11"/>
                      <a:pt x="9" y="11"/>
                    </a:cubicBezTo>
                    <a:cubicBezTo>
                      <a:pt x="7" y="14"/>
                      <a:pt x="6" y="18"/>
                      <a:pt x="6" y="21"/>
                    </a:cubicBezTo>
                    <a:cubicBezTo>
                      <a:pt x="6" y="23"/>
                      <a:pt x="6" y="25"/>
                      <a:pt x="8" y="26"/>
                    </a:cubicBezTo>
                    <a:cubicBezTo>
                      <a:pt x="9" y="27"/>
                      <a:pt x="11" y="28"/>
                      <a:pt x="13" y="28"/>
                    </a:cubicBezTo>
                    <a:cubicBezTo>
                      <a:pt x="13" y="28"/>
                      <a:pt x="13" y="28"/>
                      <a:pt x="13" y="28"/>
                    </a:cubicBezTo>
                    <a:cubicBezTo>
                      <a:pt x="13" y="28"/>
                      <a:pt x="13" y="28"/>
                      <a:pt x="14" y="28"/>
                    </a:cubicBezTo>
                    <a:cubicBezTo>
                      <a:pt x="14" y="28"/>
                      <a:pt x="15" y="28"/>
                      <a:pt x="16" y="28"/>
                    </a:cubicBezTo>
                    <a:cubicBezTo>
                      <a:pt x="15" y="29"/>
                      <a:pt x="15" y="30"/>
                      <a:pt x="14" y="31"/>
                    </a:cubicBezTo>
                    <a:cubicBezTo>
                      <a:pt x="12" y="35"/>
                      <a:pt x="12" y="35"/>
                      <a:pt x="12" y="35"/>
                    </a:cubicBezTo>
                    <a:cubicBezTo>
                      <a:pt x="12" y="35"/>
                      <a:pt x="12" y="36"/>
                      <a:pt x="12" y="36"/>
                    </a:cubicBezTo>
                    <a:cubicBezTo>
                      <a:pt x="12" y="36"/>
                      <a:pt x="12" y="37"/>
                      <a:pt x="12" y="37"/>
                    </a:cubicBezTo>
                    <a:cubicBezTo>
                      <a:pt x="12" y="37"/>
                      <a:pt x="13" y="37"/>
                      <a:pt x="13" y="37"/>
                    </a:cubicBezTo>
                    <a:cubicBezTo>
                      <a:pt x="14" y="37"/>
                      <a:pt x="14" y="37"/>
                      <a:pt x="14" y="37"/>
                    </a:cubicBezTo>
                    <a:cubicBezTo>
                      <a:pt x="14" y="38"/>
                      <a:pt x="14" y="38"/>
                      <a:pt x="14" y="38"/>
                    </a:cubicBezTo>
                    <a:cubicBezTo>
                      <a:pt x="14" y="38"/>
                      <a:pt x="15" y="38"/>
                      <a:pt x="15" y="38"/>
                    </a:cubicBezTo>
                    <a:cubicBezTo>
                      <a:pt x="20" y="38"/>
                      <a:pt x="20" y="38"/>
                      <a:pt x="20" y="38"/>
                    </a:cubicBezTo>
                    <a:cubicBezTo>
                      <a:pt x="21" y="38"/>
                      <a:pt x="23" y="38"/>
                      <a:pt x="24" y="38"/>
                    </a:cubicBezTo>
                    <a:cubicBezTo>
                      <a:pt x="29" y="38"/>
                      <a:pt x="29" y="38"/>
                      <a:pt x="29" y="38"/>
                    </a:cubicBezTo>
                    <a:cubicBezTo>
                      <a:pt x="30" y="38"/>
                      <a:pt x="30" y="38"/>
                      <a:pt x="30" y="38"/>
                    </a:cubicBezTo>
                    <a:cubicBezTo>
                      <a:pt x="31" y="38"/>
                      <a:pt x="31" y="37"/>
                      <a:pt x="31" y="37"/>
                    </a:cubicBezTo>
                    <a:cubicBezTo>
                      <a:pt x="31" y="37"/>
                      <a:pt x="31" y="36"/>
                      <a:pt x="31" y="36"/>
                    </a:cubicBezTo>
                    <a:close/>
                    <a:moveTo>
                      <a:pt x="9" y="8"/>
                    </a:moveTo>
                    <a:cubicBezTo>
                      <a:pt x="9" y="8"/>
                      <a:pt x="9" y="8"/>
                      <a:pt x="9" y="8"/>
                    </a:cubicBezTo>
                    <a:cubicBezTo>
                      <a:pt x="9" y="8"/>
                      <a:pt x="9" y="8"/>
                      <a:pt x="9" y="8"/>
                    </a:cubicBezTo>
                    <a:cubicBezTo>
                      <a:pt x="9" y="8"/>
                      <a:pt x="9" y="8"/>
                      <a:pt x="9" y="8"/>
                    </a:cubicBezTo>
                    <a:cubicBezTo>
                      <a:pt x="9" y="9"/>
                      <a:pt x="9" y="9"/>
                      <a:pt x="9" y="9"/>
                    </a:cubicBezTo>
                    <a:cubicBezTo>
                      <a:pt x="9" y="9"/>
                      <a:pt x="9" y="9"/>
                      <a:pt x="9" y="9"/>
                    </a:cubicBezTo>
                    <a:cubicBezTo>
                      <a:pt x="9" y="9"/>
                      <a:pt x="8" y="9"/>
                      <a:pt x="8" y="8"/>
                    </a:cubicBezTo>
                    <a:cubicBezTo>
                      <a:pt x="8" y="8"/>
                      <a:pt x="8" y="8"/>
                      <a:pt x="8" y="8"/>
                    </a:cubicBezTo>
                    <a:cubicBezTo>
                      <a:pt x="8" y="8"/>
                      <a:pt x="8" y="8"/>
                      <a:pt x="8" y="8"/>
                    </a:cubicBezTo>
                    <a:cubicBezTo>
                      <a:pt x="8" y="7"/>
                      <a:pt x="9" y="7"/>
                      <a:pt x="9" y="7"/>
                    </a:cubicBezTo>
                    <a:cubicBezTo>
                      <a:pt x="9" y="7"/>
                      <a:pt x="9" y="7"/>
                      <a:pt x="9" y="8"/>
                    </a:cubicBezTo>
                    <a:cubicBezTo>
                      <a:pt x="9" y="8"/>
                      <a:pt x="9" y="8"/>
                      <a:pt x="9" y="8"/>
                    </a:cubicBezTo>
                    <a:close/>
                    <a:moveTo>
                      <a:pt x="25" y="23"/>
                    </a:moveTo>
                    <a:cubicBezTo>
                      <a:pt x="24" y="24"/>
                      <a:pt x="24" y="24"/>
                      <a:pt x="24" y="24"/>
                    </a:cubicBezTo>
                    <a:cubicBezTo>
                      <a:pt x="24" y="24"/>
                      <a:pt x="23" y="24"/>
                      <a:pt x="23" y="24"/>
                    </a:cubicBezTo>
                    <a:cubicBezTo>
                      <a:pt x="23" y="24"/>
                      <a:pt x="23" y="25"/>
                      <a:pt x="23" y="25"/>
                    </a:cubicBezTo>
                    <a:cubicBezTo>
                      <a:pt x="23" y="25"/>
                      <a:pt x="23" y="25"/>
                      <a:pt x="23" y="25"/>
                    </a:cubicBezTo>
                    <a:cubicBezTo>
                      <a:pt x="23" y="25"/>
                      <a:pt x="22" y="25"/>
                      <a:pt x="22" y="25"/>
                    </a:cubicBezTo>
                    <a:cubicBezTo>
                      <a:pt x="22" y="25"/>
                      <a:pt x="22" y="25"/>
                      <a:pt x="22" y="25"/>
                    </a:cubicBezTo>
                    <a:cubicBezTo>
                      <a:pt x="21" y="26"/>
                      <a:pt x="21" y="26"/>
                      <a:pt x="21" y="26"/>
                    </a:cubicBezTo>
                    <a:cubicBezTo>
                      <a:pt x="20" y="26"/>
                      <a:pt x="20" y="26"/>
                      <a:pt x="20" y="26"/>
                    </a:cubicBezTo>
                    <a:cubicBezTo>
                      <a:pt x="20" y="27"/>
                      <a:pt x="19" y="27"/>
                      <a:pt x="19" y="27"/>
                    </a:cubicBezTo>
                    <a:cubicBezTo>
                      <a:pt x="19" y="27"/>
                      <a:pt x="18" y="27"/>
                      <a:pt x="17" y="27"/>
                    </a:cubicBezTo>
                    <a:cubicBezTo>
                      <a:pt x="18" y="27"/>
                      <a:pt x="18" y="27"/>
                      <a:pt x="18" y="27"/>
                    </a:cubicBezTo>
                    <a:cubicBezTo>
                      <a:pt x="18" y="27"/>
                      <a:pt x="19" y="26"/>
                      <a:pt x="20" y="26"/>
                    </a:cubicBezTo>
                    <a:cubicBezTo>
                      <a:pt x="20" y="26"/>
                      <a:pt x="20" y="26"/>
                      <a:pt x="21" y="25"/>
                    </a:cubicBezTo>
                    <a:cubicBezTo>
                      <a:pt x="21" y="25"/>
                      <a:pt x="21" y="25"/>
                      <a:pt x="21" y="25"/>
                    </a:cubicBezTo>
                    <a:cubicBezTo>
                      <a:pt x="22" y="25"/>
                      <a:pt x="22" y="25"/>
                      <a:pt x="22" y="25"/>
                    </a:cubicBezTo>
                    <a:cubicBezTo>
                      <a:pt x="22" y="25"/>
                      <a:pt x="22" y="25"/>
                      <a:pt x="22" y="24"/>
                    </a:cubicBezTo>
                    <a:cubicBezTo>
                      <a:pt x="22" y="24"/>
                      <a:pt x="22" y="24"/>
                      <a:pt x="22" y="24"/>
                    </a:cubicBezTo>
                    <a:cubicBezTo>
                      <a:pt x="22" y="24"/>
                      <a:pt x="22" y="24"/>
                      <a:pt x="22" y="24"/>
                    </a:cubicBezTo>
                    <a:cubicBezTo>
                      <a:pt x="23" y="24"/>
                      <a:pt x="23" y="24"/>
                      <a:pt x="23" y="24"/>
                    </a:cubicBezTo>
                    <a:cubicBezTo>
                      <a:pt x="23" y="24"/>
                      <a:pt x="23" y="23"/>
                      <a:pt x="23" y="23"/>
                    </a:cubicBezTo>
                    <a:cubicBezTo>
                      <a:pt x="23" y="23"/>
                      <a:pt x="24" y="23"/>
                      <a:pt x="24" y="23"/>
                    </a:cubicBezTo>
                    <a:cubicBezTo>
                      <a:pt x="26" y="20"/>
                      <a:pt x="28" y="18"/>
                      <a:pt x="29" y="15"/>
                    </a:cubicBezTo>
                    <a:cubicBezTo>
                      <a:pt x="28" y="18"/>
                      <a:pt x="27" y="21"/>
                      <a:pt x="25" y="23"/>
                    </a:cubicBezTo>
                    <a:close/>
                    <a:moveTo>
                      <a:pt x="10" y="13"/>
                    </a:moveTo>
                    <a:cubicBezTo>
                      <a:pt x="11" y="16"/>
                      <a:pt x="11" y="16"/>
                      <a:pt x="11" y="16"/>
                    </a:cubicBezTo>
                    <a:cubicBezTo>
                      <a:pt x="11" y="18"/>
                      <a:pt x="11" y="18"/>
                      <a:pt x="11" y="18"/>
                    </a:cubicBezTo>
                    <a:cubicBezTo>
                      <a:pt x="11" y="19"/>
                      <a:pt x="11" y="19"/>
                      <a:pt x="11" y="19"/>
                    </a:cubicBezTo>
                    <a:cubicBezTo>
                      <a:pt x="12" y="20"/>
                      <a:pt x="12" y="20"/>
                      <a:pt x="12" y="20"/>
                    </a:cubicBezTo>
                    <a:cubicBezTo>
                      <a:pt x="13" y="24"/>
                      <a:pt x="13" y="24"/>
                      <a:pt x="13" y="24"/>
                    </a:cubicBezTo>
                    <a:cubicBezTo>
                      <a:pt x="13" y="24"/>
                      <a:pt x="13" y="24"/>
                      <a:pt x="13" y="24"/>
                    </a:cubicBezTo>
                    <a:cubicBezTo>
                      <a:pt x="13" y="24"/>
                      <a:pt x="13" y="24"/>
                      <a:pt x="13" y="24"/>
                    </a:cubicBezTo>
                    <a:cubicBezTo>
                      <a:pt x="14" y="24"/>
                      <a:pt x="14" y="24"/>
                      <a:pt x="14" y="24"/>
                    </a:cubicBezTo>
                    <a:cubicBezTo>
                      <a:pt x="14" y="23"/>
                      <a:pt x="14" y="23"/>
                      <a:pt x="14" y="23"/>
                    </a:cubicBezTo>
                    <a:cubicBezTo>
                      <a:pt x="12" y="18"/>
                      <a:pt x="12" y="18"/>
                      <a:pt x="12" y="18"/>
                    </a:cubicBezTo>
                    <a:cubicBezTo>
                      <a:pt x="12" y="17"/>
                      <a:pt x="12" y="17"/>
                      <a:pt x="12" y="17"/>
                    </a:cubicBezTo>
                    <a:cubicBezTo>
                      <a:pt x="12" y="17"/>
                      <a:pt x="12" y="17"/>
                      <a:pt x="12" y="17"/>
                    </a:cubicBezTo>
                    <a:cubicBezTo>
                      <a:pt x="12" y="16"/>
                      <a:pt x="12" y="16"/>
                      <a:pt x="12" y="16"/>
                    </a:cubicBezTo>
                    <a:cubicBezTo>
                      <a:pt x="11" y="13"/>
                      <a:pt x="11" y="13"/>
                      <a:pt x="11" y="13"/>
                    </a:cubicBezTo>
                    <a:cubicBezTo>
                      <a:pt x="11" y="12"/>
                      <a:pt x="11" y="12"/>
                      <a:pt x="11" y="12"/>
                    </a:cubicBezTo>
                    <a:cubicBezTo>
                      <a:pt x="11" y="12"/>
                      <a:pt x="11" y="12"/>
                      <a:pt x="11" y="12"/>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1" y="11"/>
                      <a:pt x="11" y="11"/>
                      <a:pt x="11" y="11"/>
                    </a:cubicBezTo>
                    <a:cubicBezTo>
                      <a:pt x="11" y="11"/>
                      <a:pt x="11" y="11"/>
                      <a:pt x="11" y="11"/>
                    </a:cubicBezTo>
                    <a:cubicBezTo>
                      <a:pt x="11" y="11"/>
                      <a:pt x="11" y="11"/>
                      <a:pt x="11" y="11"/>
                    </a:cubicBezTo>
                    <a:cubicBezTo>
                      <a:pt x="11" y="11"/>
                      <a:pt x="11" y="11"/>
                      <a:pt x="11" y="11"/>
                    </a:cubicBezTo>
                    <a:cubicBezTo>
                      <a:pt x="12" y="12"/>
                      <a:pt x="12" y="12"/>
                      <a:pt x="12" y="12"/>
                    </a:cubicBezTo>
                    <a:cubicBezTo>
                      <a:pt x="14" y="14"/>
                      <a:pt x="14" y="14"/>
                      <a:pt x="14" y="14"/>
                    </a:cubicBezTo>
                    <a:cubicBezTo>
                      <a:pt x="14" y="14"/>
                      <a:pt x="14" y="14"/>
                      <a:pt x="14" y="14"/>
                    </a:cubicBezTo>
                    <a:cubicBezTo>
                      <a:pt x="15" y="15"/>
                      <a:pt x="15" y="15"/>
                      <a:pt x="15" y="15"/>
                    </a:cubicBezTo>
                    <a:cubicBezTo>
                      <a:pt x="17" y="17"/>
                      <a:pt x="17" y="17"/>
                      <a:pt x="17" y="17"/>
                    </a:cubicBezTo>
                    <a:cubicBezTo>
                      <a:pt x="17" y="16"/>
                      <a:pt x="17" y="16"/>
                      <a:pt x="17" y="16"/>
                    </a:cubicBezTo>
                    <a:cubicBezTo>
                      <a:pt x="15" y="14"/>
                      <a:pt x="15" y="14"/>
                      <a:pt x="15" y="14"/>
                    </a:cubicBezTo>
                    <a:cubicBezTo>
                      <a:pt x="15" y="14"/>
                      <a:pt x="15" y="14"/>
                      <a:pt x="15" y="14"/>
                    </a:cubicBezTo>
                    <a:cubicBezTo>
                      <a:pt x="15" y="13"/>
                      <a:pt x="15" y="13"/>
                      <a:pt x="15" y="13"/>
                    </a:cubicBezTo>
                    <a:cubicBezTo>
                      <a:pt x="12" y="11"/>
                      <a:pt x="12" y="11"/>
                      <a:pt x="12" y="11"/>
                    </a:cubicBezTo>
                    <a:cubicBezTo>
                      <a:pt x="12" y="11"/>
                      <a:pt x="12" y="11"/>
                      <a:pt x="12" y="11"/>
                    </a:cubicBezTo>
                    <a:cubicBezTo>
                      <a:pt x="12" y="10"/>
                      <a:pt x="12" y="10"/>
                      <a:pt x="12" y="10"/>
                    </a:cubicBezTo>
                    <a:cubicBezTo>
                      <a:pt x="12" y="10"/>
                      <a:pt x="12" y="10"/>
                      <a:pt x="12" y="10"/>
                    </a:cubicBezTo>
                    <a:cubicBezTo>
                      <a:pt x="11" y="10"/>
                      <a:pt x="11" y="10"/>
                      <a:pt x="11" y="10"/>
                    </a:cubicBezTo>
                    <a:cubicBezTo>
                      <a:pt x="11" y="10"/>
                      <a:pt x="11" y="10"/>
                      <a:pt x="11" y="10"/>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7" y="11"/>
                      <a:pt x="17" y="11"/>
                      <a:pt x="17" y="11"/>
                    </a:cubicBezTo>
                    <a:cubicBezTo>
                      <a:pt x="17" y="11"/>
                      <a:pt x="17" y="11"/>
                      <a:pt x="17" y="11"/>
                    </a:cubicBezTo>
                    <a:cubicBezTo>
                      <a:pt x="18" y="11"/>
                      <a:pt x="18" y="11"/>
                      <a:pt x="18" y="11"/>
                    </a:cubicBezTo>
                    <a:cubicBezTo>
                      <a:pt x="18" y="11"/>
                      <a:pt x="18" y="11"/>
                      <a:pt x="18" y="11"/>
                    </a:cubicBezTo>
                    <a:cubicBezTo>
                      <a:pt x="24" y="13"/>
                      <a:pt x="24" y="13"/>
                      <a:pt x="24" y="13"/>
                    </a:cubicBezTo>
                    <a:cubicBezTo>
                      <a:pt x="24" y="13"/>
                      <a:pt x="24" y="13"/>
                      <a:pt x="24" y="13"/>
                    </a:cubicBezTo>
                    <a:cubicBezTo>
                      <a:pt x="25" y="13"/>
                      <a:pt x="25" y="13"/>
                      <a:pt x="25" y="13"/>
                    </a:cubicBezTo>
                    <a:cubicBezTo>
                      <a:pt x="25" y="12"/>
                      <a:pt x="25" y="12"/>
                      <a:pt x="25" y="12"/>
                    </a:cubicBezTo>
                    <a:cubicBezTo>
                      <a:pt x="20" y="11"/>
                      <a:pt x="20" y="11"/>
                      <a:pt x="20" y="11"/>
                    </a:cubicBezTo>
                    <a:cubicBezTo>
                      <a:pt x="19" y="11"/>
                      <a:pt x="19" y="11"/>
                      <a:pt x="19" y="11"/>
                    </a:cubicBezTo>
                    <a:cubicBezTo>
                      <a:pt x="18" y="10"/>
                      <a:pt x="18" y="10"/>
                      <a:pt x="18" y="10"/>
                    </a:cubicBezTo>
                    <a:cubicBezTo>
                      <a:pt x="17" y="10"/>
                      <a:pt x="17" y="10"/>
                      <a:pt x="17" y="10"/>
                    </a:cubicBezTo>
                    <a:cubicBezTo>
                      <a:pt x="14" y="9"/>
                      <a:pt x="14" y="9"/>
                      <a:pt x="14" y="9"/>
                    </a:cubicBezTo>
                    <a:cubicBezTo>
                      <a:pt x="16" y="8"/>
                      <a:pt x="19" y="7"/>
                      <a:pt x="20" y="7"/>
                    </a:cubicBezTo>
                    <a:cubicBezTo>
                      <a:pt x="22" y="7"/>
                      <a:pt x="23" y="8"/>
                      <a:pt x="24" y="8"/>
                    </a:cubicBezTo>
                    <a:cubicBezTo>
                      <a:pt x="24" y="9"/>
                      <a:pt x="24" y="9"/>
                      <a:pt x="24" y="9"/>
                    </a:cubicBezTo>
                    <a:cubicBezTo>
                      <a:pt x="25" y="9"/>
                      <a:pt x="25" y="9"/>
                      <a:pt x="25" y="9"/>
                    </a:cubicBezTo>
                    <a:cubicBezTo>
                      <a:pt x="25" y="10"/>
                      <a:pt x="25" y="10"/>
                      <a:pt x="25" y="10"/>
                    </a:cubicBezTo>
                    <a:cubicBezTo>
                      <a:pt x="25" y="11"/>
                      <a:pt x="25" y="11"/>
                      <a:pt x="25" y="12"/>
                    </a:cubicBezTo>
                    <a:cubicBezTo>
                      <a:pt x="25" y="15"/>
                      <a:pt x="24" y="18"/>
                      <a:pt x="21" y="20"/>
                    </a:cubicBezTo>
                    <a:cubicBezTo>
                      <a:pt x="19" y="23"/>
                      <a:pt x="15" y="25"/>
                      <a:pt x="13" y="25"/>
                    </a:cubicBezTo>
                    <a:cubicBezTo>
                      <a:pt x="12" y="25"/>
                      <a:pt x="12" y="25"/>
                      <a:pt x="11" y="24"/>
                    </a:cubicBezTo>
                    <a:cubicBezTo>
                      <a:pt x="11" y="24"/>
                      <a:pt x="11" y="24"/>
                      <a:pt x="11" y="24"/>
                    </a:cubicBezTo>
                    <a:cubicBezTo>
                      <a:pt x="11" y="24"/>
                      <a:pt x="11" y="24"/>
                      <a:pt x="10" y="24"/>
                    </a:cubicBezTo>
                    <a:cubicBezTo>
                      <a:pt x="10" y="24"/>
                      <a:pt x="10" y="24"/>
                      <a:pt x="9" y="23"/>
                    </a:cubicBezTo>
                    <a:cubicBezTo>
                      <a:pt x="8" y="22"/>
                      <a:pt x="8" y="21"/>
                      <a:pt x="8" y="20"/>
                    </a:cubicBezTo>
                    <a:cubicBezTo>
                      <a:pt x="8" y="18"/>
                      <a:pt x="9" y="16"/>
                      <a:pt x="10" y="13"/>
                    </a:cubicBezTo>
                    <a:close/>
                    <a:moveTo>
                      <a:pt x="14" y="27"/>
                    </a:moveTo>
                    <a:cubicBezTo>
                      <a:pt x="14" y="27"/>
                      <a:pt x="13" y="27"/>
                      <a:pt x="13" y="27"/>
                    </a:cubicBezTo>
                    <a:cubicBezTo>
                      <a:pt x="13" y="27"/>
                      <a:pt x="13" y="27"/>
                      <a:pt x="13" y="27"/>
                    </a:cubicBezTo>
                    <a:cubicBezTo>
                      <a:pt x="13" y="27"/>
                      <a:pt x="12" y="27"/>
                      <a:pt x="12" y="27"/>
                    </a:cubicBezTo>
                    <a:cubicBezTo>
                      <a:pt x="11" y="27"/>
                      <a:pt x="9" y="26"/>
                      <a:pt x="8" y="25"/>
                    </a:cubicBezTo>
                    <a:cubicBezTo>
                      <a:pt x="7" y="24"/>
                      <a:pt x="7" y="23"/>
                      <a:pt x="7" y="21"/>
                    </a:cubicBezTo>
                    <a:cubicBezTo>
                      <a:pt x="7" y="20"/>
                      <a:pt x="7" y="18"/>
                      <a:pt x="7" y="17"/>
                    </a:cubicBezTo>
                    <a:cubicBezTo>
                      <a:pt x="7" y="18"/>
                      <a:pt x="7" y="19"/>
                      <a:pt x="7" y="20"/>
                    </a:cubicBezTo>
                    <a:cubicBezTo>
                      <a:pt x="7" y="21"/>
                      <a:pt x="7" y="23"/>
                      <a:pt x="8" y="24"/>
                    </a:cubicBezTo>
                    <a:cubicBezTo>
                      <a:pt x="9" y="25"/>
                      <a:pt x="10" y="25"/>
                      <a:pt x="11" y="25"/>
                    </a:cubicBezTo>
                    <a:cubicBezTo>
                      <a:pt x="11" y="25"/>
                      <a:pt x="11" y="25"/>
                      <a:pt x="11" y="25"/>
                    </a:cubicBezTo>
                    <a:cubicBezTo>
                      <a:pt x="12" y="25"/>
                      <a:pt x="12" y="25"/>
                      <a:pt x="12" y="26"/>
                    </a:cubicBezTo>
                    <a:cubicBezTo>
                      <a:pt x="12" y="26"/>
                      <a:pt x="13" y="26"/>
                      <a:pt x="13" y="26"/>
                    </a:cubicBezTo>
                    <a:cubicBezTo>
                      <a:pt x="13" y="26"/>
                      <a:pt x="13" y="26"/>
                      <a:pt x="13" y="26"/>
                    </a:cubicBezTo>
                    <a:cubicBezTo>
                      <a:pt x="14" y="26"/>
                      <a:pt x="16" y="25"/>
                      <a:pt x="18" y="24"/>
                    </a:cubicBezTo>
                    <a:cubicBezTo>
                      <a:pt x="19" y="24"/>
                      <a:pt x="19" y="24"/>
                      <a:pt x="19" y="23"/>
                    </a:cubicBezTo>
                    <a:cubicBezTo>
                      <a:pt x="20" y="23"/>
                      <a:pt x="20" y="23"/>
                      <a:pt x="20" y="23"/>
                    </a:cubicBezTo>
                    <a:cubicBezTo>
                      <a:pt x="21" y="22"/>
                      <a:pt x="21" y="22"/>
                      <a:pt x="21" y="22"/>
                    </a:cubicBezTo>
                    <a:cubicBezTo>
                      <a:pt x="21" y="22"/>
                      <a:pt x="22" y="22"/>
                      <a:pt x="22" y="21"/>
                    </a:cubicBezTo>
                    <a:cubicBezTo>
                      <a:pt x="25" y="18"/>
                      <a:pt x="26" y="15"/>
                      <a:pt x="26" y="12"/>
                    </a:cubicBezTo>
                    <a:cubicBezTo>
                      <a:pt x="26" y="11"/>
                      <a:pt x="26" y="11"/>
                      <a:pt x="26" y="10"/>
                    </a:cubicBezTo>
                    <a:cubicBezTo>
                      <a:pt x="26" y="10"/>
                      <a:pt x="26" y="10"/>
                      <a:pt x="26" y="10"/>
                    </a:cubicBezTo>
                    <a:cubicBezTo>
                      <a:pt x="26" y="10"/>
                      <a:pt x="26" y="9"/>
                      <a:pt x="26" y="9"/>
                    </a:cubicBezTo>
                    <a:cubicBezTo>
                      <a:pt x="25" y="9"/>
                      <a:pt x="25" y="8"/>
                      <a:pt x="25" y="8"/>
                    </a:cubicBezTo>
                    <a:cubicBezTo>
                      <a:pt x="24" y="7"/>
                      <a:pt x="22" y="6"/>
                      <a:pt x="20" y="6"/>
                    </a:cubicBezTo>
                    <a:cubicBezTo>
                      <a:pt x="18" y="6"/>
                      <a:pt x="16" y="7"/>
                      <a:pt x="14" y="8"/>
                    </a:cubicBezTo>
                    <a:cubicBezTo>
                      <a:pt x="17" y="6"/>
                      <a:pt x="20" y="5"/>
                      <a:pt x="22" y="5"/>
                    </a:cubicBezTo>
                    <a:cubicBezTo>
                      <a:pt x="24" y="5"/>
                      <a:pt x="26" y="6"/>
                      <a:pt x="27" y="7"/>
                    </a:cubicBezTo>
                    <a:cubicBezTo>
                      <a:pt x="28" y="8"/>
                      <a:pt x="28" y="9"/>
                      <a:pt x="28" y="11"/>
                    </a:cubicBezTo>
                    <a:cubicBezTo>
                      <a:pt x="28" y="11"/>
                      <a:pt x="28" y="11"/>
                      <a:pt x="28" y="11"/>
                    </a:cubicBezTo>
                    <a:cubicBezTo>
                      <a:pt x="28" y="12"/>
                      <a:pt x="28" y="12"/>
                      <a:pt x="28" y="12"/>
                    </a:cubicBezTo>
                    <a:cubicBezTo>
                      <a:pt x="28" y="12"/>
                      <a:pt x="28" y="12"/>
                      <a:pt x="28" y="13"/>
                    </a:cubicBezTo>
                    <a:cubicBezTo>
                      <a:pt x="28" y="16"/>
                      <a:pt x="26" y="19"/>
                      <a:pt x="23" y="22"/>
                    </a:cubicBezTo>
                    <a:cubicBezTo>
                      <a:pt x="23" y="22"/>
                      <a:pt x="22" y="23"/>
                      <a:pt x="22" y="23"/>
                    </a:cubicBezTo>
                    <a:cubicBezTo>
                      <a:pt x="22" y="23"/>
                      <a:pt x="22" y="23"/>
                      <a:pt x="22" y="23"/>
                    </a:cubicBezTo>
                    <a:cubicBezTo>
                      <a:pt x="22" y="23"/>
                      <a:pt x="22" y="23"/>
                      <a:pt x="21" y="24"/>
                    </a:cubicBezTo>
                    <a:cubicBezTo>
                      <a:pt x="21" y="24"/>
                      <a:pt x="21" y="24"/>
                      <a:pt x="21" y="24"/>
                    </a:cubicBezTo>
                    <a:cubicBezTo>
                      <a:pt x="21" y="24"/>
                      <a:pt x="21" y="24"/>
                      <a:pt x="21" y="24"/>
                    </a:cubicBezTo>
                    <a:cubicBezTo>
                      <a:pt x="20" y="25"/>
                      <a:pt x="19" y="25"/>
                      <a:pt x="18" y="25"/>
                    </a:cubicBezTo>
                    <a:cubicBezTo>
                      <a:pt x="18" y="26"/>
                      <a:pt x="18" y="26"/>
                      <a:pt x="18" y="26"/>
                    </a:cubicBezTo>
                    <a:cubicBezTo>
                      <a:pt x="17" y="26"/>
                      <a:pt x="17" y="26"/>
                      <a:pt x="17" y="26"/>
                    </a:cubicBezTo>
                    <a:cubicBezTo>
                      <a:pt x="16" y="27"/>
                      <a:pt x="15" y="27"/>
                      <a:pt x="14" y="27"/>
                    </a:cubicBezTo>
                    <a:close/>
                    <a:moveTo>
                      <a:pt x="14" y="36"/>
                    </a:moveTo>
                    <a:cubicBezTo>
                      <a:pt x="14" y="36"/>
                      <a:pt x="14" y="36"/>
                      <a:pt x="14" y="36"/>
                    </a:cubicBezTo>
                    <a:cubicBezTo>
                      <a:pt x="13" y="36"/>
                      <a:pt x="13" y="36"/>
                      <a:pt x="13" y="36"/>
                    </a:cubicBezTo>
                    <a:cubicBezTo>
                      <a:pt x="13" y="36"/>
                      <a:pt x="13" y="36"/>
                      <a:pt x="12" y="36"/>
                    </a:cubicBezTo>
                    <a:cubicBezTo>
                      <a:pt x="12" y="36"/>
                      <a:pt x="13" y="36"/>
                      <a:pt x="13" y="36"/>
                    </a:cubicBezTo>
                    <a:cubicBezTo>
                      <a:pt x="15" y="31"/>
                      <a:pt x="15" y="31"/>
                      <a:pt x="15" y="31"/>
                    </a:cubicBezTo>
                    <a:cubicBezTo>
                      <a:pt x="16" y="30"/>
                      <a:pt x="16" y="29"/>
                      <a:pt x="17" y="28"/>
                    </a:cubicBezTo>
                    <a:cubicBezTo>
                      <a:pt x="17" y="28"/>
                      <a:pt x="18" y="28"/>
                      <a:pt x="18" y="28"/>
                    </a:cubicBezTo>
                    <a:cubicBezTo>
                      <a:pt x="18" y="28"/>
                      <a:pt x="18" y="28"/>
                      <a:pt x="18" y="28"/>
                    </a:cubicBezTo>
                    <a:cubicBezTo>
                      <a:pt x="18" y="29"/>
                      <a:pt x="17" y="31"/>
                      <a:pt x="16" y="32"/>
                    </a:cubicBezTo>
                    <a:lnTo>
                      <a:pt x="14" y="36"/>
                    </a:lnTo>
                    <a:close/>
                    <a:moveTo>
                      <a:pt x="29" y="37"/>
                    </a:moveTo>
                    <a:cubicBezTo>
                      <a:pt x="24" y="37"/>
                      <a:pt x="24" y="37"/>
                      <a:pt x="24" y="37"/>
                    </a:cubicBezTo>
                    <a:cubicBezTo>
                      <a:pt x="23" y="37"/>
                      <a:pt x="21" y="37"/>
                      <a:pt x="20" y="37"/>
                    </a:cubicBezTo>
                    <a:cubicBezTo>
                      <a:pt x="15" y="37"/>
                      <a:pt x="15" y="37"/>
                      <a:pt x="15" y="37"/>
                    </a:cubicBezTo>
                    <a:cubicBezTo>
                      <a:pt x="15" y="37"/>
                      <a:pt x="15" y="37"/>
                      <a:pt x="15" y="37"/>
                    </a:cubicBezTo>
                    <a:cubicBezTo>
                      <a:pt x="15" y="37"/>
                      <a:pt x="15" y="37"/>
                      <a:pt x="14" y="37"/>
                    </a:cubicBezTo>
                    <a:cubicBezTo>
                      <a:pt x="14" y="37"/>
                      <a:pt x="14" y="37"/>
                      <a:pt x="14" y="37"/>
                    </a:cubicBezTo>
                    <a:cubicBezTo>
                      <a:pt x="14" y="37"/>
                      <a:pt x="15" y="37"/>
                      <a:pt x="15" y="37"/>
                    </a:cubicBezTo>
                    <a:cubicBezTo>
                      <a:pt x="15" y="36"/>
                      <a:pt x="15" y="36"/>
                      <a:pt x="15" y="36"/>
                    </a:cubicBezTo>
                    <a:cubicBezTo>
                      <a:pt x="17" y="32"/>
                      <a:pt x="17" y="32"/>
                      <a:pt x="17" y="32"/>
                    </a:cubicBezTo>
                    <a:cubicBezTo>
                      <a:pt x="18" y="31"/>
                      <a:pt x="19" y="30"/>
                      <a:pt x="19" y="29"/>
                    </a:cubicBezTo>
                    <a:cubicBezTo>
                      <a:pt x="20" y="28"/>
                      <a:pt x="20" y="28"/>
                      <a:pt x="20" y="28"/>
                    </a:cubicBezTo>
                    <a:cubicBezTo>
                      <a:pt x="21" y="27"/>
                      <a:pt x="22" y="27"/>
                      <a:pt x="22" y="26"/>
                    </a:cubicBezTo>
                    <a:cubicBezTo>
                      <a:pt x="23" y="26"/>
                      <a:pt x="23" y="26"/>
                      <a:pt x="23" y="26"/>
                    </a:cubicBezTo>
                    <a:cubicBezTo>
                      <a:pt x="23" y="26"/>
                      <a:pt x="23" y="26"/>
                      <a:pt x="23" y="26"/>
                    </a:cubicBezTo>
                    <a:cubicBezTo>
                      <a:pt x="23" y="26"/>
                      <a:pt x="23" y="26"/>
                      <a:pt x="23" y="26"/>
                    </a:cubicBezTo>
                    <a:cubicBezTo>
                      <a:pt x="25" y="29"/>
                      <a:pt x="25" y="29"/>
                      <a:pt x="25" y="29"/>
                    </a:cubicBezTo>
                    <a:cubicBezTo>
                      <a:pt x="26" y="30"/>
                      <a:pt x="27" y="31"/>
                      <a:pt x="27" y="32"/>
                    </a:cubicBezTo>
                    <a:cubicBezTo>
                      <a:pt x="30" y="37"/>
                      <a:pt x="30" y="37"/>
                      <a:pt x="30" y="37"/>
                    </a:cubicBezTo>
                    <a:cubicBezTo>
                      <a:pt x="30" y="37"/>
                      <a:pt x="30" y="37"/>
                      <a:pt x="30" y="37"/>
                    </a:cubicBezTo>
                    <a:cubicBezTo>
                      <a:pt x="30" y="37"/>
                      <a:pt x="30" y="37"/>
                      <a:pt x="29" y="37"/>
                    </a:cubicBezTo>
                    <a:close/>
                    <a:moveTo>
                      <a:pt x="5" y="7"/>
                    </a:moveTo>
                    <a:cubicBezTo>
                      <a:pt x="5" y="6"/>
                      <a:pt x="5" y="6"/>
                      <a:pt x="6" y="5"/>
                    </a:cubicBezTo>
                    <a:cubicBezTo>
                      <a:pt x="6" y="5"/>
                      <a:pt x="7" y="4"/>
                      <a:pt x="7" y="4"/>
                    </a:cubicBezTo>
                    <a:cubicBezTo>
                      <a:pt x="8" y="4"/>
                      <a:pt x="8" y="5"/>
                      <a:pt x="8" y="5"/>
                    </a:cubicBezTo>
                    <a:cubicBezTo>
                      <a:pt x="8" y="5"/>
                      <a:pt x="9" y="4"/>
                      <a:pt x="9" y="4"/>
                    </a:cubicBezTo>
                    <a:cubicBezTo>
                      <a:pt x="9" y="4"/>
                      <a:pt x="9" y="4"/>
                      <a:pt x="8" y="4"/>
                    </a:cubicBezTo>
                    <a:cubicBezTo>
                      <a:pt x="8" y="4"/>
                      <a:pt x="8" y="4"/>
                      <a:pt x="8" y="4"/>
                    </a:cubicBezTo>
                    <a:cubicBezTo>
                      <a:pt x="8" y="4"/>
                      <a:pt x="8" y="4"/>
                      <a:pt x="7" y="4"/>
                    </a:cubicBezTo>
                    <a:cubicBezTo>
                      <a:pt x="6" y="4"/>
                      <a:pt x="6" y="4"/>
                      <a:pt x="5" y="4"/>
                    </a:cubicBezTo>
                    <a:cubicBezTo>
                      <a:pt x="4" y="5"/>
                      <a:pt x="4" y="6"/>
                      <a:pt x="4" y="7"/>
                    </a:cubicBezTo>
                    <a:cubicBezTo>
                      <a:pt x="4" y="7"/>
                      <a:pt x="4" y="8"/>
                      <a:pt x="4" y="8"/>
                    </a:cubicBezTo>
                    <a:cubicBezTo>
                      <a:pt x="4" y="8"/>
                      <a:pt x="4" y="8"/>
                      <a:pt x="5" y="8"/>
                    </a:cubicBezTo>
                    <a:cubicBezTo>
                      <a:pt x="5" y="8"/>
                      <a:pt x="5" y="8"/>
                      <a:pt x="5" y="8"/>
                    </a:cubicBezTo>
                    <a:cubicBezTo>
                      <a:pt x="5" y="8"/>
                      <a:pt x="5" y="8"/>
                      <a:pt x="5" y="8"/>
                    </a:cubicBezTo>
                    <a:cubicBezTo>
                      <a:pt x="5" y="7"/>
                      <a:pt x="5" y="7"/>
                      <a:pt x="5" y="7"/>
                    </a:cubicBezTo>
                    <a:close/>
                    <a:moveTo>
                      <a:pt x="1" y="6"/>
                    </a:moveTo>
                    <a:cubicBezTo>
                      <a:pt x="1" y="4"/>
                      <a:pt x="1" y="3"/>
                      <a:pt x="2" y="2"/>
                    </a:cubicBezTo>
                    <a:cubicBezTo>
                      <a:pt x="3" y="1"/>
                      <a:pt x="5" y="1"/>
                      <a:pt x="6" y="1"/>
                    </a:cubicBezTo>
                    <a:cubicBezTo>
                      <a:pt x="7" y="1"/>
                      <a:pt x="7" y="1"/>
                      <a:pt x="8" y="1"/>
                    </a:cubicBezTo>
                    <a:cubicBezTo>
                      <a:pt x="8" y="1"/>
                      <a:pt x="8" y="1"/>
                      <a:pt x="8" y="0"/>
                    </a:cubicBezTo>
                    <a:cubicBezTo>
                      <a:pt x="8" y="0"/>
                      <a:pt x="8" y="0"/>
                      <a:pt x="8" y="0"/>
                    </a:cubicBezTo>
                    <a:cubicBezTo>
                      <a:pt x="8" y="0"/>
                      <a:pt x="8" y="0"/>
                      <a:pt x="8" y="0"/>
                    </a:cubicBezTo>
                    <a:cubicBezTo>
                      <a:pt x="7" y="0"/>
                      <a:pt x="7" y="0"/>
                      <a:pt x="6" y="0"/>
                    </a:cubicBezTo>
                    <a:cubicBezTo>
                      <a:pt x="4" y="0"/>
                      <a:pt x="3" y="0"/>
                      <a:pt x="2" y="1"/>
                    </a:cubicBezTo>
                    <a:cubicBezTo>
                      <a:pt x="0" y="3"/>
                      <a:pt x="0" y="4"/>
                      <a:pt x="0" y="6"/>
                    </a:cubicBezTo>
                    <a:cubicBezTo>
                      <a:pt x="0" y="6"/>
                      <a:pt x="0" y="7"/>
                      <a:pt x="0" y="8"/>
                    </a:cubicBezTo>
                    <a:cubicBezTo>
                      <a:pt x="0" y="8"/>
                      <a:pt x="0" y="8"/>
                      <a:pt x="1" y="8"/>
                    </a:cubicBezTo>
                    <a:cubicBezTo>
                      <a:pt x="1" y="8"/>
                      <a:pt x="1" y="8"/>
                      <a:pt x="1" y="8"/>
                    </a:cubicBezTo>
                    <a:cubicBezTo>
                      <a:pt x="1" y="8"/>
                      <a:pt x="1" y="8"/>
                      <a:pt x="1" y="7"/>
                    </a:cubicBezTo>
                    <a:cubicBezTo>
                      <a:pt x="1" y="7"/>
                      <a:pt x="1" y="6"/>
                      <a:pt x="1" y="6"/>
                    </a:cubicBezTo>
                    <a:close/>
                    <a:moveTo>
                      <a:pt x="3" y="6"/>
                    </a:moveTo>
                    <a:cubicBezTo>
                      <a:pt x="3" y="5"/>
                      <a:pt x="3" y="4"/>
                      <a:pt x="4" y="4"/>
                    </a:cubicBezTo>
                    <a:cubicBezTo>
                      <a:pt x="5" y="3"/>
                      <a:pt x="6" y="3"/>
                      <a:pt x="7" y="3"/>
                    </a:cubicBezTo>
                    <a:cubicBezTo>
                      <a:pt x="7" y="3"/>
                      <a:pt x="7" y="3"/>
                      <a:pt x="8" y="3"/>
                    </a:cubicBezTo>
                    <a:cubicBezTo>
                      <a:pt x="8" y="3"/>
                      <a:pt x="8" y="3"/>
                      <a:pt x="8" y="2"/>
                    </a:cubicBezTo>
                    <a:cubicBezTo>
                      <a:pt x="8" y="2"/>
                      <a:pt x="8" y="2"/>
                      <a:pt x="8" y="2"/>
                    </a:cubicBezTo>
                    <a:cubicBezTo>
                      <a:pt x="7" y="2"/>
                      <a:pt x="7" y="2"/>
                      <a:pt x="7" y="2"/>
                    </a:cubicBezTo>
                    <a:cubicBezTo>
                      <a:pt x="5" y="2"/>
                      <a:pt x="4" y="2"/>
                      <a:pt x="3" y="3"/>
                    </a:cubicBezTo>
                    <a:cubicBezTo>
                      <a:pt x="2" y="4"/>
                      <a:pt x="2" y="5"/>
                      <a:pt x="2" y="6"/>
                    </a:cubicBezTo>
                    <a:cubicBezTo>
                      <a:pt x="2" y="7"/>
                      <a:pt x="2" y="7"/>
                      <a:pt x="2" y="8"/>
                    </a:cubicBezTo>
                    <a:cubicBezTo>
                      <a:pt x="2" y="8"/>
                      <a:pt x="2" y="8"/>
                      <a:pt x="3" y="8"/>
                    </a:cubicBezTo>
                    <a:cubicBezTo>
                      <a:pt x="3" y="8"/>
                      <a:pt x="3" y="8"/>
                      <a:pt x="3" y="8"/>
                    </a:cubicBezTo>
                    <a:cubicBezTo>
                      <a:pt x="3" y="8"/>
                      <a:pt x="3" y="8"/>
                      <a:pt x="3" y="7"/>
                    </a:cubicBezTo>
                    <a:cubicBezTo>
                      <a:pt x="3" y="7"/>
                      <a:pt x="3" y="7"/>
                      <a:pt x="3"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15"/>
              <p:cNvSpPr/>
              <p:nvPr/>
            </p:nvSpPr>
            <p:spPr bwMode="auto">
              <a:xfrm>
                <a:off x="2875520" y="2306214"/>
                <a:ext cx="57150" cy="101600"/>
              </a:xfrm>
              <a:custGeom>
                <a:gdLst>
                  <a:gd fmla="*/ 5 w 5" name="T0"/>
                  <a:gd fmla="*/ 8 h 9" name="T1"/>
                  <a:gd fmla="*/ 4 w 5" name="T2"/>
                  <a:gd fmla="*/ 9 h 9" name="T3"/>
                  <a:gd fmla="*/ 1 w 5" name="T4"/>
                  <a:gd fmla="*/ 9 h 9" name="T5"/>
                  <a:gd fmla="*/ 0 w 5" name="T6"/>
                  <a:gd fmla="*/ 8 h 9" name="T7"/>
                  <a:gd fmla="*/ 0 w 5" name="T8"/>
                  <a:gd fmla="*/ 1 h 9" name="T9"/>
                  <a:gd fmla="*/ 1 w 5" name="T10"/>
                  <a:gd fmla="*/ 0 h 9" name="T11"/>
                  <a:gd fmla="*/ 4 w 5" name="T12"/>
                  <a:gd fmla="*/ 0 h 9" name="T13"/>
                  <a:gd fmla="*/ 5 w 5" name="T14"/>
                  <a:gd fmla="*/ 1 h 9" name="T15"/>
                  <a:gd fmla="*/ 5 w 5" name="T16"/>
                  <a:gd fmla="*/ 8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5">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16"/>
              <p:cNvSpPr/>
              <p:nvPr/>
            </p:nvSpPr>
            <p:spPr bwMode="auto">
              <a:xfrm>
                <a:off x="2932670" y="2306214"/>
                <a:ext cx="55563" cy="101600"/>
              </a:xfrm>
              <a:custGeom>
                <a:gdLst>
                  <a:gd fmla="*/ 5 w 5" name="T0"/>
                  <a:gd fmla="*/ 8 h 9" name="T1"/>
                  <a:gd fmla="*/ 4 w 5" name="T2"/>
                  <a:gd fmla="*/ 9 h 9" name="T3"/>
                  <a:gd fmla="*/ 1 w 5" name="T4"/>
                  <a:gd fmla="*/ 9 h 9" name="T5"/>
                  <a:gd fmla="*/ 0 w 5" name="T6"/>
                  <a:gd fmla="*/ 8 h 9" name="T7"/>
                  <a:gd fmla="*/ 0 w 5" name="T8"/>
                  <a:gd fmla="*/ 1 h 9" name="T9"/>
                  <a:gd fmla="*/ 1 w 5" name="T10"/>
                  <a:gd fmla="*/ 0 h 9" name="T11"/>
                  <a:gd fmla="*/ 4 w 5" name="T12"/>
                  <a:gd fmla="*/ 0 h 9" name="T13"/>
                  <a:gd fmla="*/ 5 w 5" name="T14"/>
                  <a:gd fmla="*/ 1 h 9" name="T15"/>
                  <a:gd fmla="*/ 5 w 5" name="T16"/>
                  <a:gd fmla="*/ 8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5">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17"/>
              <p:cNvSpPr>
                <a:spLocks noEditPoints="1"/>
              </p:cNvSpPr>
              <p:nvPr/>
            </p:nvSpPr>
            <p:spPr bwMode="auto">
              <a:xfrm>
                <a:off x="2718358" y="2136351"/>
                <a:ext cx="101600" cy="101600"/>
              </a:xfrm>
              <a:custGeom>
                <a:gdLst>
                  <a:gd fmla="*/ 4 w 9" name="T0"/>
                  <a:gd fmla="*/ 2 h 9" name="T1"/>
                  <a:gd fmla="*/ 2 w 9" name="T2"/>
                  <a:gd fmla="*/ 5 h 9" name="T3"/>
                  <a:gd fmla="*/ 4 w 9" name="T4"/>
                  <a:gd fmla="*/ 7 h 9" name="T5"/>
                  <a:gd fmla="*/ 7 w 9" name="T6"/>
                  <a:gd fmla="*/ 5 h 9" name="T7"/>
                  <a:gd fmla="*/ 7 w 9" name="T8"/>
                  <a:gd fmla="*/ 5 h 9" name="T9"/>
                  <a:gd fmla="*/ 4 w 9" name="T10"/>
                  <a:gd fmla="*/ 2 h 9" name="T11"/>
                  <a:gd fmla="*/ 4 w 9" name="T12"/>
                  <a:gd fmla="*/ 0 h 9" name="T13"/>
                  <a:gd fmla="*/ 0 w 9" name="T14"/>
                  <a:gd fmla="*/ 5 h 9" name="T15"/>
                  <a:gd fmla="*/ 4 w 9" name="T16"/>
                  <a:gd fmla="*/ 9 h 9" name="T17"/>
                  <a:gd fmla="*/ 9 w 9" name="T18"/>
                  <a:gd fmla="*/ 5 h 9" name="T19"/>
                  <a:gd fmla="*/ 4 w 9" name="T20"/>
                  <a:gd fmla="*/ 0 h 9" name="T21"/>
                  <a:gd fmla="*/ 4 w 9" name="T22"/>
                  <a:gd fmla="*/ 8 h 9" name="T23"/>
                  <a:gd fmla="*/ 1 w 9" name="T24"/>
                  <a:gd fmla="*/ 5 h 9" name="T25"/>
                  <a:gd fmla="*/ 4 w 9" name="T26"/>
                  <a:gd fmla="*/ 1 h 9" name="T27"/>
                  <a:gd fmla="*/ 8 w 9" name="T28"/>
                  <a:gd fmla="*/ 5 h 9" name="T29"/>
                  <a:gd fmla="*/ 8 w 9" name="T30"/>
                  <a:gd fmla="*/ 5 h 9" name="T31"/>
                  <a:gd fmla="*/ 4 w 9" name="T32"/>
                  <a:gd fmla="*/ 8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9">
                    <a:moveTo>
                      <a:pt x="4" y="2"/>
                    </a:moveTo>
                    <a:cubicBezTo>
                      <a:pt x="3" y="2"/>
                      <a:pt x="2" y="3"/>
                      <a:pt x="2" y="5"/>
                    </a:cubicBezTo>
                    <a:cubicBezTo>
                      <a:pt x="2" y="6"/>
                      <a:pt x="3" y="7"/>
                      <a:pt x="4" y="7"/>
                    </a:cubicBezTo>
                    <a:cubicBezTo>
                      <a:pt x="6" y="7"/>
                      <a:pt x="7" y="6"/>
                      <a:pt x="7" y="5"/>
                    </a:cubicBezTo>
                    <a:cubicBezTo>
                      <a:pt x="7" y="5"/>
                      <a:pt x="7" y="5"/>
                      <a:pt x="7" y="5"/>
                    </a:cubicBezTo>
                    <a:cubicBezTo>
                      <a:pt x="7" y="3"/>
                      <a:pt x="6" y="2"/>
                      <a:pt x="4" y="2"/>
                    </a:cubicBezTo>
                    <a:close/>
                    <a:moveTo>
                      <a:pt x="4" y="0"/>
                    </a:moveTo>
                    <a:cubicBezTo>
                      <a:pt x="2" y="0"/>
                      <a:pt x="0" y="2"/>
                      <a:pt x="0" y="5"/>
                    </a:cubicBezTo>
                    <a:cubicBezTo>
                      <a:pt x="0" y="7"/>
                      <a:pt x="2" y="9"/>
                      <a:pt x="4" y="9"/>
                    </a:cubicBezTo>
                    <a:cubicBezTo>
                      <a:pt x="7" y="9"/>
                      <a:pt x="9" y="7"/>
                      <a:pt x="9" y="5"/>
                    </a:cubicBezTo>
                    <a:cubicBezTo>
                      <a:pt x="9" y="2"/>
                      <a:pt x="7" y="0"/>
                      <a:pt x="4" y="0"/>
                    </a:cubicBezTo>
                    <a:close/>
                    <a:moveTo>
                      <a:pt x="4" y="8"/>
                    </a:moveTo>
                    <a:cubicBezTo>
                      <a:pt x="3" y="8"/>
                      <a:pt x="1" y="7"/>
                      <a:pt x="1" y="5"/>
                    </a:cubicBezTo>
                    <a:cubicBezTo>
                      <a:pt x="1" y="3"/>
                      <a:pt x="3" y="1"/>
                      <a:pt x="4" y="1"/>
                    </a:cubicBezTo>
                    <a:cubicBezTo>
                      <a:pt x="6" y="1"/>
                      <a:pt x="8" y="3"/>
                      <a:pt x="8" y="5"/>
                    </a:cubicBezTo>
                    <a:cubicBezTo>
                      <a:pt x="8" y="5"/>
                      <a:pt x="8" y="5"/>
                      <a:pt x="8" y="5"/>
                    </a:cubicBezTo>
                    <a:cubicBezTo>
                      <a:pt x="8" y="7"/>
                      <a:pt x="6" y="8"/>
                      <a:pt x="4"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18"/>
              <p:cNvSpPr>
                <a:spLocks noEditPoints="1"/>
              </p:cNvSpPr>
              <p:nvPr/>
            </p:nvSpPr>
            <p:spPr bwMode="auto">
              <a:xfrm>
                <a:off x="2594533" y="2136351"/>
                <a:ext cx="90488" cy="101600"/>
              </a:xfrm>
              <a:custGeom>
                <a:gdLst>
                  <a:gd fmla="*/ 4 w 8" name="T0"/>
                  <a:gd fmla="*/ 2 h 9" name="T1"/>
                  <a:gd fmla="*/ 1 w 8" name="T2"/>
                  <a:gd fmla="*/ 5 h 9" name="T3"/>
                  <a:gd fmla="*/ 4 w 8" name="T4"/>
                  <a:gd fmla="*/ 7 h 9" name="T5"/>
                  <a:gd fmla="*/ 7 w 8" name="T6"/>
                  <a:gd fmla="*/ 5 h 9" name="T7"/>
                  <a:gd fmla="*/ 7 w 8" name="T8"/>
                  <a:gd fmla="*/ 5 h 9" name="T9"/>
                  <a:gd fmla="*/ 4 w 8" name="T10"/>
                  <a:gd fmla="*/ 2 h 9" name="T11"/>
                  <a:gd fmla="*/ 4 w 8" name="T12"/>
                  <a:gd fmla="*/ 0 h 9" name="T13"/>
                  <a:gd fmla="*/ 0 w 8" name="T14"/>
                  <a:gd fmla="*/ 5 h 9" name="T15"/>
                  <a:gd fmla="*/ 4 w 8" name="T16"/>
                  <a:gd fmla="*/ 9 h 9" name="T17"/>
                  <a:gd fmla="*/ 8 w 8" name="T18"/>
                  <a:gd fmla="*/ 5 h 9" name="T19"/>
                  <a:gd fmla="*/ 4 w 8" name="T20"/>
                  <a:gd fmla="*/ 0 h 9" name="T21"/>
                  <a:gd fmla="*/ 4 w 8" name="T22"/>
                  <a:gd fmla="*/ 8 h 9" name="T23"/>
                  <a:gd fmla="*/ 0 w 8" name="T24"/>
                  <a:gd fmla="*/ 5 h 9" name="T25"/>
                  <a:gd fmla="*/ 4 w 8" name="T26"/>
                  <a:gd fmla="*/ 1 h 9" name="T27"/>
                  <a:gd fmla="*/ 7 w 8" name="T28"/>
                  <a:gd fmla="*/ 5 h 9" name="T29"/>
                  <a:gd fmla="*/ 7 w 8" name="T30"/>
                  <a:gd fmla="*/ 5 h 9" name="T31"/>
                  <a:gd fmla="*/ 4 w 8" name="T32"/>
                  <a:gd fmla="*/ 8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8">
                    <a:moveTo>
                      <a:pt x="4" y="2"/>
                    </a:moveTo>
                    <a:cubicBezTo>
                      <a:pt x="2" y="2"/>
                      <a:pt x="1" y="3"/>
                      <a:pt x="1" y="5"/>
                    </a:cubicBezTo>
                    <a:cubicBezTo>
                      <a:pt x="1" y="6"/>
                      <a:pt x="2" y="7"/>
                      <a:pt x="4" y="7"/>
                    </a:cubicBezTo>
                    <a:cubicBezTo>
                      <a:pt x="5" y="7"/>
                      <a:pt x="7" y="6"/>
                      <a:pt x="7" y="5"/>
                    </a:cubicBezTo>
                    <a:cubicBezTo>
                      <a:pt x="7" y="5"/>
                      <a:pt x="7" y="5"/>
                      <a:pt x="7" y="5"/>
                    </a:cubicBezTo>
                    <a:cubicBezTo>
                      <a:pt x="7" y="3"/>
                      <a:pt x="5" y="2"/>
                      <a:pt x="4" y="2"/>
                    </a:cubicBezTo>
                    <a:close/>
                    <a:moveTo>
                      <a:pt x="4" y="0"/>
                    </a:moveTo>
                    <a:cubicBezTo>
                      <a:pt x="2" y="0"/>
                      <a:pt x="0" y="2"/>
                      <a:pt x="0" y="5"/>
                    </a:cubicBezTo>
                    <a:cubicBezTo>
                      <a:pt x="0" y="7"/>
                      <a:pt x="2" y="9"/>
                      <a:pt x="4" y="9"/>
                    </a:cubicBezTo>
                    <a:cubicBezTo>
                      <a:pt x="6" y="9"/>
                      <a:pt x="8" y="7"/>
                      <a:pt x="8" y="5"/>
                    </a:cubicBezTo>
                    <a:cubicBezTo>
                      <a:pt x="8" y="2"/>
                      <a:pt x="6" y="0"/>
                      <a:pt x="4" y="0"/>
                    </a:cubicBezTo>
                    <a:close/>
                    <a:moveTo>
                      <a:pt x="4" y="8"/>
                    </a:moveTo>
                    <a:cubicBezTo>
                      <a:pt x="2" y="8"/>
                      <a:pt x="0" y="7"/>
                      <a:pt x="0" y="5"/>
                    </a:cubicBezTo>
                    <a:cubicBezTo>
                      <a:pt x="0" y="3"/>
                      <a:pt x="2" y="1"/>
                      <a:pt x="4" y="1"/>
                    </a:cubicBezTo>
                    <a:cubicBezTo>
                      <a:pt x="6" y="1"/>
                      <a:pt x="7" y="3"/>
                      <a:pt x="7" y="5"/>
                    </a:cubicBezTo>
                    <a:cubicBezTo>
                      <a:pt x="7" y="5"/>
                      <a:pt x="7" y="5"/>
                      <a:pt x="7" y="5"/>
                    </a:cubicBezTo>
                    <a:cubicBezTo>
                      <a:pt x="7" y="7"/>
                      <a:pt x="6" y="8"/>
                      <a:pt x="4"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19"/>
              <p:cNvSpPr>
                <a:spLocks noEditPoints="1"/>
              </p:cNvSpPr>
              <p:nvPr/>
            </p:nvSpPr>
            <p:spPr bwMode="auto">
              <a:xfrm>
                <a:off x="2548495" y="2237951"/>
                <a:ext cx="327025" cy="203200"/>
              </a:xfrm>
              <a:custGeom>
                <a:gdLst>
                  <a:gd fmla="*/ 27 w 29" name="T0"/>
                  <a:gd fmla="*/ 0 h 18" name="T1"/>
                  <a:gd fmla="*/ 2 w 29" name="T2"/>
                  <a:gd fmla="*/ 0 h 18" name="T3"/>
                  <a:gd fmla="*/ 0 w 29" name="T4"/>
                  <a:gd fmla="*/ 2 h 18" name="T5"/>
                  <a:gd fmla="*/ 0 w 29" name="T6"/>
                  <a:gd fmla="*/ 16 h 18" name="T7"/>
                  <a:gd fmla="*/ 2 w 29" name="T8"/>
                  <a:gd fmla="*/ 18 h 18" name="T9"/>
                  <a:gd fmla="*/ 27 w 29" name="T10"/>
                  <a:gd fmla="*/ 18 h 18" name="T11"/>
                  <a:gd fmla="*/ 29 w 29" name="T12"/>
                  <a:gd fmla="*/ 16 h 18" name="T13"/>
                  <a:gd fmla="*/ 29 w 29" name="T14"/>
                  <a:gd fmla="*/ 2 h 18" name="T15"/>
                  <a:gd fmla="*/ 27 w 29" name="T16"/>
                  <a:gd fmla="*/ 0 h 18" name="T17"/>
                  <a:gd fmla="*/ 23 w 29" name="T18"/>
                  <a:gd fmla="*/ 15 h 18" name="T19"/>
                  <a:gd fmla="*/ 4 w 29" name="T20"/>
                  <a:gd fmla="*/ 15 h 18" name="T21"/>
                  <a:gd fmla="*/ 4 w 29" name="T22"/>
                  <a:gd fmla="*/ 15 h 18" name="T23"/>
                  <a:gd fmla="*/ 4 w 29" name="T24"/>
                  <a:gd fmla="*/ 14 h 18" name="T25"/>
                  <a:gd fmla="*/ 23 w 29" name="T26"/>
                  <a:gd fmla="*/ 14 h 18" name="T27"/>
                  <a:gd fmla="*/ 23 w 29" name="T28"/>
                  <a:gd fmla="*/ 15 h 18" name="T29"/>
                  <a:gd fmla="*/ 23 w 29" name="T30"/>
                  <a:gd fmla="*/ 15 h 18" name="T31"/>
                  <a:gd fmla="*/ 23 w 29" name="T32"/>
                  <a:gd fmla="*/ 13 h 18" name="T33"/>
                  <a:gd fmla="*/ 4 w 29" name="T34"/>
                  <a:gd fmla="*/ 13 h 18" name="T35"/>
                  <a:gd fmla="*/ 4 w 29" name="T36"/>
                  <a:gd fmla="*/ 12 h 18" name="T37"/>
                  <a:gd fmla="*/ 4 w 29" name="T38"/>
                  <a:gd fmla="*/ 12 h 18" name="T39"/>
                  <a:gd fmla="*/ 23 w 29" name="T40"/>
                  <a:gd fmla="*/ 12 h 18" name="T41"/>
                  <a:gd fmla="*/ 23 w 29" name="T42"/>
                  <a:gd fmla="*/ 12 h 18" name="T43"/>
                  <a:gd fmla="*/ 23 w 29" name="T44"/>
                  <a:gd fmla="*/ 13 h 18" name="T45"/>
                  <a:gd fmla="*/ 24 w 29" name="T46"/>
                  <a:gd fmla="*/ 8 h 18" name="T47"/>
                  <a:gd fmla="*/ 23 w 29" name="T48"/>
                  <a:gd fmla="*/ 8 h 18" name="T49"/>
                  <a:gd fmla="*/ 4 w 29" name="T50"/>
                  <a:gd fmla="*/ 8 h 18" name="T51"/>
                  <a:gd fmla="*/ 3 w 29" name="T52"/>
                  <a:gd fmla="*/ 8 h 18" name="T53"/>
                  <a:gd fmla="*/ 3 w 29" name="T54"/>
                  <a:gd fmla="*/ 5 h 18" name="T55"/>
                  <a:gd fmla="*/ 4 w 29" name="T56"/>
                  <a:gd fmla="*/ 4 h 18" name="T57"/>
                  <a:gd fmla="*/ 23 w 29" name="T58"/>
                  <a:gd fmla="*/ 4 h 18" name="T59"/>
                  <a:gd fmla="*/ 24 w 29" name="T60"/>
                  <a:gd fmla="*/ 5 h 18" name="T61"/>
                  <a:gd fmla="*/ 24 w 29" name="T62"/>
                  <a:gd fmla="*/ 8 h 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 w="28">
                    <a:moveTo>
                      <a:pt x="27" y="0"/>
                    </a:moveTo>
                    <a:cubicBezTo>
                      <a:pt x="2" y="0"/>
                      <a:pt x="2" y="0"/>
                      <a:pt x="2" y="0"/>
                    </a:cubicBezTo>
                    <a:cubicBezTo>
                      <a:pt x="1" y="0"/>
                      <a:pt x="0" y="1"/>
                      <a:pt x="0" y="2"/>
                    </a:cubicBezTo>
                    <a:cubicBezTo>
                      <a:pt x="0" y="16"/>
                      <a:pt x="0" y="16"/>
                      <a:pt x="0" y="16"/>
                    </a:cubicBezTo>
                    <a:cubicBezTo>
                      <a:pt x="0" y="17"/>
                      <a:pt x="1" y="18"/>
                      <a:pt x="2" y="18"/>
                    </a:cubicBezTo>
                    <a:cubicBezTo>
                      <a:pt x="27" y="18"/>
                      <a:pt x="27" y="18"/>
                      <a:pt x="27" y="18"/>
                    </a:cubicBezTo>
                    <a:cubicBezTo>
                      <a:pt x="28" y="18"/>
                      <a:pt x="29" y="17"/>
                      <a:pt x="29" y="16"/>
                    </a:cubicBezTo>
                    <a:cubicBezTo>
                      <a:pt x="29" y="2"/>
                      <a:pt x="29" y="2"/>
                      <a:pt x="29" y="2"/>
                    </a:cubicBezTo>
                    <a:cubicBezTo>
                      <a:pt x="29" y="1"/>
                      <a:pt x="28" y="0"/>
                      <a:pt x="27" y="0"/>
                    </a:cubicBezTo>
                    <a:close/>
                    <a:moveTo>
                      <a:pt x="23" y="15"/>
                    </a:moveTo>
                    <a:cubicBezTo>
                      <a:pt x="4" y="15"/>
                      <a:pt x="4" y="15"/>
                      <a:pt x="4" y="15"/>
                    </a:cubicBezTo>
                    <a:cubicBezTo>
                      <a:pt x="4" y="15"/>
                      <a:pt x="4" y="15"/>
                      <a:pt x="4" y="15"/>
                    </a:cubicBezTo>
                    <a:cubicBezTo>
                      <a:pt x="4" y="14"/>
                      <a:pt x="4" y="14"/>
                      <a:pt x="4" y="14"/>
                    </a:cubicBezTo>
                    <a:cubicBezTo>
                      <a:pt x="23" y="14"/>
                      <a:pt x="23" y="14"/>
                      <a:pt x="23" y="14"/>
                    </a:cubicBezTo>
                    <a:cubicBezTo>
                      <a:pt x="23" y="14"/>
                      <a:pt x="23" y="14"/>
                      <a:pt x="23" y="15"/>
                    </a:cubicBezTo>
                    <a:cubicBezTo>
                      <a:pt x="23" y="15"/>
                      <a:pt x="23" y="15"/>
                      <a:pt x="23" y="15"/>
                    </a:cubicBezTo>
                    <a:close/>
                    <a:moveTo>
                      <a:pt x="23" y="13"/>
                    </a:moveTo>
                    <a:cubicBezTo>
                      <a:pt x="4" y="13"/>
                      <a:pt x="4" y="13"/>
                      <a:pt x="4" y="13"/>
                    </a:cubicBezTo>
                    <a:cubicBezTo>
                      <a:pt x="4" y="13"/>
                      <a:pt x="4" y="12"/>
                      <a:pt x="4" y="12"/>
                    </a:cubicBezTo>
                    <a:cubicBezTo>
                      <a:pt x="4" y="12"/>
                      <a:pt x="4" y="12"/>
                      <a:pt x="4" y="12"/>
                    </a:cubicBezTo>
                    <a:cubicBezTo>
                      <a:pt x="23" y="12"/>
                      <a:pt x="23" y="12"/>
                      <a:pt x="23" y="12"/>
                    </a:cubicBezTo>
                    <a:cubicBezTo>
                      <a:pt x="23" y="12"/>
                      <a:pt x="23" y="12"/>
                      <a:pt x="23" y="12"/>
                    </a:cubicBezTo>
                    <a:cubicBezTo>
                      <a:pt x="23" y="12"/>
                      <a:pt x="23" y="13"/>
                      <a:pt x="23" y="13"/>
                    </a:cubicBezTo>
                    <a:close/>
                    <a:moveTo>
                      <a:pt x="24" y="8"/>
                    </a:moveTo>
                    <a:cubicBezTo>
                      <a:pt x="24" y="8"/>
                      <a:pt x="24" y="8"/>
                      <a:pt x="23" y="8"/>
                    </a:cubicBezTo>
                    <a:cubicBezTo>
                      <a:pt x="4" y="8"/>
                      <a:pt x="4" y="8"/>
                      <a:pt x="4" y="8"/>
                    </a:cubicBezTo>
                    <a:cubicBezTo>
                      <a:pt x="3" y="8"/>
                      <a:pt x="3" y="8"/>
                      <a:pt x="3" y="8"/>
                    </a:cubicBezTo>
                    <a:cubicBezTo>
                      <a:pt x="3" y="5"/>
                      <a:pt x="3" y="5"/>
                      <a:pt x="3" y="5"/>
                    </a:cubicBezTo>
                    <a:cubicBezTo>
                      <a:pt x="3" y="5"/>
                      <a:pt x="3" y="4"/>
                      <a:pt x="4" y="4"/>
                    </a:cubicBezTo>
                    <a:cubicBezTo>
                      <a:pt x="23" y="4"/>
                      <a:pt x="23" y="4"/>
                      <a:pt x="23" y="4"/>
                    </a:cubicBezTo>
                    <a:cubicBezTo>
                      <a:pt x="24" y="4"/>
                      <a:pt x="24" y="5"/>
                      <a:pt x="24" y="5"/>
                    </a:cubicBezTo>
                    <a:lnTo>
                      <a:pt x="2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22"/>
              <p:cNvSpPr>
                <a:spLocks noEditPoints="1"/>
              </p:cNvSpPr>
              <p:nvPr/>
            </p:nvSpPr>
            <p:spPr bwMode="auto">
              <a:xfrm>
                <a:off x="2572308" y="3941339"/>
                <a:ext cx="393700" cy="269875"/>
              </a:xfrm>
              <a:custGeom>
                <a:gdLst>
                  <a:gd fmla="*/ 16 w 35" name="T0"/>
                  <a:gd fmla="*/ 22 h 24" name="T1"/>
                  <a:gd fmla="*/ 5 w 35" name="T2"/>
                  <a:gd fmla="*/ 19 h 24" name="T3"/>
                  <a:gd fmla="*/ 0 w 35" name="T4"/>
                  <a:gd fmla="*/ 12 h 24" name="T5"/>
                  <a:gd fmla="*/ 5 w 35" name="T6"/>
                  <a:gd fmla="*/ 5 h 24" name="T7"/>
                  <a:gd fmla="*/ 15 w 35" name="T8"/>
                  <a:gd fmla="*/ 2 h 24" name="T9"/>
                  <a:gd fmla="*/ 21 w 35" name="T10"/>
                  <a:gd fmla="*/ 0 h 24" name="T11"/>
                  <a:gd fmla="*/ 30 w 35" name="T12"/>
                  <a:gd fmla="*/ 5 h 24" name="T13"/>
                  <a:gd fmla="*/ 35 w 35" name="T14"/>
                  <a:gd fmla="*/ 12 h 24" name="T15"/>
                  <a:gd fmla="*/ 30 w 35" name="T16"/>
                  <a:gd fmla="*/ 19 h 24" name="T17"/>
                  <a:gd fmla="*/ 21 w 35" name="T18"/>
                  <a:gd fmla="*/ 24 h 24" name="T19"/>
                  <a:gd fmla="*/ 16 w 35" name="T20"/>
                  <a:gd fmla="*/ 22 h 24" name="T21"/>
                  <a:gd fmla="*/ 16 w 35" name="T22"/>
                  <a:gd fmla="*/ 3 h 24" name="T23"/>
                  <a:gd fmla="*/ 16 w 35" name="T24"/>
                  <a:gd fmla="*/ 4 h 24" name="T25"/>
                  <a:gd fmla="*/ 16 w 35" name="T26"/>
                  <a:gd fmla="*/ 4 h 24" name="T27"/>
                  <a:gd fmla="*/ 5 w 35" name="T28"/>
                  <a:gd fmla="*/ 6 h 24" name="T29"/>
                  <a:gd fmla="*/ 2 w 35" name="T30"/>
                  <a:gd fmla="*/ 12 h 24" name="T31"/>
                  <a:gd fmla="*/ 6 w 35" name="T32"/>
                  <a:gd fmla="*/ 18 h 24" name="T33"/>
                  <a:gd fmla="*/ 16 w 35" name="T34"/>
                  <a:gd fmla="*/ 21 h 24" name="T35"/>
                  <a:gd fmla="*/ 16 w 35" name="T36"/>
                  <a:gd fmla="*/ 21 h 24" name="T37"/>
                  <a:gd fmla="*/ 17 w 35" name="T38"/>
                  <a:gd fmla="*/ 21 h 24" name="T39"/>
                  <a:gd fmla="*/ 21 w 35" name="T40"/>
                  <a:gd fmla="*/ 22 h 24" name="T41"/>
                  <a:gd fmla="*/ 28 w 35" name="T42"/>
                  <a:gd fmla="*/ 18 h 24" name="T43"/>
                  <a:gd fmla="*/ 29 w 35" name="T44"/>
                  <a:gd fmla="*/ 18 h 24" name="T45"/>
                  <a:gd fmla="*/ 29 w 35" name="T46"/>
                  <a:gd fmla="*/ 18 h 24" name="T47"/>
                  <a:gd fmla="*/ 33 w 35" name="T48"/>
                  <a:gd fmla="*/ 12 h 24" name="T49"/>
                  <a:gd fmla="*/ 29 w 35" name="T50"/>
                  <a:gd fmla="*/ 6 h 24" name="T51"/>
                  <a:gd fmla="*/ 29 w 35" name="T52"/>
                  <a:gd fmla="*/ 6 h 24" name="T53"/>
                  <a:gd fmla="*/ 29 w 35" name="T54"/>
                  <a:gd fmla="*/ 6 h 24" name="T55"/>
                  <a:gd fmla="*/ 21 w 35" name="T56"/>
                  <a:gd fmla="*/ 1 h 24" name="T57"/>
                  <a:gd fmla="*/ 16 w 35" name="T58"/>
                  <a:gd fmla="*/ 3 h 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 w="35">
                    <a:moveTo>
                      <a:pt x="16" y="22"/>
                    </a:moveTo>
                    <a:cubicBezTo>
                      <a:pt x="11" y="22"/>
                      <a:pt x="8" y="21"/>
                      <a:pt x="5" y="19"/>
                    </a:cubicBezTo>
                    <a:cubicBezTo>
                      <a:pt x="2" y="17"/>
                      <a:pt x="0" y="15"/>
                      <a:pt x="0" y="12"/>
                    </a:cubicBezTo>
                    <a:cubicBezTo>
                      <a:pt x="0" y="9"/>
                      <a:pt x="2" y="7"/>
                      <a:pt x="5" y="5"/>
                    </a:cubicBezTo>
                    <a:cubicBezTo>
                      <a:pt x="7" y="3"/>
                      <a:pt x="11" y="2"/>
                      <a:pt x="15" y="2"/>
                    </a:cubicBezTo>
                    <a:cubicBezTo>
                      <a:pt x="17" y="1"/>
                      <a:pt x="19" y="0"/>
                      <a:pt x="21" y="0"/>
                    </a:cubicBezTo>
                    <a:cubicBezTo>
                      <a:pt x="25" y="0"/>
                      <a:pt x="28" y="2"/>
                      <a:pt x="30" y="5"/>
                    </a:cubicBezTo>
                    <a:cubicBezTo>
                      <a:pt x="33" y="7"/>
                      <a:pt x="35" y="9"/>
                      <a:pt x="35" y="12"/>
                    </a:cubicBezTo>
                    <a:cubicBezTo>
                      <a:pt x="35" y="15"/>
                      <a:pt x="33" y="17"/>
                      <a:pt x="30" y="19"/>
                    </a:cubicBezTo>
                    <a:cubicBezTo>
                      <a:pt x="28" y="22"/>
                      <a:pt x="25" y="24"/>
                      <a:pt x="21" y="24"/>
                    </a:cubicBezTo>
                    <a:cubicBezTo>
                      <a:pt x="19" y="24"/>
                      <a:pt x="17" y="23"/>
                      <a:pt x="16" y="22"/>
                    </a:cubicBezTo>
                    <a:close/>
                    <a:moveTo>
                      <a:pt x="16" y="3"/>
                    </a:moveTo>
                    <a:cubicBezTo>
                      <a:pt x="16" y="4"/>
                      <a:pt x="16" y="4"/>
                      <a:pt x="16" y="4"/>
                    </a:cubicBezTo>
                    <a:cubicBezTo>
                      <a:pt x="16" y="4"/>
                      <a:pt x="16" y="4"/>
                      <a:pt x="16" y="4"/>
                    </a:cubicBezTo>
                    <a:cubicBezTo>
                      <a:pt x="12" y="4"/>
                      <a:pt x="8" y="5"/>
                      <a:pt x="5" y="6"/>
                    </a:cubicBezTo>
                    <a:cubicBezTo>
                      <a:pt x="3" y="8"/>
                      <a:pt x="2" y="10"/>
                      <a:pt x="2" y="12"/>
                    </a:cubicBezTo>
                    <a:cubicBezTo>
                      <a:pt x="2" y="14"/>
                      <a:pt x="3" y="16"/>
                      <a:pt x="6" y="18"/>
                    </a:cubicBezTo>
                    <a:cubicBezTo>
                      <a:pt x="8" y="19"/>
                      <a:pt x="12" y="20"/>
                      <a:pt x="16" y="21"/>
                    </a:cubicBezTo>
                    <a:cubicBezTo>
                      <a:pt x="16" y="21"/>
                      <a:pt x="16" y="21"/>
                      <a:pt x="16" y="21"/>
                    </a:cubicBezTo>
                    <a:cubicBezTo>
                      <a:pt x="17" y="21"/>
                      <a:pt x="17" y="21"/>
                      <a:pt x="17" y="21"/>
                    </a:cubicBezTo>
                    <a:cubicBezTo>
                      <a:pt x="18" y="22"/>
                      <a:pt x="20" y="22"/>
                      <a:pt x="21" y="22"/>
                    </a:cubicBezTo>
                    <a:cubicBezTo>
                      <a:pt x="24" y="22"/>
                      <a:pt x="27" y="21"/>
                      <a:pt x="28" y="18"/>
                    </a:cubicBezTo>
                    <a:cubicBezTo>
                      <a:pt x="29" y="18"/>
                      <a:pt x="29" y="18"/>
                      <a:pt x="29" y="18"/>
                    </a:cubicBezTo>
                    <a:cubicBezTo>
                      <a:pt x="29" y="18"/>
                      <a:pt x="29" y="18"/>
                      <a:pt x="29" y="18"/>
                    </a:cubicBezTo>
                    <a:cubicBezTo>
                      <a:pt x="32" y="16"/>
                      <a:pt x="33" y="14"/>
                      <a:pt x="33" y="12"/>
                    </a:cubicBezTo>
                    <a:cubicBezTo>
                      <a:pt x="33" y="10"/>
                      <a:pt x="32" y="8"/>
                      <a:pt x="29" y="6"/>
                    </a:cubicBezTo>
                    <a:cubicBezTo>
                      <a:pt x="29" y="6"/>
                      <a:pt x="29" y="6"/>
                      <a:pt x="29" y="6"/>
                    </a:cubicBezTo>
                    <a:cubicBezTo>
                      <a:pt x="29" y="6"/>
                      <a:pt x="29" y="6"/>
                      <a:pt x="29" y="6"/>
                    </a:cubicBezTo>
                    <a:cubicBezTo>
                      <a:pt x="27" y="3"/>
                      <a:pt x="24" y="1"/>
                      <a:pt x="21" y="1"/>
                    </a:cubicBezTo>
                    <a:cubicBezTo>
                      <a:pt x="19" y="1"/>
                      <a:pt x="18" y="2"/>
                      <a:pt x="16"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23"/>
              <p:cNvSpPr>
                <a:spLocks noEditPoints="1"/>
              </p:cNvSpPr>
              <p:nvPr/>
            </p:nvSpPr>
            <p:spPr bwMode="auto">
              <a:xfrm>
                <a:off x="2661208" y="4177876"/>
                <a:ext cx="90488" cy="90487"/>
              </a:xfrm>
              <a:custGeom>
                <a:gdLst>
                  <a:gd fmla="*/ 0 w 8" name="T0"/>
                  <a:gd fmla="*/ 4 h 8" name="T1"/>
                  <a:gd fmla="*/ 4 w 8" name="T2"/>
                  <a:gd fmla="*/ 0 h 8" name="T3"/>
                  <a:gd fmla="*/ 8 w 8" name="T4"/>
                  <a:gd fmla="*/ 4 h 8" name="T5"/>
                  <a:gd fmla="*/ 4 w 8" name="T6"/>
                  <a:gd fmla="*/ 8 h 8" name="T7"/>
                  <a:gd fmla="*/ 0 w 8" name="T8"/>
                  <a:gd fmla="*/ 4 h 8" name="T9"/>
                  <a:gd fmla="*/ 2 w 8" name="T10"/>
                  <a:gd fmla="*/ 3 h 8" name="T11"/>
                  <a:gd fmla="*/ 1 w 8" name="T12"/>
                  <a:gd fmla="*/ 4 h 8" name="T13"/>
                  <a:gd fmla="*/ 2 w 8" name="T14"/>
                  <a:gd fmla="*/ 5 h 8" name="T15"/>
                  <a:gd fmla="*/ 4 w 8" name="T16"/>
                  <a:gd fmla="*/ 6 h 8" name="T17"/>
                  <a:gd fmla="*/ 5 w 8" name="T18"/>
                  <a:gd fmla="*/ 5 h 8" name="T19"/>
                  <a:gd fmla="*/ 6 w 8" name="T20"/>
                  <a:gd fmla="*/ 4 h 8" name="T21"/>
                  <a:gd fmla="*/ 5 w 8" name="T22"/>
                  <a:gd fmla="*/ 3 h 8" name="T23"/>
                  <a:gd fmla="*/ 4 w 8" name="T24"/>
                  <a:gd fmla="*/ 2 h 8" name="T25"/>
                  <a:gd fmla="*/ 2 w 8" name="T26"/>
                  <a:gd fmla="*/ 3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4"/>
                    </a:moveTo>
                    <a:cubicBezTo>
                      <a:pt x="0" y="2"/>
                      <a:pt x="1" y="0"/>
                      <a:pt x="4" y="0"/>
                    </a:cubicBezTo>
                    <a:cubicBezTo>
                      <a:pt x="6" y="0"/>
                      <a:pt x="8" y="2"/>
                      <a:pt x="8" y="4"/>
                    </a:cubicBezTo>
                    <a:cubicBezTo>
                      <a:pt x="8" y="6"/>
                      <a:pt x="6" y="8"/>
                      <a:pt x="4" y="8"/>
                    </a:cubicBezTo>
                    <a:cubicBezTo>
                      <a:pt x="1" y="8"/>
                      <a:pt x="0" y="6"/>
                      <a:pt x="0" y="4"/>
                    </a:cubicBezTo>
                    <a:close/>
                    <a:moveTo>
                      <a:pt x="2" y="3"/>
                    </a:moveTo>
                    <a:cubicBezTo>
                      <a:pt x="1" y="3"/>
                      <a:pt x="1" y="3"/>
                      <a:pt x="1" y="4"/>
                    </a:cubicBezTo>
                    <a:cubicBezTo>
                      <a:pt x="1" y="5"/>
                      <a:pt x="1" y="5"/>
                      <a:pt x="2" y="5"/>
                    </a:cubicBezTo>
                    <a:cubicBezTo>
                      <a:pt x="2" y="6"/>
                      <a:pt x="3" y="6"/>
                      <a:pt x="4" y="6"/>
                    </a:cubicBezTo>
                    <a:cubicBezTo>
                      <a:pt x="4" y="6"/>
                      <a:pt x="5" y="6"/>
                      <a:pt x="5" y="5"/>
                    </a:cubicBezTo>
                    <a:cubicBezTo>
                      <a:pt x="6" y="5"/>
                      <a:pt x="6" y="5"/>
                      <a:pt x="6" y="4"/>
                    </a:cubicBezTo>
                    <a:cubicBezTo>
                      <a:pt x="6" y="3"/>
                      <a:pt x="6" y="3"/>
                      <a:pt x="5" y="3"/>
                    </a:cubicBezTo>
                    <a:cubicBezTo>
                      <a:pt x="5" y="2"/>
                      <a:pt x="4" y="2"/>
                      <a:pt x="4" y="2"/>
                    </a:cubicBezTo>
                    <a:cubicBezTo>
                      <a:pt x="3" y="2"/>
                      <a:pt x="2" y="2"/>
                      <a:pt x="2"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24"/>
              <p:cNvSpPr>
                <a:spLocks noEditPoints="1"/>
              </p:cNvSpPr>
              <p:nvPr/>
            </p:nvSpPr>
            <p:spPr bwMode="auto">
              <a:xfrm>
                <a:off x="2685020" y="4255664"/>
                <a:ext cx="66675" cy="68262"/>
              </a:xfrm>
              <a:custGeom>
                <a:gdLst>
                  <a:gd fmla="*/ 0 w 6" name="T0"/>
                  <a:gd fmla="*/ 3 h 6" name="T1"/>
                  <a:gd fmla="*/ 3 w 6" name="T2"/>
                  <a:gd fmla="*/ 0 h 6" name="T3"/>
                  <a:gd fmla="*/ 6 w 6" name="T4"/>
                  <a:gd fmla="*/ 3 h 6" name="T5"/>
                  <a:gd fmla="*/ 3 w 6" name="T6"/>
                  <a:gd fmla="*/ 6 h 6" name="T7"/>
                  <a:gd fmla="*/ 0 w 6" name="T8"/>
                  <a:gd fmla="*/ 3 h 6" name="T9"/>
                  <a:gd fmla="*/ 2 w 6" name="T10"/>
                  <a:gd fmla="*/ 3 h 6" name="T11"/>
                  <a:gd fmla="*/ 3 w 6" name="T12"/>
                  <a:gd fmla="*/ 4 h 6" name="T13"/>
                  <a:gd fmla="*/ 5 w 6" name="T14"/>
                  <a:gd fmla="*/ 3 h 6" name="T15"/>
                  <a:gd fmla="*/ 3 w 6" name="T16"/>
                  <a:gd fmla="*/ 2 h 6" name="T17"/>
                  <a:gd fmla="*/ 2 w 6" name="T18"/>
                  <a:gd fmla="*/ 3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6">
                    <a:moveTo>
                      <a:pt x="0" y="3"/>
                    </a:moveTo>
                    <a:cubicBezTo>
                      <a:pt x="0" y="2"/>
                      <a:pt x="2" y="0"/>
                      <a:pt x="3" y="0"/>
                    </a:cubicBezTo>
                    <a:cubicBezTo>
                      <a:pt x="5" y="0"/>
                      <a:pt x="6" y="2"/>
                      <a:pt x="6" y="3"/>
                    </a:cubicBezTo>
                    <a:cubicBezTo>
                      <a:pt x="6" y="5"/>
                      <a:pt x="5" y="6"/>
                      <a:pt x="3" y="6"/>
                    </a:cubicBezTo>
                    <a:cubicBezTo>
                      <a:pt x="2" y="6"/>
                      <a:pt x="0" y="5"/>
                      <a:pt x="0" y="3"/>
                    </a:cubicBezTo>
                    <a:close/>
                    <a:moveTo>
                      <a:pt x="2" y="3"/>
                    </a:moveTo>
                    <a:cubicBezTo>
                      <a:pt x="2" y="4"/>
                      <a:pt x="2" y="4"/>
                      <a:pt x="3" y="4"/>
                    </a:cubicBezTo>
                    <a:cubicBezTo>
                      <a:pt x="4" y="4"/>
                      <a:pt x="5" y="4"/>
                      <a:pt x="5" y="3"/>
                    </a:cubicBezTo>
                    <a:cubicBezTo>
                      <a:pt x="5" y="3"/>
                      <a:pt x="4" y="2"/>
                      <a:pt x="3" y="2"/>
                    </a:cubicBezTo>
                    <a:cubicBezTo>
                      <a:pt x="2" y="2"/>
                      <a:pt x="2" y="3"/>
                      <a:pt x="2"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25"/>
              <p:cNvSpPr>
                <a:spLocks noEditPoints="1"/>
              </p:cNvSpPr>
              <p:nvPr/>
            </p:nvSpPr>
            <p:spPr bwMode="auto">
              <a:xfrm>
                <a:off x="2685020" y="4019126"/>
                <a:ext cx="66675" cy="112712"/>
              </a:xfrm>
              <a:custGeom>
                <a:gdLst>
                  <a:gd fmla="*/ 2 w 6" name="T0"/>
                  <a:gd fmla="*/ 0 h 10" name="T1"/>
                  <a:gd fmla="*/ 3 w 6" name="T2"/>
                  <a:gd fmla="*/ 0 h 10" name="T3"/>
                  <a:gd fmla="*/ 3 w 6" name="T4"/>
                  <a:gd fmla="*/ 1 h 10" name="T5"/>
                  <a:gd fmla="*/ 5 w 6" name="T6"/>
                  <a:gd fmla="*/ 1 h 10" name="T7"/>
                  <a:gd fmla="*/ 5 w 6" name="T8"/>
                  <a:gd fmla="*/ 3 h 10" name="T9"/>
                  <a:gd fmla="*/ 5 w 6" name="T10"/>
                  <a:gd fmla="*/ 3 h 10" name="T11"/>
                  <a:gd fmla="*/ 4 w 6" name="T12"/>
                  <a:gd fmla="*/ 2 h 10" name="T13"/>
                  <a:gd fmla="*/ 3 w 6" name="T14"/>
                  <a:gd fmla="*/ 1 h 10" name="T15"/>
                  <a:gd fmla="*/ 3 w 6" name="T16"/>
                  <a:gd fmla="*/ 4 h 10" name="T17"/>
                  <a:gd fmla="*/ 5 w 6" name="T18"/>
                  <a:gd fmla="*/ 6 h 10" name="T19"/>
                  <a:gd fmla="*/ 6 w 6" name="T20"/>
                  <a:gd fmla="*/ 7 h 10" name="T21"/>
                  <a:gd fmla="*/ 5 w 6" name="T22"/>
                  <a:gd fmla="*/ 9 h 10" name="T23"/>
                  <a:gd fmla="*/ 3 w 6" name="T24"/>
                  <a:gd fmla="*/ 9 h 10" name="T25"/>
                  <a:gd fmla="*/ 3 w 6" name="T26"/>
                  <a:gd fmla="*/ 10 h 10" name="T27"/>
                  <a:gd fmla="*/ 2 w 6" name="T28"/>
                  <a:gd fmla="*/ 10 h 10" name="T29"/>
                  <a:gd fmla="*/ 2 w 6" name="T30"/>
                  <a:gd fmla="*/ 9 h 10" name="T31"/>
                  <a:gd fmla="*/ 0 w 6" name="T32"/>
                  <a:gd fmla="*/ 8 h 10" name="T33"/>
                  <a:gd fmla="*/ 0 w 6" name="T34"/>
                  <a:gd fmla="*/ 7 h 10" name="T35"/>
                  <a:gd fmla="*/ 1 w 6" name="T36"/>
                  <a:gd fmla="*/ 7 h 10" name="T37"/>
                  <a:gd fmla="*/ 2 w 6" name="T38"/>
                  <a:gd fmla="*/ 9 h 10" name="T39"/>
                  <a:gd fmla="*/ 2 w 6" name="T40"/>
                  <a:gd fmla="*/ 6 h 10" name="T41"/>
                  <a:gd fmla="*/ 1 w 6" name="T42"/>
                  <a:gd fmla="*/ 4 h 10" name="T43"/>
                  <a:gd fmla="*/ 0 w 6" name="T44"/>
                  <a:gd fmla="*/ 3 h 10" name="T45"/>
                  <a:gd fmla="*/ 1 w 6" name="T46"/>
                  <a:gd fmla="*/ 1 h 10" name="T47"/>
                  <a:gd fmla="*/ 2 w 6" name="T48"/>
                  <a:gd fmla="*/ 1 h 10" name="T49"/>
                  <a:gd fmla="*/ 2 w 6" name="T50"/>
                  <a:gd fmla="*/ 0 h 10" name="T51"/>
                  <a:gd fmla="*/ 2 w 6" name="T52"/>
                  <a:gd fmla="*/ 4 h 10" name="T53"/>
                  <a:gd fmla="*/ 2 w 6" name="T54"/>
                  <a:gd fmla="*/ 1 h 10" name="T55"/>
                  <a:gd fmla="*/ 2 w 6" name="T56"/>
                  <a:gd fmla="*/ 1 h 10" name="T57"/>
                  <a:gd fmla="*/ 1 w 6" name="T58"/>
                  <a:gd fmla="*/ 2 h 10" name="T59"/>
                  <a:gd fmla="*/ 2 w 6" name="T60"/>
                  <a:gd fmla="*/ 4 h 10" name="T61"/>
                  <a:gd fmla="*/ 3 w 6" name="T62"/>
                  <a:gd fmla="*/ 6 h 10" name="T63"/>
                  <a:gd fmla="*/ 3 w 6" name="T64"/>
                  <a:gd fmla="*/ 9 h 10" name="T65"/>
                  <a:gd fmla="*/ 4 w 6" name="T66"/>
                  <a:gd fmla="*/ 8 h 10" name="T67"/>
                  <a:gd fmla="*/ 4 w 6" name="T68"/>
                  <a:gd fmla="*/ 8 h 10" name="T69"/>
                  <a:gd fmla="*/ 4 w 6" name="T70"/>
                  <a:gd fmla="*/ 7 h 10" name="T71"/>
                  <a:gd fmla="*/ 3 w 6" name="T72"/>
                  <a:gd fmla="*/ 6 h 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 w="6">
                    <a:moveTo>
                      <a:pt x="2" y="0"/>
                    </a:moveTo>
                    <a:cubicBezTo>
                      <a:pt x="3" y="0"/>
                      <a:pt x="3" y="0"/>
                      <a:pt x="3" y="0"/>
                    </a:cubicBezTo>
                    <a:cubicBezTo>
                      <a:pt x="3" y="1"/>
                      <a:pt x="3" y="1"/>
                      <a:pt x="3" y="1"/>
                    </a:cubicBezTo>
                    <a:cubicBezTo>
                      <a:pt x="4" y="1"/>
                      <a:pt x="4" y="1"/>
                      <a:pt x="5" y="1"/>
                    </a:cubicBezTo>
                    <a:cubicBezTo>
                      <a:pt x="5" y="3"/>
                      <a:pt x="5" y="3"/>
                      <a:pt x="5" y="3"/>
                    </a:cubicBezTo>
                    <a:cubicBezTo>
                      <a:pt x="5" y="3"/>
                      <a:pt x="5" y="3"/>
                      <a:pt x="5" y="3"/>
                    </a:cubicBezTo>
                    <a:cubicBezTo>
                      <a:pt x="5" y="2"/>
                      <a:pt x="4" y="2"/>
                      <a:pt x="4" y="2"/>
                    </a:cubicBezTo>
                    <a:cubicBezTo>
                      <a:pt x="4" y="1"/>
                      <a:pt x="3" y="1"/>
                      <a:pt x="3" y="1"/>
                    </a:cubicBezTo>
                    <a:cubicBezTo>
                      <a:pt x="3" y="4"/>
                      <a:pt x="3" y="4"/>
                      <a:pt x="3" y="4"/>
                    </a:cubicBezTo>
                    <a:cubicBezTo>
                      <a:pt x="4" y="5"/>
                      <a:pt x="5" y="5"/>
                      <a:pt x="5" y="6"/>
                    </a:cubicBezTo>
                    <a:cubicBezTo>
                      <a:pt x="5" y="6"/>
                      <a:pt x="6" y="7"/>
                      <a:pt x="6" y="7"/>
                    </a:cubicBezTo>
                    <a:cubicBezTo>
                      <a:pt x="6" y="8"/>
                      <a:pt x="5" y="8"/>
                      <a:pt x="5" y="9"/>
                    </a:cubicBezTo>
                    <a:cubicBezTo>
                      <a:pt x="4" y="9"/>
                      <a:pt x="4" y="9"/>
                      <a:pt x="3" y="9"/>
                    </a:cubicBezTo>
                    <a:cubicBezTo>
                      <a:pt x="3" y="10"/>
                      <a:pt x="3" y="10"/>
                      <a:pt x="3" y="10"/>
                    </a:cubicBezTo>
                    <a:cubicBezTo>
                      <a:pt x="2" y="10"/>
                      <a:pt x="2" y="10"/>
                      <a:pt x="2" y="10"/>
                    </a:cubicBezTo>
                    <a:cubicBezTo>
                      <a:pt x="2" y="9"/>
                      <a:pt x="2" y="9"/>
                      <a:pt x="2" y="9"/>
                    </a:cubicBezTo>
                    <a:cubicBezTo>
                      <a:pt x="1" y="9"/>
                      <a:pt x="1" y="9"/>
                      <a:pt x="0" y="8"/>
                    </a:cubicBezTo>
                    <a:cubicBezTo>
                      <a:pt x="0" y="7"/>
                      <a:pt x="0" y="7"/>
                      <a:pt x="0" y="7"/>
                    </a:cubicBezTo>
                    <a:cubicBezTo>
                      <a:pt x="1" y="7"/>
                      <a:pt x="1" y="7"/>
                      <a:pt x="1" y="7"/>
                    </a:cubicBezTo>
                    <a:cubicBezTo>
                      <a:pt x="1" y="8"/>
                      <a:pt x="1" y="9"/>
                      <a:pt x="2" y="9"/>
                    </a:cubicBezTo>
                    <a:cubicBezTo>
                      <a:pt x="2" y="6"/>
                      <a:pt x="2" y="6"/>
                      <a:pt x="2" y="6"/>
                    </a:cubicBezTo>
                    <a:cubicBezTo>
                      <a:pt x="2" y="5"/>
                      <a:pt x="1" y="5"/>
                      <a:pt x="1" y="4"/>
                    </a:cubicBezTo>
                    <a:cubicBezTo>
                      <a:pt x="0" y="4"/>
                      <a:pt x="0" y="3"/>
                      <a:pt x="0" y="3"/>
                    </a:cubicBezTo>
                    <a:cubicBezTo>
                      <a:pt x="0" y="2"/>
                      <a:pt x="0" y="2"/>
                      <a:pt x="1" y="1"/>
                    </a:cubicBezTo>
                    <a:cubicBezTo>
                      <a:pt x="1" y="1"/>
                      <a:pt x="2" y="1"/>
                      <a:pt x="2" y="1"/>
                    </a:cubicBezTo>
                    <a:lnTo>
                      <a:pt x="2" y="0"/>
                    </a:lnTo>
                    <a:close/>
                    <a:moveTo>
                      <a:pt x="2" y="4"/>
                    </a:moveTo>
                    <a:cubicBezTo>
                      <a:pt x="2" y="1"/>
                      <a:pt x="2" y="1"/>
                      <a:pt x="2" y="1"/>
                    </a:cubicBezTo>
                    <a:cubicBezTo>
                      <a:pt x="2" y="1"/>
                      <a:pt x="2" y="1"/>
                      <a:pt x="2" y="1"/>
                    </a:cubicBezTo>
                    <a:cubicBezTo>
                      <a:pt x="1" y="2"/>
                      <a:pt x="1" y="2"/>
                      <a:pt x="1" y="2"/>
                    </a:cubicBezTo>
                    <a:cubicBezTo>
                      <a:pt x="1" y="3"/>
                      <a:pt x="2" y="3"/>
                      <a:pt x="2" y="4"/>
                    </a:cubicBezTo>
                    <a:close/>
                    <a:moveTo>
                      <a:pt x="3" y="6"/>
                    </a:moveTo>
                    <a:cubicBezTo>
                      <a:pt x="3" y="9"/>
                      <a:pt x="3" y="9"/>
                      <a:pt x="3" y="9"/>
                    </a:cubicBezTo>
                    <a:cubicBezTo>
                      <a:pt x="3" y="9"/>
                      <a:pt x="4" y="9"/>
                      <a:pt x="4" y="8"/>
                    </a:cubicBezTo>
                    <a:cubicBezTo>
                      <a:pt x="4" y="8"/>
                      <a:pt x="4" y="8"/>
                      <a:pt x="4" y="8"/>
                    </a:cubicBezTo>
                    <a:cubicBezTo>
                      <a:pt x="4" y="7"/>
                      <a:pt x="4" y="7"/>
                      <a:pt x="4" y="7"/>
                    </a:cubicBezTo>
                    <a:cubicBezTo>
                      <a:pt x="4" y="7"/>
                      <a:pt x="3" y="6"/>
                      <a:pt x="3"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26"/>
              <p:cNvSpPr/>
              <p:nvPr/>
            </p:nvSpPr>
            <p:spPr bwMode="auto">
              <a:xfrm>
                <a:off x="2773920" y="4019126"/>
                <a:ext cx="90488" cy="112712"/>
              </a:xfrm>
              <a:custGeom>
                <a:gdLst>
                  <a:gd fmla="*/ 8 w 8" name="T0"/>
                  <a:gd fmla="*/ 9 h 10" name="T1"/>
                  <a:gd fmla="*/ 6 w 8" name="T2"/>
                  <a:gd fmla="*/ 10 h 10" name="T3"/>
                  <a:gd fmla="*/ 2 w 8" name="T4"/>
                  <a:gd fmla="*/ 9 h 10" name="T5"/>
                  <a:gd fmla="*/ 1 w 8" name="T6"/>
                  <a:gd fmla="*/ 6 h 10" name="T7"/>
                  <a:gd fmla="*/ 0 w 8" name="T8"/>
                  <a:gd fmla="*/ 6 h 10" name="T9"/>
                  <a:gd fmla="*/ 0 w 8" name="T10"/>
                  <a:gd fmla="*/ 6 h 10" name="T11"/>
                  <a:gd fmla="*/ 1 w 8" name="T12"/>
                  <a:gd fmla="*/ 6 h 10" name="T13"/>
                  <a:gd fmla="*/ 1 w 8" name="T14"/>
                  <a:gd fmla="*/ 5 h 10" name="T15"/>
                  <a:gd fmla="*/ 1 w 8" name="T16"/>
                  <a:gd fmla="*/ 5 h 10" name="T17"/>
                  <a:gd fmla="*/ 0 w 8" name="T18"/>
                  <a:gd fmla="*/ 5 h 10" name="T19"/>
                  <a:gd fmla="*/ 0 w 8" name="T20"/>
                  <a:gd fmla="*/ 4 h 10" name="T21"/>
                  <a:gd fmla="*/ 1 w 8" name="T22"/>
                  <a:gd fmla="*/ 4 h 10" name="T23"/>
                  <a:gd fmla="*/ 2 w 8" name="T24"/>
                  <a:gd fmla="*/ 2 h 10" name="T25"/>
                  <a:gd fmla="*/ 6 w 8" name="T26"/>
                  <a:gd fmla="*/ 0 h 10" name="T27"/>
                  <a:gd fmla="*/ 8 w 8" name="T28"/>
                  <a:gd fmla="*/ 1 h 10" name="T29"/>
                  <a:gd fmla="*/ 8 w 8" name="T30"/>
                  <a:gd fmla="*/ 2 h 10" name="T31"/>
                  <a:gd fmla="*/ 6 w 8" name="T32"/>
                  <a:gd fmla="*/ 2 h 10" name="T33"/>
                  <a:gd fmla="*/ 4 w 8" name="T34"/>
                  <a:gd fmla="*/ 2 h 10" name="T35"/>
                  <a:gd fmla="*/ 3 w 8" name="T36"/>
                  <a:gd fmla="*/ 4 h 10" name="T37"/>
                  <a:gd fmla="*/ 7 w 8" name="T38"/>
                  <a:gd fmla="*/ 4 h 10" name="T39"/>
                  <a:gd fmla="*/ 7 w 8" name="T40"/>
                  <a:gd fmla="*/ 5 h 10" name="T41"/>
                  <a:gd fmla="*/ 3 w 8" name="T42"/>
                  <a:gd fmla="*/ 5 h 10" name="T43"/>
                  <a:gd fmla="*/ 3 w 8" name="T44"/>
                  <a:gd fmla="*/ 5 h 10" name="T45"/>
                  <a:gd fmla="*/ 3 w 8" name="T46"/>
                  <a:gd fmla="*/ 6 h 10" name="T47"/>
                  <a:gd fmla="*/ 7 w 8" name="T48"/>
                  <a:gd fmla="*/ 6 h 10" name="T49"/>
                  <a:gd fmla="*/ 7 w 8" name="T50"/>
                  <a:gd fmla="*/ 6 h 10" name="T51"/>
                  <a:gd fmla="*/ 3 w 8" name="T52"/>
                  <a:gd fmla="*/ 6 h 10" name="T53"/>
                  <a:gd fmla="*/ 4 w 8" name="T54"/>
                  <a:gd fmla="*/ 8 h 10" name="T55"/>
                  <a:gd fmla="*/ 6 w 8" name="T56"/>
                  <a:gd fmla="*/ 9 h 10" name="T57"/>
                  <a:gd fmla="*/ 8 w 8" name="T58"/>
                  <a:gd fmla="*/ 8 h 10" name="T59"/>
                  <a:gd fmla="*/ 8 w 8" name="T60"/>
                  <a:gd fmla="*/ 9 h 1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 w="8">
                    <a:moveTo>
                      <a:pt x="8" y="9"/>
                    </a:moveTo>
                    <a:cubicBezTo>
                      <a:pt x="7" y="9"/>
                      <a:pt x="7" y="10"/>
                      <a:pt x="6" y="10"/>
                    </a:cubicBezTo>
                    <a:cubicBezTo>
                      <a:pt x="4" y="10"/>
                      <a:pt x="3" y="9"/>
                      <a:pt x="2" y="9"/>
                    </a:cubicBezTo>
                    <a:cubicBezTo>
                      <a:pt x="2" y="8"/>
                      <a:pt x="1" y="7"/>
                      <a:pt x="1" y="6"/>
                    </a:cubicBezTo>
                    <a:cubicBezTo>
                      <a:pt x="0" y="6"/>
                      <a:pt x="0" y="6"/>
                      <a:pt x="0" y="6"/>
                    </a:cubicBezTo>
                    <a:cubicBezTo>
                      <a:pt x="0" y="6"/>
                      <a:pt x="0" y="6"/>
                      <a:pt x="0" y="6"/>
                    </a:cubicBezTo>
                    <a:cubicBezTo>
                      <a:pt x="1" y="6"/>
                      <a:pt x="1" y="6"/>
                      <a:pt x="1" y="6"/>
                    </a:cubicBezTo>
                    <a:cubicBezTo>
                      <a:pt x="1" y="5"/>
                      <a:pt x="1" y="5"/>
                      <a:pt x="1" y="5"/>
                    </a:cubicBezTo>
                    <a:cubicBezTo>
                      <a:pt x="1" y="5"/>
                      <a:pt x="1" y="5"/>
                      <a:pt x="1" y="5"/>
                    </a:cubicBezTo>
                    <a:cubicBezTo>
                      <a:pt x="0" y="5"/>
                      <a:pt x="0" y="5"/>
                      <a:pt x="0" y="5"/>
                    </a:cubicBezTo>
                    <a:cubicBezTo>
                      <a:pt x="0" y="4"/>
                      <a:pt x="0" y="4"/>
                      <a:pt x="0" y="4"/>
                    </a:cubicBezTo>
                    <a:cubicBezTo>
                      <a:pt x="1" y="4"/>
                      <a:pt x="1" y="4"/>
                      <a:pt x="1" y="4"/>
                    </a:cubicBezTo>
                    <a:cubicBezTo>
                      <a:pt x="2" y="3"/>
                      <a:pt x="2" y="2"/>
                      <a:pt x="2" y="2"/>
                    </a:cubicBezTo>
                    <a:cubicBezTo>
                      <a:pt x="3" y="1"/>
                      <a:pt x="5" y="0"/>
                      <a:pt x="6" y="0"/>
                    </a:cubicBezTo>
                    <a:cubicBezTo>
                      <a:pt x="7" y="0"/>
                      <a:pt x="7" y="1"/>
                      <a:pt x="8" y="1"/>
                    </a:cubicBezTo>
                    <a:cubicBezTo>
                      <a:pt x="8" y="2"/>
                      <a:pt x="8" y="2"/>
                      <a:pt x="8" y="2"/>
                    </a:cubicBezTo>
                    <a:cubicBezTo>
                      <a:pt x="7" y="2"/>
                      <a:pt x="7" y="2"/>
                      <a:pt x="6" y="2"/>
                    </a:cubicBezTo>
                    <a:cubicBezTo>
                      <a:pt x="5" y="2"/>
                      <a:pt x="4" y="2"/>
                      <a:pt x="4" y="2"/>
                    </a:cubicBezTo>
                    <a:cubicBezTo>
                      <a:pt x="3" y="3"/>
                      <a:pt x="3" y="3"/>
                      <a:pt x="3" y="4"/>
                    </a:cubicBezTo>
                    <a:cubicBezTo>
                      <a:pt x="7" y="4"/>
                      <a:pt x="7" y="4"/>
                      <a:pt x="7" y="4"/>
                    </a:cubicBezTo>
                    <a:cubicBezTo>
                      <a:pt x="7" y="5"/>
                      <a:pt x="7" y="5"/>
                      <a:pt x="7" y="5"/>
                    </a:cubicBezTo>
                    <a:cubicBezTo>
                      <a:pt x="3" y="5"/>
                      <a:pt x="3" y="5"/>
                      <a:pt x="3" y="5"/>
                    </a:cubicBezTo>
                    <a:cubicBezTo>
                      <a:pt x="3" y="5"/>
                      <a:pt x="3" y="5"/>
                      <a:pt x="3" y="5"/>
                    </a:cubicBezTo>
                    <a:cubicBezTo>
                      <a:pt x="3" y="5"/>
                      <a:pt x="3" y="5"/>
                      <a:pt x="3" y="6"/>
                    </a:cubicBezTo>
                    <a:cubicBezTo>
                      <a:pt x="7" y="6"/>
                      <a:pt x="7" y="6"/>
                      <a:pt x="7" y="6"/>
                    </a:cubicBezTo>
                    <a:cubicBezTo>
                      <a:pt x="7" y="6"/>
                      <a:pt x="7" y="6"/>
                      <a:pt x="7" y="6"/>
                    </a:cubicBezTo>
                    <a:cubicBezTo>
                      <a:pt x="3" y="6"/>
                      <a:pt x="3" y="6"/>
                      <a:pt x="3" y="6"/>
                    </a:cubicBezTo>
                    <a:cubicBezTo>
                      <a:pt x="3" y="7"/>
                      <a:pt x="3" y="7"/>
                      <a:pt x="4" y="8"/>
                    </a:cubicBezTo>
                    <a:cubicBezTo>
                      <a:pt x="4" y="8"/>
                      <a:pt x="5" y="9"/>
                      <a:pt x="6" y="9"/>
                    </a:cubicBezTo>
                    <a:cubicBezTo>
                      <a:pt x="7" y="9"/>
                      <a:pt x="7" y="8"/>
                      <a:pt x="8" y="8"/>
                    </a:cubicBezTo>
                    <a:lnTo>
                      <a:pt x="8" y="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27"/>
              <p:cNvSpPr/>
              <p:nvPr/>
            </p:nvSpPr>
            <p:spPr bwMode="auto">
              <a:xfrm>
                <a:off x="4745595" y="1583901"/>
                <a:ext cx="123825" cy="338137"/>
              </a:xfrm>
              <a:custGeom>
                <a:gdLst>
                  <a:gd fmla="*/ 9 w 11" name="T0"/>
                  <a:gd fmla="*/ 15 h 30" name="T1"/>
                  <a:gd fmla="*/ 1 w 11" name="T2"/>
                  <a:gd fmla="*/ 1 h 30" name="T3"/>
                  <a:gd fmla="*/ 2 w 11" name="T4"/>
                  <a:gd fmla="*/ 0 h 30" name="T5"/>
                  <a:gd fmla="*/ 11 w 11" name="T6"/>
                  <a:gd fmla="*/ 15 h 30" name="T7"/>
                  <a:gd fmla="*/ 1 w 11" name="T8"/>
                  <a:gd fmla="*/ 30 h 30" name="T9"/>
                  <a:gd fmla="*/ 0 w 11" name="T10"/>
                  <a:gd fmla="*/ 28 h 30" name="T11"/>
                  <a:gd fmla="*/ 9 w 11" name="T12"/>
                  <a:gd fmla="*/ 15 h 30" name="T13"/>
                </a:gdLst>
                <a:cxnLst>
                  <a:cxn ang="0">
                    <a:pos x="T0" y="T1"/>
                  </a:cxn>
                  <a:cxn ang="0">
                    <a:pos x="T2" y="T3"/>
                  </a:cxn>
                  <a:cxn ang="0">
                    <a:pos x="T4" y="T5"/>
                  </a:cxn>
                  <a:cxn ang="0">
                    <a:pos x="T6" y="T7"/>
                  </a:cxn>
                  <a:cxn ang="0">
                    <a:pos x="T8" y="T9"/>
                  </a:cxn>
                  <a:cxn ang="0">
                    <a:pos x="T10" y="T11"/>
                  </a:cxn>
                  <a:cxn ang="0">
                    <a:pos x="T12" y="T13"/>
                  </a:cxn>
                </a:cxnLst>
                <a:rect b="b" l="0" r="r" t="0"/>
                <a:pathLst>
                  <a:path h="30" w="11">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28"/>
              <p:cNvSpPr/>
              <p:nvPr/>
            </p:nvSpPr>
            <p:spPr bwMode="auto">
              <a:xfrm>
                <a:off x="4712258" y="1606126"/>
                <a:ext cx="101600" cy="282575"/>
              </a:xfrm>
              <a:custGeom>
                <a:gdLst>
                  <a:gd fmla="*/ 7 w 9" name="T0"/>
                  <a:gd fmla="*/ 13 h 25" name="T1"/>
                  <a:gd fmla="*/ 0 w 9" name="T2"/>
                  <a:gd fmla="*/ 2 h 25" name="T3"/>
                  <a:gd fmla="*/ 1 w 9" name="T4"/>
                  <a:gd fmla="*/ 0 h 25" name="T5"/>
                  <a:gd fmla="*/ 9 w 9" name="T6"/>
                  <a:gd fmla="*/ 13 h 25" name="T7"/>
                  <a:gd fmla="*/ 1 w 9" name="T8"/>
                  <a:gd fmla="*/ 25 h 25" name="T9"/>
                  <a:gd fmla="*/ 0 w 9" name="T10"/>
                  <a:gd fmla="*/ 23 h 25" name="T11"/>
                  <a:gd fmla="*/ 7 w 9" name="T12"/>
                  <a:gd fmla="*/ 13 h 25" name="T13"/>
                </a:gdLst>
                <a:cxnLst>
                  <a:cxn ang="0">
                    <a:pos x="T0" y="T1"/>
                  </a:cxn>
                  <a:cxn ang="0">
                    <a:pos x="T2" y="T3"/>
                  </a:cxn>
                  <a:cxn ang="0">
                    <a:pos x="T4" y="T5"/>
                  </a:cxn>
                  <a:cxn ang="0">
                    <a:pos x="T6" y="T7"/>
                  </a:cxn>
                  <a:cxn ang="0">
                    <a:pos x="T8" y="T9"/>
                  </a:cxn>
                  <a:cxn ang="0">
                    <a:pos x="T10" y="T11"/>
                  </a:cxn>
                  <a:cxn ang="0">
                    <a:pos x="T12" y="T13"/>
                  </a:cxn>
                </a:cxnLst>
                <a:rect b="b" l="0" r="r" t="0"/>
                <a:pathLst>
                  <a:path h="25" w="9">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29"/>
              <p:cNvSpPr/>
              <p:nvPr/>
            </p:nvSpPr>
            <p:spPr bwMode="auto">
              <a:xfrm>
                <a:off x="4555095" y="1572789"/>
                <a:ext cx="123825" cy="360362"/>
              </a:xfrm>
              <a:custGeom>
                <a:gdLst>
                  <a:gd fmla="*/ 0 w 78" name="T0"/>
                  <a:gd fmla="*/ 64 h 227" name="T1"/>
                  <a:gd fmla="*/ 0 w 78" name="T2"/>
                  <a:gd fmla="*/ 156 h 227" name="T3"/>
                  <a:gd fmla="*/ 49 w 78" name="T4"/>
                  <a:gd fmla="*/ 199 h 227" name="T5"/>
                  <a:gd fmla="*/ 49 w 78" name="T6"/>
                  <a:gd fmla="*/ 114 h 227" name="T7"/>
                  <a:gd fmla="*/ 56 w 78" name="T8"/>
                  <a:gd fmla="*/ 114 h 227" name="T9"/>
                  <a:gd fmla="*/ 56 w 78" name="T10"/>
                  <a:gd fmla="*/ 206 h 227" name="T11"/>
                  <a:gd fmla="*/ 78 w 78" name="T12"/>
                  <a:gd fmla="*/ 227 h 227" name="T13"/>
                  <a:gd fmla="*/ 78 w 78" name="T14"/>
                  <a:gd fmla="*/ 0 h 227" name="T15"/>
                  <a:gd fmla="*/ 0 w 78" name="T16"/>
                  <a:gd fmla="*/ 64 h 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78">
                    <a:moveTo>
                      <a:pt x="0" y="64"/>
                    </a:moveTo>
                    <a:lnTo>
                      <a:pt x="0" y="156"/>
                    </a:lnTo>
                    <a:lnTo>
                      <a:pt x="49" y="199"/>
                    </a:lnTo>
                    <a:lnTo>
                      <a:pt x="49" y="114"/>
                    </a:lnTo>
                    <a:lnTo>
                      <a:pt x="56" y="114"/>
                    </a:lnTo>
                    <a:lnTo>
                      <a:pt x="56" y="206"/>
                    </a:lnTo>
                    <a:lnTo>
                      <a:pt x="78" y="227"/>
                    </a:lnTo>
                    <a:lnTo>
                      <a:pt x="78" y="0"/>
                    </a:lnTo>
                    <a:lnTo>
                      <a:pt x="0" y="6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30"/>
              <p:cNvSpPr/>
              <p:nvPr/>
            </p:nvSpPr>
            <p:spPr bwMode="auto">
              <a:xfrm>
                <a:off x="4464608" y="1685501"/>
                <a:ext cx="66675" cy="134937"/>
              </a:xfrm>
              <a:custGeom>
                <a:gdLst>
                  <a:gd fmla="*/ 0 w 42" name="T0"/>
                  <a:gd fmla="*/ 0 h 85" name="T1"/>
                  <a:gd fmla="*/ 0 w 42" name="T2"/>
                  <a:gd fmla="*/ 85 h 85" name="T3"/>
                  <a:gd fmla="*/ 28 w 42" name="T4"/>
                  <a:gd fmla="*/ 85 h 85" name="T5"/>
                  <a:gd fmla="*/ 28 w 42" name="T6"/>
                  <a:gd fmla="*/ 35 h 85" name="T7"/>
                  <a:gd fmla="*/ 35 w 42" name="T8"/>
                  <a:gd fmla="*/ 35 h 85" name="T9"/>
                  <a:gd fmla="*/ 35 w 42" name="T10"/>
                  <a:gd fmla="*/ 85 h 85" name="T11"/>
                  <a:gd fmla="*/ 42 w 42" name="T12"/>
                  <a:gd fmla="*/ 85 h 85" name="T13"/>
                  <a:gd fmla="*/ 42 w 42" name="T14"/>
                  <a:gd fmla="*/ 0 h 85" name="T15"/>
                  <a:gd fmla="*/ 0 w 42" name="T16"/>
                  <a:gd fmla="*/ 0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42">
                    <a:moveTo>
                      <a:pt x="0" y="0"/>
                    </a:moveTo>
                    <a:lnTo>
                      <a:pt x="0" y="85"/>
                    </a:lnTo>
                    <a:lnTo>
                      <a:pt x="28" y="85"/>
                    </a:lnTo>
                    <a:lnTo>
                      <a:pt x="28" y="35"/>
                    </a:lnTo>
                    <a:lnTo>
                      <a:pt x="35" y="35"/>
                    </a:lnTo>
                    <a:lnTo>
                      <a:pt x="35" y="85"/>
                    </a:lnTo>
                    <a:lnTo>
                      <a:pt x="42" y="85"/>
                    </a:lnTo>
                    <a:lnTo>
                      <a:pt x="42" y="0"/>
                    </a:lnTo>
                    <a:lnTo>
                      <a:pt x="0"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514" name="组合 513"/>
              <p:cNvGrpSpPr/>
              <p:nvPr/>
            </p:nvGrpSpPr>
            <p:grpSpPr>
              <a:xfrm>
                <a:off x="4453495" y="467889"/>
                <a:ext cx="438150" cy="360362"/>
                <a:chOff x="8134974" y="1456743"/>
                <a:chExt cx="438150" cy="360362"/>
              </a:xfrm>
              <a:solidFill>
                <a:srgbClr val="2EA93E"/>
              </a:solidFill>
            </p:grpSpPr>
            <p:sp>
              <p:nvSpPr>
                <p:cNvPr id="728" name="Freeform 31"/>
                <p:cNvSpPr/>
                <p:nvPr/>
              </p:nvSpPr>
              <p:spPr bwMode="auto">
                <a:xfrm>
                  <a:off x="8134974" y="1523418"/>
                  <a:ext cx="438150" cy="293687"/>
                </a:xfrm>
                <a:custGeom>
                  <a:gdLst>
                    <a:gd fmla="*/ 30 w 39" name="T0"/>
                    <a:gd fmla="*/ 0 h 26" name="T1"/>
                    <a:gd fmla="*/ 29 w 39" name="T2"/>
                    <a:gd fmla="*/ 0 h 26" name="T3"/>
                    <a:gd fmla="*/ 30 w 39" name="T4"/>
                    <a:gd fmla="*/ 2 h 26" name="T5"/>
                    <a:gd fmla="*/ 30 w 39" name="T6"/>
                    <a:gd fmla="*/ 2 h 26" name="T7"/>
                    <a:gd fmla="*/ 27 w 39" name="T8"/>
                    <a:gd fmla="*/ 2 h 26" name="T9"/>
                    <a:gd fmla="*/ 27 w 39" name="T10"/>
                    <a:gd fmla="*/ 2 h 26" name="T11"/>
                    <a:gd fmla="*/ 26 w 39" name="T12"/>
                    <a:gd fmla="*/ 0 h 26" name="T13"/>
                    <a:gd fmla="*/ 12 w 39" name="T14"/>
                    <a:gd fmla="*/ 0 h 26" name="T15"/>
                    <a:gd fmla="*/ 12 w 39" name="T16"/>
                    <a:gd fmla="*/ 2 h 26" name="T17"/>
                    <a:gd fmla="*/ 12 w 39" name="T18"/>
                    <a:gd fmla="*/ 2 h 26" name="T19"/>
                    <a:gd fmla="*/ 9 w 39" name="T20"/>
                    <a:gd fmla="*/ 2 h 26" name="T21"/>
                    <a:gd fmla="*/ 9 w 39" name="T22"/>
                    <a:gd fmla="*/ 2 h 26" name="T23"/>
                    <a:gd fmla="*/ 9 w 39" name="T24"/>
                    <a:gd fmla="*/ 0 h 26" name="T25"/>
                    <a:gd fmla="*/ 8 w 39" name="T26"/>
                    <a:gd fmla="*/ 0 h 26" name="T27"/>
                    <a:gd fmla="*/ 0 w 39" name="T28"/>
                    <a:gd fmla="*/ 8 h 26" name="T29"/>
                    <a:gd fmla="*/ 0 w 39" name="T30"/>
                    <a:gd fmla="*/ 18 h 26" name="T31"/>
                    <a:gd fmla="*/ 8 w 39" name="T32"/>
                    <a:gd fmla="*/ 26 h 26" name="T33"/>
                    <a:gd fmla="*/ 30 w 39" name="T34"/>
                    <a:gd fmla="*/ 26 h 26" name="T35"/>
                    <a:gd fmla="*/ 39 w 39" name="T36"/>
                    <a:gd fmla="*/ 18 h 26" name="T37"/>
                    <a:gd fmla="*/ 39 w 39" name="T38"/>
                    <a:gd fmla="*/ 8 h 26" name="T39"/>
                    <a:gd fmla="*/ 30 w 39" name="T40"/>
                    <a:gd fmla="*/ 0 h 2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 w="39">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9" name="Freeform 32"/>
                <p:cNvSpPr/>
                <p:nvPr/>
              </p:nvSpPr>
              <p:spPr bwMode="auto">
                <a:xfrm>
                  <a:off x="8236574" y="1456743"/>
                  <a:ext cx="223838" cy="90487"/>
                </a:xfrm>
                <a:custGeom>
                  <a:gdLst>
                    <a:gd fmla="*/ 3 w 20" name="T0"/>
                    <a:gd fmla="*/ 6 h 8" name="T1"/>
                    <a:gd fmla="*/ 7 w 20" name="T2"/>
                    <a:gd fmla="*/ 2 h 8" name="T3"/>
                    <a:gd fmla="*/ 13 w 20" name="T4"/>
                    <a:gd fmla="*/ 2 h 8" name="T5"/>
                    <a:gd fmla="*/ 18 w 20" name="T6"/>
                    <a:gd fmla="*/ 6 h 8" name="T7"/>
                    <a:gd fmla="*/ 18 w 20" name="T8"/>
                    <a:gd fmla="*/ 8 h 8" name="T9"/>
                    <a:gd fmla="*/ 20 w 20" name="T10"/>
                    <a:gd fmla="*/ 8 h 8" name="T11"/>
                    <a:gd fmla="*/ 20 w 20" name="T12"/>
                    <a:gd fmla="*/ 6 h 8" name="T13"/>
                    <a:gd fmla="*/ 15 w 20" name="T14"/>
                    <a:gd fmla="*/ 0 h 8" name="T15"/>
                    <a:gd fmla="*/ 6 w 20" name="T16"/>
                    <a:gd fmla="*/ 0 h 8" name="T17"/>
                    <a:gd fmla="*/ 1 w 20" name="T18"/>
                    <a:gd fmla="*/ 6 h 8" name="T19"/>
                    <a:gd fmla="*/ 0 w 20" name="T20"/>
                    <a:gd fmla="*/ 8 h 8" name="T21"/>
                    <a:gd fmla="*/ 2 w 20" name="T22"/>
                    <a:gd fmla="*/ 8 h 8" name="T23"/>
                    <a:gd fmla="*/ 3 w 20" name="T24"/>
                    <a:gd fmla="*/ 6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20">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515" name="Freeform 33"/>
              <p:cNvSpPr/>
              <p:nvPr/>
            </p:nvSpPr>
            <p:spPr bwMode="auto">
              <a:xfrm>
                <a:off x="4542395" y="998114"/>
                <a:ext cx="373063" cy="303212"/>
              </a:xfrm>
              <a:custGeom>
                <a:gdLst>
                  <a:gd fmla="*/ 29 w 33" name="T0"/>
                  <a:gd fmla="*/ 4 h 27" name="T1"/>
                  <a:gd fmla="*/ 15 w 33" name="T2"/>
                  <a:gd fmla="*/ 4 h 27" name="T3"/>
                  <a:gd fmla="*/ 12 w 33" name="T4"/>
                  <a:gd fmla="*/ 0 h 27" name="T5"/>
                  <a:gd fmla="*/ 4 w 33" name="T6"/>
                  <a:gd fmla="*/ 0 h 27" name="T7"/>
                  <a:gd fmla="*/ 0 w 33" name="T8"/>
                  <a:gd fmla="*/ 2 h 27" name="T9"/>
                  <a:gd fmla="*/ 0 w 33" name="T10"/>
                  <a:gd fmla="*/ 4 h 27" name="T11"/>
                  <a:gd fmla="*/ 0 w 33" name="T12"/>
                  <a:gd fmla="*/ 5 h 27" name="T13"/>
                  <a:gd fmla="*/ 0 w 33" name="T14"/>
                  <a:gd fmla="*/ 5 h 27" name="T15"/>
                  <a:gd fmla="*/ 0 w 33" name="T16"/>
                  <a:gd fmla="*/ 5 h 27" name="T17"/>
                  <a:gd fmla="*/ 0 w 33" name="T18"/>
                  <a:gd fmla="*/ 11 h 27" name="T19"/>
                  <a:gd fmla="*/ 0 w 33" name="T20"/>
                  <a:gd fmla="*/ 20 h 27" name="T21"/>
                  <a:gd fmla="*/ 3 w 33" name="T22"/>
                  <a:gd fmla="*/ 18 h 27" name="T23"/>
                  <a:gd fmla="*/ 2 w 33" name="T24"/>
                  <a:gd fmla="*/ 16 h 27" name="T25"/>
                  <a:gd fmla="*/ 3 w 33" name="T26"/>
                  <a:gd fmla="*/ 14 h 27" name="T27"/>
                  <a:gd fmla="*/ 12 w 33" name="T28"/>
                  <a:gd fmla="*/ 6 h 27" name="T29"/>
                  <a:gd fmla="*/ 12 w 33" name="T30"/>
                  <a:gd fmla="*/ 6 h 27" name="T31"/>
                  <a:gd fmla="*/ 14 w 33" name="T32"/>
                  <a:gd fmla="*/ 7 h 27" name="T33"/>
                  <a:gd fmla="*/ 14 w 33" name="T34"/>
                  <a:gd fmla="*/ 7 h 27" name="T35"/>
                  <a:gd fmla="*/ 22 w 33" name="T36"/>
                  <a:gd fmla="*/ 16 h 27" name="T37"/>
                  <a:gd fmla="*/ 22 w 33" name="T38"/>
                  <a:gd fmla="*/ 16 h 27" name="T39"/>
                  <a:gd fmla="*/ 21 w 33" name="T40"/>
                  <a:gd fmla="*/ 18 h 27" name="T41"/>
                  <a:gd fmla="*/ 21 w 33" name="T42"/>
                  <a:gd fmla="*/ 18 h 27" name="T43"/>
                  <a:gd fmla="*/ 21 w 33" name="T44"/>
                  <a:gd fmla="*/ 18 h 27" name="T45"/>
                  <a:gd fmla="*/ 12 w 33" name="T46"/>
                  <a:gd fmla="*/ 26 h 27" name="T47"/>
                  <a:gd fmla="*/ 12 w 33" name="T48"/>
                  <a:gd fmla="*/ 26 h 27" name="T49"/>
                  <a:gd fmla="*/ 10 w 33" name="T50"/>
                  <a:gd fmla="*/ 25 h 27" name="T51"/>
                  <a:gd fmla="*/ 7 w 33" name="T52"/>
                  <a:gd fmla="*/ 24 h 27" name="T53"/>
                  <a:gd fmla="*/ 3 w 33" name="T54"/>
                  <a:gd fmla="*/ 27 h 27" name="T55"/>
                  <a:gd fmla="*/ 3 w 33" name="T56"/>
                  <a:gd fmla="*/ 27 h 27" name="T57"/>
                  <a:gd fmla="*/ 29 w 33" name="T58"/>
                  <a:gd fmla="*/ 27 h 27" name="T59"/>
                  <a:gd fmla="*/ 33 w 33" name="T60"/>
                  <a:gd fmla="*/ 23 h 27" name="T61"/>
                  <a:gd fmla="*/ 33 w 33" name="T62"/>
                  <a:gd fmla="*/ 8 h 27" name="T63"/>
                  <a:gd fmla="*/ 29 w 33" name="T64"/>
                  <a:gd fmla="*/ 4 h 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7" w="33">
                    <a:moveTo>
                      <a:pt x="29" y="4"/>
                    </a:moveTo>
                    <a:cubicBezTo>
                      <a:pt x="15" y="4"/>
                      <a:pt x="15" y="4"/>
                      <a:pt x="15" y="4"/>
                    </a:cubicBezTo>
                    <a:cubicBezTo>
                      <a:pt x="15" y="2"/>
                      <a:pt x="14" y="0"/>
                      <a:pt x="12" y="0"/>
                    </a:cubicBezTo>
                    <a:cubicBezTo>
                      <a:pt x="4" y="0"/>
                      <a:pt x="4" y="0"/>
                      <a:pt x="4" y="0"/>
                    </a:cubicBezTo>
                    <a:cubicBezTo>
                      <a:pt x="2" y="0"/>
                      <a:pt x="1" y="1"/>
                      <a:pt x="0" y="2"/>
                    </a:cubicBezTo>
                    <a:cubicBezTo>
                      <a:pt x="0" y="3"/>
                      <a:pt x="0" y="4"/>
                      <a:pt x="0" y="4"/>
                    </a:cubicBezTo>
                    <a:cubicBezTo>
                      <a:pt x="0" y="5"/>
                      <a:pt x="0" y="5"/>
                      <a:pt x="0" y="5"/>
                    </a:cubicBezTo>
                    <a:cubicBezTo>
                      <a:pt x="0" y="5"/>
                      <a:pt x="0" y="5"/>
                      <a:pt x="0" y="5"/>
                    </a:cubicBezTo>
                    <a:cubicBezTo>
                      <a:pt x="0" y="5"/>
                      <a:pt x="0" y="5"/>
                      <a:pt x="0" y="5"/>
                    </a:cubicBezTo>
                    <a:cubicBezTo>
                      <a:pt x="0" y="11"/>
                      <a:pt x="0" y="11"/>
                      <a:pt x="0" y="11"/>
                    </a:cubicBezTo>
                    <a:cubicBezTo>
                      <a:pt x="0" y="11"/>
                      <a:pt x="0" y="17"/>
                      <a:pt x="0" y="20"/>
                    </a:cubicBezTo>
                    <a:cubicBezTo>
                      <a:pt x="3" y="18"/>
                      <a:pt x="3" y="18"/>
                      <a:pt x="3" y="18"/>
                    </a:cubicBezTo>
                    <a:cubicBezTo>
                      <a:pt x="2" y="18"/>
                      <a:pt x="2" y="17"/>
                      <a:pt x="2" y="16"/>
                    </a:cubicBezTo>
                    <a:cubicBezTo>
                      <a:pt x="2" y="15"/>
                      <a:pt x="2" y="15"/>
                      <a:pt x="3" y="14"/>
                    </a:cubicBezTo>
                    <a:cubicBezTo>
                      <a:pt x="4" y="9"/>
                      <a:pt x="8" y="6"/>
                      <a:pt x="12" y="6"/>
                    </a:cubicBezTo>
                    <a:cubicBezTo>
                      <a:pt x="12" y="6"/>
                      <a:pt x="12" y="6"/>
                      <a:pt x="12" y="6"/>
                    </a:cubicBezTo>
                    <a:cubicBezTo>
                      <a:pt x="13" y="6"/>
                      <a:pt x="13" y="6"/>
                      <a:pt x="14" y="7"/>
                    </a:cubicBezTo>
                    <a:cubicBezTo>
                      <a:pt x="14" y="7"/>
                      <a:pt x="14" y="7"/>
                      <a:pt x="14" y="7"/>
                    </a:cubicBezTo>
                    <a:cubicBezTo>
                      <a:pt x="19" y="8"/>
                      <a:pt x="22" y="12"/>
                      <a:pt x="22" y="16"/>
                    </a:cubicBezTo>
                    <a:cubicBezTo>
                      <a:pt x="22" y="16"/>
                      <a:pt x="22" y="16"/>
                      <a:pt x="22" y="16"/>
                    </a:cubicBezTo>
                    <a:cubicBezTo>
                      <a:pt x="22" y="17"/>
                      <a:pt x="22" y="17"/>
                      <a:pt x="21" y="18"/>
                    </a:cubicBezTo>
                    <a:cubicBezTo>
                      <a:pt x="21" y="18"/>
                      <a:pt x="21" y="18"/>
                      <a:pt x="21" y="18"/>
                    </a:cubicBezTo>
                    <a:cubicBezTo>
                      <a:pt x="21" y="18"/>
                      <a:pt x="21" y="18"/>
                      <a:pt x="21" y="18"/>
                    </a:cubicBezTo>
                    <a:cubicBezTo>
                      <a:pt x="20" y="23"/>
                      <a:pt x="16" y="26"/>
                      <a:pt x="12" y="26"/>
                    </a:cubicBezTo>
                    <a:cubicBezTo>
                      <a:pt x="12" y="26"/>
                      <a:pt x="12" y="26"/>
                      <a:pt x="12" y="26"/>
                    </a:cubicBezTo>
                    <a:cubicBezTo>
                      <a:pt x="11" y="26"/>
                      <a:pt x="11" y="26"/>
                      <a:pt x="10" y="25"/>
                    </a:cubicBezTo>
                    <a:cubicBezTo>
                      <a:pt x="9" y="25"/>
                      <a:pt x="8" y="25"/>
                      <a:pt x="7" y="24"/>
                    </a:cubicBezTo>
                    <a:cubicBezTo>
                      <a:pt x="3" y="27"/>
                      <a:pt x="3" y="27"/>
                      <a:pt x="3" y="27"/>
                    </a:cubicBezTo>
                    <a:cubicBezTo>
                      <a:pt x="3" y="27"/>
                      <a:pt x="3" y="27"/>
                      <a:pt x="3" y="27"/>
                    </a:cubicBezTo>
                    <a:cubicBezTo>
                      <a:pt x="29" y="27"/>
                      <a:pt x="29" y="27"/>
                      <a:pt x="29" y="27"/>
                    </a:cubicBezTo>
                    <a:cubicBezTo>
                      <a:pt x="31" y="27"/>
                      <a:pt x="33" y="25"/>
                      <a:pt x="33" y="23"/>
                    </a:cubicBezTo>
                    <a:cubicBezTo>
                      <a:pt x="33" y="8"/>
                      <a:pt x="33" y="8"/>
                      <a:pt x="33" y="8"/>
                    </a:cubicBezTo>
                    <a:cubicBezTo>
                      <a:pt x="33" y="6"/>
                      <a:pt x="31" y="4"/>
                      <a:pt x="29" y="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34"/>
              <p:cNvSpPr>
                <a:spLocks noEditPoints="1"/>
              </p:cNvSpPr>
              <p:nvPr/>
            </p:nvSpPr>
            <p:spPr bwMode="auto">
              <a:xfrm>
                <a:off x="4429683" y="1075901"/>
                <a:ext cx="349250" cy="293687"/>
              </a:xfrm>
              <a:custGeom>
                <a:gdLst>
                  <a:gd fmla="*/ 31 w 31" name="T0"/>
                  <a:gd fmla="*/ 9 h 26" name="T1"/>
                  <a:gd fmla="*/ 24 w 31" name="T2"/>
                  <a:gd fmla="*/ 0 h 26" name="T3"/>
                  <a:gd fmla="*/ 22 w 31" name="T4"/>
                  <a:gd fmla="*/ 0 h 26" name="T5"/>
                  <a:gd fmla="*/ 22 w 31" name="T6"/>
                  <a:gd fmla="*/ 0 h 26" name="T7"/>
                  <a:gd fmla="*/ 22 w 31" name="T8"/>
                  <a:gd fmla="*/ 0 h 26" name="T9"/>
                  <a:gd fmla="*/ 13 w 31" name="T10"/>
                  <a:gd fmla="*/ 7 h 26" name="T11"/>
                  <a:gd fmla="*/ 13 w 31" name="T12"/>
                  <a:gd fmla="*/ 9 h 26" name="T13"/>
                  <a:gd fmla="*/ 13 w 31" name="T14"/>
                  <a:gd fmla="*/ 11 h 26" name="T15"/>
                  <a:gd fmla="*/ 13 w 31" name="T16"/>
                  <a:gd fmla="*/ 11 h 26" name="T17"/>
                  <a:gd fmla="*/ 10 w 31" name="T18"/>
                  <a:gd fmla="*/ 14 h 26" name="T19"/>
                  <a:gd fmla="*/ 1 w 31" name="T20"/>
                  <a:gd fmla="*/ 20 h 26" name="T21"/>
                  <a:gd fmla="*/ 0 w 31" name="T22"/>
                  <a:gd fmla="*/ 23 h 26" name="T23"/>
                  <a:gd fmla="*/ 0 w 31" name="T24"/>
                  <a:gd fmla="*/ 23 h 26" name="T25"/>
                  <a:gd fmla="*/ 0 w 31" name="T26"/>
                  <a:gd fmla="*/ 23 h 26" name="T27"/>
                  <a:gd fmla="*/ 0 w 31" name="T28"/>
                  <a:gd fmla="*/ 24 h 26" name="T29"/>
                  <a:gd fmla="*/ 0 w 31" name="T30"/>
                  <a:gd fmla="*/ 25 h 26" name="T31"/>
                  <a:gd fmla="*/ 3 w 31" name="T32"/>
                  <a:gd fmla="*/ 26 h 26" name="T33"/>
                  <a:gd fmla="*/ 3 w 31" name="T34"/>
                  <a:gd fmla="*/ 26 h 26" name="T35"/>
                  <a:gd fmla="*/ 3 w 31" name="T36"/>
                  <a:gd fmla="*/ 26 h 26" name="T37"/>
                  <a:gd fmla="*/ 4 w 31" name="T38"/>
                  <a:gd fmla="*/ 25 h 26" name="T39"/>
                  <a:gd fmla="*/ 5 w 31" name="T40"/>
                  <a:gd fmla="*/ 25 h 26" name="T41"/>
                  <a:gd fmla="*/ 5 w 31" name="T42"/>
                  <a:gd fmla="*/ 25 h 26" name="T43"/>
                  <a:gd fmla="*/ 12 w 31" name="T44"/>
                  <a:gd fmla="*/ 20 h 26" name="T45"/>
                  <a:gd fmla="*/ 17 w 31" name="T46"/>
                  <a:gd fmla="*/ 17 h 26" name="T47"/>
                  <a:gd fmla="*/ 17 w 31" name="T48"/>
                  <a:gd fmla="*/ 17 h 26" name="T49"/>
                  <a:gd fmla="*/ 20 w 31" name="T50"/>
                  <a:gd fmla="*/ 18 h 26" name="T51"/>
                  <a:gd fmla="*/ 22 w 31" name="T52"/>
                  <a:gd fmla="*/ 18 h 26" name="T53"/>
                  <a:gd fmla="*/ 22 w 31" name="T54"/>
                  <a:gd fmla="*/ 18 h 26" name="T55"/>
                  <a:gd fmla="*/ 31 w 31" name="T56"/>
                  <a:gd fmla="*/ 11 h 26" name="T57"/>
                  <a:gd fmla="*/ 31 w 31" name="T58"/>
                  <a:gd fmla="*/ 11 h 26" name="T59"/>
                  <a:gd fmla="*/ 31 w 31" name="T60"/>
                  <a:gd fmla="*/ 11 h 26" name="T61"/>
                  <a:gd fmla="*/ 31 w 31" name="T62"/>
                  <a:gd fmla="*/ 9 h 26" name="T63"/>
                  <a:gd fmla="*/ 9 w 31" name="T64"/>
                  <a:gd fmla="*/ 21 h 26" name="T65"/>
                  <a:gd fmla="*/ 9 w 31" name="T66"/>
                  <a:gd fmla="*/ 20 h 26" name="T67"/>
                  <a:gd fmla="*/ 9 w 31" name="T68"/>
                  <a:gd fmla="*/ 21 h 26" name="T69"/>
                  <a:gd fmla="*/ 4 w 31" name="T70"/>
                  <a:gd fmla="*/ 24 h 26" name="T71"/>
                  <a:gd fmla="*/ 3 w 31" name="T72"/>
                  <a:gd fmla="*/ 24 h 26" name="T73"/>
                  <a:gd fmla="*/ 2 w 31" name="T74"/>
                  <a:gd fmla="*/ 23 h 26" name="T75"/>
                  <a:gd fmla="*/ 1 w 31" name="T76"/>
                  <a:gd fmla="*/ 22 h 26" name="T77"/>
                  <a:gd fmla="*/ 2 w 31" name="T78"/>
                  <a:gd fmla="*/ 21 h 26" name="T79"/>
                  <a:gd fmla="*/ 7 w 31" name="T80"/>
                  <a:gd fmla="*/ 18 h 26" name="T81"/>
                  <a:gd fmla="*/ 8 w 31" name="T82"/>
                  <a:gd fmla="*/ 17 h 26" name="T83"/>
                  <a:gd fmla="*/ 10 w 31" name="T84"/>
                  <a:gd fmla="*/ 18 h 26" name="T85"/>
                  <a:gd fmla="*/ 10 w 31" name="T86"/>
                  <a:gd fmla="*/ 19 h 26" name="T87"/>
                  <a:gd fmla="*/ 9 w 31" name="T88"/>
                  <a:gd fmla="*/ 21 h 26" name="T89"/>
                  <a:gd fmla="*/ 22 w 31" name="T90"/>
                  <a:gd fmla="*/ 15 h 26" name="T91"/>
                  <a:gd fmla="*/ 16 w 31" name="T92"/>
                  <a:gd fmla="*/ 9 h 26" name="T93"/>
                  <a:gd fmla="*/ 22 w 31" name="T94"/>
                  <a:gd fmla="*/ 3 h 26" name="T95"/>
                  <a:gd fmla="*/ 28 w 31" name="T96"/>
                  <a:gd fmla="*/ 9 h 26" name="T97"/>
                  <a:gd fmla="*/ 22 w 31" name="T98"/>
                  <a:gd fmla="*/ 15 h 2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 w="31">
                    <a:moveTo>
                      <a:pt x="31" y="9"/>
                    </a:moveTo>
                    <a:cubicBezTo>
                      <a:pt x="31" y="5"/>
                      <a:pt x="28" y="1"/>
                      <a:pt x="24" y="0"/>
                    </a:cubicBezTo>
                    <a:cubicBezTo>
                      <a:pt x="23" y="0"/>
                      <a:pt x="23" y="0"/>
                      <a:pt x="22" y="0"/>
                    </a:cubicBezTo>
                    <a:cubicBezTo>
                      <a:pt x="22" y="0"/>
                      <a:pt x="22" y="0"/>
                      <a:pt x="22" y="0"/>
                    </a:cubicBezTo>
                    <a:cubicBezTo>
                      <a:pt x="22" y="0"/>
                      <a:pt x="22" y="0"/>
                      <a:pt x="22" y="0"/>
                    </a:cubicBezTo>
                    <a:cubicBezTo>
                      <a:pt x="18" y="0"/>
                      <a:pt x="14" y="3"/>
                      <a:pt x="13" y="7"/>
                    </a:cubicBezTo>
                    <a:cubicBezTo>
                      <a:pt x="13" y="8"/>
                      <a:pt x="13" y="8"/>
                      <a:pt x="13" y="9"/>
                    </a:cubicBezTo>
                    <a:cubicBezTo>
                      <a:pt x="13" y="10"/>
                      <a:pt x="13" y="11"/>
                      <a:pt x="13" y="11"/>
                    </a:cubicBezTo>
                    <a:cubicBezTo>
                      <a:pt x="13" y="11"/>
                      <a:pt x="13" y="11"/>
                      <a:pt x="13" y="11"/>
                    </a:cubicBezTo>
                    <a:cubicBezTo>
                      <a:pt x="10" y="14"/>
                      <a:pt x="10" y="14"/>
                      <a:pt x="10" y="14"/>
                    </a:cubicBezTo>
                    <a:cubicBezTo>
                      <a:pt x="1" y="20"/>
                      <a:pt x="1" y="20"/>
                      <a:pt x="1" y="20"/>
                    </a:cubicBezTo>
                    <a:cubicBezTo>
                      <a:pt x="0" y="21"/>
                      <a:pt x="0" y="22"/>
                      <a:pt x="0" y="23"/>
                    </a:cubicBezTo>
                    <a:cubicBezTo>
                      <a:pt x="0" y="23"/>
                      <a:pt x="0" y="23"/>
                      <a:pt x="0" y="23"/>
                    </a:cubicBezTo>
                    <a:cubicBezTo>
                      <a:pt x="0" y="23"/>
                      <a:pt x="0" y="23"/>
                      <a:pt x="0" y="23"/>
                    </a:cubicBezTo>
                    <a:cubicBezTo>
                      <a:pt x="0" y="23"/>
                      <a:pt x="0" y="24"/>
                      <a:pt x="0" y="24"/>
                    </a:cubicBezTo>
                    <a:cubicBezTo>
                      <a:pt x="0" y="25"/>
                      <a:pt x="0" y="25"/>
                      <a:pt x="0" y="25"/>
                    </a:cubicBezTo>
                    <a:cubicBezTo>
                      <a:pt x="1" y="25"/>
                      <a:pt x="2" y="26"/>
                      <a:pt x="3" y="26"/>
                    </a:cubicBezTo>
                    <a:cubicBezTo>
                      <a:pt x="3" y="26"/>
                      <a:pt x="3" y="26"/>
                      <a:pt x="3" y="26"/>
                    </a:cubicBezTo>
                    <a:cubicBezTo>
                      <a:pt x="3" y="26"/>
                      <a:pt x="3" y="26"/>
                      <a:pt x="3" y="26"/>
                    </a:cubicBezTo>
                    <a:cubicBezTo>
                      <a:pt x="3" y="26"/>
                      <a:pt x="4" y="26"/>
                      <a:pt x="4" y="25"/>
                    </a:cubicBezTo>
                    <a:cubicBezTo>
                      <a:pt x="5" y="25"/>
                      <a:pt x="5" y="25"/>
                      <a:pt x="5" y="25"/>
                    </a:cubicBezTo>
                    <a:cubicBezTo>
                      <a:pt x="5" y="25"/>
                      <a:pt x="5" y="25"/>
                      <a:pt x="5" y="25"/>
                    </a:cubicBezTo>
                    <a:cubicBezTo>
                      <a:pt x="12" y="20"/>
                      <a:pt x="12" y="20"/>
                      <a:pt x="12" y="20"/>
                    </a:cubicBezTo>
                    <a:cubicBezTo>
                      <a:pt x="17" y="17"/>
                      <a:pt x="17" y="17"/>
                      <a:pt x="17" y="17"/>
                    </a:cubicBezTo>
                    <a:cubicBezTo>
                      <a:pt x="17" y="17"/>
                      <a:pt x="17" y="17"/>
                      <a:pt x="17" y="17"/>
                    </a:cubicBezTo>
                    <a:cubicBezTo>
                      <a:pt x="18" y="17"/>
                      <a:pt x="19" y="18"/>
                      <a:pt x="20" y="18"/>
                    </a:cubicBezTo>
                    <a:cubicBezTo>
                      <a:pt x="21" y="18"/>
                      <a:pt x="21" y="18"/>
                      <a:pt x="22" y="18"/>
                    </a:cubicBezTo>
                    <a:cubicBezTo>
                      <a:pt x="22" y="18"/>
                      <a:pt x="22" y="18"/>
                      <a:pt x="22" y="18"/>
                    </a:cubicBezTo>
                    <a:cubicBezTo>
                      <a:pt x="26" y="18"/>
                      <a:pt x="30" y="15"/>
                      <a:pt x="31" y="11"/>
                    </a:cubicBezTo>
                    <a:cubicBezTo>
                      <a:pt x="31" y="11"/>
                      <a:pt x="31" y="11"/>
                      <a:pt x="31" y="11"/>
                    </a:cubicBezTo>
                    <a:cubicBezTo>
                      <a:pt x="31" y="11"/>
                      <a:pt x="31" y="11"/>
                      <a:pt x="31" y="11"/>
                    </a:cubicBezTo>
                    <a:cubicBezTo>
                      <a:pt x="31" y="10"/>
                      <a:pt x="31" y="10"/>
                      <a:pt x="31" y="9"/>
                    </a:cubicBezTo>
                    <a:close/>
                    <a:moveTo>
                      <a:pt x="9" y="21"/>
                    </a:moveTo>
                    <a:cubicBezTo>
                      <a:pt x="9" y="20"/>
                      <a:pt x="9" y="20"/>
                      <a:pt x="9" y="20"/>
                    </a:cubicBezTo>
                    <a:cubicBezTo>
                      <a:pt x="9" y="21"/>
                      <a:pt x="9" y="21"/>
                      <a:pt x="9" y="21"/>
                    </a:cubicBezTo>
                    <a:cubicBezTo>
                      <a:pt x="4" y="24"/>
                      <a:pt x="4" y="24"/>
                      <a:pt x="4" y="24"/>
                    </a:cubicBezTo>
                    <a:cubicBezTo>
                      <a:pt x="4" y="24"/>
                      <a:pt x="4" y="24"/>
                      <a:pt x="3" y="24"/>
                    </a:cubicBezTo>
                    <a:cubicBezTo>
                      <a:pt x="3" y="24"/>
                      <a:pt x="2" y="24"/>
                      <a:pt x="2" y="23"/>
                    </a:cubicBezTo>
                    <a:cubicBezTo>
                      <a:pt x="2" y="23"/>
                      <a:pt x="1" y="23"/>
                      <a:pt x="1" y="22"/>
                    </a:cubicBezTo>
                    <a:cubicBezTo>
                      <a:pt x="1" y="22"/>
                      <a:pt x="2" y="21"/>
                      <a:pt x="2" y="21"/>
                    </a:cubicBezTo>
                    <a:cubicBezTo>
                      <a:pt x="7" y="18"/>
                      <a:pt x="7" y="18"/>
                      <a:pt x="7" y="18"/>
                    </a:cubicBezTo>
                    <a:cubicBezTo>
                      <a:pt x="7" y="17"/>
                      <a:pt x="8" y="17"/>
                      <a:pt x="8" y="17"/>
                    </a:cubicBezTo>
                    <a:cubicBezTo>
                      <a:pt x="9" y="17"/>
                      <a:pt x="9" y="18"/>
                      <a:pt x="10" y="18"/>
                    </a:cubicBezTo>
                    <a:cubicBezTo>
                      <a:pt x="10" y="18"/>
                      <a:pt x="10" y="19"/>
                      <a:pt x="10" y="19"/>
                    </a:cubicBezTo>
                    <a:cubicBezTo>
                      <a:pt x="10" y="20"/>
                      <a:pt x="10" y="20"/>
                      <a:pt x="9" y="21"/>
                    </a:cubicBezTo>
                    <a:close/>
                    <a:moveTo>
                      <a:pt x="22" y="15"/>
                    </a:moveTo>
                    <a:cubicBezTo>
                      <a:pt x="19" y="15"/>
                      <a:pt x="16" y="12"/>
                      <a:pt x="16" y="9"/>
                    </a:cubicBezTo>
                    <a:cubicBezTo>
                      <a:pt x="16" y="5"/>
                      <a:pt x="19" y="3"/>
                      <a:pt x="22" y="3"/>
                    </a:cubicBezTo>
                    <a:cubicBezTo>
                      <a:pt x="25" y="3"/>
                      <a:pt x="28" y="5"/>
                      <a:pt x="28" y="9"/>
                    </a:cubicBezTo>
                    <a:cubicBezTo>
                      <a:pt x="28" y="12"/>
                      <a:pt x="25" y="15"/>
                      <a:pt x="22"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35"/>
              <p:cNvSpPr/>
              <p:nvPr/>
            </p:nvSpPr>
            <p:spPr bwMode="auto">
              <a:xfrm>
                <a:off x="4643995" y="1188614"/>
                <a:ext cx="90488" cy="46037"/>
              </a:xfrm>
              <a:custGeom>
                <a:gdLst>
                  <a:gd fmla="*/ 7 w 8" name="T0"/>
                  <a:gd fmla="*/ 0 h 4" name="T1"/>
                  <a:gd fmla="*/ 7 w 8" name="T2"/>
                  <a:gd fmla="*/ 0 h 4" name="T3"/>
                  <a:gd fmla="*/ 3 w 8" name="T4"/>
                  <a:gd fmla="*/ 3 h 4" name="T5"/>
                  <a:gd fmla="*/ 1 w 8" name="T6"/>
                  <a:gd fmla="*/ 2 h 4" name="T7"/>
                  <a:gd fmla="*/ 0 w 8" name="T8"/>
                  <a:gd fmla="*/ 3 h 4" name="T9"/>
                  <a:gd fmla="*/ 1 w 8" name="T10"/>
                  <a:gd fmla="*/ 3 h 4" name="T11"/>
                  <a:gd fmla="*/ 1 w 8" name="T12"/>
                  <a:gd fmla="*/ 3 h 4" name="T13"/>
                  <a:gd fmla="*/ 3 w 8" name="T14"/>
                  <a:gd fmla="*/ 4 h 4" name="T15"/>
                  <a:gd fmla="*/ 3 w 8" name="T16"/>
                  <a:gd fmla="*/ 4 h 4" name="T17"/>
                  <a:gd fmla="*/ 7 w 8" name="T18"/>
                  <a:gd fmla="*/ 1 h 4" name="T19"/>
                  <a:gd fmla="*/ 7 w 8"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8">
                    <a:moveTo>
                      <a:pt x="7" y="0"/>
                    </a:moveTo>
                    <a:cubicBezTo>
                      <a:pt x="7" y="0"/>
                      <a:pt x="7" y="0"/>
                      <a:pt x="7" y="0"/>
                    </a:cubicBezTo>
                    <a:cubicBezTo>
                      <a:pt x="6" y="2"/>
                      <a:pt x="5" y="3"/>
                      <a:pt x="3" y="3"/>
                    </a:cubicBezTo>
                    <a:cubicBezTo>
                      <a:pt x="2" y="3"/>
                      <a:pt x="2" y="3"/>
                      <a:pt x="1" y="2"/>
                    </a:cubicBezTo>
                    <a:cubicBezTo>
                      <a:pt x="1" y="2"/>
                      <a:pt x="1" y="2"/>
                      <a:pt x="0" y="3"/>
                    </a:cubicBezTo>
                    <a:cubicBezTo>
                      <a:pt x="0" y="3"/>
                      <a:pt x="0" y="3"/>
                      <a:pt x="1" y="3"/>
                    </a:cubicBezTo>
                    <a:cubicBezTo>
                      <a:pt x="1" y="3"/>
                      <a:pt x="1" y="3"/>
                      <a:pt x="1" y="3"/>
                    </a:cubicBezTo>
                    <a:cubicBezTo>
                      <a:pt x="1" y="4"/>
                      <a:pt x="2" y="4"/>
                      <a:pt x="3" y="4"/>
                    </a:cubicBezTo>
                    <a:cubicBezTo>
                      <a:pt x="3" y="4"/>
                      <a:pt x="3" y="4"/>
                      <a:pt x="3" y="4"/>
                    </a:cubicBezTo>
                    <a:cubicBezTo>
                      <a:pt x="5" y="4"/>
                      <a:pt x="7" y="3"/>
                      <a:pt x="7" y="1"/>
                    </a:cubicBezTo>
                    <a:cubicBezTo>
                      <a:pt x="8" y="1"/>
                      <a:pt x="7" y="0"/>
                      <a:pt x="7"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36"/>
              <p:cNvSpPr/>
              <p:nvPr/>
            </p:nvSpPr>
            <p:spPr bwMode="auto">
              <a:xfrm>
                <a:off x="4542395" y="3365076"/>
                <a:ext cx="395288" cy="214312"/>
              </a:xfrm>
              <a:custGeom>
                <a:gdLst>
                  <a:gd fmla="*/ 23 w 35" name="T0"/>
                  <a:gd fmla="*/ 19 h 19" name="T1"/>
                  <a:gd fmla="*/ 30 w 35" name="T2"/>
                  <a:gd fmla="*/ 15 h 19" name="T3"/>
                  <a:gd fmla="*/ 34 w 35" name="T4"/>
                  <a:gd fmla="*/ 4 h 19" name="T5"/>
                  <a:gd fmla="*/ 31 w 35" name="T6"/>
                  <a:gd fmla="*/ 0 h 19" name="T7"/>
                  <a:gd fmla="*/ 23 w 35" name="T8"/>
                  <a:gd fmla="*/ 0 h 19" name="T9"/>
                  <a:gd fmla="*/ 13 w 35" name="T10"/>
                  <a:gd fmla="*/ 0 h 19" name="T11"/>
                  <a:gd fmla="*/ 5 w 35" name="T12"/>
                  <a:gd fmla="*/ 0 h 19" name="T13"/>
                  <a:gd fmla="*/ 1 w 35" name="T14"/>
                  <a:gd fmla="*/ 4 h 19" name="T15"/>
                  <a:gd fmla="*/ 6 w 35" name="T16"/>
                  <a:gd fmla="*/ 15 h 19" name="T17"/>
                  <a:gd fmla="*/ 13 w 35" name="T18"/>
                  <a:gd fmla="*/ 19 h 19" name="T19"/>
                  <a:gd fmla="*/ 23 w 35" name="T20"/>
                  <a:gd fmla="*/ 19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35">
                    <a:moveTo>
                      <a:pt x="23" y="19"/>
                    </a:moveTo>
                    <a:cubicBezTo>
                      <a:pt x="26" y="19"/>
                      <a:pt x="29" y="17"/>
                      <a:pt x="30" y="15"/>
                    </a:cubicBezTo>
                    <a:cubicBezTo>
                      <a:pt x="34" y="4"/>
                      <a:pt x="34" y="4"/>
                      <a:pt x="34" y="4"/>
                    </a:cubicBezTo>
                    <a:cubicBezTo>
                      <a:pt x="35" y="2"/>
                      <a:pt x="34" y="0"/>
                      <a:pt x="31" y="0"/>
                    </a:cubicBezTo>
                    <a:cubicBezTo>
                      <a:pt x="23" y="0"/>
                      <a:pt x="23" y="0"/>
                      <a:pt x="23" y="0"/>
                    </a:cubicBezTo>
                    <a:cubicBezTo>
                      <a:pt x="20" y="0"/>
                      <a:pt x="16" y="0"/>
                      <a:pt x="13" y="0"/>
                    </a:cubicBezTo>
                    <a:cubicBezTo>
                      <a:pt x="5" y="0"/>
                      <a:pt x="5" y="0"/>
                      <a:pt x="5" y="0"/>
                    </a:cubicBezTo>
                    <a:cubicBezTo>
                      <a:pt x="2" y="0"/>
                      <a:pt x="0" y="2"/>
                      <a:pt x="1" y="4"/>
                    </a:cubicBezTo>
                    <a:cubicBezTo>
                      <a:pt x="6" y="15"/>
                      <a:pt x="6" y="15"/>
                      <a:pt x="6" y="15"/>
                    </a:cubicBezTo>
                    <a:cubicBezTo>
                      <a:pt x="7" y="17"/>
                      <a:pt x="10" y="19"/>
                      <a:pt x="13" y="19"/>
                    </a:cubicBezTo>
                    <a:lnTo>
                      <a:pt x="23"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9" name="Oval 37"/>
              <p:cNvSpPr>
                <a:spLocks noChangeArrowheads="1"/>
              </p:cNvSpPr>
              <p:nvPr/>
            </p:nvSpPr>
            <p:spPr bwMode="auto">
              <a:xfrm>
                <a:off x="4610658" y="3636539"/>
                <a:ext cx="68263" cy="6667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0" name="Oval 38"/>
              <p:cNvSpPr>
                <a:spLocks noChangeArrowheads="1"/>
              </p:cNvSpPr>
              <p:nvPr/>
            </p:nvSpPr>
            <p:spPr bwMode="auto">
              <a:xfrm>
                <a:off x="4791633" y="3636539"/>
                <a:ext cx="66675" cy="6667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39"/>
              <p:cNvSpPr/>
              <p:nvPr/>
            </p:nvSpPr>
            <p:spPr bwMode="auto">
              <a:xfrm>
                <a:off x="4407458" y="3400001"/>
                <a:ext cx="461963" cy="225425"/>
              </a:xfrm>
              <a:custGeom>
                <a:gdLst>
                  <a:gd fmla="*/ 17 w 41" name="T0"/>
                  <a:gd fmla="*/ 20 h 20" name="T1"/>
                  <a:gd fmla="*/ 15 w 41" name="T2"/>
                  <a:gd fmla="*/ 19 h 20" name="T3"/>
                  <a:gd fmla="*/ 8 w 41" name="T4"/>
                  <a:gd fmla="*/ 4 h 20" name="T5"/>
                  <a:gd fmla="*/ 1 w 41" name="T6"/>
                  <a:gd fmla="*/ 4 h 20" name="T7"/>
                  <a:gd fmla="*/ 0 w 41" name="T8"/>
                  <a:gd fmla="*/ 2 h 20" name="T9"/>
                  <a:gd fmla="*/ 1 w 41" name="T10"/>
                  <a:gd fmla="*/ 0 h 20" name="T11"/>
                  <a:gd fmla="*/ 10 w 41" name="T12"/>
                  <a:gd fmla="*/ 0 h 20" name="T13"/>
                  <a:gd fmla="*/ 11 w 41" name="T14"/>
                  <a:gd fmla="*/ 1 h 20" name="T15"/>
                  <a:gd fmla="*/ 18 w 41" name="T16"/>
                  <a:gd fmla="*/ 17 h 20" name="T17"/>
                  <a:gd fmla="*/ 40 w 41" name="T18"/>
                  <a:gd fmla="*/ 17 h 20" name="T19"/>
                  <a:gd fmla="*/ 41 w 41" name="T20"/>
                  <a:gd fmla="*/ 19 h 20" name="T21"/>
                  <a:gd fmla="*/ 40 w 41" name="T22"/>
                  <a:gd fmla="*/ 20 h 20" name="T23"/>
                  <a:gd fmla="*/ 17 w 41" name="T24"/>
                  <a:gd fmla="*/ 2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41">
                    <a:moveTo>
                      <a:pt x="17" y="20"/>
                    </a:moveTo>
                    <a:cubicBezTo>
                      <a:pt x="15" y="19"/>
                      <a:pt x="15" y="19"/>
                      <a:pt x="15" y="19"/>
                    </a:cubicBezTo>
                    <a:cubicBezTo>
                      <a:pt x="8" y="4"/>
                      <a:pt x="8" y="4"/>
                      <a:pt x="8" y="4"/>
                    </a:cubicBezTo>
                    <a:cubicBezTo>
                      <a:pt x="1" y="4"/>
                      <a:pt x="1" y="4"/>
                      <a:pt x="1" y="4"/>
                    </a:cubicBezTo>
                    <a:cubicBezTo>
                      <a:pt x="0" y="4"/>
                      <a:pt x="0" y="3"/>
                      <a:pt x="0" y="2"/>
                    </a:cubicBezTo>
                    <a:cubicBezTo>
                      <a:pt x="0" y="1"/>
                      <a:pt x="0" y="0"/>
                      <a:pt x="1" y="0"/>
                    </a:cubicBezTo>
                    <a:cubicBezTo>
                      <a:pt x="10" y="0"/>
                      <a:pt x="10" y="0"/>
                      <a:pt x="10" y="0"/>
                    </a:cubicBezTo>
                    <a:cubicBezTo>
                      <a:pt x="11" y="1"/>
                      <a:pt x="11" y="1"/>
                      <a:pt x="11" y="1"/>
                    </a:cubicBezTo>
                    <a:cubicBezTo>
                      <a:pt x="18" y="17"/>
                      <a:pt x="18" y="17"/>
                      <a:pt x="18" y="17"/>
                    </a:cubicBezTo>
                    <a:cubicBezTo>
                      <a:pt x="40" y="17"/>
                      <a:pt x="40" y="17"/>
                      <a:pt x="40" y="17"/>
                    </a:cubicBezTo>
                    <a:cubicBezTo>
                      <a:pt x="41" y="17"/>
                      <a:pt x="41" y="18"/>
                      <a:pt x="41" y="19"/>
                    </a:cubicBezTo>
                    <a:cubicBezTo>
                      <a:pt x="41" y="20"/>
                      <a:pt x="41" y="20"/>
                      <a:pt x="40" y="20"/>
                    </a:cubicBezTo>
                    <a:lnTo>
                      <a:pt x="17" y="2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40"/>
              <p:cNvSpPr>
                <a:spLocks noEditPoints="1"/>
              </p:cNvSpPr>
              <p:nvPr/>
            </p:nvSpPr>
            <p:spPr bwMode="auto">
              <a:xfrm>
                <a:off x="4497945" y="2711026"/>
                <a:ext cx="338138" cy="315912"/>
              </a:xfrm>
              <a:custGeom>
                <a:gdLst>
                  <a:gd fmla="*/ 30 w 30" name="T0"/>
                  <a:gd fmla="*/ 21 h 28" name="T1"/>
                  <a:gd fmla="*/ 22 w 30" name="T2"/>
                  <a:gd fmla="*/ 20 h 28" name="T3"/>
                  <a:gd fmla="*/ 29 w 30" name="T4"/>
                  <a:gd fmla="*/ 9 h 28" name="T5"/>
                  <a:gd fmla="*/ 30 w 30" name="T6"/>
                  <a:gd fmla="*/ 2 h 28" name="T7"/>
                  <a:gd fmla="*/ 2 w 30" name="T8"/>
                  <a:gd fmla="*/ 0 h 28" name="T9"/>
                  <a:gd fmla="*/ 0 w 30" name="T10"/>
                  <a:gd fmla="*/ 7 h 28" name="T11"/>
                  <a:gd fmla="*/ 7 w 30" name="T12"/>
                  <a:gd fmla="*/ 9 h 28" name="T13"/>
                  <a:gd fmla="*/ 2 w 30" name="T14"/>
                  <a:gd fmla="*/ 20 h 28" name="T15"/>
                  <a:gd fmla="*/ 0 w 30" name="T16"/>
                  <a:gd fmla="*/ 27 h 28" name="T17"/>
                  <a:gd fmla="*/ 29 w 30" name="T18"/>
                  <a:gd fmla="*/ 28 h 28" name="T19"/>
                  <a:gd fmla="*/ 25 w 30" name="T20"/>
                  <a:gd fmla="*/ 2 h 28" name="T21"/>
                  <a:gd fmla="*/ 27 w 30" name="T22"/>
                  <a:gd fmla="*/ 6 h 28" name="T23"/>
                  <a:gd fmla="*/ 24 w 30" name="T24"/>
                  <a:gd fmla="*/ 7 h 28" name="T25"/>
                  <a:gd fmla="*/ 23 w 30" name="T26"/>
                  <a:gd fmla="*/ 4 h 28" name="T27"/>
                  <a:gd fmla="*/ 25 w 30" name="T28"/>
                  <a:gd fmla="*/ 2 h 28" name="T29"/>
                  <a:gd fmla="*/ 20 w 30" name="T30"/>
                  <a:gd fmla="*/ 4 h 28" name="T31"/>
                  <a:gd fmla="*/ 19 w 30" name="T32"/>
                  <a:gd fmla="*/ 7 h 28" name="T33"/>
                  <a:gd fmla="*/ 16 w 30" name="T34"/>
                  <a:gd fmla="*/ 6 h 28" name="T35"/>
                  <a:gd fmla="*/ 18 w 30" name="T36"/>
                  <a:gd fmla="*/ 2 h 28" name="T37"/>
                  <a:gd fmla="*/ 12 w 30" name="T38"/>
                  <a:gd fmla="*/ 2 h 28" name="T39"/>
                  <a:gd fmla="*/ 13 w 30" name="T40"/>
                  <a:gd fmla="*/ 6 h 28" name="T41"/>
                  <a:gd fmla="*/ 11 w 30" name="T42"/>
                  <a:gd fmla="*/ 7 h 28" name="T43"/>
                  <a:gd fmla="*/ 10 w 30" name="T44"/>
                  <a:gd fmla="*/ 4 h 28" name="T45"/>
                  <a:gd fmla="*/ 12 w 30" name="T46"/>
                  <a:gd fmla="*/ 2 h 28" name="T47"/>
                  <a:gd fmla="*/ 3 w 30" name="T48"/>
                  <a:gd fmla="*/ 6 h 28" name="T49"/>
                  <a:gd fmla="*/ 5 w 30" name="T50"/>
                  <a:gd fmla="*/ 2 h 28" name="T51"/>
                  <a:gd fmla="*/ 7 w 30" name="T52"/>
                  <a:gd fmla="*/ 4 h 28" name="T53"/>
                  <a:gd fmla="*/ 5 w 30" name="T54"/>
                  <a:gd fmla="*/ 7 h 28" name="T55"/>
                  <a:gd fmla="*/ 20 w 30" name="T56"/>
                  <a:gd fmla="*/ 9 h 28" name="T57"/>
                  <a:gd fmla="*/ 9 w 30" name="T58"/>
                  <a:gd fmla="*/ 20 h 28" name="T59"/>
                  <a:gd fmla="*/ 5 w 30" name="T60"/>
                  <a:gd fmla="*/ 27 h 28" name="T61"/>
                  <a:gd fmla="*/ 3 w 30" name="T62"/>
                  <a:gd fmla="*/ 23 h 28" name="T63"/>
                  <a:gd fmla="*/ 5 w 30" name="T64"/>
                  <a:gd fmla="*/ 21 h 28" name="T65"/>
                  <a:gd fmla="*/ 7 w 30" name="T66"/>
                  <a:gd fmla="*/ 25 h 28" name="T67"/>
                  <a:gd fmla="*/ 11 w 30" name="T68"/>
                  <a:gd fmla="*/ 27 h 28" name="T69"/>
                  <a:gd fmla="*/ 10 w 30" name="T70"/>
                  <a:gd fmla="*/ 23 h 28" name="T71"/>
                  <a:gd fmla="*/ 12 w 30" name="T72"/>
                  <a:gd fmla="*/ 21 h 28" name="T73"/>
                  <a:gd fmla="*/ 13 w 30" name="T74"/>
                  <a:gd fmla="*/ 25 h 28" name="T75"/>
                  <a:gd fmla="*/ 11 w 30" name="T76"/>
                  <a:gd fmla="*/ 27 h 28" name="T77"/>
                  <a:gd fmla="*/ 16 w 30" name="T78"/>
                  <a:gd fmla="*/ 25 h 28" name="T79"/>
                  <a:gd fmla="*/ 18 w 30" name="T80"/>
                  <a:gd fmla="*/ 21 h 28" name="T81"/>
                  <a:gd fmla="*/ 20 w 30" name="T82"/>
                  <a:gd fmla="*/ 23 h 28" name="T83"/>
                  <a:gd fmla="*/ 19 w 30" name="T84"/>
                  <a:gd fmla="*/ 27 h 28" name="T85"/>
                  <a:gd fmla="*/ 24 w 30" name="T86"/>
                  <a:gd fmla="*/ 27 h 28" name="T87"/>
                  <a:gd fmla="*/ 23 w 30" name="T88"/>
                  <a:gd fmla="*/ 23 h 28" name="T89"/>
                  <a:gd fmla="*/ 25 w 30" name="T90"/>
                  <a:gd fmla="*/ 21 h 28" name="T91"/>
                  <a:gd fmla="*/ 27 w 30" name="T92"/>
                  <a:gd fmla="*/ 25 h 28" name="T93"/>
                  <a:gd fmla="*/ 24 w 30" name="T94"/>
                  <a:gd fmla="*/ 27 h 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 w="30">
                    <a:moveTo>
                      <a:pt x="30" y="27"/>
                    </a:moveTo>
                    <a:cubicBezTo>
                      <a:pt x="30" y="21"/>
                      <a:pt x="30" y="21"/>
                      <a:pt x="30" y="21"/>
                    </a:cubicBezTo>
                    <a:cubicBezTo>
                      <a:pt x="30" y="20"/>
                      <a:pt x="29" y="20"/>
                      <a:pt x="29" y="20"/>
                    </a:cubicBezTo>
                    <a:cubicBezTo>
                      <a:pt x="22" y="20"/>
                      <a:pt x="22" y="20"/>
                      <a:pt x="22" y="20"/>
                    </a:cubicBezTo>
                    <a:cubicBezTo>
                      <a:pt x="22" y="9"/>
                      <a:pt x="22" y="9"/>
                      <a:pt x="22" y="9"/>
                    </a:cubicBezTo>
                    <a:cubicBezTo>
                      <a:pt x="29" y="9"/>
                      <a:pt x="29" y="9"/>
                      <a:pt x="29" y="9"/>
                    </a:cubicBezTo>
                    <a:cubicBezTo>
                      <a:pt x="29" y="9"/>
                      <a:pt x="30" y="8"/>
                      <a:pt x="30" y="7"/>
                    </a:cubicBezTo>
                    <a:cubicBezTo>
                      <a:pt x="30" y="2"/>
                      <a:pt x="30" y="2"/>
                      <a:pt x="30" y="2"/>
                    </a:cubicBezTo>
                    <a:cubicBezTo>
                      <a:pt x="30" y="1"/>
                      <a:pt x="29" y="0"/>
                      <a:pt x="29"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0"/>
                      <a:pt x="7" y="20"/>
                      <a:pt x="7" y="20"/>
                    </a:cubicBezTo>
                    <a:cubicBezTo>
                      <a:pt x="2" y="20"/>
                      <a:pt x="2" y="20"/>
                      <a:pt x="2" y="20"/>
                    </a:cubicBezTo>
                    <a:cubicBezTo>
                      <a:pt x="1" y="20"/>
                      <a:pt x="0" y="20"/>
                      <a:pt x="0" y="21"/>
                    </a:cubicBezTo>
                    <a:cubicBezTo>
                      <a:pt x="0" y="27"/>
                      <a:pt x="0" y="27"/>
                      <a:pt x="0" y="27"/>
                    </a:cubicBezTo>
                    <a:cubicBezTo>
                      <a:pt x="0" y="28"/>
                      <a:pt x="1" y="28"/>
                      <a:pt x="2" y="28"/>
                    </a:cubicBezTo>
                    <a:cubicBezTo>
                      <a:pt x="29" y="28"/>
                      <a:pt x="29" y="28"/>
                      <a:pt x="29" y="28"/>
                    </a:cubicBezTo>
                    <a:cubicBezTo>
                      <a:pt x="29" y="28"/>
                      <a:pt x="30" y="28"/>
                      <a:pt x="30" y="27"/>
                    </a:cubicBezTo>
                    <a:close/>
                    <a:moveTo>
                      <a:pt x="25" y="2"/>
                    </a:moveTo>
                    <a:cubicBezTo>
                      <a:pt x="26" y="2"/>
                      <a:pt x="27" y="3"/>
                      <a:pt x="27" y="4"/>
                    </a:cubicBezTo>
                    <a:cubicBezTo>
                      <a:pt x="27" y="6"/>
                      <a:pt x="27" y="6"/>
                      <a:pt x="27" y="6"/>
                    </a:cubicBezTo>
                    <a:cubicBezTo>
                      <a:pt x="27" y="7"/>
                      <a:pt x="26" y="7"/>
                      <a:pt x="25" y="7"/>
                    </a:cubicBezTo>
                    <a:cubicBezTo>
                      <a:pt x="24" y="7"/>
                      <a:pt x="24" y="7"/>
                      <a:pt x="24" y="7"/>
                    </a:cubicBezTo>
                    <a:cubicBezTo>
                      <a:pt x="23" y="7"/>
                      <a:pt x="23" y="7"/>
                      <a:pt x="23" y="6"/>
                    </a:cubicBezTo>
                    <a:cubicBezTo>
                      <a:pt x="23" y="4"/>
                      <a:pt x="23" y="4"/>
                      <a:pt x="23" y="4"/>
                    </a:cubicBezTo>
                    <a:cubicBezTo>
                      <a:pt x="23" y="3"/>
                      <a:pt x="23" y="2"/>
                      <a:pt x="24" y="2"/>
                    </a:cubicBezTo>
                    <a:lnTo>
                      <a:pt x="25" y="2"/>
                    </a:lnTo>
                    <a:close/>
                    <a:moveTo>
                      <a:pt x="19" y="2"/>
                    </a:moveTo>
                    <a:cubicBezTo>
                      <a:pt x="19" y="2"/>
                      <a:pt x="20" y="3"/>
                      <a:pt x="20" y="4"/>
                    </a:cubicBezTo>
                    <a:cubicBezTo>
                      <a:pt x="20" y="6"/>
                      <a:pt x="20" y="6"/>
                      <a:pt x="20" y="6"/>
                    </a:cubicBezTo>
                    <a:cubicBezTo>
                      <a:pt x="20" y="7"/>
                      <a:pt x="19" y="7"/>
                      <a:pt x="19" y="7"/>
                    </a:cubicBezTo>
                    <a:cubicBezTo>
                      <a:pt x="18" y="7"/>
                      <a:pt x="18" y="7"/>
                      <a:pt x="18" y="7"/>
                    </a:cubicBezTo>
                    <a:cubicBezTo>
                      <a:pt x="17" y="7"/>
                      <a:pt x="16" y="7"/>
                      <a:pt x="16" y="6"/>
                    </a:cubicBezTo>
                    <a:cubicBezTo>
                      <a:pt x="16" y="4"/>
                      <a:pt x="16" y="4"/>
                      <a:pt x="16" y="4"/>
                    </a:cubicBezTo>
                    <a:cubicBezTo>
                      <a:pt x="16" y="3"/>
                      <a:pt x="17" y="2"/>
                      <a:pt x="18" y="2"/>
                    </a:cubicBezTo>
                    <a:lnTo>
                      <a:pt x="19" y="2"/>
                    </a:lnTo>
                    <a:close/>
                    <a:moveTo>
                      <a:pt x="12" y="2"/>
                    </a:moveTo>
                    <a:cubicBezTo>
                      <a:pt x="13" y="2"/>
                      <a:pt x="13" y="3"/>
                      <a:pt x="13" y="4"/>
                    </a:cubicBezTo>
                    <a:cubicBezTo>
                      <a:pt x="13" y="6"/>
                      <a:pt x="13" y="6"/>
                      <a:pt x="13" y="6"/>
                    </a:cubicBezTo>
                    <a:cubicBezTo>
                      <a:pt x="13" y="7"/>
                      <a:pt x="13" y="7"/>
                      <a:pt x="12" y="7"/>
                    </a:cubicBezTo>
                    <a:cubicBezTo>
                      <a:pt x="11" y="7"/>
                      <a:pt x="11" y="7"/>
                      <a:pt x="11" y="7"/>
                    </a:cubicBezTo>
                    <a:cubicBezTo>
                      <a:pt x="10" y="7"/>
                      <a:pt x="10" y="7"/>
                      <a:pt x="10" y="6"/>
                    </a:cubicBezTo>
                    <a:cubicBezTo>
                      <a:pt x="10" y="4"/>
                      <a:pt x="10" y="4"/>
                      <a:pt x="10" y="4"/>
                    </a:cubicBezTo>
                    <a:cubicBezTo>
                      <a:pt x="10" y="3"/>
                      <a:pt x="10" y="2"/>
                      <a:pt x="11" y="2"/>
                    </a:cubicBezTo>
                    <a:lnTo>
                      <a:pt x="12" y="2"/>
                    </a:lnTo>
                    <a:close/>
                    <a:moveTo>
                      <a:pt x="5" y="7"/>
                    </a:moveTo>
                    <a:cubicBezTo>
                      <a:pt x="4" y="7"/>
                      <a:pt x="3" y="7"/>
                      <a:pt x="3" y="6"/>
                    </a:cubicBezTo>
                    <a:cubicBezTo>
                      <a:pt x="3" y="4"/>
                      <a:pt x="3" y="4"/>
                      <a:pt x="3" y="4"/>
                    </a:cubicBezTo>
                    <a:cubicBezTo>
                      <a:pt x="3" y="3"/>
                      <a:pt x="4" y="2"/>
                      <a:pt x="5" y="2"/>
                    </a:cubicBezTo>
                    <a:cubicBezTo>
                      <a:pt x="5" y="2"/>
                      <a:pt x="5" y="2"/>
                      <a:pt x="5" y="2"/>
                    </a:cubicBezTo>
                    <a:cubicBezTo>
                      <a:pt x="6" y="2"/>
                      <a:pt x="7" y="3"/>
                      <a:pt x="7" y="4"/>
                    </a:cubicBezTo>
                    <a:cubicBezTo>
                      <a:pt x="7" y="6"/>
                      <a:pt x="7" y="6"/>
                      <a:pt x="7" y="6"/>
                    </a:cubicBezTo>
                    <a:cubicBezTo>
                      <a:pt x="7" y="7"/>
                      <a:pt x="6" y="7"/>
                      <a:pt x="5" y="7"/>
                    </a:cubicBezTo>
                    <a:close/>
                    <a:moveTo>
                      <a:pt x="9" y="9"/>
                    </a:moveTo>
                    <a:cubicBezTo>
                      <a:pt x="20" y="9"/>
                      <a:pt x="20" y="9"/>
                      <a:pt x="20" y="9"/>
                    </a:cubicBezTo>
                    <a:cubicBezTo>
                      <a:pt x="20" y="20"/>
                      <a:pt x="20" y="20"/>
                      <a:pt x="20" y="20"/>
                    </a:cubicBezTo>
                    <a:cubicBezTo>
                      <a:pt x="9" y="20"/>
                      <a:pt x="9" y="20"/>
                      <a:pt x="9" y="20"/>
                    </a:cubicBezTo>
                    <a:lnTo>
                      <a:pt x="9" y="9"/>
                    </a:lnTo>
                    <a:close/>
                    <a:moveTo>
                      <a:pt x="5" y="27"/>
                    </a:moveTo>
                    <a:cubicBezTo>
                      <a:pt x="4" y="27"/>
                      <a:pt x="3" y="26"/>
                      <a:pt x="3" y="25"/>
                    </a:cubicBezTo>
                    <a:cubicBezTo>
                      <a:pt x="3" y="23"/>
                      <a:pt x="3" y="23"/>
                      <a:pt x="3" y="23"/>
                    </a:cubicBezTo>
                    <a:cubicBezTo>
                      <a:pt x="3" y="22"/>
                      <a:pt x="4" y="21"/>
                      <a:pt x="5" y="21"/>
                    </a:cubicBezTo>
                    <a:cubicBezTo>
                      <a:pt x="5" y="21"/>
                      <a:pt x="5" y="21"/>
                      <a:pt x="5" y="21"/>
                    </a:cubicBezTo>
                    <a:cubicBezTo>
                      <a:pt x="6" y="21"/>
                      <a:pt x="7" y="22"/>
                      <a:pt x="7" y="23"/>
                    </a:cubicBezTo>
                    <a:cubicBezTo>
                      <a:pt x="7" y="25"/>
                      <a:pt x="7" y="25"/>
                      <a:pt x="7" y="25"/>
                    </a:cubicBezTo>
                    <a:cubicBezTo>
                      <a:pt x="7" y="26"/>
                      <a:pt x="6" y="27"/>
                      <a:pt x="5" y="27"/>
                    </a:cubicBezTo>
                    <a:close/>
                    <a:moveTo>
                      <a:pt x="11" y="27"/>
                    </a:moveTo>
                    <a:cubicBezTo>
                      <a:pt x="10" y="27"/>
                      <a:pt x="10" y="26"/>
                      <a:pt x="10" y="25"/>
                    </a:cubicBezTo>
                    <a:cubicBezTo>
                      <a:pt x="10" y="23"/>
                      <a:pt x="10" y="23"/>
                      <a:pt x="10" y="23"/>
                    </a:cubicBezTo>
                    <a:cubicBezTo>
                      <a:pt x="10" y="22"/>
                      <a:pt x="10" y="21"/>
                      <a:pt x="11" y="21"/>
                    </a:cubicBezTo>
                    <a:cubicBezTo>
                      <a:pt x="12" y="21"/>
                      <a:pt x="12" y="21"/>
                      <a:pt x="12" y="21"/>
                    </a:cubicBezTo>
                    <a:cubicBezTo>
                      <a:pt x="13" y="21"/>
                      <a:pt x="13" y="22"/>
                      <a:pt x="13" y="23"/>
                    </a:cubicBezTo>
                    <a:cubicBezTo>
                      <a:pt x="13" y="25"/>
                      <a:pt x="13" y="25"/>
                      <a:pt x="13" y="25"/>
                    </a:cubicBezTo>
                    <a:cubicBezTo>
                      <a:pt x="13" y="26"/>
                      <a:pt x="13" y="27"/>
                      <a:pt x="12" y="27"/>
                    </a:cubicBezTo>
                    <a:lnTo>
                      <a:pt x="11" y="27"/>
                    </a:lnTo>
                    <a:close/>
                    <a:moveTo>
                      <a:pt x="18" y="27"/>
                    </a:moveTo>
                    <a:cubicBezTo>
                      <a:pt x="17" y="27"/>
                      <a:pt x="16" y="26"/>
                      <a:pt x="16" y="25"/>
                    </a:cubicBezTo>
                    <a:cubicBezTo>
                      <a:pt x="16" y="23"/>
                      <a:pt x="16" y="23"/>
                      <a:pt x="16" y="23"/>
                    </a:cubicBezTo>
                    <a:cubicBezTo>
                      <a:pt x="16" y="22"/>
                      <a:pt x="17" y="21"/>
                      <a:pt x="18" y="21"/>
                    </a:cubicBezTo>
                    <a:cubicBezTo>
                      <a:pt x="19" y="21"/>
                      <a:pt x="19" y="21"/>
                      <a:pt x="19" y="21"/>
                    </a:cubicBezTo>
                    <a:cubicBezTo>
                      <a:pt x="19" y="21"/>
                      <a:pt x="20" y="22"/>
                      <a:pt x="20" y="23"/>
                    </a:cubicBezTo>
                    <a:cubicBezTo>
                      <a:pt x="20" y="25"/>
                      <a:pt x="20" y="25"/>
                      <a:pt x="20" y="25"/>
                    </a:cubicBezTo>
                    <a:cubicBezTo>
                      <a:pt x="20" y="26"/>
                      <a:pt x="19" y="27"/>
                      <a:pt x="19" y="27"/>
                    </a:cubicBezTo>
                    <a:lnTo>
                      <a:pt x="18" y="27"/>
                    </a:lnTo>
                    <a:close/>
                    <a:moveTo>
                      <a:pt x="24" y="27"/>
                    </a:moveTo>
                    <a:cubicBezTo>
                      <a:pt x="23" y="27"/>
                      <a:pt x="23" y="26"/>
                      <a:pt x="23" y="25"/>
                    </a:cubicBezTo>
                    <a:cubicBezTo>
                      <a:pt x="23" y="23"/>
                      <a:pt x="23" y="23"/>
                      <a:pt x="23" y="23"/>
                    </a:cubicBezTo>
                    <a:cubicBezTo>
                      <a:pt x="23" y="22"/>
                      <a:pt x="23" y="21"/>
                      <a:pt x="24" y="21"/>
                    </a:cubicBezTo>
                    <a:cubicBezTo>
                      <a:pt x="25" y="21"/>
                      <a:pt x="25" y="21"/>
                      <a:pt x="25" y="21"/>
                    </a:cubicBezTo>
                    <a:cubicBezTo>
                      <a:pt x="26" y="21"/>
                      <a:pt x="27" y="22"/>
                      <a:pt x="27" y="23"/>
                    </a:cubicBezTo>
                    <a:cubicBezTo>
                      <a:pt x="27" y="25"/>
                      <a:pt x="27" y="25"/>
                      <a:pt x="27" y="25"/>
                    </a:cubicBezTo>
                    <a:cubicBezTo>
                      <a:pt x="27" y="26"/>
                      <a:pt x="26" y="27"/>
                      <a:pt x="25" y="27"/>
                    </a:cubicBezTo>
                    <a:lnTo>
                      <a:pt x="24" y="2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41"/>
              <p:cNvSpPr>
                <a:spLocks noEditPoints="1"/>
              </p:cNvSpPr>
              <p:nvPr/>
            </p:nvSpPr>
            <p:spPr bwMode="auto">
              <a:xfrm>
                <a:off x="4486833" y="3963564"/>
                <a:ext cx="360363" cy="269875"/>
              </a:xfrm>
              <a:custGeom>
                <a:gdLst>
                  <a:gd fmla="*/ 1 w 32" name="T0"/>
                  <a:gd fmla="*/ 24 h 24" name="T1"/>
                  <a:gd fmla="*/ 0 w 32" name="T2"/>
                  <a:gd fmla="*/ 24 h 24" name="T3"/>
                  <a:gd fmla="*/ 0 w 32" name="T4"/>
                  <a:gd fmla="*/ 24 h 24" name="T5"/>
                  <a:gd fmla="*/ 0 w 32" name="T6"/>
                  <a:gd fmla="*/ 1 h 24" name="T7"/>
                  <a:gd fmla="*/ 0 w 32" name="T8"/>
                  <a:gd fmla="*/ 0 h 24" name="T9"/>
                  <a:gd fmla="*/ 1 w 32" name="T10"/>
                  <a:gd fmla="*/ 0 h 24" name="T11"/>
                  <a:gd fmla="*/ 32 w 32" name="T12"/>
                  <a:gd fmla="*/ 0 h 24" name="T13"/>
                  <a:gd fmla="*/ 32 w 32" name="T14"/>
                  <a:gd fmla="*/ 0 h 24" name="T15"/>
                  <a:gd fmla="*/ 32 w 32" name="T16"/>
                  <a:gd fmla="*/ 1 h 24" name="T17"/>
                  <a:gd fmla="*/ 32 w 32" name="T18"/>
                  <a:gd fmla="*/ 24 h 24" name="T19"/>
                  <a:gd fmla="*/ 32 w 32" name="T20"/>
                  <a:gd fmla="*/ 24 h 24" name="T21"/>
                  <a:gd fmla="*/ 32 w 32" name="T22"/>
                  <a:gd fmla="*/ 24 h 24" name="T23"/>
                  <a:gd fmla="*/ 1 w 32" name="T24"/>
                  <a:gd fmla="*/ 24 h 24" name="T25"/>
                  <a:gd fmla="*/ 32 w 32" name="T26"/>
                  <a:gd fmla="*/ 24 h 24" name="T27"/>
                  <a:gd fmla="*/ 32 w 32" name="T28"/>
                  <a:gd fmla="*/ 23 h 24" name="T29"/>
                  <a:gd fmla="*/ 32 w 32" name="T30"/>
                  <a:gd fmla="*/ 24 h 24" name="T31"/>
                  <a:gd fmla="*/ 1 w 32" name="T32"/>
                  <a:gd fmla="*/ 23 h 24" name="T33"/>
                  <a:gd fmla="*/ 31 w 32" name="T34"/>
                  <a:gd fmla="*/ 23 h 24" name="T35"/>
                  <a:gd fmla="*/ 31 w 32" name="T36"/>
                  <a:gd fmla="*/ 1 h 24" name="T37"/>
                  <a:gd fmla="*/ 1 w 32" name="T38"/>
                  <a:gd fmla="*/ 1 h 24" name="T39"/>
                  <a:gd fmla="*/ 1 w 32" name="T40"/>
                  <a:gd fmla="*/ 23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32">
                    <a:moveTo>
                      <a:pt x="1" y="24"/>
                    </a:moveTo>
                    <a:cubicBezTo>
                      <a:pt x="0" y="24"/>
                      <a:pt x="0" y="24"/>
                      <a:pt x="0" y="24"/>
                    </a:cubicBezTo>
                    <a:cubicBezTo>
                      <a:pt x="0" y="24"/>
                      <a:pt x="0" y="24"/>
                      <a:pt x="0" y="24"/>
                    </a:cubicBezTo>
                    <a:cubicBezTo>
                      <a:pt x="0" y="1"/>
                      <a:pt x="0" y="1"/>
                      <a:pt x="0" y="1"/>
                    </a:cubicBezTo>
                    <a:cubicBezTo>
                      <a:pt x="0" y="1"/>
                      <a:pt x="0" y="1"/>
                      <a:pt x="0" y="0"/>
                    </a:cubicBezTo>
                    <a:cubicBezTo>
                      <a:pt x="0" y="0"/>
                      <a:pt x="0" y="0"/>
                      <a:pt x="1" y="0"/>
                    </a:cubicBezTo>
                    <a:cubicBezTo>
                      <a:pt x="32" y="0"/>
                      <a:pt x="32" y="0"/>
                      <a:pt x="32" y="0"/>
                    </a:cubicBezTo>
                    <a:cubicBezTo>
                      <a:pt x="32" y="0"/>
                      <a:pt x="32" y="0"/>
                      <a:pt x="32" y="0"/>
                    </a:cubicBezTo>
                    <a:cubicBezTo>
                      <a:pt x="32" y="1"/>
                      <a:pt x="32" y="1"/>
                      <a:pt x="32" y="1"/>
                    </a:cubicBezTo>
                    <a:cubicBezTo>
                      <a:pt x="32" y="24"/>
                      <a:pt x="32" y="24"/>
                      <a:pt x="32" y="24"/>
                    </a:cubicBezTo>
                    <a:cubicBezTo>
                      <a:pt x="32" y="24"/>
                      <a:pt x="32" y="24"/>
                      <a:pt x="32" y="24"/>
                    </a:cubicBezTo>
                    <a:cubicBezTo>
                      <a:pt x="32" y="24"/>
                      <a:pt x="32" y="24"/>
                      <a:pt x="32" y="24"/>
                    </a:cubicBezTo>
                    <a:lnTo>
                      <a:pt x="1" y="24"/>
                    </a:lnTo>
                    <a:close/>
                    <a:moveTo>
                      <a:pt x="32" y="24"/>
                    </a:moveTo>
                    <a:cubicBezTo>
                      <a:pt x="32" y="23"/>
                      <a:pt x="32" y="23"/>
                      <a:pt x="32" y="23"/>
                    </a:cubicBezTo>
                    <a:lnTo>
                      <a:pt x="32" y="24"/>
                    </a:lnTo>
                    <a:close/>
                    <a:moveTo>
                      <a:pt x="1" y="23"/>
                    </a:moveTo>
                    <a:cubicBezTo>
                      <a:pt x="31" y="23"/>
                      <a:pt x="31" y="23"/>
                      <a:pt x="31" y="23"/>
                    </a:cubicBezTo>
                    <a:cubicBezTo>
                      <a:pt x="31" y="1"/>
                      <a:pt x="31" y="1"/>
                      <a:pt x="31" y="1"/>
                    </a:cubicBezTo>
                    <a:cubicBezTo>
                      <a:pt x="1" y="1"/>
                      <a:pt x="1" y="1"/>
                      <a:pt x="1" y="1"/>
                    </a:cubicBezTo>
                    <a:lnTo>
                      <a:pt x="1" y="2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42"/>
              <p:cNvSpPr>
                <a:spLocks noEditPoints="1"/>
              </p:cNvSpPr>
              <p:nvPr/>
            </p:nvSpPr>
            <p:spPr bwMode="auto">
              <a:xfrm>
                <a:off x="4520170" y="3985789"/>
                <a:ext cx="304800" cy="236537"/>
              </a:xfrm>
              <a:custGeom>
                <a:gdLst>
                  <a:gd fmla="*/ 0 w 27" name="T0"/>
                  <a:gd fmla="*/ 21 h 21" name="T1"/>
                  <a:gd fmla="*/ 0 w 27" name="T2"/>
                  <a:gd fmla="*/ 20 h 21" name="T3"/>
                  <a:gd fmla="*/ 0 w 27" name="T4"/>
                  <a:gd fmla="*/ 20 h 21" name="T5"/>
                  <a:gd fmla="*/ 0 w 27" name="T6"/>
                  <a:gd fmla="*/ 1 h 21" name="T7"/>
                  <a:gd fmla="*/ 0 w 27" name="T8"/>
                  <a:gd fmla="*/ 0 h 21" name="T9"/>
                  <a:gd fmla="*/ 0 w 27" name="T10"/>
                  <a:gd fmla="*/ 0 h 21" name="T11"/>
                  <a:gd fmla="*/ 26 w 27" name="T12"/>
                  <a:gd fmla="*/ 0 h 21" name="T13"/>
                  <a:gd fmla="*/ 27 w 27" name="T14"/>
                  <a:gd fmla="*/ 0 h 21" name="T15"/>
                  <a:gd fmla="*/ 27 w 27" name="T16"/>
                  <a:gd fmla="*/ 1 h 21" name="T17"/>
                  <a:gd fmla="*/ 27 w 27" name="T18"/>
                  <a:gd fmla="*/ 20 h 21" name="T19"/>
                  <a:gd fmla="*/ 27 w 27" name="T20"/>
                  <a:gd fmla="*/ 20 h 21" name="T21"/>
                  <a:gd fmla="*/ 26 w 27" name="T22"/>
                  <a:gd fmla="*/ 21 h 21" name="T23"/>
                  <a:gd fmla="*/ 0 w 27" name="T24"/>
                  <a:gd fmla="*/ 21 h 21" name="T25"/>
                  <a:gd fmla="*/ 26 w 27" name="T26"/>
                  <a:gd fmla="*/ 20 h 21" name="T27"/>
                  <a:gd fmla="*/ 26 w 27" name="T28"/>
                  <a:gd fmla="*/ 19 h 21" name="T29"/>
                  <a:gd fmla="*/ 26 w 27" name="T30"/>
                  <a:gd fmla="*/ 20 h 21" name="T31"/>
                  <a:gd fmla="*/ 1 w 27" name="T32"/>
                  <a:gd fmla="*/ 19 h 21" name="T33"/>
                  <a:gd fmla="*/ 26 w 27" name="T34"/>
                  <a:gd fmla="*/ 19 h 21" name="T35"/>
                  <a:gd fmla="*/ 26 w 27" name="T36"/>
                  <a:gd fmla="*/ 1 h 21" name="T37"/>
                  <a:gd fmla="*/ 1 w 27" name="T38"/>
                  <a:gd fmla="*/ 1 h 21" name="T39"/>
                  <a:gd fmla="*/ 1 w 27" name="T40"/>
                  <a:gd fmla="*/ 19 h 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 w="27">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43"/>
              <p:cNvSpPr>
                <a:spLocks noEditPoints="1"/>
              </p:cNvSpPr>
              <p:nvPr/>
            </p:nvSpPr>
            <p:spPr bwMode="auto">
              <a:xfrm>
                <a:off x="4497945" y="4268364"/>
                <a:ext cx="349250" cy="44450"/>
              </a:xfrm>
              <a:custGeom>
                <a:gdLst>
                  <a:gd fmla="*/ 1 w 31" name="T0"/>
                  <a:gd fmla="*/ 4 h 4" name="T1"/>
                  <a:gd fmla="*/ 0 w 31" name="T2"/>
                  <a:gd fmla="*/ 4 h 4" name="T3"/>
                  <a:gd fmla="*/ 0 w 31" name="T4"/>
                  <a:gd fmla="*/ 4 h 4" name="T5"/>
                  <a:gd fmla="*/ 0 w 31" name="T6"/>
                  <a:gd fmla="*/ 1 h 4" name="T7"/>
                  <a:gd fmla="*/ 0 w 31" name="T8"/>
                  <a:gd fmla="*/ 1 h 4" name="T9"/>
                  <a:gd fmla="*/ 1 w 31" name="T10"/>
                  <a:gd fmla="*/ 0 h 4" name="T11"/>
                  <a:gd fmla="*/ 30 w 31" name="T12"/>
                  <a:gd fmla="*/ 0 h 4" name="T13"/>
                  <a:gd fmla="*/ 30 w 31" name="T14"/>
                  <a:gd fmla="*/ 1 h 4" name="T15"/>
                  <a:gd fmla="*/ 31 w 31" name="T16"/>
                  <a:gd fmla="*/ 1 h 4" name="T17"/>
                  <a:gd fmla="*/ 31 w 31" name="T18"/>
                  <a:gd fmla="*/ 4 h 4" name="T19"/>
                  <a:gd fmla="*/ 30 w 31" name="T20"/>
                  <a:gd fmla="*/ 4 h 4" name="T21"/>
                  <a:gd fmla="*/ 30 w 31" name="T22"/>
                  <a:gd fmla="*/ 4 h 4" name="T23"/>
                  <a:gd fmla="*/ 1 w 31" name="T24"/>
                  <a:gd fmla="*/ 4 h 4" name="T25"/>
                  <a:gd fmla="*/ 30 w 31" name="T26"/>
                  <a:gd fmla="*/ 4 h 4" name="T27"/>
                  <a:gd fmla="*/ 30 w 31" name="T28"/>
                  <a:gd fmla="*/ 3 h 4" name="T29"/>
                  <a:gd fmla="*/ 30 w 31" name="T30"/>
                  <a:gd fmla="*/ 4 h 4" name="T31"/>
                  <a:gd fmla="*/ 2 w 31" name="T32"/>
                  <a:gd fmla="*/ 3 h 4" name="T33"/>
                  <a:gd fmla="*/ 29 w 31" name="T34"/>
                  <a:gd fmla="*/ 3 h 4" name="T35"/>
                  <a:gd fmla="*/ 29 w 31" name="T36"/>
                  <a:gd fmla="*/ 1 h 4" name="T37"/>
                  <a:gd fmla="*/ 2 w 31" name="T38"/>
                  <a:gd fmla="*/ 1 h 4" name="T39"/>
                  <a:gd fmla="*/ 2 w 31" name="T40"/>
                  <a:gd fmla="*/ 3 h 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 w="31">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44"/>
              <p:cNvSpPr>
                <a:spLocks noEditPoints="1"/>
              </p:cNvSpPr>
              <p:nvPr/>
            </p:nvSpPr>
            <p:spPr bwMode="auto">
              <a:xfrm>
                <a:off x="4577320" y="4244551"/>
                <a:ext cx="190500" cy="23812"/>
              </a:xfrm>
              <a:custGeom>
                <a:gdLst>
                  <a:gd fmla="*/ 0 w 17" name="T0"/>
                  <a:gd fmla="*/ 2 h 2" name="T1"/>
                  <a:gd fmla="*/ 0 w 17" name="T2"/>
                  <a:gd fmla="*/ 2 h 2" name="T3"/>
                  <a:gd fmla="*/ 0 w 17" name="T4"/>
                  <a:gd fmla="*/ 2 h 2" name="T5"/>
                  <a:gd fmla="*/ 0 w 17" name="T6"/>
                  <a:gd fmla="*/ 0 h 2" name="T7"/>
                  <a:gd fmla="*/ 0 w 17" name="T8"/>
                  <a:gd fmla="*/ 0 h 2" name="T9"/>
                  <a:gd fmla="*/ 0 w 17" name="T10"/>
                  <a:gd fmla="*/ 0 h 2" name="T11"/>
                  <a:gd fmla="*/ 16 w 17" name="T12"/>
                  <a:gd fmla="*/ 0 h 2" name="T13"/>
                  <a:gd fmla="*/ 16 w 17" name="T14"/>
                  <a:gd fmla="*/ 0 h 2" name="T15"/>
                  <a:gd fmla="*/ 17 w 17" name="T16"/>
                  <a:gd fmla="*/ 0 h 2" name="T17"/>
                  <a:gd fmla="*/ 17 w 17" name="T18"/>
                  <a:gd fmla="*/ 2 h 2" name="T19"/>
                  <a:gd fmla="*/ 16 w 17" name="T20"/>
                  <a:gd fmla="*/ 2 h 2" name="T21"/>
                  <a:gd fmla="*/ 16 w 17" name="T22"/>
                  <a:gd fmla="*/ 2 h 2" name="T23"/>
                  <a:gd fmla="*/ 0 w 17" name="T24"/>
                  <a:gd fmla="*/ 2 h 2" name="T25"/>
                  <a:gd fmla="*/ 16 w 17" name="T26"/>
                  <a:gd fmla="*/ 2 h 2" name="T27"/>
                  <a:gd fmla="*/ 16 w 17" name="T28"/>
                  <a:gd fmla="*/ 2 h 2" name="T29"/>
                  <a:gd fmla="*/ 1 w 17" name="T30"/>
                  <a:gd fmla="*/ 2 h 2" name="T31"/>
                  <a:gd fmla="*/ 16 w 17" name="T32"/>
                  <a:gd fmla="*/ 2 h 2" name="T33"/>
                  <a:gd fmla="*/ 16 w 17" name="T34"/>
                  <a:gd fmla="*/ 0 h 2" name="T35"/>
                  <a:gd fmla="*/ 1 w 17" name="T36"/>
                  <a:gd fmla="*/ 0 h 2" name="T37"/>
                  <a:gd fmla="*/ 1 w 17" name="T38"/>
                  <a:gd fmla="*/ 2 h 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 w="17">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45"/>
              <p:cNvSpPr>
                <a:spLocks noEditPoints="1"/>
              </p:cNvSpPr>
              <p:nvPr/>
            </p:nvSpPr>
            <p:spPr bwMode="auto">
              <a:xfrm>
                <a:off x="4520170" y="3985789"/>
                <a:ext cx="304800" cy="236537"/>
              </a:xfrm>
              <a:custGeom>
                <a:gdLst>
                  <a:gd fmla="*/ 0 w 27" name="T0"/>
                  <a:gd fmla="*/ 21 h 21" name="T1"/>
                  <a:gd fmla="*/ 0 w 27" name="T2"/>
                  <a:gd fmla="*/ 20 h 21" name="T3"/>
                  <a:gd fmla="*/ 0 w 27" name="T4"/>
                  <a:gd fmla="*/ 20 h 21" name="T5"/>
                  <a:gd fmla="*/ 0 w 27" name="T6"/>
                  <a:gd fmla="*/ 1 h 21" name="T7"/>
                  <a:gd fmla="*/ 0 w 27" name="T8"/>
                  <a:gd fmla="*/ 0 h 21" name="T9"/>
                  <a:gd fmla="*/ 0 w 27" name="T10"/>
                  <a:gd fmla="*/ 0 h 21" name="T11"/>
                  <a:gd fmla="*/ 26 w 27" name="T12"/>
                  <a:gd fmla="*/ 0 h 21" name="T13"/>
                  <a:gd fmla="*/ 27 w 27" name="T14"/>
                  <a:gd fmla="*/ 0 h 21" name="T15"/>
                  <a:gd fmla="*/ 27 w 27" name="T16"/>
                  <a:gd fmla="*/ 1 h 21" name="T17"/>
                  <a:gd fmla="*/ 27 w 27" name="T18"/>
                  <a:gd fmla="*/ 20 h 21" name="T19"/>
                  <a:gd fmla="*/ 27 w 27" name="T20"/>
                  <a:gd fmla="*/ 20 h 21" name="T21"/>
                  <a:gd fmla="*/ 26 w 27" name="T22"/>
                  <a:gd fmla="*/ 21 h 21" name="T23"/>
                  <a:gd fmla="*/ 0 w 27" name="T24"/>
                  <a:gd fmla="*/ 21 h 21" name="T25"/>
                  <a:gd fmla="*/ 26 w 27" name="T26"/>
                  <a:gd fmla="*/ 20 h 21" name="T27"/>
                  <a:gd fmla="*/ 26 w 27" name="T28"/>
                  <a:gd fmla="*/ 19 h 21" name="T29"/>
                  <a:gd fmla="*/ 26 w 27" name="T30"/>
                  <a:gd fmla="*/ 20 h 21" name="T31"/>
                  <a:gd fmla="*/ 1 w 27" name="T32"/>
                  <a:gd fmla="*/ 19 h 21" name="T33"/>
                  <a:gd fmla="*/ 26 w 27" name="T34"/>
                  <a:gd fmla="*/ 19 h 21" name="T35"/>
                  <a:gd fmla="*/ 26 w 27" name="T36"/>
                  <a:gd fmla="*/ 1 h 21" name="T37"/>
                  <a:gd fmla="*/ 1 w 27" name="T38"/>
                  <a:gd fmla="*/ 1 h 21" name="T39"/>
                  <a:gd fmla="*/ 1 w 27" name="T40"/>
                  <a:gd fmla="*/ 19 h 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 w="27">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46"/>
              <p:cNvSpPr>
                <a:spLocks noEditPoints="1"/>
              </p:cNvSpPr>
              <p:nvPr/>
            </p:nvSpPr>
            <p:spPr bwMode="auto">
              <a:xfrm>
                <a:off x="4497945" y="4268364"/>
                <a:ext cx="349250" cy="44450"/>
              </a:xfrm>
              <a:custGeom>
                <a:gdLst>
                  <a:gd fmla="*/ 1 w 31" name="T0"/>
                  <a:gd fmla="*/ 4 h 4" name="T1"/>
                  <a:gd fmla="*/ 0 w 31" name="T2"/>
                  <a:gd fmla="*/ 4 h 4" name="T3"/>
                  <a:gd fmla="*/ 0 w 31" name="T4"/>
                  <a:gd fmla="*/ 4 h 4" name="T5"/>
                  <a:gd fmla="*/ 0 w 31" name="T6"/>
                  <a:gd fmla="*/ 1 h 4" name="T7"/>
                  <a:gd fmla="*/ 0 w 31" name="T8"/>
                  <a:gd fmla="*/ 1 h 4" name="T9"/>
                  <a:gd fmla="*/ 1 w 31" name="T10"/>
                  <a:gd fmla="*/ 0 h 4" name="T11"/>
                  <a:gd fmla="*/ 30 w 31" name="T12"/>
                  <a:gd fmla="*/ 0 h 4" name="T13"/>
                  <a:gd fmla="*/ 30 w 31" name="T14"/>
                  <a:gd fmla="*/ 1 h 4" name="T15"/>
                  <a:gd fmla="*/ 31 w 31" name="T16"/>
                  <a:gd fmla="*/ 1 h 4" name="T17"/>
                  <a:gd fmla="*/ 31 w 31" name="T18"/>
                  <a:gd fmla="*/ 4 h 4" name="T19"/>
                  <a:gd fmla="*/ 30 w 31" name="T20"/>
                  <a:gd fmla="*/ 4 h 4" name="T21"/>
                  <a:gd fmla="*/ 30 w 31" name="T22"/>
                  <a:gd fmla="*/ 4 h 4" name="T23"/>
                  <a:gd fmla="*/ 1 w 31" name="T24"/>
                  <a:gd fmla="*/ 4 h 4" name="T25"/>
                  <a:gd fmla="*/ 30 w 31" name="T26"/>
                  <a:gd fmla="*/ 4 h 4" name="T27"/>
                  <a:gd fmla="*/ 30 w 31" name="T28"/>
                  <a:gd fmla="*/ 3 h 4" name="T29"/>
                  <a:gd fmla="*/ 30 w 31" name="T30"/>
                  <a:gd fmla="*/ 4 h 4" name="T31"/>
                  <a:gd fmla="*/ 2 w 31" name="T32"/>
                  <a:gd fmla="*/ 3 h 4" name="T33"/>
                  <a:gd fmla="*/ 29 w 31" name="T34"/>
                  <a:gd fmla="*/ 3 h 4" name="T35"/>
                  <a:gd fmla="*/ 29 w 31" name="T36"/>
                  <a:gd fmla="*/ 1 h 4" name="T37"/>
                  <a:gd fmla="*/ 2 w 31" name="T38"/>
                  <a:gd fmla="*/ 1 h 4" name="T39"/>
                  <a:gd fmla="*/ 2 w 31" name="T40"/>
                  <a:gd fmla="*/ 3 h 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 w="31">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47"/>
              <p:cNvSpPr>
                <a:spLocks noEditPoints="1"/>
              </p:cNvSpPr>
              <p:nvPr/>
            </p:nvSpPr>
            <p:spPr bwMode="auto">
              <a:xfrm>
                <a:off x="4577320" y="4244551"/>
                <a:ext cx="190500" cy="23812"/>
              </a:xfrm>
              <a:custGeom>
                <a:gdLst>
                  <a:gd fmla="*/ 0 w 17" name="T0"/>
                  <a:gd fmla="*/ 2 h 2" name="T1"/>
                  <a:gd fmla="*/ 0 w 17" name="T2"/>
                  <a:gd fmla="*/ 2 h 2" name="T3"/>
                  <a:gd fmla="*/ 0 w 17" name="T4"/>
                  <a:gd fmla="*/ 2 h 2" name="T5"/>
                  <a:gd fmla="*/ 0 w 17" name="T6"/>
                  <a:gd fmla="*/ 0 h 2" name="T7"/>
                  <a:gd fmla="*/ 0 w 17" name="T8"/>
                  <a:gd fmla="*/ 0 h 2" name="T9"/>
                  <a:gd fmla="*/ 0 w 17" name="T10"/>
                  <a:gd fmla="*/ 0 h 2" name="T11"/>
                  <a:gd fmla="*/ 16 w 17" name="T12"/>
                  <a:gd fmla="*/ 0 h 2" name="T13"/>
                  <a:gd fmla="*/ 16 w 17" name="T14"/>
                  <a:gd fmla="*/ 0 h 2" name="T15"/>
                  <a:gd fmla="*/ 17 w 17" name="T16"/>
                  <a:gd fmla="*/ 0 h 2" name="T17"/>
                  <a:gd fmla="*/ 17 w 17" name="T18"/>
                  <a:gd fmla="*/ 2 h 2" name="T19"/>
                  <a:gd fmla="*/ 16 w 17" name="T20"/>
                  <a:gd fmla="*/ 2 h 2" name="T21"/>
                  <a:gd fmla="*/ 16 w 17" name="T22"/>
                  <a:gd fmla="*/ 2 h 2" name="T23"/>
                  <a:gd fmla="*/ 0 w 17" name="T24"/>
                  <a:gd fmla="*/ 2 h 2" name="T25"/>
                  <a:gd fmla="*/ 16 w 17" name="T26"/>
                  <a:gd fmla="*/ 2 h 2" name="T27"/>
                  <a:gd fmla="*/ 16 w 17" name="T28"/>
                  <a:gd fmla="*/ 2 h 2" name="T29"/>
                  <a:gd fmla="*/ 1 w 17" name="T30"/>
                  <a:gd fmla="*/ 2 h 2" name="T31"/>
                  <a:gd fmla="*/ 16 w 17" name="T32"/>
                  <a:gd fmla="*/ 2 h 2" name="T33"/>
                  <a:gd fmla="*/ 16 w 17" name="T34"/>
                  <a:gd fmla="*/ 0 h 2" name="T35"/>
                  <a:gd fmla="*/ 1 w 17" name="T36"/>
                  <a:gd fmla="*/ 0 h 2" name="T37"/>
                  <a:gd fmla="*/ 1 w 17" name="T38"/>
                  <a:gd fmla="*/ 2 h 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 w="17">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48"/>
              <p:cNvSpPr/>
              <p:nvPr/>
            </p:nvSpPr>
            <p:spPr bwMode="auto">
              <a:xfrm>
                <a:off x="4475720" y="2418926"/>
                <a:ext cx="382588" cy="11112"/>
              </a:xfrm>
              <a:custGeom>
                <a:gdLst>
                  <a:gd fmla="*/ 1 w 34" name="T0"/>
                  <a:gd fmla="*/ 1 h 1" name="T1"/>
                  <a:gd fmla="*/ 0 w 34" name="T2"/>
                  <a:gd fmla="*/ 1 h 1" name="T3"/>
                  <a:gd fmla="*/ 1 w 34" name="T4"/>
                  <a:gd fmla="*/ 0 h 1" name="T5"/>
                  <a:gd fmla="*/ 34 w 34" name="T6"/>
                  <a:gd fmla="*/ 0 h 1" name="T7"/>
                  <a:gd fmla="*/ 34 w 34" name="T8"/>
                  <a:gd fmla="*/ 1 h 1" name="T9"/>
                  <a:gd fmla="*/ 34 w 34" name="T10"/>
                  <a:gd fmla="*/ 1 h 1" name="T11"/>
                  <a:gd fmla="*/ 1 w 34"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34">
                    <a:moveTo>
                      <a:pt x="1" y="1"/>
                    </a:moveTo>
                    <a:cubicBezTo>
                      <a:pt x="0" y="1"/>
                      <a:pt x="0" y="1"/>
                      <a:pt x="0" y="1"/>
                    </a:cubicBezTo>
                    <a:cubicBezTo>
                      <a:pt x="0" y="0"/>
                      <a:pt x="0" y="0"/>
                      <a:pt x="1" y="0"/>
                    </a:cubicBezTo>
                    <a:cubicBezTo>
                      <a:pt x="34" y="0"/>
                      <a:pt x="34" y="0"/>
                      <a:pt x="34" y="0"/>
                    </a:cubicBezTo>
                    <a:cubicBezTo>
                      <a:pt x="34" y="0"/>
                      <a:pt x="34" y="0"/>
                      <a:pt x="34" y="1"/>
                    </a:cubicBezTo>
                    <a:cubicBezTo>
                      <a:pt x="34" y="1"/>
                      <a:pt x="34" y="1"/>
                      <a:pt x="34" y="1"/>
                    </a:cubicBezTo>
                    <a:lnTo>
                      <a:pt x="1" y="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49"/>
              <p:cNvSpPr/>
              <p:nvPr/>
            </p:nvSpPr>
            <p:spPr bwMode="auto">
              <a:xfrm>
                <a:off x="4566208" y="2215726"/>
                <a:ext cx="55563" cy="192087"/>
              </a:xfrm>
              <a:custGeom>
                <a:gdLst>
                  <a:gd fmla="*/ 5 w 5" name="T0"/>
                  <a:gd fmla="*/ 15 h 17" name="T1"/>
                  <a:gd fmla="*/ 2 w 5" name="T2"/>
                  <a:gd fmla="*/ 17 h 17" name="T3"/>
                  <a:gd fmla="*/ 2 w 5" name="T4"/>
                  <a:gd fmla="*/ 17 h 17" name="T5"/>
                  <a:gd fmla="*/ 0 w 5" name="T6"/>
                  <a:gd fmla="*/ 15 h 17" name="T7"/>
                  <a:gd fmla="*/ 0 w 5" name="T8"/>
                  <a:gd fmla="*/ 2 h 17" name="T9"/>
                  <a:gd fmla="*/ 2 w 5" name="T10"/>
                  <a:gd fmla="*/ 0 h 17" name="T11"/>
                  <a:gd fmla="*/ 2 w 5" name="T12"/>
                  <a:gd fmla="*/ 0 h 17" name="T13"/>
                  <a:gd fmla="*/ 5 w 5" name="T14"/>
                  <a:gd fmla="*/ 2 h 17" name="T15"/>
                  <a:gd fmla="*/ 5 w 5" name="T16"/>
                  <a:gd fmla="*/ 15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5">
                    <a:moveTo>
                      <a:pt x="5" y="15"/>
                    </a:moveTo>
                    <a:cubicBezTo>
                      <a:pt x="5" y="16"/>
                      <a:pt x="4" y="17"/>
                      <a:pt x="2" y="17"/>
                    </a:cubicBezTo>
                    <a:cubicBezTo>
                      <a:pt x="2" y="17"/>
                      <a:pt x="2" y="17"/>
                      <a:pt x="2" y="17"/>
                    </a:cubicBezTo>
                    <a:cubicBezTo>
                      <a:pt x="1" y="17"/>
                      <a:pt x="0" y="16"/>
                      <a:pt x="0" y="15"/>
                    </a:cubicBezTo>
                    <a:cubicBezTo>
                      <a:pt x="0" y="2"/>
                      <a:pt x="0" y="2"/>
                      <a:pt x="0" y="2"/>
                    </a:cubicBezTo>
                    <a:cubicBezTo>
                      <a:pt x="0" y="1"/>
                      <a:pt x="1" y="0"/>
                      <a:pt x="2" y="0"/>
                    </a:cubicBezTo>
                    <a:cubicBezTo>
                      <a:pt x="2" y="0"/>
                      <a:pt x="2" y="0"/>
                      <a:pt x="2" y="0"/>
                    </a:cubicBezTo>
                    <a:cubicBezTo>
                      <a:pt x="4" y="0"/>
                      <a:pt x="5" y="1"/>
                      <a:pt x="5" y="2"/>
                    </a:cubicBezTo>
                    <a:lnTo>
                      <a:pt x="5" y="1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50"/>
              <p:cNvSpPr/>
              <p:nvPr/>
            </p:nvSpPr>
            <p:spPr bwMode="auto">
              <a:xfrm>
                <a:off x="4486833" y="2169689"/>
                <a:ext cx="55563" cy="238125"/>
              </a:xfrm>
              <a:custGeom>
                <a:gdLst>
                  <a:gd fmla="*/ 5 w 5" name="T0"/>
                  <a:gd fmla="*/ 19 h 21" name="T1"/>
                  <a:gd fmla="*/ 3 w 5" name="T2"/>
                  <a:gd fmla="*/ 21 h 21" name="T3"/>
                  <a:gd fmla="*/ 3 w 5" name="T4"/>
                  <a:gd fmla="*/ 21 h 21" name="T5"/>
                  <a:gd fmla="*/ 0 w 5" name="T6"/>
                  <a:gd fmla="*/ 19 h 21" name="T7"/>
                  <a:gd fmla="*/ 0 w 5" name="T8"/>
                  <a:gd fmla="*/ 3 h 21" name="T9"/>
                  <a:gd fmla="*/ 3 w 5" name="T10"/>
                  <a:gd fmla="*/ 0 h 21" name="T11"/>
                  <a:gd fmla="*/ 3 w 5" name="T12"/>
                  <a:gd fmla="*/ 0 h 21" name="T13"/>
                  <a:gd fmla="*/ 5 w 5" name="T14"/>
                  <a:gd fmla="*/ 3 h 21" name="T15"/>
                  <a:gd fmla="*/ 5 w 5" name="T16"/>
                  <a:gd fmla="*/ 19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5">
                    <a:moveTo>
                      <a:pt x="5" y="19"/>
                    </a:moveTo>
                    <a:cubicBezTo>
                      <a:pt x="5" y="20"/>
                      <a:pt x="4" y="21"/>
                      <a:pt x="3" y="21"/>
                    </a:cubicBezTo>
                    <a:cubicBezTo>
                      <a:pt x="3" y="21"/>
                      <a:pt x="3" y="21"/>
                      <a:pt x="3" y="21"/>
                    </a:cubicBezTo>
                    <a:cubicBezTo>
                      <a:pt x="1" y="21"/>
                      <a:pt x="0" y="20"/>
                      <a:pt x="0" y="19"/>
                    </a:cubicBezTo>
                    <a:cubicBezTo>
                      <a:pt x="0" y="3"/>
                      <a:pt x="0" y="3"/>
                      <a:pt x="0" y="3"/>
                    </a:cubicBezTo>
                    <a:cubicBezTo>
                      <a:pt x="0" y="1"/>
                      <a:pt x="1" y="0"/>
                      <a:pt x="3" y="0"/>
                    </a:cubicBezTo>
                    <a:cubicBezTo>
                      <a:pt x="3" y="0"/>
                      <a:pt x="3" y="0"/>
                      <a:pt x="3" y="0"/>
                    </a:cubicBezTo>
                    <a:cubicBezTo>
                      <a:pt x="4" y="0"/>
                      <a:pt x="5" y="1"/>
                      <a:pt x="5" y="3"/>
                    </a:cubicBezTo>
                    <a:lnTo>
                      <a:pt x="5"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51"/>
              <p:cNvSpPr/>
              <p:nvPr/>
            </p:nvSpPr>
            <p:spPr bwMode="auto">
              <a:xfrm>
                <a:off x="4643995" y="2249064"/>
                <a:ext cx="46038" cy="158750"/>
              </a:xfrm>
              <a:custGeom>
                <a:gdLst>
                  <a:gd fmla="*/ 4 w 4" name="T0"/>
                  <a:gd fmla="*/ 12 h 14" name="T1"/>
                  <a:gd fmla="*/ 2 w 4" name="T2"/>
                  <a:gd fmla="*/ 14 h 14" name="T3"/>
                  <a:gd fmla="*/ 2 w 4" name="T4"/>
                  <a:gd fmla="*/ 14 h 14" name="T5"/>
                  <a:gd fmla="*/ 0 w 4" name="T6"/>
                  <a:gd fmla="*/ 12 h 14" name="T7"/>
                  <a:gd fmla="*/ 0 w 4" name="T8"/>
                  <a:gd fmla="*/ 3 h 14" name="T9"/>
                  <a:gd fmla="*/ 2 w 4" name="T10"/>
                  <a:gd fmla="*/ 0 h 14" name="T11"/>
                  <a:gd fmla="*/ 2 w 4" name="T12"/>
                  <a:gd fmla="*/ 0 h 14" name="T13"/>
                  <a:gd fmla="*/ 4 w 4" name="T14"/>
                  <a:gd fmla="*/ 3 h 14" name="T15"/>
                  <a:gd fmla="*/ 4 w 4" name="T16"/>
                  <a:gd fmla="*/ 12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4">
                    <a:moveTo>
                      <a:pt x="4" y="12"/>
                    </a:moveTo>
                    <a:cubicBezTo>
                      <a:pt x="4" y="13"/>
                      <a:pt x="3" y="14"/>
                      <a:pt x="2" y="14"/>
                    </a:cubicBezTo>
                    <a:cubicBezTo>
                      <a:pt x="2" y="14"/>
                      <a:pt x="2" y="14"/>
                      <a:pt x="2" y="14"/>
                    </a:cubicBezTo>
                    <a:cubicBezTo>
                      <a:pt x="1" y="14"/>
                      <a:pt x="0" y="13"/>
                      <a:pt x="0" y="12"/>
                    </a:cubicBezTo>
                    <a:cubicBezTo>
                      <a:pt x="0" y="3"/>
                      <a:pt x="0" y="3"/>
                      <a:pt x="0" y="3"/>
                    </a:cubicBezTo>
                    <a:cubicBezTo>
                      <a:pt x="0" y="1"/>
                      <a:pt x="1" y="0"/>
                      <a:pt x="2" y="0"/>
                    </a:cubicBezTo>
                    <a:cubicBezTo>
                      <a:pt x="2" y="0"/>
                      <a:pt x="2" y="0"/>
                      <a:pt x="2" y="0"/>
                    </a:cubicBezTo>
                    <a:cubicBezTo>
                      <a:pt x="3" y="0"/>
                      <a:pt x="4" y="1"/>
                      <a:pt x="4" y="3"/>
                    </a:cubicBezTo>
                    <a:lnTo>
                      <a:pt x="4" y="1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52"/>
              <p:cNvSpPr/>
              <p:nvPr/>
            </p:nvSpPr>
            <p:spPr bwMode="auto">
              <a:xfrm>
                <a:off x="4723370" y="2293514"/>
                <a:ext cx="44450" cy="114300"/>
              </a:xfrm>
              <a:custGeom>
                <a:gdLst>
                  <a:gd fmla="*/ 4 w 4" name="T0"/>
                  <a:gd fmla="*/ 8 h 10" name="T1"/>
                  <a:gd fmla="*/ 2 w 4" name="T2"/>
                  <a:gd fmla="*/ 10 h 10" name="T3"/>
                  <a:gd fmla="*/ 2 w 4" name="T4"/>
                  <a:gd fmla="*/ 10 h 10" name="T5"/>
                  <a:gd fmla="*/ 0 w 4" name="T6"/>
                  <a:gd fmla="*/ 8 h 10" name="T7"/>
                  <a:gd fmla="*/ 0 w 4" name="T8"/>
                  <a:gd fmla="*/ 2 h 10" name="T9"/>
                  <a:gd fmla="*/ 2 w 4" name="T10"/>
                  <a:gd fmla="*/ 0 h 10" name="T11"/>
                  <a:gd fmla="*/ 2 w 4" name="T12"/>
                  <a:gd fmla="*/ 0 h 10" name="T13"/>
                  <a:gd fmla="*/ 4 w 4" name="T14"/>
                  <a:gd fmla="*/ 2 h 10" name="T15"/>
                  <a:gd fmla="*/ 4 w 4" name="T16"/>
                  <a:gd fmla="*/ 8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4">
                    <a:moveTo>
                      <a:pt x="4" y="8"/>
                    </a:moveTo>
                    <a:cubicBezTo>
                      <a:pt x="4" y="9"/>
                      <a:pt x="3" y="10"/>
                      <a:pt x="2" y="10"/>
                    </a:cubicBezTo>
                    <a:cubicBezTo>
                      <a:pt x="2" y="10"/>
                      <a:pt x="2" y="10"/>
                      <a:pt x="2" y="10"/>
                    </a:cubicBezTo>
                    <a:cubicBezTo>
                      <a:pt x="1" y="10"/>
                      <a:pt x="0" y="9"/>
                      <a:pt x="0" y="8"/>
                    </a:cubicBezTo>
                    <a:cubicBezTo>
                      <a:pt x="0" y="2"/>
                      <a:pt x="0" y="2"/>
                      <a:pt x="0" y="2"/>
                    </a:cubicBezTo>
                    <a:cubicBezTo>
                      <a:pt x="0" y="1"/>
                      <a:pt x="1" y="0"/>
                      <a:pt x="2" y="0"/>
                    </a:cubicBezTo>
                    <a:cubicBezTo>
                      <a:pt x="2" y="0"/>
                      <a:pt x="2" y="0"/>
                      <a:pt x="2" y="0"/>
                    </a:cubicBezTo>
                    <a:cubicBezTo>
                      <a:pt x="3" y="0"/>
                      <a:pt x="4" y="1"/>
                      <a:pt x="4" y="2"/>
                    </a:cubicBezTo>
                    <a:lnTo>
                      <a:pt x="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53"/>
              <p:cNvSpPr/>
              <p:nvPr/>
            </p:nvSpPr>
            <p:spPr bwMode="auto">
              <a:xfrm>
                <a:off x="4791633" y="2328439"/>
                <a:ext cx="55563" cy="79375"/>
              </a:xfrm>
              <a:custGeom>
                <a:gdLst>
                  <a:gd fmla="*/ 5 w 5" name="T0"/>
                  <a:gd fmla="*/ 5 h 7" name="T1"/>
                  <a:gd fmla="*/ 3 w 5" name="T2"/>
                  <a:gd fmla="*/ 7 h 7" name="T3"/>
                  <a:gd fmla="*/ 3 w 5" name="T4"/>
                  <a:gd fmla="*/ 7 h 7" name="T5"/>
                  <a:gd fmla="*/ 0 w 5" name="T6"/>
                  <a:gd fmla="*/ 5 h 7" name="T7"/>
                  <a:gd fmla="*/ 0 w 5" name="T8"/>
                  <a:gd fmla="*/ 2 h 7" name="T9"/>
                  <a:gd fmla="*/ 3 w 5" name="T10"/>
                  <a:gd fmla="*/ 0 h 7" name="T11"/>
                  <a:gd fmla="*/ 3 w 5" name="T12"/>
                  <a:gd fmla="*/ 0 h 7" name="T13"/>
                  <a:gd fmla="*/ 5 w 5" name="T14"/>
                  <a:gd fmla="*/ 2 h 7" name="T15"/>
                  <a:gd fmla="*/ 5 w 5"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5">
                    <a:moveTo>
                      <a:pt x="5" y="5"/>
                    </a:moveTo>
                    <a:cubicBezTo>
                      <a:pt x="5" y="6"/>
                      <a:pt x="4" y="7"/>
                      <a:pt x="3" y="7"/>
                    </a:cubicBezTo>
                    <a:cubicBezTo>
                      <a:pt x="3" y="7"/>
                      <a:pt x="3" y="7"/>
                      <a:pt x="3" y="7"/>
                    </a:cubicBezTo>
                    <a:cubicBezTo>
                      <a:pt x="1" y="7"/>
                      <a:pt x="0" y="6"/>
                      <a:pt x="0" y="5"/>
                    </a:cubicBezTo>
                    <a:cubicBezTo>
                      <a:pt x="0" y="2"/>
                      <a:pt x="0" y="2"/>
                      <a:pt x="0" y="2"/>
                    </a:cubicBezTo>
                    <a:cubicBezTo>
                      <a:pt x="0" y="1"/>
                      <a:pt x="1" y="0"/>
                      <a:pt x="3" y="0"/>
                    </a:cubicBezTo>
                    <a:cubicBezTo>
                      <a:pt x="3" y="0"/>
                      <a:pt x="3" y="0"/>
                      <a:pt x="3" y="0"/>
                    </a:cubicBezTo>
                    <a:cubicBezTo>
                      <a:pt x="4" y="0"/>
                      <a:pt x="5" y="1"/>
                      <a:pt x="5" y="2"/>
                    </a:cubicBezTo>
                    <a:lnTo>
                      <a:pt x="5"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54"/>
              <p:cNvSpPr/>
              <p:nvPr/>
            </p:nvSpPr>
            <p:spPr bwMode="auto">
              <a:xfrm>
                <a:off x="59295" y="1606126"/>
                <a:ext cx="338138" cy="327025"/>
              </a:xfrm>
              <a:custGeom>
                <a:gdLst>
                  <a:gd fmla="*/ 26 w 30" name="T0"/>
                  <a:gd fmla="*/ 10 h 29" name="T1"/>
                  <a:gd fmla="*/ 16 w 30" name="T2"/>
                  <a:gd fmla="*/ 6 h 29" name="T3"/>
                  <a:gd fmla="*/ 12 w 30" name="T4"/>
                  <a:gd fmla="*/ 4 h 29" name="T5"/>
                  <a:gd fmla="*/ 2 w 30" name="T6"/>
                  <a:gd fmla="*/ 0 h 29" name="T7"/>
                  <a:gd fmla="*/ 1 w 30" name="T8"/>
                  <a:gd fmla="*/ 1 h 29" name="T9"/>
                  <a:gd fmla="*/ 5 w 30" name="T10"/>
                  <a:gd fmla="*/ 11 h 29" name="T11"/>
                  <a:gd fmla="*/ 6 w 30" name="T12"/>
                  <a:gd fmla="*/ 15 h 29" name="T13"/>
                  <a:gd fmla="*/ 11 w 30" name="T14"/>
                  <a:gd fmla="*/ 25 h 29" name="T15"/>
                  <a:gd fmla="*/ 13 w 30" name="T16"/>
                  <a:gd fmla="*/ 26 h 29" name="T17"/>
                  <a:gd fmla="*/ 18 w 30" name="T18"/>
                  <a:gd fmla="*/ 21 h 29" name="T19"/>
                  <a:gd fmla="*/ 25 w 30" name="T20"/>
                  <a:gd fmla="*/ 29 h 29" name="T21"/>
                  <a:gd fmla="*/ 27 w 30" name="T22"/>
                  <a:gd fmla="*/ 29 h 29" name="T23"/>
                  <a:gd fmla="*/ 30 w 30" name="T24"/>
                  <a:gd fmla="*/ 26 h 29" name="T25"/>
                  <a:gd fmla="*/ 30 w 30" name="T26"/>
                  <a:gd fmla="*/ 25 h 29" name="T27"/>
                  <a:gd fmla="*/ 22 w 30" name="T28"/>
                  <a:gd fmla="*/ 17 h 29" name="T29"/>
                  <a:gd fmla="*/ 26 w 30" name="T30"/>
                  <a:gd fmla="*/ 13 h 29" name="T31"/>
                  <a:gd fmla="*/ 26 w 30" name="T32"/>
                  <a:gd fmla="*/ 10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30">
                    <a:moveTo>
                      <a:pt x="26" y="10"/>
                    </a:moveTo>
                    <a:cubicBezTo>
                      <a:pt x="16" y="6"/>
                      <a:pt x="16" y="6"/>
                      <a:pt x="16" y="6"/>
                    </a:cubicBezTo>
                    <a:cubicBezTo>
                      <a:pt x="15" y="5"/>
                      <a:pt x="13" y="5"/>
                      <a:pt x="12" y="4"/>
                    </a:cubicBezTo>
                    <a:cubicBezTo>
                      <a:pt x="2" y="0"/>
                      <a:pt x="2" y="0"/>
                      <a:pt x="2" y="0"/>
                    </a:cubicBezTo>
                    <a:cubicBezTo>
                      <a:pt x="1" y="0"/>
                      <a:pt x="0" y="0"/>
                      <a:pt x="1" y="1"/>
                    </a:cubicBezTo>
                    <a:cubicBezTo>
                      <a:pt x="5" y="11"/>
                      <a:pt x="5" y="11"/>
                      <a:pt x="5" y="11"/>
                    </a:cubicBezTo>
                    <a:cubicBezTo>
                      <a:pt x="5" y="12"/>
                      <a:pt x="6" y="14"/>
                      <a:pt x="6" y="15"/>
                    </a:cubicBezTo>
                    <a:cubicBezTo>
                      <a:pt x="11" y="25"/>
                      <a:pt x="11" y="25"/>
                      <a:pt x="11" y="25"/>
                    </a:cubicBezTo>
                    <a:cubicBezTo>
                      <a:pt x="11" y="27"/>
                      <a:pt x="12" y="27"/>
                      <a:pt x="13" y="26"/>
                    </a:cubicBezTo>
                    <a:cubicBezTo>
                      <a:pt x="18" y="21"/>
                      <a:pt x="18" y="21"/>
                      <a:pt x="18" y="21"/>
                    </a:cubicBezTo>
                    <a:cubicBezTo>
                      <a:pt x="25" y="29"/>
                      <a:pt x="25" y="29"/>
                      <a:pt x="25" y="29"/>
                    </a:cubicBezTo>
                    <a:cubicBezTo>
                      <a:pt x="26" y="29"/>
                      <a:pt x="27" y="29"/>
                      <a:pt x="27" y="29"/>
                    </a:cubicBezTo>
                    <a:cubicBezTo>
                      <a:pt x="30" y="26"/>
                      <a:pt x="30" y="26"/>
                      <a:pt x="30" y="26"/>
                    </a:cubicBezTo>
                    <a:cubicBezTo>
                      <a:pt x="30" y="26"/>
                      <a:pt x="30" y="25"/>
                      <a:pt x="30" y="25"/>
                    </a:cubicBezTo>
                    <a:cubicBezTo>
                      <a:pt x="22" y="17"/>
                      <a:pt x="22" y="17"/>
                      <a:pt x="22" y="17"/>
                    </a:cubicBezTo>
                    <a:cubicBezTo>
                      <a:pt x="26" y="13"/>
                      <a:pt x="26" y="13"/>
                      <a:pt x="26" y="13"/>
                    </a:cubicBezTo>
                    <a:cubicBezTo>
                      <a:pt x="27" y="12"/>
                      <a:pt x="27" y="10"/>
                      <a:pt x="26"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55"/>
              <p:cNvSpPr/>
              <p:nvPr/>
            </p:nvSpPr>
            <p:spPr bwMode="auto">
              <a:xfrm>
                <a:off x="37070" y="1020339"/>
                <a:ext cx="225425" cy="371475"/>
              </a:xfrm>
              <a:custGeom>
                <a:gdLst>
                  <a:gd fmla="*/ 17 w 20" name="T0"/>
                  <a:gd fmla="*/ 30 h 33" name="T1"/>
                  <a:gd fmla="*/ 16 w 20" name="T2"/>
                  <a:gd fmla="*/ 29 h 33" name="T3"/>
                  <a:gd fmla="*/ 16 w 20" name="T4"/>
                  <a:gd fmla="*/ 29 h 33" name="T5"/>
                  <a:gd fmla="*/ 16 w 20" name="T6"/>
                  <a:gd fmla="*/ 27 h 33" name="T7"/>
                  <a:gd fmla="*/ 20 w 20" name="T8"/>
                  <a:gd fmla="*/ 18 h 33" name="T9"/>
                  <a:gd fmla="*/ 15 w 20" name="T10"/>
                  <a:gd fmla="*/ 13 h 33" name="T11"/>
                  <a:gd fmla="*/ 13 w 20" name="T12"/>
                  <a:gd fmla="*/ 12 h 33" name="T13"/>
                  <a:gd fmla="*/ 15 w 20" name="T14"/>
                  <a:gd fmla="*/ 11 h 33" name="T15"/>
                  <a:gd fmla="*/ 18 w 20" name="T16"/>
                  <a:gd fmla="*/ 6 h 33" name="T17"/>
                  <a:gd fmla="*/ 11 w 20" name="T18"/>
                  <a:gd fmla="*/ 0 h 33" name="T19"/>
                  <a:gd fmla="*/ 5 w 20" name="T20"/>
                  <a:gd fmla="*/ 6 h 33" name="T21"/>
                  <a:gd fmla="*/ 8 w 20" name="T22"/>
                  <a:gd fmla="*/ 11 h 33" name="T23"/>
                  <a:gd fmla="*/ 9 w 20" name="T24"/>
                  <a:gd fmla="*/ 12 h 33" name="T25"/>
                  <a:gd fmla="*/ 8 w 20" name="T26"/>
                  <a:gd fmla="*/ 13 h 33" name="T27"/>
                  <a:gd fmla="*/ 0 w 20" name="T28"/>
                  <a:gd fmla="*/ 25 h 33" name="T29"/>
                  <a:gd fmla="*/ 0 w 20" name="T30"/>
                  <a:gd fmla="*/ 27 h 33" name="T31"/>
                  <a:gd fmla="*/ 11 w 20" name="T32"/>
                  <a:gd fmla="*/ 33 h 33" name="T33"/>
                  <a:gd fmla="*/ 18 w 20" name="T34"/>
                  <a:gd fmla="*/ 31 h 33" name="T35"/>
                  <a:gd fmla="*/ 17 w 20"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20">
                    <a:moveTo>
                      <a:pt x="17" y="30"/>
                    </a:moveTo>
                    <a:cubicBezTo>
                      <a:pt x="16" y="29"/>
                      <a:pt x="16" y="29"/>
                      <a:pt x="16" y="29"/>
                    </a:cubicBezTo>
                    <a:cubicBezTo>
                      <a:pt x="16" y="29"/>
                      <a:pt x="16" y="29"/>
                      <a:pt x="16" y="29"/>
                    </a:cubicBezTo>
                    <a:cubicBezTo>
                      <a:pt x="16" y="28"/>
                      <a:pt x="16" y="28"/>
                      <a:pt x="16" y="27"/>
                    </a:cubicBezTo>
                    <a:cubicBezTo>
                      <a:pt x="16" y="23"/>
                      <a:pt x="18" y="20"/>
                      <a:pt x="20" y="18"/>
                    </a:cubicBezTo>
                    <a:cubicBezTo>
                      <a:pt x="19" y="16"/>
                      <a:pt x="17" y="14"/>
                      <a:pt x="15" y="13"/>
                    </a:cubicBezTo>
                    <a:cubicBezTo>
                      <a:pt x="13" y="12"/>
                      <a:pt x="13" y="12"/>
                      <a:pt x="13" y="12"/>
                    </a:cubicBezTo>
                    <a:cubicBezTo>
                      <a:pt x="15" y="11"/>
                      <a:pt x="15" y="11"/>
                      <a:pt x="15" y="11"/>
                    </a:cubicBezTo>
                    <a:cubicBezTo>
                      <a:pt x="17" y="10"/>
                      <a:pt x="18" y="8"/>
                      <a:pt x="18" y="6"/>
                    </a:cubicBezTo>
                    <a:cubicBezTo>
                      <a:pt x="18" y="3"/>
                      <a:pt x="15" y="0"/>
                      <a:pt x="11" y="0"/>
                    </a:cubicBezTo>
                    <a:cubicBezTo>
                      <a:pt x="8" y="0"/>
                      <a:pt x="5" y="3"/>
                      <a:pt x="5" y="6"/>
                    </a:cubicBezTo>
                    <a:cubicBezTo>
                      <a:pt x="5" y="8"/>
                      <a:pt x="6" y="10"/>
                      <a:pt x="8" y="11"/>
                    </a:cubicBezTo>
                    <a:cubicBezTo>
                      <a:pt x="9" y="12"/>
                      <a:pt x="9" y="12"/>
                      <a:pt x="9" y="12"/>
                    </a:cubicBezTo>
                    <a:cubicBezTo>
                      <a:pt x="8" y="13"/>
                      <a:pt x="8" y="13"/>
                      <a:pt x="8" y="13"/>
                    </a:cubicBezTo>
                    <a:cubicBezTo>
                      <a:pt x="3" y="15"/>
                      <a:pt x="0" y="19"/>
                      <a:pt x="0" y="25"/>
                    </a:cubicBezTo>
                    <a:cubicBezTo>
                      <a:pt x="0" y="26"/>
                      <a:pt x="0" y="26"/>
                      <a:pt x="0" y="27"/>
                    </a:cubicBezTo>
                    <a:cubicBezTo>
                      <a:pt x="3" y="31"/>
                      <a:pt x="7" y="33"/>
                      <a:pt x="11" y="33"/>
                    </a:cubicBezTo>
                    <a:cubicBezTo>
                      <a:pt x="14" y="33"/>
                      <a:pt x="16" y="32"/>
                      <a:pt x="18" y="31"/>
                    </a:cubicBezTo>
                    <a:cubicBezTo>
                      <a:pt x="17" y="30"/>
                      <a:pt x="17" y="30"/>
                      <a:pt x="17" y="3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56"/>
              <p:cNvSpPr/>
              <p:nvPr/>
            </p:nvSpPr>
            <p:spPr bwMode="auto">
              <a:xfrm>
                <a:off x="240270" y="1121939"/>
                <a:ext cx="179388" cy="269875"/>
              </a:xfrm>
              <a:custGeom>
                <a:gdLst>
                  <a:gd fmla="*/ 11 w 16" name="T0"/>
                  <a:gd fmla="*/ 9 h 24" name="T1"/>
                  <a:gd fmla="*/ 9 w 16" name="T2"/>
                  <a:gd fmla="*/ 8 h 24" name="T3"/>
                  <a:gd fmla="*/ 11 w 16" name="T4"/>
                  <a:gd fmla="*/ 8 h 24" name="T5"/>
                  <a:gd fmla="*/ 13 w 16" name="T6"/>
                  <a:gd fmla="*/ 4 h 24" name="T7"/>
                  <a:gd fmla="*/ 8 w 16" name="T8"/>
                  <a:gd fmla="*/ 0 h 24" name="T9"/>
                  <a:gd fmla="*/ 3 w 16" name="T10"/>
                  <a:gd fmla="*/ 4 h 24" name="T11"/>
                  <a:gd fmla="*/ 6 w 16" name="T12"/>
                  <a:gd fmla="*/ 8 h 24" name="T13"/>
                  <a:gd fmla="*/ 7 w 16" name="T14"/>
                  <a:gd fmla="*/ 8 h 24" name="T15"/>
                  <a:gd fmla="*/ 5 w 16" name="T16"/>
                  <a:gd fmla="*/ 9 h 24" name="T17"/>
                  <a:gd fmla="*/ 5 w 16" name="T18"/>
                  <a:gd fmla="*/ 9 h 24" name="T19"/>
                  <a:gd fmla="*/ 4 w 16" name="T20"/>
                  <a:gd fmla="*/ 10 h 24" name="T21"/>
                  <a:gd fmla="*/ 3 w 16" name="T22"/>
                  <a:gd fmla="*/ 10 h 24" name="T23"/>
                  <a:gd fmla="*/ 0 w 16" name="T24"/>
                  <a:gd fmla="*/ 18 h 24" name="T25"/>
                  <a:gd fmla="*/ 0 w 16" name="T26"/>
                  <a:gd fmla="*/ 20 h 24" name="T27"/>
                  <a:gd fmla="*/ 1 w 16" name="T28"/>
                  <a:gd fmla="*/ 21 h 24" name="T29"/>
                  <a:gd fmla="*/ 2 w 16" name="T30"/>
                  <a:gd fmla="*/ 21 h 24" name="T31"/>
                  <a:gd fmla="*/ 3 w 16" name="T32"/>
                  <a:gd fmla="*/ 22 h 24" name="T33"/>
                  <a:gd fmla="*/ 8 w 16" name="T34"/>
                  <a:gd fmla="*/ 24 h 24" name="T35"/>
                  <a:gd fmla="*/ 16 w 16" name="T36"/>
                  <a:gd fmla="*/ 20 h 24" name="T37"/>
                  <a:gd fmla="*/ 16 w 16" name="T38"/>
                  <a:gd fmla="*/ 18 h 24" name="T39"/>
                  <a:gd fmla="*/ 11 w 16" name="T40"/>
                  <a:gd fmla="*/ 9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16">
                    <a:moveTo>
                      <a:pt x="11" y="9"/>
                    </a:moveTo>
                    <a:cubicBezTo>
                      <a:pt x="9" y="8"/>
                      <a:pt x="9" y="8"/>
                      <a:pt x="9" y="8"/>
                    </a:cubicBezTo>
                    <a:cubicBezTo>
                      <a:pt x="11" y="8"/>
                      <a:pt x="11" y="8"/>
                      <a:pt x="11" y="8"/>
                    </a:cubicBezTo>
                    <a:cubicBezTo>
                      <a:pt x="12" y="7"/>
                      <a:pt x="13" y="5"/>
                      <a:pt x="13" y="4"/>
                    </a:cubicBezTo>
                    <a:cubicBezTo>
                      <a:pt x="13" y="2"/>
                      <a:pt x="11" y="0"/>
                      <a:pt x="8" y="0"/>
                    </a:cubicBezTo>
                    <a:cubicBezTo>
                      <a:pt x="5" y="0"/>
                      <a:pt x="3" y="2"/>
                      <a:pt x="3" y="4"/>
                    </a:cubicBezTo>
                    <a:cubicBezTo>
                      <a:pt x="3" y="5"/>
                      <a:pt x="4" y="7"/>
                      <a:pt x="6" y="8"/>
                    </a:cubicBezTo>
                    <a:cubicBezTo>
                      <a:pt x="7" y="8"/>
                      <a:pt x="7" y="8"/>
                      <a:pt x="7" y="8"/>
                    </a:cubicBezTo>
                    <a:cubicBezTo>
                      <a:pt x="5" y="9"/>
                      <a:pt x="5" y="9"/>
                      <a:pt x="5" y="9"/>
                    </a:cubicBezTo>
                    <a:cubicBezTo>
                      <a:pt x="5" y="9"/>
                      <a:pt x="5" y="9"/>
                      <a:pt x="5" y="9"/>
                    </a:cubicBezTo>
                    <a:cubicBezTo>
                      <a:pt x="4" y="10"/>
                      <a:pt x="4" y="10"/>
                      <a:pt x="4" y="10"/>
                    </a:cubicBezTo>
                    <a:cubicBezTo>
                      <a:pt x="4" y="10"/>
                      <a:pt x="3" y="10"/>
                      <a:pt x="3" y="10"/>
                    </a:cubicBezTo>
                    <a:cubicBezTo>
                      <a:pt x="1" y="12"/>
                      <a:pt x="0" y="15"/>
                      <a:pt x="0" y="18"/>
                    </a:cubicBezTo>
                    <a:cubicBezTo>
                      <a:pt x="0" y="19"/>
                      <a:pt x="0" y="19"/>
                      <a:pt x="0" y="20"/>
                    </a:cubicBezTo>
                    <a:cubicBezTo>
                      <a:pt x="0" y="20"/>
                      <a:pt x="1" y="21"/>
                      <a:pt x="1" y="21"/>
                    </a:cubicBezTo>
                    <a:cubicBezTo>
                      <a:pt x="2" y="21"/>
                      <a:pt x="2" y="21"/>
                      <a:pt x="2" y="21"/>
                    </a:cubicBezTo>
                    <a:cubicBezTo>
                      <a:pt x="2" y="22"/>
                      <a:pt x="3" y="22"/>
                      <a:pt x="3" y="22"/>
                    </a:cubicBezTo>
                    <a:cubicBezTo>
                      <a:pt x="4" y="23"/>
                      <a:pt x="6" y="24"/>
                      <a:pt x="8" y="24"/>
                    </a:cubicBezTo>
                    <a:cubicBezTo>
                      <a:pt x="11" y="24"/>
                      <a:pt x="14" y="22"/>
                      <a:pt x="16" y="20"/>
                    </a:cubicBezTo>
                    <a:cubicBezTo>
                      <a:pt x="16" y="19"/>
                      <a:pt x="16" y="19"/>
                      <a:pt x="16" y="18"/>
                    </a:cubicBezTo>
                    <a:cubicBezTo>
                      <a:pt x="16" y="14"/>
                      <a:pt x="14" y="10"/>
                      <a:pt x="11" y="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57"/>
              <p:cNvSpPr>
                <a:spLocks noEditPoints="1"/>
              </p:cNvSpPr>
              <p:nvPr/>
            </p:nvSpPr>
            <p:spPr bwMode="auto">
              <a:xfrm>
                <a:off x="116445" y="410739"/>
                <a:ext cx="236538" cy="428625"/>
              </a:xfrm>
              <a:custGeom>
                <a:gdLst>
                  <a:gd fmla="*/ 19 w 21" name="T0"/>
                  <a:gd fmla="*/ 1 h 38" name="T1"/>
                  <a:gd fmla="*/ 15 w 21" name="T2"/>
                  <a:gd fmla="*/ 1 h 38" name="T3"/>
                  <a:gd fmla="*/ 4 w 21" name="T4"/>
                  <a:gd fmla="*/ 3 h 38" name="T5"/>
                  <a:gd fmla="*/ 0 w 21" name="T6"/>
                  <a:gd fmla="*/ 34 h 38" name="T7"/>
                  <a:gd fmla="*/ 16 w 21" name="T8"/>
                  <a:gd fmla="*/ 38 h 38" name="T9"/>
                  <a:gd fmla="*/ 21 w 21" name="T10"/>
                  <a:gd fmla="*/ 8 h 38" name="T11"/>
                  <a:gd fmla="*/ 5 w 21" name="T12"/>
                  <a:gd fmla="*/ 36 h 38" name="T13"/>
                  <a:gd fmla="*/ 5 w 21" name="T14"/>
                  <a:gd fmla="*/ 32 h 38" name="T15"/>
                  <a:gd fmla="*/ 5 w 21" name="T16"/>
                  <a:gd fmla="*/ 36 h 38" name="T17"/>
                  <a:gd fmla="*/ 3 w 21" name="T18"/>
                  <a:gd fmla="*/ 29 h 38" name="T19"/>
                  <a:gd fmla="*/ 7 w 21" name="T20"/>
                  <a:gd fmla="*/ 29 h 38" name="T21"/>
                  <a:gd fmla="*/ 5 w 21" name="T22"/>
                  <a:gd fmla="*/ 26 h 38" name="T23"/>
                  <a:gd fmla="*/ 5 w 21" name="T24"/>
                  <a:gd fmla="*/ 22 h 38" name="T25"/>
                  <a:gd fmla="*/ 5 w 21" name="T26"/>
                  <a:gd fmla="*/ 26 h 38" name="T27"/>
                  <a:gd fmla="*/ 8 w 21" name="T28"/>
                  <a:gd fmla="*/ 34 h 38" name="T29"/>
                  <a:gd fmla="*/ 12 w 21" name="T30"/>
                  <a:gd fmla="*/ 34 h 38" name="T31"/>
                  <a:gd fmla="*/ 10 w 21" name="T32"/>
                  <a:gd fmla="*/ 31 h 38" name="T33"/>
                  <a:gd fmla="*/ 10 w 21" name="T34"/>
                  <a:gd fmla="*/ 27 h 38" name="T35"/>
                  <a:gd fmla="*/ 10 w 21" name="T36"/>
                  <a:gd fmla="*/ 31 h 38" name="T37"/>
                  <a:gd fmla="*/ 8 w 21" name="T38"/>
                  <a:gd fmla="*/ 24 h 38" name="T39"/>
                  <a:gd fmla="*/ 12 w 21" name="T40"/>
                  <a:gd fmla="*/ 24 h 38" name="T41"/>
                  <a:gd fmla="*/ 16 w 21" name="T42"/>
                  <a:gd fmla="*/ 36 h 38" name="T43"/>
                  <a:gd fmla="*/ 16 w 21" name="T44"/>
                  <a:gd fmla="*/ 32 h 38" name="T45"/>
                  <a:gd fmla="*/ 16 w 21" name="T46"/>
                  <a:gd fmla="*/ 36 h 38" name="T47"/>
                  <a:gd fmla="*/ 14 w 21" name="T48"/>
                  <a:gd fmla="*/ 29 h 38" name="T49"/>
                  <a:gd fmla="*/ 18 w 21" name="T50"/>
                  <a:gd fmla="*/ 29 h 38" name="T51"/>
                  <a:gd fmla="*/ 16 w 21" name="T52"/>
                  <a:gd fmla="*/ 26 h 38" name="T53"/>
                  <a:gd fmla="*/ 16 w 21" name="T54"/>
                  <a:gd fmla="*/ 22 h 38" name="T55"/>
                  <a:gd fmla="*/ 16 w 21" name="T56"/>
                  <a:gd fmla="*/ 26 h 38" name="T57"/>
                  <a:gd fmla="*/ 13 w 21" name="T58"/>
                  <a:gd fmla="*/ 19 h 38" name="T59"/>
                  <a:gd fmla="*/ 3 w 21" name="T60"/>
                  <a:gd fmla="*/ 15 h 38" name="T61"/>
                  <a:gd fmla="*/ 7 w 21" name="T62"/>
                  <a:gd fmla="*/ 6 h 38" name="T63"/>
                  <a:gd fmla="*/ 18 w 21" name="T64"/>
                  <a:gd fmla="*/ 10 h 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8" w="21">
                    <a:moveTo>
                      <a:pt x="19" y="4"/>
                    </a:moveTo>
                    <a:cubicBezTo>
                      <a:pt x="19" y="1"/>
                      <a:pt x="19" y="1"/>
                      <a:pt x="19" y="1"/>
                    </a:cubicBezTo>
                    <a:cubicBezTo>
                      <a:pt x="19" y="1"/>
                      <a:pt x="18" y="0"/>
                      <a:pt x="17" y="0"/>
                    </a:cubicBezTo>
                    <a:cubicBezTo>
                      <a:pt x="16" y="0"/>
                      <a:pt x="15" y="1"/>
                      <a:pt x="15" y="1"/>
                    </a:cubicBezTo>
                    <a:cubicBezTo>
                      <a:pt x="15" y="3"/>
                      <a:pt x="15" y="3"/>
                      <a:pt x="15" y="3"/>
                    </a:cubicBezTo>
                    <a:cubicBezTo>
                      <a:pt x="4" y="3"/>
                      <a:pt x="4" y="3"/>
                      <a:pt x="4" y="3"/>
                    </a:cubicBezTo>
                    <a:cubicBezTo>
                      <a:pt x="2" y="3"/>
                      <a:pt x="0" y="5"/>
                      <a:pt x="0" y="8"/>
                    </a:cubicBezTo>
                    <a:cubicBezTo>
                      <a:pt x="0" y="34"/>
                      <a:pt x="0" y="34"/>
                      <a:pt x="0" y="34"/>
                    </a:cubicBezTo>
                    <a:cubicBezTo>
                      <a:pt x="0" y="36"/>
                      <a:pt x="2" y="38"/>
                      <a:pt x="4" y="38"/>
                    </a:cubicBezTo>
                    <a:cubicBezTo>
                      <a:pt x="16" y="38"/>
                      <a:pt x="16" y="38"/>
                      <a:pt x="16" y="38"/>
                    </a:cubicBezTo>
                    <a:cubicBezTo>
                      <a:pt x="19" y="38"/>
                      <a:pt x="21" y="36"/>
                      <a:pt x="21" y="34"/>
                    </a:cubicBezTo>
                    <a:cubicBezTo>
                      <a:pt x="21" y="8"/>
                      <a:pt x="21" y="8"/>
                      <a:pt x="21" y="8"/>
                    </a:cubicBezTo>
                    <a:cubicBezTo>
                      <a:pt x="21" y="6"/>
                      <a:pt x="20" y="4"/>
                      <a:pt x="19" y="4"/>
                    </a:cubicBezTo>
                    <a:close/>
                    <a:moveTo>
                      <a:pt x="5" y="36"/>
                    </a:moveTo>
                    <a:cubicBezTo>
                      <a:pt x="4" y="36"/>
                      <a:pt x="3" y="35"/>
                      <a:pt x="3" y="34"/>
                    </a:cubicBezTo>
                    <a:cubicBezTo>
                      <a:pt x="3" y="33"/>
                      <a:pt x="4" y="32"/>
                      <a:pt x="5" y="32"/>
                    </a:cubicBezTo>
                    <a:cubicBezTo>
                      <a:pt x="6" y="32"/>
                      <a:pt x="7" y="33"/>
                      <a:pt x="7" y="34"/>
                    </a:cubicBezTo>
                    <a:cubicBezTo>
                      <a:pt x="7" y="35"/>
                      <a:pt x="6" y="36"/>
                      <a:pt x="5" y="36"/>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0" y="36"/>
                    </a:moveTo>
                    <a:cubicBezTo>
                      <a:pt x="9" y="36"/>
                      <a:pt x="8" y="35"/>
                      <a:pt x="8" y="34"/>
                    </a:cubicBezTo>
                    <a:cubicBezTo>
                      <a:pt x="8" y="33"/>
                      <a:pt x="9" y="32"/>
                      <a:pt x="10" y="32"/>
                    </a:cubicBezTo>
                    <a:cubicBezTo>
                      <a:pt x="11" y="32"/>
                      <a:pt x="12" y="33"/>
                      <a:pt x="12" y="34"/>
                    </a:cubicBezTo>
                    <a:cubicBezTo>
                      <a:pt x="12" y="35"/>
                      <a:pt x="11" y="36"/>
                      <a:pt x="10" y="36"/>
                    </a:cubicBezTo>
                    <a:close/>
                    <a:moveTo>
                      <a:pt x="10" y="31"/>
                    </a:moveTo>
                    <a:cubicBezTo>
                      <a:pt x="9" y="31"/>
                      <a:pt x="8" y="30"/>
                      <a:pt x="8" y="29"/>
                    </a:cubicBezTo>
                    <a:cubicBezTo>
                      <a:pt x="8" y="28"/>
                      <a:pt x="9" y="27"/>
                      <a:pt x="10" y="27"/>
                    </a:cubicBezTo>
                    <a:cubicBezTo>
                      <a:pt x="11" y="27"/>
                      <a:pt x="12" y="28"/>
                      <a:pt x="12" y="29"/>
                    </a:cubicBezTo>
                    <a:cubicBezTo>
                      <a:pt x="12" y="30"/>
                      <a:pt x="11" y="31"/>
                      <a:pt x="10" y="31"/>
                    </a:cubicBezTo>
                    <a:close/>
                    <a:moveTo>
                      <a:pt x="10" y="26"/>
                    </a:moveTo>
                    <a:cubicBezTo>
                      <a:pt x="9" y="26"/>
                      <a:pt x="8" y="25"/>
                      <a:pt x="8" y="24"/>
                    </a:cubicBezTo>
                    <a:cubicBezTo>
                      <a:pt x="8" y="23"/>
                      <a:pt x="9" y="22"/>
                      <a:pt x="10" y="22"/>
                    </a:cubicBezTo>
                    <a:cubicBezTo>
                      <a:pt x="11" y="22"/>
                      <a:pt x="12" y="23"/>
                      <a:pt x="12" y="24"/>
                    </a:cubicBezTo>
                    <a:cubicBezTo>
                      <a:pt x="12" y="25"/>
                      <a:pt x="11" y="26"/>
                      <a:pt x="10" y="26"/>
                    </a:cubicBezTo>
                    <a:close/>
                    <a:moveTo>
                      <a:pt x="16" y="36"/>
                    </a:moveTo>
                    <a:cubicBezTo>
                      <a:pt x="14" y="36"/>
                      <a:pt x="14" y="35"/>
                      <a:pt x="14" y="34"/>
                    </a:cubicBezTo>
                    <a:cubicBezTo>
                      <a:pt x="14" y="33"/>
                      <a:pt x="14" y="32"/>
                      <a:pt x="16" y="32"/>
                    </a:cubicBezTo>
                    <a:cubicBezTo>
                      <a:pt x="17" y="32"/>
                      <a:pt x="18" y="33"/>
                      <a:pt x="18" y="34"/>
                    </a:cubicBezTo>
                    <a:cubicBezTo>
                      <a:pt x="18" y="35"/>
                      <a:pt x="17" y="36"/>
                      <a:pt x="16" y="36"/>
                    </a:cubicBezTo>
                    <a:close/>
                    <a:moveTo>
                      <a:pt x="16" y="31"/>
                    </a:moveTo>
                    <a:cubicBezTo>
                      <a:pt x="14" y="31"/>
                      <a:pt x="14" y="30"/>
                      <a:pt x="14" y="29"/>
                    </a:cubicBezTo>
                    <a:cubicBezTo>
                      <a:pt x="14" y="28"/>
                      <a:pt x="14" y="27"/>
                      <a:pt x="16" y="27"/>
                    </a:cubicBezTo>
                    <a:cubicBezTo>
                      <a:pt x="17" y="27"/>
                      <a:pt x="18" y="28"/>
                      <a:pt x="18" y="29"/>
                    </a:cubicBezTo>
                    <a:cubicBezTo>
                      <a:pt x="18" y="30"/>
                      <a:pt x="17" y="31"/>
                      <a:pt x="16" y="31"/>
                    </a:cubicBezTo>
                    <a:close/>
                    <a:moveTo>
                      <a:pt x="16" y="26"/>
                    </a:moveTo>
                    <a:cubicBezTo>
                      <a:pt x="14" y="26"/>
                      <a:pt x="14" y="25"/>
                      <a:pt x="14" y="24"/>
                    </a:cubicBezTo>
                    <a:cubicBezTo>
                      <a:pt x="14" y="23"/>
                      <a:pt x="14" y="22"/>
                      <a:pt x="16" y="22"/>
                    </a:cubicBezTo>
                    <a:cubicBezTo>
                      <a:pt x="17" y="22"/>
                      <a:pt x="18" y="23"/>
                      <a:pt x="18" y="24"/>
                    </a:cubicBezTo>
                    <a:cubicBezTo>
                      <a:pt x="18" y="25"/>
                      <a:pt x="17" y="26"/>
                      <a:pt x="16" y="26"/>
                    </a:cubicBezTo>
                    <a:close/>
                    <a:moveTo>
                      <a:pt x="18" y="15"/>
                    </a:moveTo>
                    <a:cubicBezTo>
                      <a:pt x="18" y="17"/>
                      <a:pt x="16" y="19"/>
                      <a:pt x="13" y="19"/>
                    </a:cubicBezTo>
                    <a:cubicBezTo>
                      <a:pt x="7" y="19"/>
                      <a:pt x="7" y="19"/>
                      <a:pt x="7" y="19"/>
                    </a:cubicBezTo>
                    <a:cubicBezTo>
                      <a:pt x="5" y="19"/>
                      <a:pt x="3" y="17"/>
                      <a:pt x="3" y="15"/>
                    </a:cubicBezTo>
                    <a:cubicBezTo>
                      <a:pt x="3" y="10"/>
                      <a:pt x="3" y="10"/>
                      <a:pt x="3" y="10"/>
                    </a:cubicBezTo>
                    <a:cubicBezTo>
                      <a:pt x="3" y="8"/>
                      <a:pt x="5" y="6"/>
                      <a:pt x="7" y="6"/>
                    </a:cubicBezTo>
                    <a:cubicBezTo>
                      <a:pt x="13" y="6"/>
                      <a:pt x="13" y="6"/>
                      <a:pt x="13" y="6"/>
                    </a:cubicBezTo>
                    <a:cubicBezTo>
                      <a:pt x="16" y="6"/>
                      <a:pt x="18" y="8"/>
                      <a:pt x="18" y="10"/>
                    </a:cubicBezTo>
                    <a:lnTo>
                      <a:pt x="18" y="1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58"/>
              <p:cNvSpPr>
                <a:spLocks noEditPoints="1"/>
              </p:cNvSpPr>
              <p:nvPr/>
            </p:nvSpPr>
            <p:spPr bwMode="auto">
              <a:xfrm>
                <a:off x="160895" y="861589"/>
                <a:ext cx="146050" cy="57150"/>
              </a:xfrm>
              <a:custGeom>
                <a:gdLst>
                  <a:gd fmla="*/ 10 w 13" name="T0"/>
                  <a:gd fmla="*/ 5 h 5" name="T1"/>
                  <a:gd fmla="*/ 11 w 13" name="T2"/>
                  <a:gd fmla="*/ 5 h 5" name="T3"/>
                  <a:gd fmla="*/ 13 w 13" name="T4"/>
                  <a:gd fmla="*/ 4 h 5" name="T5"/>
                  <a:gd fmla="*/ 12 w 13" name="T6"/>
                  <a:gd fmla="*/ 3 h 5" name="T7"/>
                  <a:gd fmla="*/ 11 w 13" name="T8"/>
                  <a:gd fmla="*/ 2 h 5" name="T9"/>
                  <a:gd fmla="*/ 11 w 13" name="T10"/>
                  <a:gd fmla="*/ 1 h 5" name="T11"/>
                  <a:gd fmla="*/ 12 w 13" name="T12"/>
                  <a:gd fmla="*/ 2 h 5" name="T13"/>
                  <a:gd fmla="*/ 13 w 13" name="T14"/>
                  <a:gd fmla="*/ 1 h 5" name="T15"/>
                  <a:gd fmla="*/ 11 w 13" name="T16"/>
                  <a:gd fmla="*/ 0 h 5" name="T17"/>
                  <a:gd fmla="*/ 10 w 13" name="T18"/>
                  <a:gd fmla="*/ 2 h 5" name="T19"/>
                  <a:gd fmla="*/ 11 w 13" name="T20"/>
                  <a:gd fmla="*/ 3 h 5" name="T21"/>
                  <a:gd fmla="*/ 12 w 13" name="T22"/>
                  <a:gd fmla="*/ 4 h 5" name="T23"/>
                  <a:gd fmla="*/ 11 w 13" name="T24"/>
                  <a:gd fmla="*/ 5 h 5" name="T25"/>
                  <a:gd fmla="*/ 10 w 13" name="T26"/>
                  <a:gd fmla="*/ 4 h 5" name="T27"/>
                  <a:gd fmla="*/ 10 w 13" name="T28"/>
                  <a:gd fmla="*/ 5 h 5" name="T29"/>
                  <a:gd fmla="*/ 8 w 13" name="T30"/>
                  <a:gd fmla="*/ 5 h 5" name="T31"/>
                  <a:gd fmla="*/ 9 w 13" name="T32"/>
                  <a:gd fmla="*/ 5 h 5" name="T33"/>
                  <a:gd fmla="*/ 9 w 13" name="T34"/>
                  <a:gd fmla="*/ 1 h 5" name="T35"/>
                  <a:gd fmla="*/ 7 w 13" name="T36"/>
                  <a:gd fmla="*/ 1 h 5" name="T37"/>
                  <a:gd fmla="*/ 7 w 13" name="T38"/>
                  <a:gd fmla="*/ 2 h 5" name="T39"/>
                  <a:gd fmla="*/ 6 w 13" name="T40"/>
                  <a:gd fmla="*/ 4 h 5" name="T41"/>
                  <a:gd fmla="*/ 6 w 13" name="T42"/>
                  <a:gd fmla="*/ 4 h 5" name="T43"/>
                  <a:gd fmla="*/ 6 w 13" name="T44"/>
                  <a:gd fmla="*/ 2 h 5" name="T45"/>
                  <a:gd fmla="*/ 5 w 13" name="T46"/>
                  <a:gd fmla="*/ 1 h 5" name="T47"/>
                  <a:gd fmla="*/ 4 w 13" name="T48"/>
                  <a:gd fmla="*/ 1 h 5" name="T49"/>
                  <a:gd fmla="*/ 4 w 13" name="T50"/>
                  <a:gd fmla="*/ 5 h 5" name="T51"/>
                  <a:gd fmla="*/ 5 w 13" name="T52"/>
                  <a:gd fmla="*/ 5 h 5" name="T53"/>
                  <a:gd fmla="*/ 5 w 13" name="T54"/>
                  <a:gd fmla="*/ 4 h 5" name="T55"/>
                  <a:gd fmla="*/ 5 w 13" name="T56"/>
                  <a:gd fmla="*/ 2 h 5" name="T57"/>
                  <a:gd fmla="*/ 5 w 13" name="T58"/>
                  <a:gd fmla="*/ 2 h 5" name="T59"/>
                  <a:gd fmla="*/ 5 w 13" name="T60"/>
                  <a:gd fmla="*/ 3 h 5" name="T61"/>
                  <a:gd fmla="*/ 6 w 13" name="T62"/>
                  <a:gd fmla="*/ 5 h 5" name="T63"/>
                  <a:gd fmla="*/ 7 w 13" name="T64"/>
                  <a:gd fmla="*/ 5 h 5" name="T65"/>
                  <a:gd fmla="*/ 7 w 13" name="T66"/>
                  <a:gd fmla="*/ 3 h 5" name="T67"/>
                  <a:gd fmla="*/ 8 w 13" name="T68"/>
                  <a:gd fmla="*/ 2 h 5" name="T69"/>
                  <a:gd fmla="*/ 8 w 13" name="T70"/>
                  <a:gd fmla="*/ 2 h 5" name="T71"/>
                  <a:gd fmla="*/ 8 w 13" name="T72"/>
                  <a:gd fmla="*/ 4 h 5" name="T73"/>
                  <a:gd fmla="*/ 8 w 13" name="T74"/>
                  <a:gd fmla="*/ 5 h 5" name="T75"/>
                  <a:gd fmla="*/ 0 w 13" name="T76"/>
                  <a:gd fmla="*/ 5 h 5" name="T77"/>
                  <a:gd fmla="*/ 1 w 13" name="T78"/>
                  <a:gd fmla="*/ 5 h 5" name="T79"/>
                  <a:gd fmla="*/ 3 w 13" name="T80"/>
                  <a:gd fmla="*/ 4 h 5" name="T81"/>
                  <a:gd fmla="*/ 2 w 13" name="T82"/>
                  <a:gd fmla="*/ 3 h 5" name="T83"/>
                  <a:gd fmla="*/ 1 w 13" name="T84"/>
                  <a:gd fmla="*/ 2 h 5" name="T85"/>
                  <a:gd fmla="*/ 2 w 13" name="T86"/>
                  <a:gd fmla="*/ 1 h 5" name="T87"/>
                  <a:gd fmla="*/ 3 w 13" name="T88"/>
                  <a:gd fmla="*/ 2 h 5" name="T89"/>
                  <a:gd fmla="*/ 3 w 13" name="T90"/>
                  <a:gd fmla="*/ 1 h 5" name="T91"/>
                  <a:gd fmla="*/ 2 w 13" name="T92"/>
                  <a:gd fmla="*/ 0 h 5" name="T93"/>
                  <a:gd fmla="*/ 0 w 13" name="T94"/>
                  <a:gd fmla="*/ 2 h 5" name="T95"/>
                  <a:gd fmla="*/ 1 w 13" name="T96"/>
                  <a:gd fmla="*/ 3 h 5" name="T97"/>
                  <a:gd fmla="*/ 2 w 13" name="T98"/>
                  <a:gd fmla="*/ 4 h 5" name="T99"/>
                  <a:gd fmla="*/ 1 w 13" name="T100"/>
                  <a:gd fmla="*/ 5 h 5" name="T101"/>
                  <a:gd fmla="*/ 0 w 13" name="T102"/>
                  <a:gd fmla="*/ 4 h 5" name="T103"/>
                  <a:gd fmla="*/ 0 w 13" name="T104"/>
                  <a:gd fmla="*/ 5 h 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 w="13">
                    <a:moveTo>
                      <a:pt x="10" y="5"/>
                    </a:moveTo>
                    <a:cubicBezTo>
                      <a:pt x="10" y="5"/>
                      <a:pt x="10" y="5"/>
                      <a:pt x="11" y="5"/>
                    </a:cubicBezTo>
                    <a:cubicBezTo>
                      <a:pt x="12" y="5"/>
                      <a:pt x="13" y="5"/>
                      <a:pt x="13" y="4"/>
                    </a:cubicBezTo>
                    <a:cubicBezTo>
                      <a:pt x="13" y="3"/>
                      <a:pt x="12" y="3"/>
                      <a:pt x="12" y="3"/>
                    </a:cubicBezTo>
                    <a:cubicBezTo>
                      <a:pt x="11" y="2"/>
                      <a:pt x="11" y="2"/>
                      <a:pt x="11" y="2"/>
                    </a:cubicBezTo>
                    <a:cubicBezTo>
                      <a:pt x="11" y="2"/>
                      <a:pt x="11" y="1"/>
                      <a:pt x="11" y="1"/>
                    </a:cubicBezTo>
                    <a:cubicBezTo>
                      <a:pt x="12" y="1"/>
                      <a:pt x="12" y="1"/>
                      <a:pt x="12" y="2"/>
                    </a:cubicBezTo>
                    <a:cubicBezTo>
                      <a:pt x="13" y="1"/>
                      <a:pt x="13" y="1"/>
                      <a:pt x="13" y="1"/>
                    </a:cubicBezTo>
                    <a:cubicBezTo>
                      <a:pt x="12" y="1"/>
                      <a:pt x="12" y="0"/>
                      <a:pt x="11" y="0"/>
                    </a:cubicBezTo>
                    <a:cubicBezTo>
                      <a:pt x="10" y="0"/>
                      <a:pt x="10" y="1"/>
                      <a:pt x="10" y="2"/>
                    </a:cubicBezTo>
                    <a:cubicBezTo>
                      <a:pt x="10" y="3"/>
                      <a:pt x="10" y="3"/>
                      <a:pt x="11" y="3"/>
                    </a:cubicBezTo>
                    <a:cubicBezTo>
                      <a:pt x="12" y="4"/>
                      <a:pt x="12" y="4"/>
                      <a:pt x="12" y="4"/>
                    </a:cubicBezTo>
                    <a:cubicBezTo>
                      <a:pt x="12" y="4"/>
                      <a:pt x="12" y="5"/>
                      <a:pt x="11" y="5"/>
                    </a:cubicBezTo>
                    <a:cubicBezTo>
                      <a:pt x="11" y="5"/>
                      <a:pt x="10" y="4"/>
                      <a:pt x="10" y="4"/>
                    </a:cubicBezTo>
                    <a:lnTo>
                      <a:pt x="10" y="5"/>
                    </a:lnTo>
                    <a:close/>
                    <a:moveTo>
                      <a:pt x="8" y="5"/>
                    </a:moveTo>
                    <a:cubicBezTo>
                      <a:pt x="9" y="5"/>
                      <a:pt x="9" y="5"/>
                      <a:pt x="9" y="5"/>
                    </a:cubicBezTo>
                    <a:cubicBezTo>
                      <a:pt x="9" y="1"/>
                      <a:pt x="9" y="1"/>
                      <a:pt x="9" y="1"/>
                    </a:cubicBezTo>
                    <a:cubicBezTo>
                      <a:pt x="7" y="1"/>
                      <a:pt x="7" y="1"/>
                      <a:pt x="7" y="1"/>
                    </a:cubicBezTo>
                    <a:cubicBezTo>
                      <a:pt x="7" y="2"/>
                      <a:pt x="7" y="2"/>
                      <a:pt x="7" y="2"/>
                    </a:cubicBezTo>
                    <a:cubicBezTo>
                      <a:pt x="7" y="3"/>
                      <a:pt x="6" y="3"/>
                      <a:pt x="6" y="4"/>
                    </a:cubicBezTo>
                    <a:cubicBezTo>
                      <a:pt x="6" y="4"/>
                      <a:pt x="6" y="4"/>
                      <a:pt x="6" y="4"/>
                    </a:cubicBezTo>
                    <a:cubicBezTo>
                      <a:pt x="6" y="3"/>
                      <a:pt x="6" y="3"/>
                      <a:pt x="6" y="2"/>
                    </a:cubicBezTo>
                    <a:cubicBezTo>
                      <a:pt x="5" y="1"/>
                      <a:pt x="5" y="1"/>
                      <a:pt x="5" y="1"/>
                    </a:cubicBezTo>
                    <a:cubicBezTo>
                      <a:pt x="4" y="1"/>
                      <a:pt x="4" y="1"/>
                      <a:pt x="4" y="1"/>
                    </a:cubicBezTo>
                    <a:cubicBezTo>
                      <a:pt x="4" y="5"/>
                      <a:pt x="4" y="5"/>
                      <a:pt x="4" y="5"/>
                    </a:cubicBezTo>
                    <a:cubicBezTo>
                      <a:pt x="5" y="5"/>
                      <a:pt x="5" y="5"/>
                      <a:pt x="5" y="5"/>
                    </a:cubicBezTo>
                    <a:cubicBezTo>
                      <a:pt x="5" y="4"/>
                      <a:pt x="5" y="4"/>
                      <a:pt x="5" y="4"/>
                    </a:cubicBezTo>
                    <a:cubicBezTo>
                      <a:pt x="5" y="3"/>
                      <a:pt x="5" y="2"/>
                      <a:pt x="5" y="2"/>
                    </a:cubicBezTo>
                    <a:cubicBezTo>
                      <a:pt x="5" y="2"/>
                      <a:pt x="5" y="2"/>
                      <a:pt x="5" y="2"/>
                    </a:cubicBezTo>
                    <a:cubicBezTo>
                      <a:pt x="5" y="2"/>
                      <a:pt x="5" y="3"/>
                      <a:pt x="5" y="3"/>
                    </a:cubicBezTo>
                    <a:cubicBezTo>
                      <a:pt x="6" y="5"/>
                      <a:pt x="6" y="5"/>
                      <a:pt x="6" y="5"/>
                    </a:cubicBezTo>
                    <a:cubicBezTo>
                      <a:pt x="7" y="5"/>
                      <a:pt x="7" y="5"/>
                      <a:pt x="7" y="5"/>
                    </a:cubicBezTo>
                    <a:cubicBezTo>
                      <a:pt x="7" y="3"/>
                      <a:pt x="7" y="3"/>
                      <a:pt x="7" y="3"/>
                    </a:cubicBezTo>
                    <a:cubicBezTo>
                      <a:pt x="7" y="3"/>
                      <a:pt x="8" y="2"/>
                      <a:pt x="8" y="2"/>
                    </a:cubicBezTo>
                    <a:cubicBezTo>
                      <a:pt x="8" y="2"/>
                      <a:pt x="8" y="2"/>
                      <a:pt x="8" y="2"/>
                    </a:cubicBezTo>
                    <a:cubicBezTo>
                      <a:pt x="8" y="2"/>
                      <a:pt x="8" y="3"/>
                      <a:pt x="8" y="4"/>
                    </a:cubicBezTo>
                    <a:lnTo>
                      <a:pt x="8" y="5"/>
                    </a:lnTo>
                    <a:close/>
                    <a:moveTo>
                      <a:pt x="0" y="5"/>
                    </a:moveTo>
                    <a:cubicBezTo>
                      <a:pt x="0" y="5"/>
                      <a:pt x="0" y="5"/>
                      <a:pt x="1" y="5"/>
                    </a:cubicBezTo>
                    <a:cubicBezTo>
                      <a:pt x="2" y="5"/>
                      <a:pt x="3" y="5"/>
                      <a:pt x="3" y="4"/>
                    </a:cubicBezTo>
                    <a:cubicBezTo>
                      <a:pt x="3" y="3"/>
                      <a:pt x="3" y="3"/>
                      <a:pt x="2" y="3"/>
                    </a:cubicBezTo>
                    <a:cubicBezTo>
                      <a:pt x="1" y="2"/>
                      <a:pt x="1" y="2"/>
                      <a:pt x="1" y="2"/>
                    </a:cubicBezTo>
                    <a:cubicBezTo>
                      <a:pt x="1" y="2"/>
                      <a:pt x="1" y="1"/>
                      <a:pt x="2" y="1"/>
                    </a:cubicBezTo>
                    <a:cubicBezTo>
                      <a:pt x="2" y="1"/>
                      <a:pt x="2" y="1"/>
                      <a:pt x="3" y="2"/>
                    </a:cubicBezTo>
                    <a:cubicBezTo>
                      <a:pt x="3" y="1"/>
                      <a:pt x="3" y="1"/>
                      <a:pt x="3" y="1"/>
                    </a:cubicBezTo>
                    <a:cubicBezTo>
                      <a:pt x="3" y="1"/>
                      <a:pt x="2" y="0"/>
                      <a:pt x="2" y="0"/>
                    </a:cubicBezTo>
                    <a:cubicBezTo>
                      <a:pt x="0" y="0"/>
                      <a:pt x="0" y="1"/>
                      <a:pt x="0" y="2"/>
                    </a:cubicBezTo>
                    <a:cubicBezTo>
                      <a:pt x="0" y="3"/>
                      <a:pt x="0" y="3"/>
                      <a:pt x="1" y="3"/>
                    </a:cubicBezTo>
                    <a:cubicBezTo>
                      <a:pt x="2" y="4"/>
                      <a:pt x="2" y="4"/>
                      <a:pt x="2" y="4"/>
                    </a:cubicBezTo>
                    <a:cubicBezTo>
                      <a:pt x="2" y="4"/>
                      <a:pt x="2" y="5"/>
                      <a:pt x="1" y="5"/>
                    </a:cubicBezTo>
                    <a:cubicBezTo>
                      <a:pt x="1" y="5"/>
                      <a:pt x="0" y="4"/>
                      <a:pt x="0" y="4"/>
                    </a:cubicBezTo>
                    <a:lnTo>
                      <a:pt x="0"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59"/>
              <p:cNvSpPr/>
              <p:nvPr/>
            </p:nvSpPr>
            <p:spPr bwMode="auto">
              <a:xfrm>
                <a:off x="3733" y="2169689"/>
                <a:ext cx="449263" cy="304800"/>
              </a:xfrm>
              <a:custGeom>
                <a:gdLst>
                  <a:gd fmla="*/ 34 w 40" name="T0"/>
                  <a:gd fmla="*/ 13 h 27" name="T1"/>
                  <a:gd fmla="*/ 30 w 40" name="T2"/>
                  <a:gd fmla="*/ 4 h 27" name="T3"/>
                  <a:gd fmla="*/ 20 w 40" name="T4"/>
                  <a:gd fmla="*/ 0 h 27" name="T5"/>
                  <a:gd fmla="*/ 10 w 40" name="T6"/>
                  <a:gd fmla="*/ 4 h 27" name="T7"/>
                  <a:gd fmla="*/ 6 w 40" name="T8"/>
                  <a:gd fmla="*/ 13 h 27" name="T9"/>
                  <a:gd fmla="*/ 0 w 40" name="T10"/>
                  <a:gd fmla="*/ 19 h 27" name="T11"/>
                  <a:gd fmla="*/ 6 w 40" name="T12"/>
                  <a:gd fmla="*/ 25 h 27" name="T13"/>
                  <a:gd fmla="*/ 8 w 40" name="T14"/>
                  <a:gd fmla="*/ 27 h 27" name="T15"/>
                  <a:gd fmla="*/ 10 w 40" name="T16"/>
                  <a:gd fmla="*/ 25 h 27" name="T17"/>
                  <a:gd fmla="*/ 10 w 40" name="T18"/>
                  <a:gd fmla="*/ 14 h 27" name="T19"/>
                  <a:gd fmla="*/ 10 w 40" name="T20"/>
                  <a:gd fmla="*/ 14 h 27" name="T21"/>
                  <a:gd fmla="*/ 13 w 40" name="T22"/>
                  <a:gd fmla="*/ 7 h 27" name="T23"/>
                  <a:gd fmla="*/ 20 w 40" name="T24"/>
                  <a:gd fmla="*/ 4 h 27" name="T25"/>
                  <a:gd fmla="*/ 28 w 40" name="T26"/>
                  <a:gd fmla="*/ 7 h 27" name="T27"/>
                  <a:gd fmla="*/ 31 w 40" name="T28"/>
                  <a:gd fmla="*/ 14 h 27" name="T29"/>
                  <a:gd fmla="*/ 31 w 40" name="T30"/>
                  <a:gd fmla="*/ 14 h 27" name="T31"/>
                  <a:gd fmla="*/ 31 w 40" name="T32"/>
                  <a:gd fmla="*/ 25 h 27" name="T33"/>
                  <a:gd fmla="*/ 33 w 40" name="T34"/>
                  <a:gd fmla="*/ 27 h 27" name="T35"/>
                  <a:gd fmla="*/ 34 w 40" name="T36"/>
                  <a:gd fmla="*/ 25 h 27" name="T37"/>
                  <a:gd fmla="*/ 40 w 40" name="T38"/>
                  <a:gd fmla="*/ 19 h 27" name="T39"/>
                  <a:gd fmla="*/ 34 w 40" name="T40"/>
                  <a:gd fmla="*/ 13 h 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7" w="40">
                    <a:moveTo>
                      <a:pt x="34" y="13"/>
                    </a:moveTo>
                    <a:cubicBezTo>
                      <a:pt x="34" y="10"/>
                      <a:pt x="33" y="6"/>
                      <a:pt x="30" y="4"/>
                    </a:cubicBezTo>
                    <a:cubicBezTo>
                      <a:pt x="28" y="2"/>
                      <a:pt x="24" y="0"/>
                      <a:pt x="20" y="0"/>
                    </a:cubicBezTo>
                    <a:cubicBezTo>
                      <a:pt x="16" y="0"/>
                      <a:pt x="13" y="2"/>
                      <a:pt x="10" y="4"/>
                    </a:cubicBezTo>
                    <a:cubicBezTo>
                      <a:pt x="8" y="6"/>
                      <a:pt x="6" y="10"/>
                      <a:pt x="6" y="13"/>
                    </a:cubicBezTo>
                    <a:cubicBezTo>
                      <a:pt x="3" y="13"/>
                      <a:pt x="0" y="16"/>
                      <a:pt x="0" y="19"/>
                    </a:cubicBezTo>
                    <a:cubicBezTo>
                      <a:pt x="0" y="23"/>
                      <a:pt x="3" y="25"/>
                      <a:pt x="6" y="25"/>
                    </a:cubicBezTo>
                    <a:cubicBezTo>
                      <a:pt x="6" y="26"/>
                      <a:pt x="7" y="27"/>
                      <a:pt x="8" y="27"/>
                    </a:cubicBezTo>
                    <a:cubicBezTo>
                      <a:pt x="9" y="27"/>
                      <a:pt x="10" y="26"/>
                      <a:pt x="10" y="25"/>
                    </a:cubicBezTo>
                    <a:cubicBezTo>
                      <a:pt x="10" y="14"/>
                      <a:pt x="10" y="14"/>
                      <a:pt x="10" y="14"/>
                    </a:cubicBezTo>
                    <a:cubicBezTo>
                      <a:pt x="10" y="14"/>
                      <a:pt x="10" y="14"/>
                      <a:pt x="10" y="14"/>
                    </a:cubicBezTo>
                    <a:cubicBezTo>
                      <a:pt x="10" y="11"/>
                      <a:pt x="11" y="9"/>
                      <a:pt x="13" y="7"/>
                    </a:cubicBezTo>
                    <a:cubicBezTo>
                      <a:pt x="15" y="5"/>
                      <a:pt x="17" y="4"/>
                      <a:pt x="20" y="4"/>
                    </a:cubicBezTo>
                    <a:cubicBezTo>
                      <a:pt x="23" y="4"/>
                      <a:pt x="26" y="5"/>
                      <a:pt x="28" y="7"/>
                    </a:cubicBezTo>
                    <a:cubicBezTo>
                      <a:pt x="30" y="9"/>
                      <a:pt x="31" y="11"/>
                      <a:pt x="31" y="14"/>
                    </a:cubicBezTo>
                    <a:cubicBezTo>
                      <a:pt x="31" y="14"/>
                      <a:pt x="31" y="14"/>
                      <a:pt x="31" y="14"/>
                    </a:cubicBezTo>
                    <a:cubicBezTo>
                      <a:pt x="31" y="25"/>
                      <a:pt x="31" y="25"/>
                      <a:pt x="31" y="25"/>
                    </a:cubicBezTo>
                    <a:cubicBezTo>
                      <a:pt x="31" y="26"/>
                      <a:pt x="32" y="27"/>
                      <a:pt x="33" y="27"/>
                    </a:cubicBezTo>
                    <a:cubicBezTo>
                      <a:pt x="34" y="27"/>
                      <a:pt x="34" y="26"/>
                      <a:pt x="34" y="25"/>
                    </a:cubicBezTo>
                    <a:cubicBezTo>
                      <a:pt x="38" y="25"/>
                      <a:pt x="40" y="23"/>
                      <a:pt x="40" y="19"/>
                    </a:cubicBezTo>
                    <a:cubicBezTo>
                      <a:pt x="40" y="16"/>
                      <a:pt x="38" y="13"/>
                      <a:pt x="34"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60"/>
              <p:cNvSpPr/>
              <p:nvPr/>
            </p:nvSpPr>
            <p:spPr bwMode="auto">
              <a:xfrm>
                <a:off x="183120" y="3568276"/>
                <a:ext cx="101600" cy="169862"/>
              </a:xfrm>
              <a:custGeom>
                <a:gdLst>
                  <a:gd fmla="*/ 8 w 9" name="T0"/>
                  <a:gd fmla="*/ 12 h 15" name="T1"/>
                  <a:gd fmla="*/ 5 w 9" name="T2"/>
                  <a:gd fmla="*/ 12 h 15" name="T3"/>
                  <a:gd fmla="*/ 5 w 9" name="T4"/>
                  <a:gd fmla="*/ 1 h 15" name="T5"/>
                  <a:gd fmla="*/ 5 w 9" name="T6"/>
                  <a:gd fmla="*/ 0 h 15" name="T7"/>
                  <a:gd fmla="*/ 4 w 9" name="T8"/>
                  <a:gd fmla="*/ 0 h 15" name="T9"/>
                  <a:gd fmla="*/ 3 w 9" name="T10"/>
                  <a:gd fmla="*/ 1 h 15" name="T11"/>
                  <a:gd fmla="*/ 3 w 9" name="T12"/>
                  <a:gd fmla="*/ 12 h 15" name="T13"/>
                  <a:gd fmla="*/ 0 w 9" name="T14"/>
                  <a:gd fmla="*/ 12 h 15" name="T15"/>
                  <a:gd fmla="*/ 0 w 9" name="T16"/>
                  <a:gd fmla="*/ 13 h 15" name="T17"/>
                  <a:gd fmla="*/ 0 w 9" name="T18"/>
                  <a:gd fmla="*/ 14 h 15" name="T19"/>
                  <a:gd fmla="*/ 0 w 9" name="T20"/>
                  <a:gd fmla="*/ 15 h 15" name="T21"/>
                  <a:gd fmla="*/ 8 w 9" name="T22"/>
                  <a:gd fmla="*/ 15 h 15" name="T23"/>
                  <a:gd fmla="*/ 9 w 9" name="T24"/>
                  <a:gd fmla="*/ 14 h 15" name="T25"/>
                  <a:gd fmla="*/ 9 w 9" name="T26"/>
                  <a:gd fmla="*/ 13 h 15" name="T27"/>
                  <a:gd fmla="*/ 8 w 9" name="T28"/>
                  <a:gd fmla="*/ 12 h 1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 w="9">
                    <a:moveTo>
                      <a:pt x="8" y="12"/>
                    </a:moveTo>
                    <a:cubicBezTo>
                      <a:pt x="5" y="12"/>
                      <a:pt x="5" y="12"/>
                      <a:pt x="5" y="12"/>
                    </a:cubicBezTo>
                    <a:cubicBezTo>
                      <a:pt x="5" y="1"/>
                      <a:pt x="5" y="1"/>
                      <a:pt x="5" y="1"/>
                    </a:cubicBezTo>
                    <a:cubicBezTo>
                      <a:pt x="5" y="0"/>
                      <a:pt x="5" y="0"/>
                      <a:pt x="5" y="0"/>
                    </a:cubicBezTo>
                    <a:cubicBezTo>
                      <a:pt x="4" y="0"/>
                      <a:pt x="4" y="0"/>
                      <a:pt x="4" y="0"/>
                    </a:cubicBezTo>
                    <a:cubicBezTo>
                      <a:pt x="3" y="0"/>
                      <a:pt x="3" y="0"/>
                      <a:pt x="3" y="1"/>
                    </a:cubicBezTo>
                    <a:cubicBezTo>
                      <a:pt x="3" y="12"/>
                      <a:pt x="3" y="12"/>
                      <a:pt x="3" y="12"/>
                    </a:cubicBezTo>
                    <a:cubicBezTo>
                      <a:pt x="0" y="12"/>
                      <a:pt x="0" y="12"/>
                      <a:pt x="0" y="12"/>
                    </a:cubicBezTo>
                    <a:cubicBezTo>
                      <a:pt x="0" y="12"/>
                      <a:pt x="0" y="12"/>
                      <a:pt x="0" y="13"/>
                    </a:cubicBezTo>
                    <a:cubicBezTo>
                      <a:pt x="0" y="14"/>
                      <a:pt x="0" y="14"/>
                      <a:pt x="0" y="14"/>
                    </a:cubicBezTo>
                    <a:cubicBezTo>
                      <a:pt x="0" y="14"/>
                      <a:pt x="0" y="15"/>
                      <a:pt x="0" y="15"/>
                    </a:cubicBezTo>
                    <a:cubicBezTo>
                      <a:pt x="8" y="15"/>
                      <a:pt x="8" y="15"/>
                      <a:pt x="8" y="15"/>
                    </a:cubicBezTo>
                    <a:cubicBezTo>
                      <a:pt x="8" y="15"/>
                      <a:pt x="9" y="14"/>
                      <a:pt x="9" y="14"/>
                    </a:cubicBezTo>
                    <a:cubicBezTo>
                      <a:pt x="9" y="13"/>
                      <a:pt x="9" y="13"/>
                      <a:pt x="9" y="13"/>
                    </a:cubicBezTo>
                    <a:cubicBezTo>
                      <a:pt x="9" y="12"/>
                      <a:pt x="8" y="12"/>
                      <a:pt x="8"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61"/>
              <p:cNvSpPr/>
              <p:nvPr/>
            </p:nvSpPr>
            <p:spPr bwMode="auto">
              <a:xfrm>
                <a:off x="194233" y="3444451"/>
                <a:ext cx="79375" cy="112712"/>
              </a:xfrm>
              <a:custGeom>
                <a:gdLst>
                  <a:gd fmla="*/ 7 w 7" name="T0"/>
                  <a:gd fmla="*/ 9 h 10" name="T1"/>
                  <a:gd fmla="*/ 6 w 7" name="T2"/>
                  <a:gd fmla="*/ 10 h 10" name="T3"/>
                  <a:gd fmla="*/ 1 w 7" name="T4"/>
                  <a:gd fmla="*/ 10 h 10" name="T5"/>
                  <a:gd fmla="*/ 0 w 7" name="T6"/>
                  <a:gd fmla="*/ 9 h 10" name="T7"/>
                  <a:gd fmla="*/ 0 w 7" name="T8"/>
                  <a:gd fmla="*/ 2 h 10" name="T9"/>
                  <a:gd fmla="*/ 1 w 7" name="T10"/>
                  <a:gd fmla="*/ 0 h 10" name="T11"/>
                  <a:gd fmla="*/ 6 w 7" name="T12"/>
                  <a:gd fmla="*/ 0 h 10" name="T13"/>
                  <a:gd fmla="*/ 7 w 7" name="T14"/>
                  <a:gd fmla="*/ 2 h 10" name="T15"/>
                  <a:gd fmla="*/ 7 w 7" name="T16"/>
                  <a:gd fmla="*/ 9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7">
                    <a:moveTo>
                      <a:pt x="7" y="9"/>
                    </a:moveTo>
                    <a:cubicBezTo>
                      <a:pt x="7" y="10"/>
                      <a:pt x="6" y="10"/>
                      <a:pt x="6" y="10"/>
                    </a:cubicBezTo>
                    <a:cubicBezTo>
                      <a:pt x="1" y="10"/>
                      <a:pt x="1" y="10"/>
                      <a:pt x="1" y="10"/>
                    </a:cubicBezTo>
                    <a:cubicBezTo>
                      <a:pt x="0" y="10"/>
                      <a:pt x="0" y="10"/>
                      <a:pt x="0" y="9"/>
                    </a:cubicBezTo>
                    <a:cubicBezTo>
                      <a:pt x="0" y="2"/>
                      <a:pt x="0" y="2"/>
                      <a:pt x="0" y="2"/>
                    </a:cubicBezTo>
                    <a:cubicBezTo>
                      <a:pt x="0" y="1"/>
                      <a:pt x="0" y="0"/>
                      <a:pt x="1" y="0"/>
                    </a:cubicBezTo>
                    <a:cubicBezTo>
                      <a:pt x="6" y="0"/>
                      <a:pt x="6" y="0"/>
                      <a:pt x="6" y="0"/>
                    </a:cubicBezTo>
                    <a:cubicBezTo>
                      <a:pt x="6" y="0"/>
                      <a:pt x="7" y="1"/>
                      <a:pt x="7" y="2"/>
                    </a:cubicBezTo>
                    <a:lnTo>
                      <a:pt x="7" y="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62"/>
              <p:cNvSpPr/>
              <p:nvPr/>
            </p:nvSpPr>
            <p:spPr bwMode="auto">
              <a:xfrm>
                <a:off x="295833" y="3376189"/>
                <a:ext cx="123825" cy="249237"/>
              </a:xfrm>
              <a:custGeom>
                <a:gdLst>
                  <a:gd fmla="*/ 2 w 11" name="T0"/>
                  <a:gd fmla="*/ 5 h 22" name="T1"/>
                  <a:gd fmla="*/ 0 w 11" name="T2"/>
                  <a:gd fmla="*/ 8 h 22" name="T3"/>
                  <a:gd fmla="*/ 0 w 11" name="T4"/>
                  <a:gd fmla="*/ 13 h 22" name="T5"/>
                  <a:gd fmla="*/ 2 w 11" name="T6"/>
                  <a:gd fmla="*/ 16 h 22" name="T7"/>
                  <a:gd fmla="*/ 10 w 11" name="T8"/>
                  <a:gd fmla="*/ 21 h 22" name="T9"/>
                  <a:gd fmla="*/ 11 w 11" name="T10"/>
                  <a:gd fmla="*/ 20 h 22" name="T11"/>
                  <a:gd fmla="*/ 11 w 11" name="T12"/>
                  <a:gd fmla="*/ 1 h 22" name="T13"/>
                  <a:gd fmla="*/ 10 w 11" name="T14"/>
                  <a:gd fmla="*/ 0 h 22" name="T15"/>
                  <a:gd fmla="*/ 2 w 11" name="T16"/>
                  <a:gd fmla="*/ 5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1">
                    <a:moveTo>
                      <a:pt x="2" y="5"/>
                    </a:moveTo>
                    <a:cubicBezTo>
                      <a:pt x="1" y="5"/>
                      <a:pt x="0" y="7"/>
                      <a:pt x="0" y="8"/>
                    </a:cubicBezTo>
                    <a:cubicBezTo>
                      <a:pt x="0" y="13"/>
                      <a:pt x="0" y="13"/>
                      <a:pt x="0" y="13"/>
                    </a:cubicBezTo>
                    <a:cubicBezTo>
                      <a:pt x="0" y="14"/>
                      <a:pt x="1" y="16"/>
                      <a:pt x="2" y="16"/>
                    </a:cubicBezTo>
                    <a:cubicBezTo>
                      <a:pt x="10" y="21"/>
                      <a:pt x="10" y="21"/>
                      <a:pt x="10" y="21"/>
                    </a:cubicBezTo>
                    <a:cubicBezTo>
                      <a:pt x="11" y="22"/>
                      <a:pt x="11" y="21"/>
                      <a:pt x="11" y="20"/>
                    </a:cubicBezTo>
                    <a:cubicBezTo>
                      <a:pt x="11" y="1"/>
                      <a:pt x="11" y="1"/>
                      <a:pt x="11" y="1"/>
                    </a:cubicBezTo>
                    <a:cubicBezTo>
                      <a:pt x="11" y="0"/>
                      <a:pt x="11" y="0"/>
                      <a:pt x="10" y="0"/>
                    </a:cubicBezTo>
                    <a:lnTo>
                      <a:pt x="2"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63"/>
              <p:cNvSpPr/>
              <p:nvPr/>
            </p:nvSpPr>
            <p:spPr bwMode="auto">
              <a:xfrm>
                <a:off x="37070" y="3376189"/>
                <a:ext cx="123825" cy="249237"/>
              </a:xfrm>
              <a:custGeom>
                <a:gdLst>
                  <a:gd fmla="*/ 10 w 11" name="T0"/>
                  <a:gd fmla="*/ 17 h 22" name="T1"/>
                  <a:gd fmla="*/ 11 w 11" name="T2"/>
                  <a:gd fmla="*/ 13 h 22" name="T3"/>
                  <a:gd fmla="*/ 11 w 11" name="T4"/>
                  <a:gd fmla="*/ 8 h 22" name="T5"/>
                  <a:gd fmla="*/ 10 w 11" name="T6"/>
                  <a:gd fmla="*/ 5 h 22" name="T7"/>
                  <a:gd fmla="*/ 2 w 11" name="T8"/>
                  <a:gd fmla="*/ 0 h 22" name="T9"/>
                  <a:gd fmla="*/ 0 w 11" name="T10"/>
                  <a:gd fmla="*/ 1 h 22" name="T11"/>
                  <a:gd fmla="*/ 0 w 11" name="T12"/>
                  <a:gd fmla="*/ 20 h 22" name="T13"/>
                  <a:gd fmla="*/ 2 w 11" name="T14"/>
                  <a:gd fmla="*/ 21 h 22" name="T15"/>
                  <a:gd fmla="*/ 10 w 11" name="T16"/>
                  <a:gd fmla="*/ 17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1">
                    <a:moveTo>
                      <a:pt x="10" y="17"/>
                    </a:moveTo>
                    <a:cubicBezTo>
                      <a:pt x="11" y="16"/>
                      <a:pt x="11" y="15"/>
                      <a:pt x="11" y="13"/>
                    </a:cubicBezTo>
                    <a:cubicBezTo>
                      <a:pt x="11" y="8"/>
                      <a:pt x="11" y="8"/>
                      <a:pt x="11" y="8"/>
                    </a:cubicBezTo>
                    <a:cubicBezTo>
                      <a:pt x="11" y="7"/>
                      <a:pt x="11" y="6"/>
                      <a:pt x="10" y="5"/>
                    </a:cubicBezTo>
                    <a:cubicBezTo>
                      <a:pt x="2" y="0"/>
                      <a:pt x="2" y="0"/>
                      <a:pt x="2" y="0"/>
                    </a:cubicBezTo>
                    <a:cubicBezTo>
                      <a:pt x="1" y="0"/>
                      <a:pt x="0" y="0"/>
                      <a:pt x="0" y="1"/>
                    </a:cubicBezTo>
                    <a:cubicBezTo>
                      <a:pt x="0" y="20"/>
                      <a:pt x="0" y="20"/>
                      <a:pt x="0" y="20"/>
                    </a:cubicBezTo>
                    <a:cubicBezTo>
                      <a:pt x="0" y="21"/>
                      <a:pt x="1" y="22"/>
                      <a:pt x="2" y="21"/>
                    </a:cubicBezTo>
                    <a:lnTo>
                      <a:pt x="10" y="1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64"/>
              <p:cNvSpPr/>
              <p:nvPr/>
            </p:nvSpPr>
            <p:spPr bwMode="auto">
              <a:xfrm>
                <a:off x="375208" y="4211214"/>
                <a:ext cx="22225" cy="112712"/>
              </a:xfrm>
              <a:custGeom>
                <a:gdLst>
                  <a:gd fmla="*/ 1 w 2" name="T0"/>
                  <a:gd fmla="*/ 0 h 10" name="T1"/>
                  <a:gd fmla="*/ 0 w 2" name="T2"/>
                  <a:gd fmla="*/ 1 h 10" name="T3"/>
                  <a:gd fmla="*/ 0 w 2" name="T4"/>
                  <a:gd fmla="*/ 2 h 10" name="T5"/>
                  <a:gd fmla="*/ 0 w 2" name="T6"/>
                  <a:gd fmla="*/ 4 h 10" name="T7"/>
                  <a:gd fmla="*/ 0 w 2" name="T8"/>
                  <a:gd fmla="*/ 6 h 10" name="T9"/>
                  <a:gd fmla="*/ 0 w 2" name="T10"/>
                  <a:gd fmla="*/ 7 h 10" name="T11"/>
                  <a:gd fmla="*/ 0 w 2" name="T12"/>
                  <a:gd fmla="*/ 9 h 10" name="T13"/>
                  <a:gd fmla="*/ 1 w 2" name="T14"/>
                  <a:gd fmla="*/ 10 h 10" name="T15"/>
                  <a:gd fmla="*/ 2 w 2" name="T16"/>
                  <a:gd fmla="*/ 9 h 10" name="T17"/>
                  <a:gd fmla="*/ 2 w 2" name="T18"/>
                  <a:gd fmla="*/ 7 h 10" name="T19"/>
                  <a:gd fmla="*/ 2 w 2" name="T20"/>
                  <a:gd fmla="*/ 6 h 10" name="T21"/>
                  <a:gd fmla="*/ 2 w 2" name="T22"/>
                  <a:gd fmla="*/ 4 h 10" name="T23"/>
                  <a:gd fmla="*/ 2 w 2" name="T24"/>
                  <a:gd fmla="*/ 2 h 10" name="T25"/>
                  <a:gd fmla="*/ 2 w 2" name="T26"/>
                  <a:gd fmla="*/ 1 h 10" name="T27"/>
                  <a:gd fmla="*/ 1 w 2"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2">
                    <a:moveTo>
                      <a:pt x="1"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1" y="10"/>
                    </a:cubicBezTo>
                    <a:cubicBezTo>
                      <a:pt x="1" y="10"/>
                      <a:pt x="2" y="9"/>
                      <a:pt x="2" y="9"/>
                    </a:cubicBezTo>
                    <a:cubicBezTo>
                      <a:pt x="2" y="7"/>
                      <a:pt x="2" y="7"/>
                      <a:pt x="2" y="7"/>
                    </a:cubicBezTo>
                    <a:cubicBezTo>
                      <a:pt x="2" y="6"/>
                      <a:pt x="2" y="6"/>
                      <a:pt x="2" y="6"/>
                    </a:cubicBezTo>
                    <a:cubicBezTo>
                      <a:pt x="2" y="4"/>
                      <a:pt x="2" y="4"/>
                      <a:pt x="2" y="4"/>
                    </a:cubicBezTo>
                    <a:cubicBezTo>
                      <a:pt x="2" y="2"/>
                      <a:pt x="2" y="2"/>
                      <a:pt x="2" y="2"/>
                    </a:cubicBezTo>
                    <a:cubicBezTo>
                      <a:pt x="2" y="1"/>
                      <a:pt x="2" y="1"/>
                      <a:pt x="2" y="1"/>
                    </a:cubicBezTo>
                    <a:cubicBezTo>
                      <a:pt x="2" y="0"/>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65"/>
              <p:cNvSpPr/>
              <p:nvPr/>
            </p:nvSpPr>
            <p:spPr bwMode="auto">
              <a:xfrm>
                <a:off x="70408" y="4211214"/>
                <a:ext cx="11113" cy="112712"/>
              </a:xfrm>
              <a:custGeom>
                <a:gdLst>
                  <a:gd fmla="*/ 0 w 1" name="T0"/>
                  <a:gd fmla="*/ 0 h 10" name="T1"/>
                  <a:gd fmla="*/ 0 w 1" name="T2"/>
                  <a:gd fmla="*/ 1 h 10" name="T3"/>
                  <a:gd fmla="*/ 0 w 1" name="T4"/>
                  <a:gd fmla="*/ 2 h 10" name="T5"/>
                  <a:gd fmla="*/ 0 w 1" name="T6"/>
                  <a:gd fmla="*/ 4 h 10" name="T7"/>
                  <a:gd fmla="*/ 0 w 1" name="T8"/>
                  <a:gd fmla="*/ 6 h 10" name="T9"/>
                  <a:gd fmla="*/ 0 w 1" name="T10"/>
                  <a:gd fmla="*/ 7 h 10" name="T11"/>
                  <a:gd fmla="*/ 0 w 1" name="T12"/>
                  <a:gd fmla="*/ 9 h 10" name="T13"/>
                  <a:gd fmla="*/ 0 w 1" name="T14"/>
                  <a:gd fmla="*/ 10 h 10" name="T15"/>
                  <a:gd fmla="*/ 1 w 1" name="T16"/>
                  <a:gd fmla="*/ 9 h 10" name="T17"/>
                  <a:gd fmla="*/ 1 w 1" name="T18"/>
                  <a:gd fmla="*/ 7 h 10" name="T19"/>
                  <a:gd fmla="*/ 1 w 1" name="T20"/>
                  <a:gd fmla="*/ 6 h 10" name="T21"/>
                  <a:gd fmla="*/ 1 w 1" name="T22"/>
                  <a:gd fmla="*/ 4 h 10" name="T23"/>
                  <a:gd fmla="*/ 1 w 1" name="T24"/>
                  <a:gd fmla="*/ 2 h 10" name="T25"/>
                  <a:gd fmla="*/ 1 w 1" name="T26"/>
                  <a:gd fmla="*/ 1 h 10" name="T27"/>
                  <a:gd fmla="*/ 0 w 1"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1">
                    <a:moveTo>
                      <a:pt x="0"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0" y="10"/>
                    </a:cubicBezTo>
                    <a:cubicBezTo>
                      <a:pt x="1" y="10"/>
                      <a:pt x="1" y="9"/>
                      <a:pt x="1" y="9"/>
                    </a:cubicBezTo>
                    <a:cubicBezTo>
                      <a:pt x="1" y="7"/>
                      <a:pt x="1" y="7"/>
                      <a:pt x="1" y="7"/>
                    </a:cubicBezTo>
                    <a:cubicBezTo>
                      <a:pt x="1" y="6"/>
                      <a:pt x="1" y="6"/>
                      <a:pt x="1" y="6"/>
                    </a:cubicBezTo>
                    <a:cubicBezTo>
                      <a:pt x="1" y="4"/>
                      <a:pt x="1" y="4"/>
                      <a:pt x="1" y="4"/>
                    </a:cubicBezTo>
                    <a:cubicBezTo>
                      <a:pt x="1" y="2"/>
                      <a:pt x="1" y="2"/>
                      <a:pt x="1" y="2"/>
                    </a:cubicBezTo>
                    <a:cubicBezTo>
                      <a:pt x="1" y="1"/>
                      <a:pt x="1" y="1"/>
                      <a:pt x="1" y="1"/>
                    </a:cubicBezTo>
                    <a:cubicBezTo>
                      <a:pt x="1" y="0"/>
                      <a:pt x="1" y="0"/>
                      <a:pt x="0"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66"/>
              <p:cNvSpPr/>
              <p:nvPr/>
            </p:nvSpPr>
            <p:spPr bwMode="auto">
              <a:xfrm>
                <a:off x="25958" y="4211214"/>
                <a:ext cx="33338" cy="112712"/>
              </a:xfrm>
              <a:custGeom>
                <a:gdLst>
                  <a:gd fmla="*/ 1 w 3" name="T0"/>
                  <a:gd fmla="*/ 0 h 10" name="T1"/>
                  <a:gd fmla="*/ 0 w 3" name="T2"/>
                  <a:gd fmla="*/ 1 h 10" name="T3"/>
                  <a:gd fmla="*/ 0 w 3" name="T4"/>
                  <a:gd fmla="*/ 2 h 10" name="T5"/>
                  <a:gd fmla="*/ 0 w 3" name="T6"/>
                  <a:gd fmla="*/ 4 h 10" name="T7"/>
                  <a:gd fmla="*/ 0 w 3" name="T8"/>
                  <a:gd fmla="*/ 6 h 10" name="T9"/>
                  <a:gd fmla="*/ 0 w 3" name="T10"/>
                  <a:gd fmla="*/ 7 h 10" name="T11"/>
                  <a:gd fmla="*/ 0 w 3" name="T12"/>
                  <a:gd fmla="*/ 9 h 10" name="T13"/>
                  <a:gd fmla="*/ 1 w 3" name="T14"/>
                  <a:gd fmla="*/ 10 h 10" name="T15"/>
                  <a:gd fmla="*/ 3 w 3" name="T16"/>
                  <a:gd fmla="*/ 9 h 10" name="T17"/>
                  <a:gd fmla="*/ 3 w 3" name="T18"/>
                  <a:gd fmla="*/ 7 h 10" name="T19"/>
                  <a:gd fmla="*/ 3 w 3" name="T20"/>
                  <a:gd fmla="*/ 6 h 10" name="T21"/>
                  <a:gd fmla="*/ 3 w 3" name="T22"/>
                  <a:gd fmla="*/ 4 h 10" name="T23"/>
                  <a:gd fmla="*/ 3 w 3" name="T24"/>
                  <a:gd fmla="*/ 2 h 10" name="T25"/>
                  <a:gd fmla="*/ 3 w 3" name="T26"/>
                  <a:gd fmla="*/ 1 h 10" name="T27"/>
                  <a:gd fmla="*/ 1 w 3"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3">
                    <a:moveTo>
                      <a:pt x="1"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1" y="10"/>
                    </a:cubicBezTo>
                    <a:cubicBezTo>
                      <a:pt x="2" y="10"/>
                      <a:pt x="3" y="9"/>
                      <a:pt x="3" y="9"/>
                    </a:cubicBezTo>
                    <a:cubicBezTo>
                      <a:pt x="3" y="7"/>
                      <a:pt x="3" y="7"/>
                      <a:pt x="3" y="7"/>
                    </a:cubicBezTo>
                    <a:cubicBezTo>
                      <a:pt x="3" y="6"/>
                      <a:pt x="3" y="6"/>
                      <a:pt x="3" y="6"/>
                    </a:cubicBezTo>
                    <a:cubicBezTo>
                      <a:pt x="3" y="4"/>
                      <a:pt x="3" y="4"/>
                      <a:pt x="3" y="4"/>
                    </a:cubicBezTo>
                    <a:cubicBezTo>
                      <a:pt x="3" y="2"/>
                      <a:pt x="3" y="2"/>
                      <a:pt x="3" y="2"/>
                    </a:cubicBezTo>
                    <a:cubicBezTo>
                      <a:pt x="3" y="1"/>
                      <a:pt x="3" y="1"/>
                      <a:pt x="3" y="1"/>
                    </a:cubicBezTo>
                    <a:cubicBezTo>
                      <a:pt x="3" y="0"/>
                      <a:pt x="2"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67"/>
              <p:cNvSpPr/>
              <p:nvPr/>
            </p:nvSpPr>
            <p:spPr bwMode="auto">
              <a:xfrm>
                <a:off x="397433" y="4211214"/>
                <a:ext cx="44450" cy="112712"/>
              </a:xfrm>
              <a:custGeom>
                <a:gdLst>
                  <a:gd fmla="*/ 2 w 4" name="T0"/>
                  <a:gd fmla="*/ 0 h 10" name="T1"/>
                  <a:gd fmla="*/ 0 w 4" name="T2"/>
                  <a:gd fmla="*/ 1 h 10" name="T3"/>
                  <a:gd fmla="*/ 0 w 4" name="T4"/>
                  <a:gd fmla="*/ 2 h 10" name="T5"/>
                  <a:gd fmla="*/ 0 w 4" name="T6"/>
                  <a:gd fmla="*/ 4 h 10" name="T7"/>
                  <a:gd fmla="*/ 0 w 4" name="T8"/>
                  <a:gd fmla="*/ 6 h 10" name="T9"/>
                  <a:gd fmla="*/ 0 w 4" name="T10"/>
                  <a:gd fmla="*/ 7 h 10" name="T11"/>
                  <a:gd fmla="*/ 0 w 4" name="T12"/>
                  <a:gd fmla="*/ 9 h 10" name="T13"/>
                  <a:gd fmla="*/ 2 w 4" name="T14"/>
                  <a:gd fmla="*/ 10 h 10" name="T15"/>
                  <a:gd fmla="*/ 4 w 4" name="T16"/>
                  <a:gd fmla="*/ 9 h 10" name="T17"/>
                  <a:gd fmla="*/ 4 w 4" name="T18"/>
                  <a:gd fmla="*/ 7 h 10" name="T19"/>
                  <a:gd fmla="*/ 4 w 4" name="T20"/>
                  <a:gd fmla="*/ 6 h 10" name="T21"/>
                  <a:gd fmla="*/ 4 w 4" name="T22"/>
                  <a:gd fmla="*/ 4 h 10" name="T23"/>
                  <a:gd fmla="*/ 4 w 4" name="T24"/>
                  <a:gd fmla="*/ 2 h 10" name="T25"/>
                  <a:gd fmla="*/ 4 w 4" name="T26"/>
                  <a:gd fmla="*/ 1 h 10" name="T27"/>
                  <a:gd fmla="*/ 2 w 4"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4">
                    <a:moveTo>
                      <a:pt x="2"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2" y="10"/>
                    </a:cubicBezTo>
                    <a:cubicBezTo>
                      <a:pt x="3" y="10"/>
                      <a:pt x="4" y="9"/>
                      <a:pt x="4" y="9"/>
                    </a:cubicBezTo>
                    <a:cubicBezTo>
                      <a:pt x="4" y="7"/>
                      <a:pt x="4" y="7"/>
                      <a:pt x="4" y="7"/>
                    </a:cubicBezTo>
                    <a:cubicBezTo>
                      <a:pt x="4" y="6"/>
                      <a:pt x="4" y="6"/>
                      <a:pt x="4" y="6"/>
                    </a:cubicBezTo>
                    <a:cubicBezTo>
                      <a:pt x="4" y="4"/>
                      <a:pt x="4" y="4"/>
                      <a:pt x="4" y="4"/>
                    </a:cubicBezTo>
                    <a:cubicBezTo>
                      <a:pt x="4" y="2"/>
                      <a:pt x="4" y="2"/>
                      <a:pt x="4" y="2"/>
                    </a:cubicBezTo>
                    <a:cubicBezTo>
                      <a:pt x="4" y="1"/>
                      <a:pt x="4" y="1"/>
                      <a:pt x="4" y="1"/>
                    </a:cubicBezTo>
                    <a:cubicBezTo>
                      <a:pt x="4" y="0"/>
                      <a:pt x="3" y="0"/>
                      <a:pt x="2"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68"/>
              <p:cNvSpPr/>
              <p:nvPr/>
            </p:nvSpPr>
            <p:spPr bwMode="auto">
              <a:xfrm>
                <a:off x="48183" y="4008014"/>
                <a:ext cx="360363" cy="192087"/>
              </a:xfrm>
              <a:custGeom>
                <a:gdLst>
                  <a:gd fmla="*/ 31 w 32" name="T0"/>
                  <a:gd fmla="*/ 8 h 17" name="T1"/>
                  <a:gd fmla="*/ 28 w 32" name="T2"/>
                  <a:gd fmla="*/ 3 h 17" name="T3"/>
                  <a:gd fmla="*/ 24 w 32" name="T4"/>
                  <a:gd fmla="*/ 1 h 17" name="T5"/>
                  <a:gd fmla="*/ 19 w 32" name="T6"/>
                  <a:gd fmla="*/ 0 h 17" name="T7"/>
                  <a:gd fmla="*/ 18 w 32" name="T8"/>
                  <a:gd fmla="*/ 0 h 17" name="T9"/>
                  <a:gd fmla="*/ 16 w 32" name="T10"/>
                  <a:gd fmla="*/ 0 h 17" name="T11"/>
                  <a:gd fmla="*/ 15 w 32" name="T12"/>
                  <a:gd fmla="*/ 0 h 17" name="T13"/>
                  <a:gd fmla="*/ 14 w 32" name="T14"/>
                  <a:gd fmla="*/ 0 h 17" name="T15"/>
                  <a:gd fmla="*/ 9 w 32" name="T16"/>
                  <a:gd fmla="*/ 1 h 17" name="T17"/>
                  <a:gd fmla="*/ 4 w 32" name="T18"/>
                  <a:gd fmla="*/ 3 h 17" name="T19"/>
                  <a:gd fmla="*/ 2 w 32" name="T20"/>
                  <a:gd fmla="*/ 8 h 17" name="T21"/>
                  <a:gd fmla="*/ 0 w 32" name="T22"/>
                  <a:gd fmla="*/ 13 h 17" name="T23"/>
                  <a:gd fmla="*/ 0 w 32" name="T24"/>
                  <a:gd fmla="*/ 13 h 17" name="T25"/>
                  <a:gd fmla="*/ 0 w 32" name="T26"/>
                  <a:gd fmla="*/ 14 h 17" name="T27"/>
                  <a:gd fmla="*/ 0 w 32" name="T28"/>
                  <a:gd fmla="*/ 11 h 17" name="T29"/>
                  <a:gd fmla="*/ 0 w 32" name="T30"/>
                  <a:gd fmla="*/ 11 h 17" name="T31"/>
                  <a:gd fmla="*/ 0 w 32" name="T32"/>
                  <a:gd fmla="*/ 12 h 17" name="T33"/>
                  <a:gd fmla="*/ 0 w 32" name="T34"/>
                  <a:gd fmla="*/ 13 h 17" name="T35"/>
                  <a:gd fmla="*/ 0 w 32" name="T36"/>
                  <a:gd fmla="*/ 14 h 17" name="T37"/>
                  <a:gd fmla="*/ 0 w 32" name="T38"/>
                  <a:gd fmla="*/ 16 h 17" name="T39"/>
                  <a:gd fmla="*/ 1 w 32" name="T40"/>
                  <a:gd fmla="*/ 17 h 17" name="T41"/>
                  <a:gd fmla="*/ 2 w 32" name="T42"/>
                  <a:gd fmla="*/ 16 h 17" name="T43"/>
                  <a:gd fmla="*/ 2 w 32" name="T44"/>
                  <a:gd fmla="*/ 14 h 17" name="T45"/>
                  <a:gd fmla="*/ 2 w 32" name="T46"/>
                  <a:gd fmla="*/ 13 h 17" name="T47"/>
                  <a:gd fmla="*/ 2 w 32" name="T48"/>
                  <a:gd fmla="*/ 12 h 17" name="T49"/>
                  <a:gd fmla="*/ 2 w 32" name="T50"/>
                  <a:gd fmla="*/ 11 h 17" name="T51"/>
                  <a:gd fmla="*/ 2 w 32" name="T52"/>
                  <a:gd fmla="*/ 11 h 17" name="T53"/>
                  <a:gd fmla="*/ 2 w 32" name="T54"/>
                  <a:gd fmla="*/ 14 h 17" name="T55"/>
                  <a:gd fmla="*/ 2 w 32" name="T56"/>
                  <a:gd fmla="*/ 13 h 17" name="T57"/>
                  <a:gd fmla="*/ 2 w 32" name="T58"/>
                  <a:gd fmla="*/ 13 h 17" name="T59"/>
                  <a:gd fmla="*/ 3 w 32" name="T60"/>
                  <a:gd fmla="*/ 8 h 17" name="T61"/>
                  <a:gd fmla="*/ 6 w 32" name="T62"/>
                  <a:gd fmla="*/ 5 h 17" name="T63"/>
                  <a:gd fmla="*/ 9 w 32" name="T64"/>
                  <a:gd fmla="*/ 2 h 17" name="T65"/>
                  <a:gd fmla="*/ 14 w 32" name="T66"/>
                  <a:gd fmla="*/ 1 h 17" name="T67"/>
                  <a:gd fmla="*/ 15 w 32" name="T68"/>
                  <a:gd fmla="*/ 1 h 17" name="T69"/>
                  <a:gd fmla="*/ 16 w 32" name="T70"/>
                  <a:gd fmla="*/ 1 h 17" name="T71"/>
                  <a:gd fmla="*/ 18 w 32" name="T72"/>
                  <a:gd fmla="*/ 1 h 17" name="T73"/>
                  <a:gd fmla="*/ 19 w 32" name="T74"/>
                  <a:gd fmla="*/ 1 h 17" name="T75"/>
                  <a:gd fmla="*/ 23 w 32" name="T76"/>
                  <a:gd fmla="*/ 2 h 17" name="T77"/>
                  <a:gd fmla="*/ 27 w 32" name="T78"/>
                  <a:gd fmla="*/ 5 h 17" name="T79"/>
                  <a:gd fmla="*/ 29 w 32" name="T80"/>
                  <a:gd fmla="*/ 8 h 17" name="T81"/>
                  <a:gd fmla="*/ 30 w 32" name="T82"/>
                  <a:gd fmla="*/ 13 h 17" name="T83"/>
                  <a:gd fmla="*/ 30 w 32" name="T84"/>
                  <a:gd fmla="*/ 13 h 17" name="T85"/>
                  <a:gd fmla="*/ 30 w 32" name="T86"/>
                  <a:gd fmla="*/ 14 h 17" name="T87"/>
                  <a:gd fmla="*/ 30 w 32" name="T88"/>
                  <a:gd fmla="*/ 11 h 17" name="T89"/>
                  <a:gd fmla="*/ 30 w 32" name="T90"/>
                  <a:gd fmla="*/ 11 h 17" name="T91"/>
                  <a:gd fmla="*/ 30 w 32" name="T92"/>
                  <a:gd fmla="*/ 12 h 17" name="T93"/>
                  <a:gd fmla="*/ 30 w 32" name="T94"/>
                  <a:gd fmla="*/ 13 h 17" name="T95"/>
                  <a:gd fmla="*/ 30 w 32" name="T96"/>
                  <a:gd fmla="*/ 14 h 17" name="T97"/>
                  <a:gd fmla="*/ 30 w 32" name="T98"/>
                  <a:gd fmla="*/ 16 h 17" name="T99"/>
                  <a:gd fmla="*/ 31 w 32" name="T100"/>
                  <a:gd fmla="*/ 17 h 17" name="T101"/>
                  <a:gd fmla="*/ 32 w 32" name="T102"/>
                  <a:gd fmla="*/ 16 h 17" name="T103"/>
                  <a:gd fmla="*/ 32 w 32" name="T104"/>
                  <a:gd fmla="*/ 14 h 17" name="T105"/>
                  <a:gd fmla="*/ 32 w 32" name="T106"/>
                  <a:gd fmla="*/ 13 h 17" name="T107"/>
                  <a:gd fmla="*/ 32 w 32" name="T108"/>
                  <a:gd fmla="*/ 12 h 17" name="T109"/>
                  <a:gd fmla="*/ 32 w 32" name="T110"/>
                  <a:gd fmla="*/ 11 h 17" name="T111"/>
                  <a:gd fmla="*/ 32 w 32" name="T112"/>
                  <a:gd fmla="*/ 11 h 17" name="T113"/>
                  <a:gd fmla="*/ 32 w 32" name="T114"/>
                  <a:gd fmla="*/ 14 h 17" name="T115"/>
                  <a:gd fmla="*/ 32 w 32" name="T116"/>
                  <a:gd fmla="*/ 13 h 17" name="T117"/>
                  <a:gd fmla="*/ 32 w 32" name="T118"/>
                  <a:gd fmla="*/ 13 h 17" name="T119"/>
                  <a:gd fmla="*/ 31 w 32" name="T120"/>
                  <a:gd fmla="*/ 8 h 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 w="32">
                    <a:moveTo>
                      <a:pt x="31" y="8"/>
                    </a:moveTo>
                    <a:cubicBezTo>
                      <a:pt x="30" y="6"/>
                      <a:pt x="29" y="5"/>
                      <a:pt x="28" y="3"/>
                    </a:cubicBezTo>
                    <a:cubicBezTo>
                      <a:pt x="27" y="2"/>
                      <a:pt x="26" y="1"/>
                      <a:pt x="24" y="1"/>
                    </a:cubicBezTo>
                    <a:cubicBezTo>
                      <a:pt x="22" y="0"/>
                      <a:pt x="21" y="0"/>
                      <a:pt x="19" y="0"/>
                    </a:cubicBezTo>
                    <a:cubicBezTo>
                      <a:pt x="18" y="0"/>
                      <a:pt x="18" y="0"/>
                      <a:pt x="18" y="0"/>
                    </a:cubicBezTo>
                    <a:cubicBezTo>
                      <a:pt x="16" y="0"/>
                      <a:pt x="16" y="0"/>
                      <a:pt x="16" y="0"/>
                    </a:cubicBezTo>
                    <a:cubicBezTo>
                      <a:pt x="15" y="0"/>
                      <a:pt x="15" y="0"/>
                      <a:pt x="15" y="0"/>
                    </a:cubicBezTo>
                    <a:cubicBezTo>
                      <a:pt x="14" y="0"/>
                      <a:pt x="14" y="0"/>
                      <a:pt x="14" y="0"/>
                    </a:cubicBezTo>
                    <a:cubicBezTo>
                      <a:pt x="12" y="0"/>
                      <a:pt x="10" y="0"/>
                      <a:pt x="9" y="1"/>
                    </a:cubicBezTo>
                    <a:cubicBezTo>
                      <a:pt x="7" y="1"/>
                      <a:pt x="6" y="2"/>
                      <a:pt x="4" y="3"/>
                    </a:cubicBezTo>
                    <a:cubicBezTo>
                      <a:pt x="3" y="5"/>
                      <a:pt x="2" y="6"/>
                      <a:pt x="2" y="8"/>
                    </a:cubicBezTo>
                    <a:cubicBezTo>
                      <a:pt x="1" y="9"/>
                      <a:pt x="0" y="11"/>
                      <a:pt x="0" y="13"/>
                    </a:cubicBezTo>
                    <a:cubicBezTo>
                      <a:pt x="0" y="13"/>
                      <a:pt x="0" y="13"/>
                      <a:pt x="0" y="13"/>
                    </a:cubicBezTo>
                    <a:cubicBezTo>
                      <a:pt x="0" y="14"/>
                      <a:pt x="0" y="14"/>
                      <a:pt x="0" y="14"/>
                    </a:cubicBezTo>
                    <a:cubicBezTo>
                      <a:pt x="0" y="11"/>
                      <a:pt x="0" y="11"/>
                      <a:pt x="0" y="11"/>
                    </a:cubicBezTo>
                    <a:cubicBezTo>
                      <a:pt x="0" y="11"/>
                      <a:pt x="0" y="11"/>
                      <a:pt x="0" y="11"/>
                    </a:cubicBezTo>
                    <a:cubicBezTo>
                      <a:pt x="0" y="12"/>
                      <a:pt x="0" y="12"/>
                      <a:pt x="0" y="12"/>
                    </a:cubicBezTo>
                    <a:cubicBezTo>
                      <a:pt x="0" y="13"/>
                      <a:pt x="0" y="13"/>
                      <a:pt x="0" y="13"/>
                    </a:cubicBezTo>
                    <a:cubicBezTo>
                      <a:pt x="0" y="14"/>
                      <a:pt x="0" y="14"/>
                      <a:pt x="0" y="14"/>
                    </a:cubicBezTo>
                    <a:cubicBezTo>
                      <a:pt x="0" y="16"/>
                      <a:pt x="0" y="16"/>
                      <a:pt x="0" y="16"/>
                    </a:cubicBezTo>
                    <a:cubicBezTo>
                      <a:pt x="0" y="16"/>
                      <a:pt x="1" y="17"/>
                      <a:pt x="1" y="17"/>
                    </a:cubicBezTo>
                    <a:cubicBezTo>
                      <a:pt x="2" y="17"/>
                      <a:pt x="2" y="16"/>
                      <a:pt x="2" y="16"/>
                    </a:cubicBezTo>
                    <a:cubicBezTo>
                      <a:pt x="2" y="14"/>
                      <a:pt x="2" y="14"/>
                      <a:pt x="2" y="14"/>
                    </a:cubicBezTo>
                    <a:cubicBezTo>
                      <a:pt x="2" y="13"/>
                      <a:pt x="2" y="13"/>
                      <a:pt x="2" y="13"/>
                    </a:cubicBezTo>
                    <a:cubicBezTo>
                      <a:pt x="2" y="12"/>
                      <a:pt x="2" y="12"/>
                      <a:pt x="2" y="12"/>
                    </a:cubicBezTo>
                    <a:cubicBezTo>
                      <a:pt x="2" y="11"/>
                      <a:pt x="2" y="11"/>
                      <a:pt x="2" y="11"/>
                    </a:cubicBezTo>
                    <a:cubicBezTo>
                      <a:pt x="2" y="11"/>
                      <a:pt x="2" y="11"/>
                      <a:pt x="2" y="11"/>
                    </a:cubicBezTo>
                    <a:cubicBezTo>
                      <a:pt x="2" y="14"/>
                      <a:pt x="2" y="14"/>
                      <a:pt x="2" y="14"/>
                    </a:cubicBezTo>
                    <a:cubicBezTo>
                      <a:pt x="2" y="13"/>
                      <a:pt x="2" y="13"/>
                      <a:pt x="2" y="13"/>
                    </a:cubicBezTo>
                    <a:cubicBezTo>
                      <a:pt x="2" y="13"/>
                      <a:pt x="2" y="13"/>
                      <a:pt x="2" y="13"/>
                    </a:cubicBezTo>
                    <a:cubicBezTo>
                      <a:pt x="2" y="11"/>
                      <a:pt x="3" y="10"/>
                      <a:pt x="3" y="8"/>
                    </a:cubicBezTo>
                    <a:cubicBezTo>
                      <a:pt x="4" y="7"/>
                      <a:pt x="5" y="6"/>
                      <a:pt x="6" y="5"/>
                    </a:cubicBezTo>
                    <a:cubicBezTo>
                      <a:pt x="7" y="4"/>
                      <a:pt x="8" y="3"/>
                      <a:pt x="9" y="2"/>
                    </a:cubicBezTo>
                    <a:cubicBezTo>
                      <a:pt x="11" y="2"/>
                      <a:pt x="12" y="1"/>
                      <a:pt x="14" y="1"/>
                    </a:cubicBezTo>
                    <a:cubicBezTo>
                      <a:pt x="15" y="1"/>
                      <a:pt x="15" y="1"/>
                      <a:pt x="15" y="1"/>
                    </a:cubicBezTo>
                    <a:cubicBezTo>
                      <a:pt x="16" y="1"/>
                      <a:pt x="16" y="1"/>
                      <a:pt x="16" y="1"/>
                    </a:cubicBezTo>
                    <a:cubicBezTo>
                      <a:pt x="18" y="1"/>
                      <a:pt x="18" y="1"/>
                      <a:pt x="18" y="1"/>
                    </a:cubicBezTo>
                    <a:cubicBezTo>
                      <a:pt x="19" y="1"/>
                      <a:pt x="19" y="1"/>
                      <a:pt x="19" y="1"/>
                    </a:cubicBezTo>
                    <a:cubicBezTo>
                      <a:pt x="20" y="1"/>
                      <a:pt x="22" y="2"/>
                      <a:pt x="23" y="2"/>
                    </a:cubicBezTo>
                    <a:cubicBezTo>
                      <a:pt x="25" y="3"/>
                      <a:pt x="26" y="4"/>
                      <a:pt x="27" y="5"/>
                    </a:cubicBezTo>
                    <a:cubicBezTo>
                      <a:pt x="28" y="6"/>
                      <a:pt x="29" y="7"/>
                      <a:pt x="29" y="8"/>
                    </a:cubicBezTo>
                    <a:cubicBezTo>
                      <a:pt x="30" y="10"/>
                      <a:pt x="30" y="11"/>
                      <a:pt x="30" y="13"/>
                    </a:cubicBezTo>
                    <a:cubicBezTo>
                      <a:pt x="30" y="13"/>
                      <a:pt x="30" y="13"/>
                      <a:pt x="30" y="13"/>
                    </a:cubicBezTo>
                    <a:cubicBezTo>
                      <a:pt x="30" y="14"/>
                      <a:pt x="30" y="14"/>
                      <a:pt x="30" y="14"/>
                    </a:cubicBezTo>
                    <a:cubicBezTo>
                      <a:pt x="30" y="11"/>
                      <a:pt x="30" y="11"/>
                      <a:pt x="30" y="11"/>
                    </a:cubicBezTo>
                    <a:cubicBezTo>
                      <a:pt x="30" y="11"/>
                      <a:pt x="30" y="11"/>
                      <a:pt x="30" y="11"/>
                    </a:cubicBezTo>
                    <a:cubicBezTo>
                      <a:pt x="30" y="12"/>
                      <a:pt x="30" y="12"/>
                      <a:pt x="30" y="12"/>
                    </a:cubicBezTo>
                    <a:cubicBezTo>
                      <a:pt x="30" y="13"/>
                      <a:pt x="30" y="13"/>
                      <a:pt x="30" y="13"/>
                    </a:cubicBezTo>
                    <a:cubicBezTo>
                      <a:pt x="30" y="14"/>
                      <a:pt x="30" y="14"/>
                      <a:pt x="30" y="14"/>
                    </a:cubicBezTo>
                    <a:cubicBezTo>
                      <a:pt x="30" y="16"/>
                      <a:pt x="30" y="16"/>
                      <a:pt x="30" y="16"/>
                    </a:cubicBezTo>
                    <a:cubicBezTo>
                      <a:pt x="30" y="16"/>
                      <a:pt x="31" y="17"/>
                      <a:pt x="31" y="17"/>
                    </a:cubicBezTo>
                    <a:cubicBezTo>
                      <a:pt x="32" y="17"/>
                      <a:pt x="32" y="16"/>
                      <a:pt x="32" y="16"/>
                    </a:cubicBezTo>
                    <a:cubicBezTo>
                      <a:pt x="32" y="14"/>
                      <a:pt x="32" y="14"/>
                      <a:pt x="32" y="14"/>
                    </a:cubicBezTo>
                    <a:cubicBezTo>
                      <a:pt x="32" y="13"/>
                      <a:pt x="32" y="13"/>
                      <a:pt x="32" y="13"/>
                    </a:cubicBezTo>
                    <a:cubicBezTo>
                      <a:pt x="32" y="12"/>
                      <a:pt x="32" y="12"/>
                      <a:pt x="32" y="12"/>
                    </a:cubicBezTo>
                    <a:cubicBezTo>
                      <a:pt x="32" y="11"/>
                      <a:pt x="32" y="11"/>
                      <a:pt x="32" y="11"/>
                    </a:cubicBezTo>
                    <a:cubicBezTo>
                      <a:pt x="32" y="11"/>
                      <a:pt x="32" y="11"/>
                      <a:pt x="32" y="11"/>
                    </a:cubicBezTo>
                    <a:cubicBezTo>
                      <a:pt x="32" y="14"/>
                      <a:pt x="32" y="14"/>
                      <a:pt x="32" y="14"/>
                    </a:cubicBezTo>
                    <a:cubicBezTo>
                      <a:pt x="32" y="13"/>
                      <a:pt x="32" y="13"/>
                      <a:pt x="32" y="13"/>
                    </a:cubicBezTo>
                    <a:cubicBezTo>
                      <a:pt x="32" y="13"/>
                      <a:pt x="32" y="13"/>
                      <a:pt x="32" y="13"/>
                    </a:cubicBezTo>
                    <a:cubicBezTo>
                      <a:pt x="32" y="11"/>
                      <a:pt x="32" y="9"/>
                      <a:pt x="31"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69"/>
              <p:cNvSpPr>
                <a:spLocks noEditPoints="1"/>
              </p:cNvSpPr>
              <p:nvPr/>
            </p:nvSpPr>
            <p:spPr bwMode="auto">
              <a:xfrm>
                <a:off x="116445" y="2722139"/>
                <a:ext cx="236538" cy="350837"/>
              </a:xfrm>
              <a:custGeom>
                <a:gdLst>
                  <a:gd fmla="*/ 15 w 21" name="T0"/>
                  <a:gd fmla="*/ 0 h 31" name="T1"/>
                  <a:gd fmla="*/ 5 w 21" name="T2"/>
                  <a:gd fmla="*/ 0 h 31" name="T3"/>
                  <a:gd fmla="*/ 0 w 21" name="T4"/>
                  <a:gd fmla="*/ 5 h 31" name="T5"/>
                  <a:gd fmla="*/ 0 w 21" name="T6"/>
                  <a:gd fmla="*/ 25 h 31" name="T7"/>
                  <a:gd fmla="*/ 5 w 21" name="T8"/>
                  <a:gd fmla="*/ 31 h 31" name="T9"/>
                  <a:gd fmla="*/ 15 w 21" name="T10"/>
                  <a:gd fmla="*/ 31 h 31" name="T11"/>
                  <a:gd fmla="*/ 21 w 21" name="T12"/>
                  <a:gd fmla="*/ 25 h 31" name="T13"/>
                  <a:gd fmla="*/ 21 w 21" name="T14"/>
                  <a:gd fmla="*/ 5 h 31" name="T15"/>
                  <a:gd fmla="*/ 15 w 21" name="T16"/>
                  <a:gd fmla="*/ 0 h 31" name="T17"/>
                  <a:gd fmla="*/ 6 w 21" name="T18"/>
                  <a:gd fmla="*/ 28 h 31" name="T19"/>
                  <a:gd fmla="*/ 4 w 21" name="T20"/>
                  <a:gd fmla="*/ 26 h 31" name="T21"/>
                  <a:gd fmla="*/ 6 w 21" name="T22"/>
                  <a:gd fmla="*/ 24 h 31" name="T23"/>
                  <a:gd fmla="*/ 8 w 21" name="T24"/>
                  <a:gd fmla="*/ 26 h 31" name="T25"/>
                  <a:gd fmla="*/ 6 w 21" name="T26"/>
                  <a:gd fmla="*/ 28 h 31" name="T27"/>
                  <a:gd fmla="*/ 10 w 21" name="T28"/>
                  <a:gd fmla="*/ 30 h 31" name="T29"/>
                  <a:gd fmla="*/ 7 w 21" name="T30"/>
                  <a:gd fmla="*/ 27 h 31" name="T31"/>
                  <a:gd fmla="*/ 10 w 21" name="T32"/>
                  <a:gd fmla="*/ 25 h 31" name="T33"/>
                  <a:gd fmla="*/ 13 w 21" name="T34"/>
                  <a:gd fmla="*/ 27 h 31" name="T35"/>
                  <a:gd fmla="*/ 10 w 21" name="T36"/>
                  <a:gd fmla="*/ 30 h 31" name="T37"/>
                  <a:gd fmla="*/ 15 w 21" name="T38"/>
                  <a:gd fmla="*/ 28 h 31" name="T39"/>
                  <a:gd fmla="*/ 13 w 21" name="T40"/>
                  <a:gd fmla="*/ 26 h 31" name="T41"/>
                  <a:gd fmla="*/ 15 w 21" name="T42"/>
                  <a:gd fmla="*/ 24 h 31" name="T43"/>
                  <a:gd fmla="*/ 17 w 21" name="T44"/>
                  <a:gd fmla="*/ 26 h 31" name="T45"/>
                  <a:gd fmla="*/ 15 w 21" name="T46"/>
                  <a:gd fmla="*/ 28 h 31" name="T47"/>
                  <a:gd fmla="*/ 19 w 21" name="T48"/>
                  <a:gd fmla="*/ 19 h 31" name="T49"/>
                  <a:gd fmla="*/ 15 w 21" name="T50"/>
                  <a:gd fmla="*/ 23 h 31" name="T51"/>
                  <a:gd fmla="*/ 6 w 21" name="T52"/>
                  <a:gd fmla="*/ 23 h 31" name="T53"/>
                  <a:gd fmla="*/ 1 w 21" name="T54"/>
                  <a:gd fmla="*/ 19 h 31" name="T55"/>
                  <a:gd fmla="*/ 1 w 21" name="T56"/>
                  <a:gd fmla="*/ 5 h 31" name="T57"/>
                  <a:gd fmla="*/ 6 w 21" name="T58"/>
                  <a:gd fmla="*/ 1 h 31" name="T59"/>
                  <a:gd fmla="*/ 15 w 21" name="T60"/>
                  <a:gd fmla="*/ 1 h 31" name="T61"/>
                  <a:gd fmla="*/ 19 w 21" name="T62"/>
                  <a:gd fmla="*/ 5 h 31" name="T63"/>
                  <a:gd fmla="*/ 19 w 21" name="T64"/>
                  <a:gd fmla="*/ 19 h 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1" w="21">
                    <a:moveTo>
                      <a:pt x="15" y="0"/>
                    </a:moveTo>
                    <a:cubicBezTo>
                      <a:pt x="5" y="0"/>
                      <a:pt x="5" y="0"/>
                      <a:pt x="5" y="0"/>
                    </a:cubicBezTo>
                    <a:cubicBezTo>
                      <a:pt x="2" y="0"/>
                      <a:pt x="0" y="2"/>
                      <a:pt x="0" y="5"/>
                    </a:cubicBezTo>
                    <a:cubicBezTo>
                      <a:pt x="0" y="25"/>
                      <a:pt x="0" y="25"/>
                      <a:pt x="0" y="25"/>
                    </a:cubicBezTo>
                    <a:cubicBezTo>
                      <a:pt x="0" y="28"/>
                      <a:pt x="2" y="31"/>
                      <a:pt x="5" y="31"/>
                    </a:cubicBezTo>
                    <a:cubicBezTo>
                      <a:pt x="15" y="31"/>
                      <a:pt x="15" y="31"/>
                      <a:pt x="15" y="31"/>
                    </a:cubicBezTo>
                    <a:cubicBezTo>
                      <a:pt x="18" y="31"/>
                      <a:pt x="21" y="28"/>
                      <a:pt x="21" y="25"/>
                    </a:cubicBezTo>
                    <a:cubicBezTo>
                      <a:pt x="21" y="5"/>
                      <a:pt x="21" y="5"/>
                      <a:pt x="21" y="5"/>
                    </a:cubicBezTo>
                    <a:cubicBezTo>
                      <a:pt x="21" y="2"/>
                      <a:pt x="18" y="0"/>
                      <a:pt x="15" y="0"/>
                    </a:cubicBezTo>
                    <a:close/>
                    <a:moveTo>
                      <a:pt x="6" y="28"/>
                    </a:moveTo>
                    <a:cubicBezTo>
                      <a:pt x="4" y="28"/>
                      <a:pt x="4" y="27"/>
                      <a:pt x="4" y="26"/>
                    </a:cubicBezTo>
                    <a:cubicBezTo>
                      <a:pt x="4" y="25"/>
                      <a:pt x="4" y="24"/>
                      <a:pt x="6" y="24"/>
                    </a:cubicBezTo>
                    <a:cubicBezTo>
                      <a:pt x="7" y="24"/>
                      <a:pt x="8" y="25"/>
                      <a:pt x="8" y="26"/>
                    </a:cubicBezTo>
                    <a:cubicBezTo>
                      <a:pt x="8" y="27"/>
                      <a:pt x="7" y="28"/>
                      <a:pt x="6" y="28"/>
                    </a:cubicBezTo>
                    <a:close/>
                    <a:moveTo>
                      <a:pt x="10" y="30"/>
                    </a:moveTo>
                    <a:cubicBezTo>
                      <a:pt x="9" y="30"/>
                      <a:pt x="7" y="29"/>
                      <a:pt x="7" y="27"/>
                    </a:cubicBezTo>
                    <a:cubicBezTo>
                      <a:pt x="7" y="26"/>
                      <a:pt x="9" y="25"/>
                      <a:pt x="10" y="25"/>
                    </a:cubicBezTo>
                    <a:cubicBezTo>
                      <a:pt x="12" y="25"/>
                      <a:pt x="13" y="26"/>
                      <a:pt x="13" y="27"/>
                    </a:cubicBezTo>
                    <a:cubicBezTo>
                      <a:pt x="13" y="29"/>
                      <a:pt x="12" y="30"/>
                      <a:pt x="10" y="30"/>
                    </a:cubicBezTo>
                    <a:close/>
                    <a:moveTo>
                      <a:pt x="15" y="28"/>
                    </a:moveTo>
                    <a:cubicBezTo>
                      <a:pt x="14" y="28"/>
                      <a:pt x="13" y="27"/>
                      <a:pt x="13" y="26"/>
                    </a:cubicBezTo>
                    <a:cubicBezTo>
                      <a:pt x="13" y="25"/>
                      <a:pt x="14" y="24"/>
                      <a:pt x="15" y="24"/>
                    </a:cubicBezTo>
                    <a:cubicBezTo>
                      <a:pt x="16" y="24"/>
                      <a:pt x="17" y="25"/>
                      <a:pt x="17" y="26"/>
                    </a:cubicBezTo>
                    <a:cubicBezTo>
                      <a:pt x="17" y="27"/>
                      <a:pt x="16" y="28"/>
                      <a:pt x="15" y="28"/>
                    </a:cubicBezTo>
                    <a:close/>
                    <a:moveTo>
                      <a:pt x="19" y="19"/>
                    </a:moveTo>
                    <a:cubicBezTo>
                      <a:pt x="19" y="21"/>
                      <a:pt x="17" y="23"/>
                      <a:pt x="15" y="23"/>
                    </a:cubicBezTo>
                    <a:cubicBezTo>
                      <a:pt x="6" y="23"/>
                      <a:pt x="6" y="23"/>
                      <a:pt x="6" y="23"/>
                    </a:cubicBezTo>
                    <a:cubicBezTo>
                      <a:pt x="3" y="23"/>
                      <a:pt x="1" y="21"/>
                      <a:pt x="1" y="19"/>
                    </a:cubicBezTo>
                    <a:cubicBezTo>
                      <a:pt x="1" y="5"/>
                      <a:pt x="1" y="5"/>
                      <a:pt x="1" y="5"/>
                    </a:cubicBezTo>
                    <a:cubicBezTo>
                      <a:pt x="1" y="3"/>
                      <a:pt x="3" y="1"/>
                      <a:pt x="6" y="1"/>
                    </a:cubicBezTo>
                    <a:cubicBezTo>
                      <a:pt x="15" y="1"/>
                      <a:pt x="15" y="1"/>
                      <a:pt x="15" y="1"/>
                    </a:cubicBezTo>
                    <a:cubicBezTo>
                      <a:pt x="17" y="1"/>
                      <a:pt x="19" y="3"/>
                      <a:pt x="19" y="5"/>
                    </a:cubicBezTo>
                    <a:lnTo>
                      <a:pt x="19"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7" name="Freeform 105"/>
              <p:cNvSpPr/>
              <p:nvPr/>
            </p:nvSpPr>
            <p:spPr bwMode="auto">
              <a:xfrm>
                <a:off x="1986520" y="1053676"/>
                <a:ext cx="292100" cy="304800"/>
              </a:xfrm>
              <a:custGeom>
                <a:gdLst>
                  <a:gd fmla="*/ 18 w 26" name="T0"/>
                  <a:gd fmla="*/ 7 h 27" name="T1"/>
                  <a:gd fmla="*/ 19 w 26" name="T2"/>
                  <a:gd fmla="*/ 9 h 27" name="T3"/>
                  <a:gd fmla="*/ 19 w 26" name="T4"/>
                  <a:gd fmla="*/ 9 h 27" name="T5"/>
                  <a:gd fmla="*/ 24 w 26" name="T6"/>
                  <a:gd fmla="*/ 10 h 27" name="T7"/>
                  <a:gd fmla="*/ 24 w 26" name="T8"/>
                  <a:gd fmla="*/ 10 h 27" name="T9"/>
                  <a:gd fmla="*/ 26 w 26" name="T10"/>
                  <a:gd fmla="*/ 8 h 27" name="T11"/>
                  <a:gd fmla="*/ 26 w 26" name="T12"/>
                  <a:gd fmla="*/ 8 h 27" name="T13"/>
                  <a:gd fmla="*/ 26 w 26" name="T14"/>
                  <a:gd fmla="*/ 3 h 27" name="T15"/>
                  <a:gd fmla="*/ 26 w 26" name="T16"/>
                  <a:gd fmla="*/ 3 h 27" name="T17"/>
                  <a:gd fmla="*/ 24 w 26" name="T18"/>
                  <a:gd fmla="*/ 2 h 27" name="T19"/>
                  <a:gd fmla="*/ 23 w 26" name="T20"/>
                  <a:gd fmla="*/ 3 h 27" name="T21"/>
                  <a:gd fmla="*/ 22 w 26" name="T22"/>
                  <a:gd fmla="*/ 3 h 27" name="T23"/>
                  <a:gd fmla="*/ 14 w 26" name="T24"/>
                  <a:gd fmla="*/ 0 h 27" name="T25"/>
                  <a:gd fmla="*/ 0 w 26" name="T26"/>
                  <a:gd fmla="*/ 14 h 27" name="T27"/>
                  <a:gd fmla="*/ 14 w 26" name="T28"/>
                  <a:gd fmla="*/ 27 h 27" name="T29"/>
                  <a:gd fmla="*/ 25 w 26" name="T30"/>
                  <a:gd fmla="*/ 21 h 27" name="T31"/>
                  <a:gd fmla="*/ 24 w 26" name="T32"/>
                  <a:gd fmla="*/ 18 h 27" name="T33"/>
                  <a:gd fmla="*/ 22 w 26" name="T34"/>
                  <a:gd fmla="*/ 19 h 27" name="T35"/>
                  <a:gd fmla="*/ 22 w 26" name="T36"/>
                  <a:gd fmla="*/ 19 h 27" name="T37"/>
                  <a:gd fmla="*/ 14 w 26" name="T38"/>
                  <a:gd fmla="*/ 23 h 27" name="T39"/>
                  <a:gd fmla="*/ 4 w 26" name="T40"/>
                  <a:gd fmla="*/ 14 h 27" name="T41"/>
                  <a:gd fmla="*/ 14 w 26" name="T42"/>
                  <a:gd fmla="*/ 4 h 27" name="T43"/>
                  <a:gd fmla="*/ 20 w 26" name="T44"/>
                  <a:gd fmla="*/ 6 h 27" name="T45"/>
                  <a:gd fmla="*/ 19 w 26" name="T46"/>
                  <a:gd fmla="*/ 6 h 27" name="T47"/>
                  <a:gd fmla="*/ 18 w 26" name="T48"/>
                  <a:gd fmla="*/ 7 h 2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7" w="26">
                    <a:moveTo>
                      <a:pt x="18" y="7"/>
                    </a:moveTo>
                    <a:cubicBezTo>
                      <a:pt x="17" y="8"/>
                      <a:pt x="18" y="8"/>
                      <a:pt x="19" y="9"/>
                    </a:cubicBezTo>
                    <a:cubicBezTo>
                      <a:pt x="19" y="9"/>
                      <a:pt x="19" y="9"/>
                      <a:pt x="19" y="9"/>
                    </a:cubicBezTo>
                    <a:cubicBezTo>
                      <a:pt x="20" y="9"/>
                      <a:pt x="22" y="9"/>
                      <a:pt x="24" y="10"/>
                    </a:cubicBezTo>
                    <a:cubicBezTo>
                      <a:pt x="24" y="10"/>
                      <a:pt x="24" y="10"/>
                      <a:pt x="24" y="10"/>
                    </a:cubicBezTo>
                    <a:cubicBezTo>
                      <a:pt x="25" y="10"/>
                      <a:pt x="26" y="9"/>
                      <a:pt x="26" y="8"/>
                    </a:cubicBezTo>
                    <a:cubicBezTo>
                      <a:pt x="26" y="8"/>
                      <a:pt x="26" y="8"/>
                      <a:pt x="26" y="8"/>
                    </a:cubicBezTo>
                    <a:cubicBezTo>
                      <a:pt x="26" y="6"/>
                      <a:pt x="26" y="4"/>
                      <a:pt x="26" y="3"/>
                    </a:cubicBezTo>
                    <a:cubicBezTo>
                      <a:pt x="26" y="3"/>
                      <a:pt x="26" y="3"/>
                      <a:pt x="26" y="3"/>
                    </a:cubicBezTo>
                    <a:cubicBezTo>
                      <a:pt x="26" y="1"/>
                      <a:pt x="25" y="1"/>
                      <a:pt x="24" y="2"/>
                    </a:cubicBezTo>
                    <a:cubicBezTo>
                      <a:pt x="23" y="3"/>
                      <a:pt x="23" y="3"/>
                      <a:pt x="23" y="3"/>
                    </a:cubicBezTo>
                    <a:cubicBezTo>
                      <a:pt x="23" y="3"/>
                      <a:pt x="22" y="3"/>
                      <a:pt x="22" y="3"/>
                    </a:cubicBezTo>
                    <a:cubicBezTo>
                      <a:pt x="20" y="1"/>
                      <a:pt x="17" y="0"/>
                      <a:pt x="14" y="0"/>
                    </a:cubicBezTo>
                    <a:cubicBezTo>
                      <a:pt x="6" y="0"/>
                      <a:pt x="0" y="6"/>
                      <a:pt x="0" y="14"/>
                    </a:cubicBezTo>
                    <a:cubicBezTo>
                      <a:pt x="0" y="21"/>
                      <a:pt x="6" y="27"/>
                      <a:pt x="14" y="27"/>
                    </a:cubicBezTo>
                    <a:cubicBezTo>
                      <a:pt x="18" y="27"/>
                      <a:pt x="23" y="25"/>
                      <a:pt x="25" y="21"/>
                    </a:cubicBezTo>
                    <a:cubicBezTo>
                      <a:pt x="26" y="20"/>
                      <a:pt x="25" y="19"/>
                      <a:pt x="24" y="18"/>
                    </a:cubicBezTo>
                    <a:cubicBezTo>
                      <a:pt x="24" y="18"/>
                      <a:pt x="23" y="18"/>
                      <a:pt x="22" y="19"/>
                    </a:cubicBezTo>
                    <a:cubicBezTo>
                      <a:pt x="22" y="19"/>
                      <a:pt x="22" y="19"/>
                      <a:pt x="22" y="19"/>
                    </a:cubicBezTo>
                    <a:cubicBezTo>
                      <a:pt x="20" y="22"/>
                      <a:pt x="17" y="23"/>
                      <a:pt x="14" y="23"/>
                    </a:cubicBezTo>
                    <a:cubicBezTo>
                      <a:pt x="8" y="23"/>
                      <a:pt x="4" y="19"/>
                      <a:pt x="4" y="14"/>
                    </a:cubicBezTo>
                    <a:cubicBezTo>
                      <a:pt x="4" y="8"/>
                      <a:pt x="8" y="4"/>
                      <a:pt x="14" y="4"/>
                    </a:cubicBezTo>
                    <a:cubicBezTo>
                      <a:pt x="16" y="4"/>
                      <a:pt x="18" y="4"/>
                      <a:pt x="20" y="6"/>
                    </a:cubicBezTo>
                    <a:cubicBezTo>
                      <a:pt x="20" y="6"/>
                      <a:pt x="19" y="6"/>
                      <a:pt x="19" y="6"/>
                    </a:cubicBezTo>
                    <a:lnTo>
                      <a:pt x="18"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8" name="Freeform 106"/>
              <p:cNvSpPr/>
              <p:nvPr/>
            </p:nvSpPr>
            <p:spPr bwMode="auto">
              <a:xfrm>
                <a:off x="1940483" y="1606126"/>
                <a:ext cx="57150" cy="327025"/>
              </a:xfrm>
              <a:custGeom>
                <a:gdLst>
                  <a:gd fmla="*/ 4 w 5" name="T0"/>
                  <a:gd fmla="*/ 3 h 29" name="T1"/>
                  <a:gd fmla="*/ 5 w 5" name="T2"/>
                  <a:gd fmla="*/ 0 h 29" name="T3"/>
                  <a:gd fmla="*/ 0 w 5" name="T4"/>
                  <a:gd fmla="*/ 3 h 29" name="T5"/>
                  <a:gd fmla="*/ 0 w 5" name="T6"/>
                  <a:gd fmla="*/ 26 h 29" name="T7"/>
                  <a:gd fmla="*/ 5 w 5" name="T8"/>
                  <a:gd fmla="*/ 29 h 29" name="T9"/>
                  <a:gd fmla="*/ 4 w 5" name="T10"/>
                  <a:gd fmla="*/ 27 h 29" name="T11"/>
                  <a:gd fmla="*/ 4 w 5" name="T12"/>
                  <a:gd fmla="*/ 3 h 29" name="T13"/>
                </a:gdLst>
                <a:cxnLst>
                  <a:cxn ang="0">
                    <a:pos x="T0" y="T1"/>
                  </a:cxn>
                  <a:cxn ang="0">
                    <a:pos x="T2" y="T3"/>
                  </a:cxn>
                  <a:cxn ang="0">
                    <a:pos x="T4" y="T5"/>
                  </a:cxn>
                  <a:cxn ang="0">
                    <a:pos x="T6" y="T7"/>
                  </a:cxn>
                  <a:cxn ang="0">
                    <a:pos x="T8" y="T9"/>
                  </a:cxn>
                  <a:cxn ang="0">
                    <a:pos x="T10" y="T11"/>
                  </a:cxn>
                  <a:cxn ang="0">
                    <a:pos x="T12" y="T13"/>
                  </a:cxn>
                </a:cxnLst>
                <a:rect b="b" l="0" r="r" t="0"/>
                <a:pathLst>
                  <a:path h="28" w="5">
                    <a:moveTo>
                      <a:pt x="4" y="3"/>
                    </a:moveTo>
                    <a:cubicBezTo>
                      <a:pt x="4" y="2"/>
                      <a:pt x="4" y="0"/>
                      <a:pt x="5" y="0"/>
                    </a:cubicBezTo>
                    <a:cubicBezTo>
                      <a:pt x="2" y="0"/>
                      <a:pt x="0" y="1"/>
                      <a:pt x="0" y="3"/>
                    </a:cubicBezTo>
                    <a:cubicBezTo>
                      <a:pt x="0" y="26"/>
                      <a:pt x="0" y="26"/>
                      <a:pt x="0" y="26"/>
                    </a:cubicBezTo>
                    <a:cubicBezTo>
                      <a:pt x="0" y="28"/>
                      <a:pt x="2" y="29"/>
                      <a:pt x="5" y="29"/>
                    </a:cubicBezTo>
                    <a:cubicBezTo>
                      <a:pt x="4" y="29"/>
                      <a:pt x="4" y="28"/>
                      <a:pt x="4" y="27"/>
                    </a:cubicBezTo>
                    <a:lnTo>
                      <a:pt x="4"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9" name="Freeform 107"/>
              <p:cNvSpPr>
                <a:spLocks noEditPoints="1"/>
              </p:cNvSpPr>
              <p:nvPr/>
            </p:nvSpPr>
            <p:spPr bwMode="auto">
              <a:xfrm>
                <a:off x="2110345" y="1606126"/>
                <a:ext cx="212725" cy="327025"/>
              </a:xfrm>
              <a:custGeom>
                <a:gdLst>
                  <a:gd fmla="*/ 0 w 19" name="T0"/>
                  <a:gd fmla="*/ 0 h 29" name="T1"/>
                  <a:gd fmla="*/ 0 w 19" name="T2"/>
                  <a:gd fmla="*/ 27 h 29" name="T3"/>
                  <a:gd fmla="*/ 13 w 19" name="T4"/>
                  <a:gd fmla="*/ 29 h 29" name="T5"/>
                  <a:gd fmla="*/ 19 w 19" name="T6"/>
                  <a:gd fmla="*/ 3 h 29" name="T7"/>
                  <a:gd fmla="*/ 3 w 19" name="T8"/>
                  <a:gd fmla="*/ 6 h 29" name="T9"/>
                  <a:gd fmla="*/ 5 w 19" name="T10"/>
                  <a:gd fmla="*/ 2 h 29" name="T11"/>
                  <a:gd fmla="*/ 16 w 19" name="T12"/>
                  <a:gd fmla="*/ 4 h 29" name="T13"/>
                  <a:gd fmla="*/ 14 w 19" name="T14"/>
                  <a:gd fmla="*/ 8 h 29" name="T15"/>
                  <a:gd fmla="*/ 3 w 19" name="T16"/>
                  <a:gd fmla="*/ 6 h 29" name="T17"/>
                  <a:gd fmla="*/ 16 w 19" name="T18"/>
                  <a:gd fmla="*/ 11 h 29" name="T19"/>
                  <a:gd fmla="*/ 12 w 19" name="T20"/>
                  <a:gd fmla="*/ 12 h 29" name="T21"/>
                  <a:gd fmla="*/ 11 w 19" name="T22"/>
                  <a:gd fmla="*/ 10 h 29" name="T23"/>
                  <a:gd fmla="*/ 16 w 19" name="T24"/>
                  <a:gd fmla="*/ 10 h 29" name="T25"/>
                  <a:gd fmla="*/ 10 w 19" name="T26"/>
                  <a:gd fmla="*/ 10 h 29" name="T27"/>
                  <a:gd fmla="*/ 9 w 19" name="T28"/>
                  <a:gd fmla="*/ 12 h 29" name="T29"/>
                  <a:gd fmla="*/ 4 w 19" name="T30"/>
                  <a:gd fmla="*/ 11 h 29" name="T31"/>
                  <a:gd fmla="*/ 5 w 19" name="T32"/>
                  <a:gd fmla="*/ 10 h 29" name="T33"/>
                  <a:gd fmla="*/ 10 w 19" name="T34"/>
                  <a:gd fmla="*/ 10 h 29" name="T35"/>
                  <a:gd fmla="*/ 4 w 19" name="T36"/>
                  <a:gd fmla="*/ 24 h 29" name="T37"/>
                  <a:gd fmla="*/ 8 w 19" name="T38"/>
                  <a:gd fmla="*/ 24 h 29" name="T39"/>
                  <a:gd fmla="*/ 6 w 19" name="T40"/>
                  <a:gd fmla="*/ 21 h 29" name="T41"/>
                  <a:gd fmla="*/ 6 w 19" name="T42"/>
                  <a:gd fmla="*/ 18 h 29" name="T43"/>
                  <a:gd fmla="*/ 6 w 19" name="T44"/>
                  <a:gd fmla="*/ 21 h 29" name="T45"/>
                  <a:gd fmla="*/ 4 w 19" name="T46"/>
                  <a:gd fmla="*/ 15 h 29" name="T47"/>
                  <a:gd fmla="*/ 8 w 19" name="T48"/>
                  <a:gd fmla="*/ 15 h 29" name="T49"/>
                  <a:gd fmla="*/ 10 w 19" name="T50"/>
                  <a:gd fmla="*/ 26 h 29" name="T51"/>
                  <a:gd fmla="*/ 10 w 19" name="T52"/>
                  <a:gd fmla="*/ 22 h 29" name="T53"/>
                  <a:gd fmla="*/ 10 w 19" name="T54"/>
                  <a:gd fmla="*/ 26 h 29" name="T55"/>
                  <a:gd fmla="*/ 9 w 19" name="T56"/>
                  <a:gd fmla="*/ 19 h 29" name="T57"/>
                  <a:gd fmla="*/ 12 w 19" name="T58"/>
                  <a:gd fmla="*/ 19 h 29" name="T59"/>
                  <a:gd fmla="*/ 10 w 19" name="T60"/>
                  <a:gd fmla="*/ 17 h 29" name="T61"/>
                  <a:gd fmla="*/ 10 w 19" name="T62"/>
                  <a:gd fmla="*/ 13 h 29" name="T63"/>
                  <a:gd fmla="*/ 10 w 19" name="T64"/>
                  <a:gd fmla="*/ 17 h 29" name="T65"/>
                  <a:gd fmla="*/ 13 w 19" name="T66"/>
                  <a:gd fmla="*/ 24 h 29" name="T67"/>
                  <a:gd fmla="*/ 16 w 19" name="T68"/>
                  <a:gd fmla="*/ 24 h 29" name="T69"/>
                  <a:gd fmla="*/ 15 w 19" name="T70"/>
                  <a:gd fmla="*/ 21 h 29" name="T71"/>
                  <a:gd fmla="*/ 15 w 19" name="T72"/>
                  <a:gd fmla="*/ 18 h 29" name="T73"/>
                  <a:gd fmla="*/ 15 w 19" name="T74"/>
                  <a:gd fmla="*/ 21 h 29" name="T75"/>
                  <a:gd fmla="*/ 13 w 19" name="T76"/>
                  <a:gd fmla="*/ 15 h 29" name="T77"/>
                  <a:gd fmla="*/ 16 w 19" name="T78"/>
                  <a:gd fmla="*/ 15 h 2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 w="19">
                    <a:moveTo>
                      <a:pt x="13" y="0"/>
                    </a:moveTo>
                    <a:cubicBezTo>
                      <a:pt x="0" y="0"/>
                      <a:pt x="0" y="0"/>
                      <a:pt x="0" y="0"/>
                    </a:cubicBezTo>
                    <a:cubicBezTo>
                      <a:pt x="0" y="0"/>
                      <a:pt x="0" y="2"/>
                      <a:pt x="0" y="3"/>
                    </a:cubicBezTo>
                    <a:cubicBezTo>
                      <a:pt x="0" y="27"/>
                      <a:pt x="0" y="27"/>
                      <a:pt x="0" y="27"/>
                    </a:cubicBezTo>
                    <a:cubicBezTo>
                      <a:pt x="0" y="28"/>
                      <a:pt x="0" y="29"/>
                      <a:pt x="0" y="29"/>
                    </a:cubicBezTo>
                    <a:cubicBezTo>
                      <a:pt x="13" y="29"/>
                      <a:pt x="13" y="29"/>
                      <a:pt x="13" y="29"/>
                    </a:cubicBezTo>
                    <a:cubicBezTo>
                      <a:pt x="17" y="29"/>
                      <a:pt x="19" y="28"/>
                      <a:pt x="19" y="26"/>
                    </a:cubicBezTo>
                    <a:cubicBezTo>
                      <a:pt x="19" y="3"/>
                      <a:pt x="19" y="3"/>
                      <a:pt x="19" y="3"/>
                    </a:cubicBezTo>
                    <a:cubicBezTo>
                      <a:pt x="19" y="1"/>
                      <a:pt x="17" y="0"/>
                      <a:pt x="13" y="0"/>
                    </a:cubicBezTo>
                    <a:close/>
                    <a:moveTo>
                      <a:pt x="3" y="6"/>
                    </a:moveTo>
                    <a:cubicBezTo>
                      <a:pt x="3" y="4"/>
                      <a:pt x="3" y="4"/>
                      <a:pt x="3" y="4"/>
                    </a:cubicBezTo>
                    <a:cubicBezTo>
                      <a:pt x="3" y="3"/>
                      <a:pt x="4" y="2"/>
                      <a:pt x="5" y="2"/>
                    </a:cubicBezTo>
                    <a:cubicBezTo>
                      <a:pt x="14" y="2"/>
                      <a:pt x="14" y="2"/>
                      <a:pt x="14" y="2"/>
                    </a:cubicBezTo>
                    <a:cubicBezTo>
                      <a:pt x="15" y="2"/>
                      <a:pt x="16" y="3"/>
                      <a:pt x="16" y="4"/>
                    </a:cubicBezTo>
                    <a:cubicBezTo>
                      <a:pt x="16" y="6"/>
                      <a:pt x="16" y="6"/>
                      <a:pt x="16" y="6"/>
                    </a:cubicBezTo>
                    <a:cubicBezTo>
                      <a:pt x="16" y="7"/>
                      <a:pt x="15" y="8"/>
                      <a:pt x="14" y="8"/>
                    </a:cubicBezTo>
                    <a:cubicBezTo>
                      <a:pt x="5" y="8"/>
                      <a:pt x="5" y="8"/>
                      <a:pt x="5" y="8"/>
                    </a:cubicBezTo>
                    <a:cubicBezTo>
                      <a:pt x="4" y="8"/>
                      <a:pt x="3" y="7"/>
                      <a:pt x="3" y="6"/>
                    </a:cubicBezTo>
                    <a:close/>
                    <a:moveTo>
                      <a:pt x="16" y="10"/>
                    </a:moveTo>
                    <a:cubicBezTo>
                      <a:pt x="16" y="11"/>
                      <a:pt x="16" y="11"/>
                      <a:pt x="16" y="11"/>
                    </a:cubicBezTo>
                    <a:cubicBezTo>
                      <a:pt x="16" y="12"/>
                      <a:pt x="16" y="12"/>
                      <a:pt x="16" y="12"/>
                    </a:cubicBezTo>
                    <a:cubicBezTo>
                      <a:pt x="12" y="12"/>
                      <a:pt x="12" y="12"/>
                      <a:pt x="12" y="12"/>
                    </a:cubicBezTo>
                    <a:cubicBezTo>
                      <a:pt x="12" y="12"/>
                      <a:pt x="11" y="12"/>
                      <a:pt x="11" y="11"/>
                    </a:cubicBezTo>
                    <a:cubicBezTo>
                      <a:pt x="11" y="10"/>
                      <a:pt x="11" y="10"/>
                      <a:pt x="11" y="10"/>
                    </a:cubicBezTo>
                    <a:cubicBezTo>
                      <a:pt x="11" y="10"/>
                      <a:pt x="12" y="10"/>
                      <a:pt x="12" y="10"/>
                    </a:cubicBezTo>
                    <a:cubicBezTo>
                      <a:pt x="16" y="10"/>
                      <a:pt x="16" y="10"/>
                      <a:pt x="16" y="10"/>
                    </a:cubicBezTo>
                    <a:cubicBezTo>
                      <a:pt x="16" y="10"/>
                      <a:pt x="16" y="10"/>
                      <a:pt x="16" y="10"/>
                    </a:cubicBezTo>
                    <a:close/>
                    <a:moveTo>
                      <a:pt x="10" y="10"/>
                    </a:moveTo>
                    <a:cubicBezTo>
                      <a:pt x="10" y="11"/>
                      <a:pt x="10" y="11"/>
                      <a:pt x="10" y="11"/>
                    </a:cubicBezTo>
                    <a:cubicBezTo>
                      <a:pt x="10" y="12"/>
                      <a:pt x="9" y="12"/>
                      <a:pt x="9" y="12"/>
                    </a:cubicBezTo>
                    <a:cubicBezTo>
                      <a:pt x="5" y="12"/>
                      <a:pt x="5" y="12"/>
                      <a:pt x="5" y="12"/>
                    </a:cubicBezTo>
                    <a:cubicBezTo>
                      <a:pt x="5" y="12"/>
                      <a:pt x="4" y="12"/>
                      <a:pt x="4" y="11"/>
                    </a:cubicBezTo>
                    <a:cubicBezTo>
                      <a:pt x="4" y="10"/>
                      <a:pt x="4" y="10"/>
                      <a:pt x="4" y="10"/>
                    </a:cubicBezTo>
                    <a:cubicBezTo>
                      <a:pt x="4" y="10"/>
                      <a:pt x="5" y="10"/>
                      <a:pt x="5" y="10"/>
                    </a:cubicBezTo>
                    <a:cubicBezTo>
                      <a:pt x="9" y="10"/>
                      <a:pt x="9" y="10"/>
                      <a:pt x="9" y="10"/>
                    </a:cubicBezTo>
                    <a:cubicBezTo>
                      <a:pt x="9" y="10"/>
                      <a:pt x="10" y="10"/>
                      <a:pt x="10" y="10"/>
                    </a:cubicBezTo>
                    <a:close/>
                    <a:moveTo>
                      <a:pt x="6" y="26"/>
                    </a:moveTo>
                    <a:cubicBezTo>
                      <a:pt x="5" y="26"/>
                      <a:pt x="4" y="25"/>
                      <a:pt x="4" y="24"/>
                    </a:cubicBezTo>
                    <a:cubicBezTo>
                      <a:pt x="4" y="23"/>
                      <a:pt x="5" y="22"/>
                      <a:pt x="6" y="22"/>
                    </a:cubicBezTo>
                    <a:cubicBezTo>
                      <a:pt x="7" y="22"/>
                      <a:pt x="8" y="23"/>
                      <a:pt x="8" y="24"/>
                    </a:cubicBezTo>
                    <a:cubicBezTo>
                      <a:pt x="8" y="25"/>
                      <a:pt x="7" y="26"/>
                      <a:pt x="6" y="26"/>
                    </a:cubicBezTo>
                    <a:close/>
                    <a:moveTo>
                      <a:pt x="6" y="21"/>
                    </a:moveTo>
                    <a:cubicBezTo>
                      <a:pt x="5" y="21"/>
                      <a:pt x="4" y="20"/>
                      <a:pt x="4" y="19"/>
                    </a:cubicBezTo>
                    <a:cubicBezTo>
                      <a:pt x="4" y="18"/>
                      <a:pt x="5" y="18"/>
                      <a:pt x="6" y="18"/>
                    </a:cubicBezTo>
                    <a:cubicBezTo>
                      <a:pt x="7" y="18"/>
                      <a:pt x="8" y="18"/>
                      <a:pt x="8" y="19"/>
                    </a:cubicBezTo>
                    <a:cubicBezTo>
                      <a:pt x="8" y="20"/>
                      <a:pt x="7" y="21"/>
                      <a:pt x="6" y="21"/>
                    </a:cubicBezTo>
                    <a:close/>
                    <a:moveTo>
                      <a:pt x="6" y="17"/>
                    </a:moveTo>
                    <a:cubicBezTo>
                      <a:pt x="5" y="17"/>
                      <a:pt x="4" y="16"/>
                      <a:pt x="4" y="15"/>
                    </a:cubicBezTo>
                    <a:cubicBezTo>
                      <a:pt x="4" y="14"/>
                      <a:pt x="5" y="13"/>
                      <a:pt x="6" y="13"/>
                    </a:cubicBezTo>
                    <a:cubicBezTo>
                      <a:pt x="7" y="13"/>
                      <a:pt x="8" y="14"/>
                      <a:pt x="8" y="15"/>
                    </a:cubicBezTo>
                    <a:cubicBezTo>
                      <a:pt x="8" y="16"/>
                      <a:pt x="7" y="17"/>
                      <a:pt x="6" y="17"/>
                    </a:cubicBezTo>
                    <a:close/>
                    <a:moveTo>
                      <a:pt x="10" y="26"/>
                    </a:moveTo>
                    <a:cubicBezTo>
                      <a:pt x="9" y="26"/>
                      <a:pt x="9" y="25"/>
                      <a:pt x="9" y="24"/>
                    </a:cubicBezTo>
                    <a:cubicBezTo>
                      <a:pt x="9" y="23"/>
                      <a:pt x="9" y="22"/>
                      <a:pt x="10" y="22"/>
                    </a:cubicBezTo>
                    <a:cubicBezTo>
                      <a:pt x="11" y="22"/>
                      <a:pt x="12" y="23"/>
                      <a:pt x="12" y="24"/>
                    </a:cubicBezTo>
                    <a:cubicBezTo>
                      <a:pt x="12" y="25"/>
                      <a:pt x="11" y="26"/>
                      <a:pt x="10" y="26"/>
                    </a:cubicBezTo>
                    <a:close/>
                    <a:moveTo>
                      <a:pt x="10" y="21"/>
                    </a:moveTo>
                    <a:cubicBezTo>
                      <a:pt x="9" y="21"/>
                      <a:pt x="9" y="20"/>
                      <a:pt x="9" y="19"/>
                    </a:cubicBezTo>
                    <a:cubicBezTo>
                      <a:pt x="9" y="18"/>
                      <a:pt x="9" y="18"/>
                      <a:pt x="10" y="18"/>
                    </a:cubicBezTo>
                    <a:cubicBezTo>
                      <a:pt x="11" y="18"/>
                      <a:pt x="12" y="18"/>
                      <a:pt x="12" y="19"/>
                    </a:cubicBezTo>
                    <a:cubicBezTo>
                      <a:pt x="12" y="20"/>
                      <a:pt x="11" y="21"/>
                      <a:pt x="10" y="21"/>
                    </a:cubicBezTo>
                    <a:close/>
                    <a:moveTo>
                      <a:pt x="10" y="17"/>
                    </a:moveTo>
                    <a:cubicBezTo>
                      <a:pt x="9" y="17"/>
                      <a:pt x="9" y="16"/>
                      <a:pt x="9" y="15"/>
                    </a:cubicBezTo>
                    <a:cubicBezTo>
                      <a:pt x="9" y="14"/>
                      <a:pt x="9" y="13"/>
                      <a:pt x="10" y="13"/>
                    </a:cubicBezTo>
                    <a:cubicBezTo>
                      <a:pt x="11" y="13"/>
                      <a:pt x="12" y="14"/>
                      <a:pt x="12" y="15"/>
                    </a:cubicBezTo>
                    <a:cubicBezTo>
                      <a:pt x="12" y="16"/>
                      <a:pt x="11" y="17"/>
                      <a:pt x="10" y="17"/>
                    </a:cubicBezTo>
                    <a:close/>
                    <a:moveTo>
                      <a:pt x="15" y="26"/>
                    </a:moveTo>
                    <a:cubicBezTo>
                      <a:pt x="14" y="26"/>
                      <a:pt x="13" y="25"/>
                      <a:pt x="13" y="24"/>
                    </a:cubicBezTo>
                    <a:cubicBezTo>
                      <a:pt x="13" y="23"/>
                      <a:pt x="14" y="22"/>
                      <a:pt x="15" y="22"/>
                    </a:cubicBezTo>
                    <a:cubicBezTo>
                      <a:pt x="16" y="22"/>
                      <a:pt x="16" y="23"/>
                      <a:pt x="16" y="24"/>
                    </a:cubicBezTo>
                    <a:cubicBezTo>
                      <a:pt x="16" y="25"/>
                      <a:pt x="16" y="26"/>
                      <a:pt x="15" y="26"/>
                    </a:cubicBezTo>
                    <a:close/>
                    <a:moveTo>
                      <a:pt x="15" y="21"/>
                    </a:moveTo>
                    <a:cubicBezTo>
                      <a:pt x="14" y="21"/>
                      <a:pt x="13" y="20"/>
                      <a:pt x="13" y="19"/>
                    </a:cubicBezTo>
                    <a:cubicBezTo>
                      <a:pt x="13" y="18"/>
                      <a:pt x="14" y="18"/>
                      <a:pt x="15" y="18"/>
                    </a:cubicBezTo>
                    <a:cubicBezTo>
                      <a:pt x="16" y="18"/>
                      <a:pt x="16" y="18"/>
                      <a:pt x="16" y="19"/>
                    </a:cubicBezTo>
                    <a:cubicBezTo>
                      <a:pt x="16" y="20"/>
                      <a:pt x="16" y="21"/>
                      <a:pt x="15" y="21"/>
                    </a:cubicBezTo>
                    <a:close/>
                    <a:moveTo>
                      <a:pt x="15" y="17"/>
                    </a:moveTo>
                    <a:cubicBezTo>
                      <a:pt x="14" y="17"/>
                      <a:pt x="13" y="16"/>
                      <a:pt x="13" y="15"/>
                    </a:cubicBezTo>
                    <a:cubicBezTo>
                      <a:pt x="13" y="14"/>
                      <a:pt x="14" y="13"/>
                      <a:pt x="15" y="13"/>
                    </a:cubicBezTo>
                    <a:cubicBezTo>
                      <a:pt x="16" y="13"/>
                      <a:pt x="16" y="14"/>
                      <a:pt x="16" y="15"/>
                    </a:cubicBezTo>
                    <a:cubicBezTo>
                      <a:pt x="16" y="16"/>
                      <a:pt x="16" y="17"/>
                      <a:pt x="15" y="1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0" name="Freeform 108"/>
              <p:cNvSpPr>
                <a:spLocks noEditPoints="1"/>
              </p:cNvSpPr>
              <p:nvPr/>
            </p:nvSpPr>
            <p:spPr bwMode="auto">
              <a:xfrm>
                <a:off x="1997633" y="1595014"/>
                <a:ext cx="112713" cy="349250"/>
              </a:xfrm>
              <a:custGeom>
                <a:gdLst>
                  <a:gd fmla="*/ 9 w 10" name="T0"/>
                  <a:gd fmla="*/ 0 h 31" name="T1"/>
                  <a:gd fmla="*/ 5 w 10" name="T2"/>
                  <a:gd fmla="*/ 0 h 31" name="T3"/>
                  <a:gd fmla="*/ 0 w 10" name="T4"/>
                  <a:gd fmla="*/ 0 h 31" name="T5"/>
                  <a:gd fmla="*/ 0 w 10" name="T6"/>
                  <a:gd fmla="*/ 6 h 31" name="T7"/>
                  <a:gd fmla="*/ 0 w 10" name="T8"/>
                  <a:gd fmla="*/ 25 h 31" name="T9"/>
                  <a:gd fmla="*/ 0 w 10" name="T10"/>
                  <a:gd fmla="*/ 31 h 31" name="T11"/>
                  <a:gd fmla="*/ 5 w 10" name="T12"/>
                  <a:gd fmla="*/ 31 h 31" name="T13"/>
                  <a:gd fmla="*/ 9 w 10" name="T14"/>
                  <a:gd fmla="*/ 31 h 31" name="T15"/>
                  <a:gd fmla="*/ 10 w 10" name="T16"/>
                  <a:gd fmla="*/ 25 h 31" name="T17"/>
                  <a:gd fmla="*/ 10 w 10" name="T18"/>
                  <a:gd fmla="*/ 6 h 31" name="T19"/>
                  <a:gd fmla="*/ 9 w 10" name="T20"/>
                  <a:gd fmla="*/ 0 h 31" name="T21"/>
                  <a:gd fmla="*/ 7 w 10" name="T22"/>
                  <a:gd fmla="*/ 14 h 31" name="T23"/>
                  <a:gd fmla="*/ 3 w 10" name="T24"/>
                  <a:gd fmla="*/ 14 h 31" name="T25"/>
                  <a:gd fmla="*/ 2 w 10" name="T26"/>
                  <a:gd fmla="*/ 14 h 31" name="T27"/>
                  <a:gd fmla="*/ 3 w 10" name="T28"/>
                  <a:gd fmla="*/ 13 h 31" name="T29"/>
                  <a:gd fmla="*/ 7 w 10" name="T30"/>
                  <a:gd fmla="*/ 13 h 31" name="T31"/>
                  <a:gd fmla="*/ 8 w 10" name="T32"/>
                  <a:gd fmla="*/ 14 h 31" name="T33"/>
                  <a:gd fmla="*/ 7 w 10" name="T34"/>
                  <a:gd fmla="*/ 14 h 31" name="T35"/>
                  <a:gd fmla="*/ 7 w 10" name="T36"/>
                  <a:gd fmla="*/ 12 h 31" name="T37"/>
                  <a:gd fmla="*/ 3 w 10" name="T38"/>
                  <a:gd fmla="*/ 12 h 31" name="T39"/>
                  <a:gd fmla="*/ 2 w 10" name="T40"/>
                  <a:gd fmla="*/ 11 h 31" name="T41"/>
                  <a:gd fmla="*/ 3 w 10" name="T42"/>
                  <a:gd fmla="*/ 10 h 31" name="T43"/>
                  <a:gd fmla="*/ 7 w 10" name="T44"/>
                  <a:gd fmla="*/ 10 h 31" name="T45"/>
                  <a:gd fmla="*/ 8 w 10" name="T46"/>
                  <a:gd fmla="*/ 11 h 31" name="T47"/>
                  <a:gd fmla="*/ 7 w 10" name="T48"/>
                  <a:gd fmla="*/ 12 h 3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1" w="10">
                    <a:moveTo>
                      <a:pt x="9" y="0"/>
                    </a:moveTo>
                    <a:cubicBezTo>
                      <a:pt x="9" y="0"/>
                      <a:pt x="7" y="0"/>
                      <a:pt x="5" y="0"/>
                    </a:cubicBezTo>
                    <a:cubicBezTo>
                      <a:pt x="3" y="0"/>
                      <a:pt x="0" y="0"/>
                      <a:pt x="0" y="0"/>
                    </a:cubicBezTo>
                    <a:cubicBezTo>
                      <a:pt x="0" y="0"/>
                      <a:pt x="0" y="3"/>
                      <a:pt x="0" y="6"/>
                    </a:cubicBezTo>
                    <a:cubicBezTo>
                      <a:pt x="0" y="25"/>
                      <a:pt x="0" y="25"/>
                      <a:pt x="0" y="25"/>
                    </a:cubicBezTo>
                    <a:cubicBezTo>
                      <a:pt x="0" y="28"/>
                      <a:pt x="0" y="31"/>
                      <a:pt x="0" y="31"/>
                    </a:cubicBezTo>
                    <a:cubicBezTo>
                      <a:pt x="1" y="31"/>
                      <a:pt x="3" y="31"/>
                      <a:pt x="5" y="31"/>
                    </a:cubicBezTo>
                    <a:cubicBezTo>
                      <a:pt x="7" y="31"/>
                      <a:pt x="9" y="31"/>
                      <a:pt x="9" y="31"/>
                    </a:cubicBezTo>
                    <a:cubicBezTo>
                      <a:pt x="10" y="31"/>
                      <a:pt x="10" y="28"/>
                      <a:pt x="10" y="25"/>
                    </a:cubicBezTo>
                    <a:cubicBezTo>
                      <a:pt x="10" y="6"/>
                      <a:pt x="10" y="6"/>
                      <a:pt x="10" y="6"/>
                    </a:cubicBezTo>
                    <a:cubicBezTo>
                      <a:pt x="10" y="3"/>
                      <a:pt x="9" y="0"/>
                      <a:pt x="9" y="0"/>
                    </a:cubicBezTo>
                    <a:close/>
                    <a:moveTo>
                      <a:pt x="7" y="14"/>
                    </a:moveTo>
                    <a:cubicBezTo>
                      <a:pt x="3" y="14"/>
                      <a:pt x="3" y="14"/>
                      <a:pt x="3" y="14"/>
                    </a:cubicBezTo>
                    <a:cubicBezTo>
                      <a:pt x="2" y="14"/>
                      <a:pt x="2" y="14"/>
                      <a:pt x="2" y="14"/>
                    </a:cubicBezTo>
                    <a:cubicBezTo>
                      <a:pt x="2" y="13"/>
                      <a:pt x="2" y="13"/>
                      <a:pt x="3" y="13"/>
                    </a:cubicBezTo>
                    <a:cubicBezTo>
                      <a:pt x="7" y="13"/>
                      <a:pt x="7" y="13"/>
                      <a:pt x="7" y="13"/>
                    </a:cubicBezTo>
                    <a:cubicBezTo>
                      <a:pt x="8" y="13"/>
                      <a:pt x="8" y="13"/>
                      <a:pt x="8" y="14"/>
                    </a:cubicBezTo>
                    <a:cubicBezTo>
                      <a:pt x="8" y="14"/>
                      <a:pt x="8" y="14"/>
                      <a:pt x="7" y="14"/>
                    </a:cubicBezTo>
                    <a:close/>
                    <a:moveTo>
                      <a:pt x="7" y="12"/>
                    </a:moveTo>
                    <a:cubicBezTo>
                      <a:pt x="3" y="12"/>
                      <a:pt x="3" y="12"/>
                      <a:pt x="3" y="12"/>
                    </a:cubicBezTo>
                    <a:cubicBezTo>
                      <a:pt x="2" y="12"/>
                      <a:pt x="2" y="11"/>
                      <a:pt x="2" y="11"/>
                    </a:cubicBezTo>
                    <a:cubicBezTo>
                      <a:pt x="2" y="10"/>
                      <a:pt x="2" y="10"/>
                      <a:pt x="3" y="10"/>
                    </a:cubicBezTo>
                    <a:cubicBezTo>
                      <a:pt x="7" y="10"/>
                      <a:pt x="7" y="10"/>
                      <a:pt x="7" y="10"/>
                    </a:cubicBezTo>
                    <a:cubicBezTo>
                      <a:pt x="8" y="10"/>
                      <a:pt x="8" y="10"/>
                      <a:pt x="8" y="11"/>
                    </a:cubicBezTo>
                    <a:cubicBezTo>
                      <a:pt x="8" y="11"/>
                      <a:pt x="8" y="12"/>
                      <a:pt x="7"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1" name="Freeform 109"/>
              <p:cNvSpPr/>
              <p:nvPr/>
            </p:nvSpPr>
            <p:spPr bwMode="auto">
              <a:xfrm>
                <a:off x="1986520" y="2215726"/>
                <a:ext cx="292100" cy="280987"/>
              </a:xfrm>
              <a:custGeom>
                <a:gdLst>
                  <a:gd fmla="*/ 16 w 26" name="T0"/>
                  <a:gd fmla="*/ 0 h 25" name="T1"/>
                  <a:gd fmla="*/ 16 w 26" name="T2"/>
                  <a:gd fmla="*/ 4 h 25" name="T3"/>
                  <a:gd fmla="*/ 22 w 26" name="T4"/>
                  <a:gd fmla="*/ 12 h 25" name="T5"/>
                  <a:gd fmla="*/ 13 w 26" name="T6"/>
                  <a:gd fmla="*/ 22 h 25" name="T7"/>
                  <a:gd fmla="*/ 4 w 26" name="T8"/>
                  <a:gd fmla="*/ 12 h 25" name="T9"/>
                  <a:gd fmla="*/ 10 w 26" name="T10"/>
                  <a:gd fmla="*/ 4 h 25" name="T11"/>
                  <a:gd fmla="*/ 10 w 26" name="T12"/>
                  <a:gd fmla="*/ 0 h 25" name="T13"/>
                  <a:gd fmla="*/ 0 w 26" name="T14"/>
                  <a:gd fmla="*/ 12 h 25" name="T15"/>
                  <a:gd fmla="*/ 13 w 26" name="T16"/>
                  <a:gd fmla="*/ 25 h 25" name="T17"/>
                  <a:gd fmla="*/ 26 w 26" name="T18"/>
                  <a:gd fmla="*/ 12 h 25" name="T19"/>
                  <a:gd fmla="*/ 16 w 26" name="T20"/>
                  <a:gd fmla="*/ 0 h 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 w="26">
                    <a:moveTo>
                      <a:pt x="16" y="0"/>
                    </a:moveTo>
                    <a:cubicBezTo>
                      <a:pt x="16" y="4"/>
                      <a:pt x="16" y="4"/>
                      <a:pt x="16" y="4"/>
                    </a:cubicBezTo>
                    <a:cubicBezTo>
                      <a:pt x="20" y="5"/>
                      <a:pt x="22" y="8"/>
                      <a:pt x="22" y="12"/>
                    </a:cubicBezTo>
                    <a:cubicBezTo>
                      <a:pt x="22" y="17"/>
                      <a:pt x="18" y="22"/>
                      <a:pt x="13" y="22"/>
                    </a:cubicBezTo>
                    <a:cubicBezTo>
                      <a:pt x="8" y="22"/>
                      <a:pt x="4" y="17"/>
                      <a:pt x="4" y="12"/>
                    </a:cubicBezTo>
                    <a:cubicBezTo>
                      <a:pt x="4" y="8"/>
                      <a:pt x="6" y="5"/>
                      <a:pt x="10" y="4"/>
                    </a:cubicBezTo>
                    <a:cubicBezTo>
                      <a:pt x="10" y="0"/>
                      <a:pt x="10" y="0"/>
                      <a:pt x="10" y="0"/>
                    </a:cubicBezTo>
                    <a:cubicBezTo>
                      <a:pt x="4" y="1"/>
                      <a:pt x="0" y="6"/>
                      <a:pt x="0" y="12"/>
                    </a:cubicBezTo>
                    <a:cubicBezTo>
                      <a:pt x="0" y="19"/>
                      <a:pt x="6" y="25"/>
                      <a:pt x="13" y="25"/>
                    </a:cubicBezTo>
                    <a:cubicBezTo>
                      <a:pt x="20" y="25"/>
                      <a:pt x="26" y="19"/>
                      <a:pt x="26" y="12"/>
                    </a:cubicBezTo>
                    <a:cubicBezTo>
                      <a:pt x="26" y="6"/>
                      <a:pt x="22" y="1"/>
                      <a:pt x="16"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2" name="Freeform 110"/>
              <p:cNvSpPr/>
              <p:nvPr/>
            </p:nvSpPr>
            <p:spPr bwMode="auto">
              <a:xfrm>
                <a:off x="2110345" y="2147464"/>
                <a:ext cx="44450" cy="169862"/>
              </a:xfrm>
              <a:custGeom>
                <a:gdLst>
                  <a:gd fmla="*/ 3 w 4" name="T0"/>
                  <a:gd fmla="*/ 0 h 15" name="T1"/>
                  <a:gd fmla="*/ 1 w 4" name="T2"/>
                  <a:gd fmla="*/ 0 h 15" name="T3"/>
                  <a:gd fmla="*/ 0 w 4" name="T4"/>
                  <a:gd fmla="*/ 1 h 15" name="T5"/>
                  <a:gd fmla="*/ 0 w 4" name="T6"/>
                  <a:gd fmla="*/ 5 h 15" name="T7"/>
                  <a:gd fmla="*/ 0 w 4" name="T8"/>
                  <a:gd fmla="*/ 9 h 15" name="T9"/>
                  <a:gd fmla="*/ 0 w 4" name="T10"/>
                  <a:gd fmla="*/ 14 h 15" name="T11"/>
                  <a:gd fmla="*/ 1 w 4" name="T12"/>
                  <a:gd fmla="*/ 15 h 15" name="T13"/>
                  <a:gd fmla="*/ 3 w 4" name="T14"/>
                  <a:gd fmla="*/ 15 h 15" name="T15"/>
                  <a:gd fmla="*/ 4 w 4" name="T16"/>
                  <a:gd fmla="*/ 14 h 15" name="T17"/>
                  <a:gd fmla="*/ 4 w 4" name="T18"/>
                  <a:gd fmla="*/ 9 h 15" name="T19"/>
                  <a:gd fmla="*/ 4 w 4" name="T20"/>
                  <a:gd fmla="*/ 5 h 15" name="T21"/>
                  <a:gd fmla="*/ 4 w 4" name="T22"/>
                  <a:gd fmla="*/ 1 h 15" name="T23"/>
                  <a:gd fmla="*/ 3 w 4"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4">
                    <a:moveTo>
                      <a:pt x="3" y="0"/>
                    </a:moveTo>
                    <a:cubicBezTo>
                      <a:pt x="1" y="0"/>
                      <a:pt x="1" y="0"/>
                      <a:pt x="1" y="0"/>
                    </a:cubicBezTo>
                    <a:cubicBezTo>
                      <a:pt x="0" y="0"/>
                      <a:pt x="0" y="1"/>
                      <a:pt x="0" y="1"/>
                    </a:cubicBezTo>
                    <a:cubicBezTo>
                      <a:pt x="0" y="5"/>
                      <a:pt x="0" y="5"/>
                      <a:pt x="0" y="5"/>
                    </a:cubicBezTo>
                    <a:cubicBezTo>
                      <a:pt x="0" y="9"/>
                      <a:pt x="0" y="9"/>
                      <a:pt x="0" y="9"/>
                    </a:cubicBezTo>
                    <a:cubicBezTo>
                      <a:pt x="0" y="14"/>
                      <a:pt x="0" y="14"/>
                      <a:pt x="0" y="14"/>
                    </a:cubicBezTo>
                    <a:cubicBezTo>
                      <a:pt x="0" y="14"/>
                      <a:pt x="0" y="15"/>
                      <a:pt x="1" y="15"/>
                    </a:cubicBezTo>
                    <a:cubicBezTo>
                      <a:pt x="3" y="15"/>
                      <a:pt x="3" y="15"/>
                      <a:pt x="3" y="15"/>
                    </a:cubicBezTo>
                    <a:cubicBezTo>
                      <a:pt x="4" y="15"/>
                      <a:pt x="4" y="14"/>
                      <a:pt x="4" y="14"/>
                    </a:cubicBezTo>
                    <a:cubicBezTo>
                      <a:pt x="4" y="9"/>
                      <a:pt x="4" y="9"/>
                      <a:pt x="4" y="9"/>
                    </a:cubicBezTo>
                    <a:cubicBezTo>
                      <a:pt x="4" y="5"/>
                      <a:pt x="4" y="5"/>
                      <a:pt x="4" y="5"/>
                    </a:cubicBezTo>
                    <a:cubicBezTo>
                      <a:pt x="4" y="1"/>
                      <a:pt x="4" y="1"/>
                      <a:pt x="4" y="1"/>
                    </a:cubicBezTo>
                    <a:cubicBezTo>
                      <a:pt x="4" y="1"/>
                      <a:pt x="4" y="0"/>
                      <a:pt x="3"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3" name="Freeform 111"/>
              <p:cNvSpPr/>
              <p:nvPr/>
            </p:nvSpPr>
            <p:spPr bwMode="auto">
              <a:xfrm>
                <a:off x="1940483" y="3038051"/>
                <a:ext cx="68263" cy="34925"/>
              </a:xfrm>
              <a:custGeom>
                <a:gdLst>
                  <a:gd fmla="*/ 6 w 6" name="T0"/>
                  <a:gd fmla="*/ 3 h 3" name="T1"/>
                  <a:gd fmla="*/ 6 w 6" name="T2"/>
                  <a:gd fmla="*/ 3 h 3" name="T3"/>
                  <a:gd fmla="*/ 1 w 6" name="T4"/>
                  <a:gd fmla="*/ 3 h 3" name="T5"/>
                  <a:gd fmla="*/ 0 w 6" name="T6"/>
                  <a:gd fmla="*/ 3 h 3" name="T7"/>
                  <a:gd fmla="*/ 0 w 6" name="T8"/>
                  <a:gd fmla="*/ 1 h 3" name="T9"/>
                  <a:gd fmla="*/ 1 w 6" name="T10"/>
                  <a:gd fmla="*/ 0 h 3" name="T11"/>
                  <a:gd fmla="*/ 6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4" name="Freeform 112"/>
              <p:cNvSpPr/>
              <p:nvPr/>
            </p:nvSpPr>
            <p:spPr bwMode="auto">
              <a:xfrm>
                <a:off x="1940483" y="2993601"/>
                <a:ext cx="68263" cy="33337"/>
              </a:xfrm>
              <a:custGeom>
                <a:gdLst>
                  <a:gd fmla="*/ 6 w 6" name="T0"/>
                  <a:gd fmla="*/ 2 h 3" name="T1"/>
                  <a:gd fmla="*/ 6 w 6" name="T2"/>
                  <a:gd fmla="*/ 3 h 3" name="T3"/>
                  <a:gd fmla="*/ 1 w 6" name="T4"/>
                  <a:gd fmla="*/ 3 h 3" name="T5"/>
                  <a:gd fmla="*/ 0 w 6" name="T6"/>
                  <a:gd fmla="*/ 2 h 3" name="T7"/>
                  <a:gd fmla="*/ 0 w 6" name="T8"/>
                  <a:gd fmla="*/ 1 h 3" name="T9"/>
                  <a:gd fmla="*/ 1 w 6" name="T10"/>
                  <a:gd fmla="*/ 0 h 3" name="T11"/>
                  <a:gd fmla="*/ 6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5" name="Freeform 113"/>
              <p:cNvSpPr/>
              <p:nvPr/>
            </p:nvSpPr>
            <p:spPr bwMode="auto">
              <a:xfrm>
                <a:off x="1940483" y="2947564"/>
                <a:ext cx="68263" cy="34925"/>
              </a:xfrm>
              <a:custGeom>
                <a:gdLst>
                  <a:gd fmla="*/ 6 w 6" name="T0"/>
                  <a:gd fmla="*/ 2 h 3" name="T1"/>
                  <a:gd fmla="*/ 6 w 6" name="T2"/>
                  <a:gd fmla="*/ 3 h 3" name="T3"/>
                  <a:gd fmla="*/ 1 w 6" name="T4"/>
                  <a:gd fmla="*/ 3 h 3" name="T5"/>
                  <a:gd fmla="*/ 0 w 6" name="T6"/>
                  <a:gd fmla="*/ 2 h 3" name="T7"/>
                  <a:gd fmla="*/ 0 w 6" name="T8"/>
                  <a:gd fmla="*/ 1 h 3" name="T9"/>
                  <a:gd fmla="*/ 1 w 6" name="T10"/>
                  <a:gd fmla="*/ 0 h 3" name="T11"/>
                  <a:gd fmla="*/ 6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6" name="Freeform 114"/>
              <p:cNvSpPr/>
              <p:nvPr/>
            </p:nvSpPr>
            <p:spPr bwMode="auto">
              <a:xfrm>
                <a:off x="1940483" y="2903114"/>
                <a:ext cx="68263" cy="33337"/>
              </a:xfrm>
              <a:custGeom>
                <a:gdLst>
                  <a:gd fmla="*/ 6 w 6" name="T0"/>
                  <a:gd fmla="*/ 2 h 3" name="T1"/>
                  <a:gd fmla="*/ 6 w 6" name="T2"/>
                  <a:gd fmla="*/ 3 h 3" name="T3"/>
                  <a:gd fmla="*/ 1 w 6" name="T4"/>
                  <a:gd fmla="*/ 3 h 3" name="T5"/>
                  <a:gd fmla="*/ 0 w 6" name="T6"/>
                  <a:gd fmla="*/ 2 h 3" name="T7"/>
                  <a:gd fmla="*/ 0 w 6" name="T8"/>
                  <a:gd fmla="*/ 0 h 3" name="T9"/>
                  <a:gd fmla="*/ 1 w 6" name="T10"/>
                  <a:gd fmla="*/ 0 h 3" name="T11"/>
                  <a:gd fmla="*/ 6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6" y="3"/>
                    </a:cubicBezTo>
                    <a:cubicBezTo>
                      <a:pt x="1" y="3"/>
                      <a:pt x="1" y="3"/>
                      <a:pt x="1" y="3"/>
                    </a:cubicBezTo>
                    <a:cubicBezTo>
                      <a:pt x="1" y="3"/>
                      <a:pt x="0" y="3"/>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7" name="Freeform 115"/>
              <p:cNvSpPr/>
              <p:nvPr/>
            </p:nvSpPr>
            <p:spPr bwMode="auto">
              <a:xfrm>
                <a:off x="1940483" y="2858664"/>
                <a:ext cx="68263" cy="33337"/>
              </a:xfrm>
              <a:custGeom>
                <a:gdLst>
                  <a:gd fmla="*/ 6 w 6" name="T0"/>
                  <a:gd fmla="*/ 2 h 3" name="T1"/>
                  <a:gd fmla="*/ 6 w 6" name="T2"/>
                  <a:gd fmla="*/ 3 h 3" name="T3"/>
                  <a:gd fmla="*/ 1 w 6" name="T4"/>
                  <a:gd fmla="*/ 3 h 3" name="T5"/>
                  <a:gd fmla="*/ 0 w 6" name="T6"/>
                  <a:gd fmla="*/ 2 h 3" name="T7"/>
                  <a:gd fmla="*/ 0 w 6" name="T8"/>
                  <a:gd fmla="*/ 0 h 3" name="T9"/>
                  <a:gd fmla="*/ 1 w 6" name="T10"/>
                  <a:gd fmla="*/ 0 h 3" name="T11"/>
                  <a:gd fmla="*/ 6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6" y="3"/>
                      <a:pt x="6" y="3"/>
                    </a:cubicBezTo>
                    <a:cubicBezTo>
                      <a:pt x="1" y="3"/>
                      <a:pt x="1" y="3"/>
                      <a:pt x="1" y="3"/>
                    </a:cubicBezTo>
                    <a:cubicBezTo>
                      <a:pt x="1" y="3"/>
                      <a:pt x="0" y="2"/>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116"/>
              <p:cNvSpPr/>
              <p:nvPr/>
            </p:nvSpPr>
            <p:spPr bwMode="auto">
              <a:xfrm>
                <a:off x="1940483" y="2801514"/>
                <a:ext cx="68263" cy="46037"/>
              </a:xfrm>
              <a:custGeom>
                <a:gdLst>
                  <a:gd fmla="*/ 6 w 6" name="T0"/>
                  <a:gd fmla="*/ 3 h 4" name="T1"/>
                  <a:gd fmla="*/ 6 w 6" name="T2"/>
                  <a:gd fmla="*/ 4 h 4" name="T3"/>
                  <a:gd fmla="*/ 1 w 6" name="T4"/>
                  <a:gd fmla="*/ 4 h 4" name="T5"/>
                  <a:gd fmla="*/ 0 w 6" name="T6"/>
                  <a:gd fmla="*/ 3 h 4" name="T7"/>
                  <a:gd fmla="*/ 0 w 6" name="T8"/>
                  <a:gd fmla="*/ 1 h 4" name="T9"/>
                  <a:gd fmla="*/ 1 w 6" name="T10"/>
                  <a:gd fmla="*/ 0 h 4" name="T11"/>
                  <a:gd fmla="*/ 6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9" name="Freeform 117"/>
              <p:cNvSpPr/>
              <p:nvPr/>
            </p:nvSpPr>
            <p:spPr bwMode="auto">
              <a:xfrm>
                <a:off x="1940483" y="2757064"/>
                <a:ext cx="68263" cy="44450"/>
              </a:xfrm>
              <a:custGeom>
                <a:gdLst>
                  <a:gd fmla="*/ 6 w 6" name="T0"/>
                  <a:gd fmla="*/ 3 h 4" name="T1"/>
                  <a:gd fmla="*/ 6 w 6" name="T2"/>
                  <a:gd fmla="*/ 4 h 4" name="T3"/>
                  <a:gd fmla="*/ 1 w 6" name="T4"/>
                  <a:gd fmla="*/ 4 h 4" name="T5"/>
                  <a:gd fmla="*/ 0 w 6" name="T6"/>
                  <a:gd fmla="*/ 3 h 4" name="T7"/>
                  <a:gd fmla="*/ 0 w 6" name="T8"/>
                  <a:gd fmla="*/ 1 h 4" name="T9"/>
                  <a:gd fmla="*/ 1 w 6" name="T10"/>
                  <a:gd fmla="*/ 0 h 4" name="T11"/>
                  <a:gd fmla="*/ 6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118"/>
              <p:cNvSpPr/>
              <p:nvPr/>
            </p:nvSpPr>
            <p:spPr bwMode="auto">
              <a:xfrm>
                <a:off x="1940483" y="2711026"/>
                <a:ext cx="68263" cy="34925"/>
              </a:xfrm>
              <a:custGeom>
                <a:gdLst>
                  <a:gd fmla="*/ 6 w 6" name="T0"/>
                  <a:gd fmla="*/ 3 h 3" name="T1"/>
                  <a:gd fmla="*/ 6 w 6" name="T2"/>
                  <a:gd fmla="*/ 3 h 3" name="T3"/>
                  <a:gd fmla="*/ 1 w 6" name="T4"/>
                  <a:gd fmla="*/ 3 h 3" name="T5"/>
                  <a:gd fmla="*/ 0 w 6" name="T6"/>
                  <a:gd fmla="*/ 3 h 3" name="T7"/>
                  <a:gd fmla="*/ 0 w 6" name="T8"/>
                  <a:gd fmla="*/ 1 h 3" name="T9"/>
                  <a:gd fmla="*/ 1 w 6" name="T10"/>
                  <a:gd fmla="*/ 0 h 3" name="T11"/>
                  <a:gd fmla="*/ 6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1" name="Freeform 119"/>
              <p:cNvSpPr/>
              <p:nvPr/>
            </p:nvSpPr>
            <p:spPr bwMode="auto">
              <a:xfrm>
                <a:off x="2019858" y="3038051"/>
                <a:ext cx="66675"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5" y="3"/>
                    </a:cubicBezTo>
                    <a:cubicBezTo>
                      <a:pt x="1" y="3"/>
                      <a:pt x="1" y="3"/>
                      <a:pt x="1" y="3"/>
                    </a:cubicBezTo>
                    <a:cubicBezTo>
                      <a:pt x="1" y="3"/>
                      <a:pt x="0" y="3"/>
                      <a:pt x="0" y="3"/>
                    </a:cubicBezTo>
                    <a:cubicBezTo>
                      <a:pt x="0" y="1"/>
                      <a:pt x="0" y="1"/>
                      <a:pt x="0" y="1"/>
                    </a:cubicBezTo>
                    <a:cubicBezTo>
                      <a:pt x="0" y="0"/>
                      <a:pt x="1" y="0"/>
                      <a:pt x="1" y="0"/>
                    </a:cubicBezTo>
                    <a:cubicBezTo>
                      <a:pt x="5" y="0"/>
                      <a:pt x="5" y="0"/>
                      <a:pt x="5"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2" name="Freeform 120"/>
              <p:cNvSpPr/>
              <p:nvPr/>
            </p:nvSpPr>
            <p:spPr bwMode="auto">
              <a:xfrm>
                <a:off x="2019858" y="2993601"/>
                <a:ext cx="66675"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3" name="Freeform 121"/>
              <p:cNvSpPr/>
              <p:nvPr/>
            </p:nvSpPr>
            <p:spPr bwMode="auto">
              <a:xfrm>
                <a:off x="2019858" y="2947564"/>
                <a:ext cx="66675"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4" name="Freeform 122"/>
              <p:cNvSpPr/>
              <p:nvPr/>
            </p:nvSpPr>
            <p:spPr bwMode="auto">
              <a:xfrm>
                <a:off x="2019858" y="2903114"/>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1" y="3"/>
                      <a:pt x="0" y="3"/>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5" name="Freeform 123"/>
              <p:cNvSpPr/>
              <p:nvPr/>
            </p:nvSpPr>
            <p:spPr bwMode="auto">
              <a:xfrm>
                <a:off x="2019858" y="2858664"/>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6" y="3"/>
                      <a:pt x="5" y="3"/>
                    </a:cubicBezTo>
                    <a:cubicBezTo>
                      <a:pt x="1" y="3"/>
                      <a:pt x="1" y="3"/>
                      <a:pt x="1" y="3"/>
                    </a:cubicBezTo>
                    <a:cubicBezTo>
                      <a:pt x="1" y="3"/>
                      <a:pt x="0" y="2"/>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6" name="Freeform 124"/>
              <p:cNvSpPr/>
              <p:nvPr/>
            </p:nvSpPr>
            <p:spPr bwMode="auto">
              <a:xfrm>
                <a:off x="2099233" y="3038051"/>
                <a:ext cx="66675"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6"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6"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7" name="Freeform 125"/>
              <p:cNvSpPr/>
              <p:nvPr/>
            </p:nvSpPr>
            <p:spPr bwMode="auto">
              <a:xfrm>
                <a:off x="2099233" y="2993601"/>
                <a:ext cx="66675"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8" name="Freeform 126"/>
              <p:cNvSpPr/>
              <p:nvPr/>
            </p:nvSpPr>
            <p:spPr bwMode="auto">
              <a:xfrm>
                <a:off x="2099233" y="2947564"/>
                <a:ext cx="66675"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9" name="Freeform 127"/>
              <p:cNvSpPr/>
              <p:nvPr/>
            </p:nvSpPr>
            <p:spPr bwMode="auto">
              <a:xfrm>
                <a:off x="2099233" y="2903114"/>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6"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0" name="Freeform 128"/>
              <p:cNvSpPr/>
              <p:nvPr/>
            </p:nvSpPr>
            <p:spPr bwMode="auto">
              <a:xfrm>
                <a:off x="2099233" y="2858664"/>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6"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1" name="Freeform 129"/>
              <p:cNvSpPr/>
              <p:nvPr/>
            </p:nvSpPr>
            <p:spPr bwMode="auto">
              <a:xfrm>
                <a:off x="2099233" y="2801514"/>
                <a:ext cx="66675" cy="46037"/>
              </a:xfrm>
              <a:custGeom>
                <a:gdLst>
                  <a:gd fmla="*/ 6 w 6" name="T0"/>
                  <a:gd fmla="*/ 3 h 4" name="T1"/>
                  <a:gd fmla="*/ 5 w 6" name="T2"/>
                  <a:gd fmla="*/ 4 h 4" name="T3"/>
                  <a:gd fmla="*/ 1 w 6" name="T4"/>
                  <a:gd fmla="*/ 4 h 4" name="T5"/>
                  <a:gd fmla="*/ 0 w 6" name="T6"/>
                  <a:gd fmla="*/ 3 h 4" name="T7"/>
                  <a:gd fmla="*/ 0 w 6" name="T8"/>
                  <a:gd fmla="*/ 1 h 4" name="T9"/>
                  <a:gd fmla="*/ 1 w 6" name="T10"/>
                  <a:gd fmla="*/ 0 h 4" name="T11"/>
                  <a:gd fmla="*/ 5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6"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6"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2" name="Freeform 130"/>
              <p:cNvSpPr/>
              <p:nvPr/>
            </p:nvSpPr>
            <p:spPr bwMode="auto">
              <a:xfrm>
                <a:off x="2177020" y="3038051"/>
                <a:ext cx="68263"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3" name="Freeform 131"/>
              <p:cNvSpPr/>
              <p:nvPr/>
            </p:nvSpPr>
            <p:spPr bwMode="auto">
              <a:xfrm>
                <a:off x="2177020" y="2993601"/>
                <a:ext cx="68263"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4" name="Freeform 132"/>
              <p:cNvSpPr/>
              <p:nvPr/>
            </p:nvSpPr>
            <p:spPr bwMode="auto">
              <a:xfrm>
                <a:off x="2177020" y="2947564"/>
                <a:ext cx="68263"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5" name="Freeform 133"/>
              <p:cNvSpPr/>
              <p:nvPr/>
            </p:nvSpPr>
            <p:spPr bwMode="auto">
              <a:xfrm>
                <a:off x="2177020" y="2903114"/>
                <a:ext cx="68263"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6" name="Freeform 134"/>
              <p:cNvSpPr/>
              <p:nvPr/>
            </p:nvSpPr>
            <p:spPr bwMode="auto">
              <a:xfrm>
                <a:off x="2177020" y="2858664"/>
                <a:ext cx="68263"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7" name="Freeform 135"/>
              <p:cNvSpPr/>
              <p:nvPr/>
            </p:nvSpPr>
            <p:spPr bwMode="auto">
              <a:xfrm>
                <a:off x="2256395" y="3038051"/>
                <a:ext cx="66675" cy="34925"/>
              </a:xfrm>
              <a:custGeom>
                <a:gdLst>
                  <a:gd fmla="*/ 6 w 6" name="T0"/>
                  <a:gd fmla="*/ 3 h 3" name="T1"/>
                  <a:gd fmla="*/ 5 w 6" name="T2"/>
                  <a:gd fmla="*/ 3 h 3" name="T3"/>
                  <a:gd fmla="*/ 1 w 6" name="T4"/>
                  <a:gd fmla="*/ 3 h 3" name="T5"/>
                  <a:gd fmla="*/ 0 w 6" name="T6"/>
                  <a:gd fmla="*/ 3 h 3" name="T7"/>
                  <a:gd fmla="*/ 0 w 6" name="T8"/>
                  <a:gd fmla="*/ 1 h 3" name="T9"/>
                  <a:gd fmla="*/ 1 w 6" name="T10"/>
                  <a:gd fmla="*/ 0 h 3" name="T11"/>
                  <a:gd fmla="*/ 5 w 6" name="T12"/>
                  <a:gd fmla="*/ 0 h 3" name="T13"/>
                  <a:gd fmla="*/ 6 w 6" name="T14"/>
                  <a:gd fmla="*/ 1 h 3" name="T15"/>
                  <a:gd fmla="*/ 6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8" name="Freeform 136"/>
              <p:cNvSpPr/>
              <p:nvPr/>
            </p:nvSpPr>
            <p:spPr bwMode="auto">
              <a:xfrm>
                <a:off x="2256395" y="2993601"/>
                <a:ext cx="66675" cy="33337"/>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9" name="Freeform 137"/>
              <p:cNvSpPr/>
              <p:nvPr/>
            </p:nvSpPr>
            <p:spPr bwMode="auto">
              <a:xfrm>
                <a:off x="2256395" y="2947564"/>
                <a:ext cx="66675" cy="34925"/>
              </a:xfrm>
              <a:custGeom>
                <a:gdLst>
                  <a:gd fmla="*/ 6 w 6" name="T0"/>
                  <a:gd fmla="*/ 2 h 3" name="T1"/>
                  <a:gd fmla="*/ 5 w 6" name="T2"/>
                  <a:gd fmla="*/ 3 h 3" name="T3"/>
                  <a:gd fmla="*/ 1 w 6" name="T4"/>
                  <a:gd fmla="*/ 3 h 3" name="T5"/>
                  <a:gd fmla="*/ 0 w 6" name="T6"/>
                  <a:gd fmla="*/ 2 h 3" name="T7"/>
                  <a:gd fmla="*/ 0 w 6" name="T8"/>
                  <a:gd fmla="*/ 1 h 3" name="T9"/>
                  <a:gd fmla="*/ 1 w 6" name="T10"/>
                  <a:gd fmla="*/ 0 h 3" name="T11"/>
                  <a:gd fmla="*/ 5 w 6" name="T12"/>
                  <a:gd fmla="*/ 0 h 3" name="T13"/>
                  <a:gd fmla="*/ 6 w 6" name="T14"/>
                  <a:gd fmla="*/ 1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0" name="Freeform 138"/>
              <p:cNvSpPr/>
              <p:nvPr/>
            </p:nvSpPr>
            <p:spPr bwMode="auto">
              <a:xfrm>
                <a:off x="2256395" y="2903114"/>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1" name="Freeform 139"/>
              <p:cNvSpPr/>
              <p:nvPr/>
            </p:nvSpPr>
            <p:spPr bwMode="auto">
              <a:xfrm>
                <a:off x="2256395" y="2858664"/>
                <a:ext cx="66675" cy="33337"/>
              </a:xfrm>
              <a:custGeom>
                <a:gdLst>
                  <a:gd fmla="*/ 6 w 6" name="T0"/>
                  <a:gd fmla="*/ 2 h 3" name="T1"/>
                  <a:gd fmla="*/ 5 w 6" name="T2"/>
                  <a:gd fmla="*/ 3 h 3" name="T3"/>
                  <a:gd fmla="*/ 1 w 6" name="T4"/>
                  <a:gd fmla="*/ 3 h 3" name="T5"/>
                  <a:gd fmla="*/ 0 w 6" name="T6"/>
                  <a:gd fmla="*/ 2 h 3" name="T7"/>
                  <a:gd fmla="*/ 0 w 6" name="T8"/>
                  <a:gd fmla="*/ 0 h 3" name="T9"/>
                  <a:gd fmla="*/ 1 w 6" name="T10"/>
                  <a:gd fmla="*/ 0 h 3" name="T11"/>
                  <a:gd fmla="*/ 5 w 6" name="T12"/>
                  <a:gd fmla="*/ 0 h 3" name="T13"/>
                  <a:gd fmla="*/ 6 w 6" name="T14"/>
                  <a:gd fmla="*/ 0 h 3" name="T15"/>
                  <a:gd fmla="*/ 6 w 6"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2" name="Freeform 140"/>
              <p:cNvSpPr/>
              <p:nvPr/>
            </p:nvSpPr>
            <p:spPr bwMode="auto">
              <a:xfrm>
                <a:off x="2256395" y="2801514"/>
                <a:ext cx="66675" cy="46037"/>
              </a:xfrm>
              <a:custGeom>
                <a:gdLst>
                  <a:gd fmla="*/ 6 w 6" name="T0"/>
                  <a:gd fmla="*/ 3 h 4" name="T1"/>
                  <a:gd fmla="*/ 5 w 6" name="T2"/>
                  <a:gd fmla="*/ 4 h 4" name="T3"/>
                  <a:gd fmla="*/ 1 w 6" name="T4"/>
                  <a:gd fmla="*/ 4 h 4" name="T5"/>
                  <a:gd fmla="*/ 0 w 6" name="T6"/>
                  <a:gd fmla="*/ 3 h 4" name="T7"/>
                  <a:gd fmla="*/ 0 w 6" name="T8"/>
                  <a:gd fmla="*/ 1 h 4" name="T9"/>
                  <a:gd fmla="*/ 1 w 6" name="T10"/>
                  <a:gd fmla="*/ 0 h 4" name="T11"/>
                  <a:gd fmla="*/ 5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3" name="Freeform 141"/>
              <p:cNvSpPr/>
              <p:nvPr/>
            </p:nvSpPr>
            <p:spPr bwMode="auto">
              <a:xfrm>
                <a:off x="2256395" y="2757064"/>
                <a:ext cx="66675" cy="44450"/>
              </a:xfrm>
              <a:custGeom>
                <a:gdLst>
                  <a:gd fmla="*/ 6 w 6" name="T0"/>
                  <a:gd fmla="*/ 3 h 4" name="T1"/>
                  <a:gd fmla="*/ 5 w 6" name="T2"/>
                  <a:gd fmla="*/ 4 h 4" name="T3"/>
                  <a:gd fmla="*/ 1 w 6" name="T4"/>
                  <a:gd fmla="*/ 4 h 4" name="T5"/>
                  <a:gd fmla="*/ 0 w 6" name="T6"/>
                  <a:gd fmla="*/ 3 h 4" name="T7"/>
                  <a:gd fmla="*/ 0 w 6" name="T8"/>
                  <a:gd fmla="*/ 1 h 4" name="T9"/>
                  <a:gd fmla="*/ 1 w 6" name="T10"/>
                  <a:gd fmla="*/ 0 h 4" name="T11"/>
                  <a:gd fmla="*/ 5 w 6" name="T12"/>
                  <a:gd fmla="*/ 0 h 4" name="T13"/>
                  <a:gd fmla="*/ 6 w 6" name="T14"/>
                  <a:gd fmla="*/ 1 h 4" name="T15"/>
                  <a:gd fmla="*/ 6 w 6"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4" name="Oval 142"/>
              <p:cNvSpPr>
                <a:spLocks noChangeArrowheads="1"/>
              </p:cNvSpPr>
              <p:nvPr/>
            </p:nvSpPr>
            <p:spPr bwMode="auto">
              <a:xfrm>
                <a:off x="2086533" y="3400001"/>
                <a:ext cx="90488" cy="101600"/>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5" name="Oval 143"/>
              <p:cNvSpPr>
                <a:spLocks noChangeArrowheads="1"/>
              </p:cNvSpPr>
              <p:nvPr/>
            </p:nvSpPr>
            <p:spPr bwMode="auto">
              <a:xfrm>
                <a:off x="2099233" y="3647651"/>
                <a:ext cx="66675" cy="5556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6" name="Freeform 144"/>
              <p:cNvSpPr>
                <a:spLocks noEditPoints="1"/>
              </p:cNvSpPr>
              <p:nvPr/>
            </p:nvSpPr>
            <p:spPr bwMode="auto">
              <a:xfrm>
                <a:off x="2008745" y="3309514"/>
                <a:ext cx="247650" cy="484187"/>
              </a:xfrm>
              <a:custGeom>
                <a:gdLst>
                  <a:gd fmla="*/ 22 w 22" name="T0"/>
                  <a:gd fmla="*/ 0 h 43" name="T1"/>
                  <a:gd fmla="*/ 15 w 22" name="T2"/>
                  <a:gd fmla="*/ 0 h 43" name="T3"/>
                  <a:gd fmla="*/ 8 w 22" name="T4"/>
                  <a:gd fmla="*/ 0 h 43" name="T5"/>
                  <a:gd fmla="*/ 0 w 22" name="T6"/>
                  <a:gd fmla="*/ 0 h 43" name="T7"/>
                  <a:gd fmla="*/ 0 w 22" name="T8"/>
                  <a:gd fmla="*/ 8 h 43" name="T9"/>
                  <a:gd fmla="*/ 0 w 22" name="T10"/>
                  <a:gd fmla="*/ 36 h 43" name="T11"/>
                  <a:gd fmla="*/ 0 w 22" name="T12"/>
                  <a:gd fmla="*/ 43 h 43" name="T13"/>
                  <a:gd fmla="*/ 8 w 22" name="T14"/>
                  <a:gd fmla="*/ 43 h 43" name="T15"/>
                  <a:gd fmla="*/ 15 w 22" name="T16"/>
                  <a:gd fmla="*/ 43 h 43" name="T17"/>
                  <a:gd fmla="*/ 22 w 22" name="T18"/>
                  <a:gd fmla="*/ 43 h 43" name="T19"/>
                  <a:gd fmla="*/ 22 w 22" name="T20"/>
                  <a:gd fmla="*/ 36 h 43" name="T21"/>
                  <a:gd fmla="*/ 22 w 22" name="T22"/>
                  <a:gd fmla="*/ 8 h 43" name="T23"/>
                  <a:gd fmla="*/ 22 w 22" name="T24"/>
                  <a:gd fmla="*/ 0 h 43" name="T25"/>
                  <a:gd fmla="*/ 3 w 22" name="T26"/>
                  <a:gd fmla="*/ 2 h 43" name="T27"/>
                  <a:gd fmla="*/ 4 w 22" name="T28"/>
                  <a:gd fmla="*/ 3 h 43" name="T29"/>
                  <a:gd fmla="*/ 3 w 22" name="T30"/>
                  <a:gd fmla="*/ 4 h 43" name="T31"/>
                  <a:gd fmla="*/ 2 w 22" name="T32"/>
                  <a:gd fmla="*/ 3 h 43" name="T33"/>
                  <a:gd fmla="*/ 3 w 22" name="T34"/>
                  <a:gd fmla="*/ 2 h 43" name="T35"/>
                  <a:gd fmla="*/ 3 w 22" name="T36"/>
                  <a:gd fmla="*/ 40 h 43" name="T37"/>
                  <a:gd fmla="*/ 2 w 22" name="T38"/>
                  <a:gd fmla="*/ 39 h 43" name="T39"/>
                  <a:gd fmla="*/ 3 w 22" name="T40"/>
                  <a:gd fmla="*/ 38 h 43" name="T41"/>
                  <a:gd fmla="*/ 4 w 22" name="T42"/>
                  <a:gd fmla="*/ 39 h 43" name="T43"/>
                  <a:gd fmla="*/ 3 w 22" name="T44"/>
                  <a:gd fmla="*/ 40 h 43" name="T45"/>
                  <a:gd fmla="*/ 11 w 22" name="T46"/>
                  <a:gd fmla="*/ 38 h 43" name="T47"/>
                  <a:gd fmla="*/ 5 w 22" name="T48"/>
                  <a:gd fmla="*/ 33 h 43" name="T49"/>
                  <a:gd fmla="*/ 11 w 22" name="T50"/>
                  <a:gd fmla="*/ 27 h 43" name="T51"/>
                  <a:gd fmla="*/ 17 w 22" name="T52"/>
                  <a:gd fmla="*/ 33 h 43" name="T53"/>
                  <a:gd fmla="*/ 11 w 22" name="T54"/>
                  <a:gd fmla="*/ 38 h 43" name="T55"/>
                  <a:gd fmla="*/ 11 w 22" name="T56"/>
                  <a:gd fmla="*/ 21 h 43" name="T57"/>
                  <a:gd fmla="*/ 3 w 22" name="T58"/>
                  <a:gd fmla="*/ 12 h 43" name="T59"/>
                  <a:gd fmla="*/ 11 w 22" name="T60"/>
                  <a:gd fmla="*/ 4 h 43" name="T61"/>
                  <a:gd fmla="*/ 20 w 22" name="T62"/>
                  <a:gd fmla="*/ 12 h 43" name="T63"/>
                  <a:gd fmla="*/ 11 w 22" name="T64"/>
                  <a:gd fmla="*/ 21 h 43" name="T65"/>
                  <a:gd fmla="*/ 19 w 22" name="T66"/>
                  <a:gd fmla="*/ 40 h 43" name="T67"/>
                  <a:gd fmla="*/ 18 w 22" name="T68"/>
                  <a:gd fmla="*/ 39 h 43" name="T69"/>
                  <a:gd fmla="*/ 19 w 22" name="T70"/>
                  <a:gd fmla="*/ 38 h 43" name="T71"/>
                  <a:gd fmla="*/ 21 w 22" name="T72"/>
                  <a:gd fmla="*/ 39 h 43" name="T73"/>
                  <a:gd fmla="*/ 19 w 22" name="T74"/>
                  <a:gd fmla="*/ 40 h 43" name="T75"/>
                  <a:gd fmla="*/ 19 w 22" name="T76"/>
                  <a:gd fmla="*/ 4 h 43" name="T77"/>
                  <a:gd fmla="*/ 18 w 22" name="T78"/>
                  <a:gd fmla="*/ 3 h 43" name="T79"/>
                  <a:gd fmla="*/ 19 w 22" name="T80"/>
                  <a:gd fmla="*/ 2 h 43" name="T81"/>
                  <a:gd fmla="*/ 21 w 22" name="T82"/>
                  <a:gd fmla="*/ 3 h 43" name="T83"/>
                  <a:gd fmla="*/ 19 w 22" name="T84"/>
                  <a:gd fmla="*/ 4 h 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 w="22">
                    <a:moveTo>
                      <a:pt x="22" y="0"/>
                    </a:moveTo>
                    <a:cubicBezTo>
                      <a:pt x="21" y="0"/>
                      <a:pt x="18" y="0"/>
                      <a:pt x="15" y="0"/>
                    </a:cubicBezTo>
                    <a:cubicBezTo>
                      <a:pt x="8" y="0"/>
                      <a:pt x="8" y="0"/>
                      <a:pt x="8" y="0"/>
                    </a:cubicBezTo>
                    <a:cubicBezTo>
                      <a:pt x="4" y="0"/>
                      <a:pt x="1" y="0"/>
                      <a:pt x="0" y="0"/>
                    </a:cubicBezTo>
                    <a:cubicBezTo>
                      <a:pt x="0" y="1"/>
                      <a:pt x="0" y="4"/>
                      <a:pt x="0" y="8"/>
                    </a:cubicBezTo>
                    <a:cubicBezTo>
                      <a:pt x="0" y="36"/>
                      <a:pt x="0" y="36"/>
                      <a:pt x="0" y="36"/>
                    </a:cubicBezTo>
                    <a:cubicBezTo>
                      <a:pt x="0" y="39"/>
                      <a:pt x="0" y="43"/>
                      <a:pt x="0" y="43"/>
                    </a:cubicBezTo>
                    <a:cubicBezTo>
                      <a:pt x="0" y="43"/>
                      <a:pt x="4" y="43"/>
                      <a:pt x="8" y="43"/>
                    </a:cubicBezTo>
                    <a:cubicBezTo>
                      <a:pt x="15" y="43"/>
                      <a:pt x="15" y="43"/>
                      <a:pt x="15" y="43"/>
                    </a:cubicBezTo>
                    <a:cubicBezTo>
                      <a:pt x="18" y="43"/>
                      <a:pt x="21" y="43"/>
                      <a:pt x="22" y="43"/>
                    </a:cubicBezTo>
                    <a:cubicBezTo>
                      <a:pt x="22" y="43"/>
                      <a:pt x="22" y="39"/>
                      <a:pt x="22" y="36"/>
                    </a:cubicBezTo>
                    <a:cubicBezTo>
                      <a:pt x="22" y="8"/>
                      <a:pt x="22" y="8"/>
                      <a:pt x="22" y="8"/>
                    </a:cubicBezTo>
                    <a:cubicBezTo>
                      <a:pt x="22" y="4"/>
                      <a:pt x="22" y="1"/>
                      <a:pt x="22" y="0"/>
                    </a:cubicBezTo>
                    <a:close/>
                    <a:moveTo>
                      <a:pt x="3" y="2"/>
                    </a:moveTo>
                    <a:cubicBezTo>
                      <a:pt x="3" y="2"/>
                      <a:pt x="4" y="2"/>
                      <a:pt x="4" y="3"/>
                    </a:cubicBezTo>
                    <a:cubicBezTo>
                      <a:pt x="4" y="4"/>
                      <a:pt x="3" y="4"/>
                      <a:pt x="3" y="4"/>
                    </a:cubicBezTo>
                    <a:cubicBezTo>
                      <a:pt x="2" y="4"/>
                      <a:pt x="2" y="4"/>
                      <a:pt x="2" y="3"/>
                    </a:cubicBezTo>
                    <a:cubicBezTo>
                      <a:pt x="2" y="2"/>
                      <a:pt x="2" y="2"/>
                      <a:pt x="3" y="2"/>
                    </a:cubicBezTo>
                    <a:close/>
                    <a:moveTo>
                      <a:pt x="3" y="40"/>
                    </a:moveTo>
                    <a:cubicBezTo>
                      <a:pt x="2" y="40"/>
                      <a:pt x="2" y="40"/>
                      <a:pt x="2" y="39"/>
                    </a:cubicBezTo>
                    <a:cubicBezTo>
                      <a:pt x="2" y="39"/>
                      <a:pt x="2" y="38"/>
                      <a:pt x="3" y="38"/>
                    </a:cubicBezTo>
                    <a:cubicBezTo>
                      <a:pt x="3" y="38"/>
                      <a:pt x="4" y="39"/>
                      <a:pt x="4" y="39"/>
                    </a:cubicBezTo>
                    <a:cubicBezTo>
                      <a:pt x="4" y="40"/>
                      <a:pt x="3" y="40"/>
                      <a:pt x="3" y="40"/>
                    </a:cubicBezTo>
                    <a:close/>
                    <a:moveTo>
                      <a:pt x="11" y="38"/>
                    </a:moveTo>
                    <a:cubicBezTo>
                      <a:pt x="8" y="38"/>
                      <a:pt x="5" y="36"/>
                      <a:pt x="5" y="33"/>
                    </a:cubicBezTo>
                    <a:cubicBezTo>
                      <a:pt x="5" y="29"/>
                      <a:pt x="8" y="27"/>
                      <a:pt x="11" y="27"/>
                    </a:cubicBezTo>
                    <a:cubicBezTo>
                      <a:pt x="14" y="27"/>
                      <a:pt x="17" y="29"/>
                      <a:pt x="17" y="33"/>
                    </a:cubicBezTo>
                    <a:cubicBezTo>
                      <a:pt x="17" y="36"/>
                      <a:pt x="14" y="38"/>
                      <a:pt x="11" y="38"/>
                    </a:cubicBezTo>
                    <a:close/>
                    <a:moveTo>
                      <a:pt x="11" y="21"/>
                    </a:moveTo>
                    <a:cubicBezTo>
                      <a:pt x="6" y="21"/>
                      <a:pt x="3" y="17"/>
                      <a:pt x="3" y="12"/>
                    </a:cubicBezTo>
                    <a:cubicBezTo>
                      <a:pt x="3" y="8"/>
                      <a:pt x="6" y="4"/>
                      <a:pt x="11" y="4"/>
                    </a:cubicBezTo>
                    <a:cubicBezTo>
                      <a:pt x="16" y="4"/>
                      <a:pt x="20" y="8"/>
                      <a:pt x="20" y="12"/>
                    </a:cubicBezTo>
                    <a:cubicBezTo>
                      <a:pt x="20" y="17"/>
                      <a:pt x="16" y="21"/>
                      <a:pt x="11" y="21"/>
                    </a:cubicBezTo>
                    <a:close/>
                    <a:moveTo>
                      <a:pt x="19" y="40"/>
                    </a:moveTo>
                    <a:cubicBezTo>
                      <a:pt x="19" y="40"/>
                      <a:pt x="18" y="40"/>
                      <a:pt x="18" y="39"/>
                    </a:cubicBezTo>
                    <a:cubicBezTo>
                      <a:pt x="18" y="39"/>
                      <a:pt x="19" y="38"/>
                      <a:pt x="19" y="38"/>
                    </a:cubicBezTo>
                    <a:cubicBezTo>
                      <a:pt x="20" y="38"/>
                      <a:pt x="21" y="39"/>
                      <a:pt x="21" y="39"/>
                    </a:cubicBezTo>
                    <a:cubicBezTo>
                      <a:pt x="21" y="40"/>
                      <a:pt x="20" y="40"/>
                      <a:pt x="19" y="40"/>
                    </a:cubicBezTo>
                    <a:close/>
                    <a:moveTo>
                      <a:pt x="19" y="4"/>
                    </a:moveTo>
                    <a:cubicBezTo>
                      <a:pt x="19" y="4"/>
                      <a:pt x="18" y="4"/>
                      <a:pt x="18" y="3"/>
                    </a:cubicBezTo>
                    <a:cubicBezTo>
                      <a:pt x="18" y="2"/>
                      <a:pt x="19" y="2"/>
                      <a:pt x="19" y="2"/>
                    </a:cubicBezTo>
                    <a:cubicBezTo>
                      <a:pt x="20" y="2"/>
                      <a:pt x="21" y="2"/>
                      <a:pt x="21" y="3"/>
                    </a:cubicBezTo>
                    <a:cubicBezTo>
                      <a:pt x="21" y="4"/>
                      <a:pt x="20" y="4"/>
                      <a:pt x="19" y="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627" name="组合 626"/>
              <p:cNvGrpSpPr/>
              <p:nvPr/>
            </p:nvGrpSpPr>
            <p:grpSpPr>
              <a:xfrm>
                <a:off x="1951595" y="3917526"/>
                <a:ext cx="360363" cy="496887"/>
                <a:chOff x="5633074" y="4906380"/>
                <a:chExt cx="360363" cy="496887"/>
              </a:xfrm>
              <a:solidFill>
                <a:srgbClr val="2EA93E"/>
              </a:solidFill>
            </p:grpSpPr>
            <p:sp>
              <p:nvSpPr>
                <p:cNvPr id="725" name="Freeform 145"/>
                <p:cNvSpPr/>
                <p:nvPr/>
              </p:nvSpPr>
              <p:spPr bwMode="auto">
                <a:xfrm>
                  <a:off x="5633074" y="5131805"/>
                  <a:ext cx="360363" cy="271462"/>
                </a:xfrm>
                <a:custGeom>
                  <a:gdLst>
                    <a:gd fmla="*/ 25 w 32" name="T0"/>
                    <a:gd fmla="*/ 0 h 24" name="T1"/>
                    <a:gd fmla="*/ 19 w 32" name="T2"/>
                    <a:gd fmla="*/ 4 h 24" name="T3"/>
                    <a:gd fmla="*/ 16 w 32" name="T4"/>
                    <a:gd fmla="*/ 5 h 24" name="T5"/>
                    <a:gd fmla="*/ 13 w 32" name="T6"/>
                    <a:gd fmla="*/ 4 h 24" name="T7"/>
                    <a:gd fmla="*/ 8 w 32" name="T8"/>
                    <a:gd fmla="*/ 0 h 24" name="T9"/>
                    <a:gd fmla="*/ 0 w 32" name="T10"/>
                    <a:gd fmla="*/ 14 h 24" name="T11"/>
                    <a:gd fmla="*/ 0 w 32" name="T12"/>
                    <a:gd fmla="*/ 18 h 24" name="T13"/>
                    <a:gd fmla="*/ 16 w 32" name="T14"/>
                    <a:gd fmla="*/ 24 h 24" name="T15"/>
                    <a:gd fmla="*/ 32 w 32" name="T16"/>
                    <a:gd fmla="*/ 18 h 24" name="T17"/>
                    <a:gd fmla="*/ 32 w 32" name="T18"/>
                    <a:gd fmla="*/ 14 h 24" name="T19"/>
                    <a:gd fmla="*/ 25 w 32" name="T20"/>
                    <a:gd fmla="*/ 0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32">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6" name="Freeform 146"/>
                <p:cNvSpPr/>
                <p:nvPr/>
              </p:nvSpPr>
              <p:spPr bwMode="auto">
                <a:xfrm>
                  <a:off x="5701337" y="4906380"/>
                  <a:ext cx="225425" cy="271462"/>
                </a:xfrm>
                <a:custGeom>
                  <a:gdLst>
                    <a:gd fmla="*/ 10 w 20" name="T0"/>
                    <a:gd fmla="*/ 0 h 24" name="T1"/>
                    <a:gd fmla="*/ 0 w 20" name="T2"/>
                    <a:gd fmla="*/ 9 h 24" name="T3"/>
                    <a:gd fmla="*/ 0 w 20" name="T4"/>
                    <a:gd fmla="*/ 15 h 24" name="T5"/>
                    <a:gd fmla="*/ 2 w 20" name="T6"/>
                    <a:gd fmla="*/ 19 h 24" name="T7"/>
                    <a:gd fmla="*/ 7 w 20" name="T8"/>
                    <a:gd fmla="*/ 23 h 24" name="T9"/>
                    <a:gd fmla="*/ 10 w 20" name="T10"/>
                    <a:gd fmla="*/ 24 h 24" name="T11"/>
                    <a:gd fmla="*/ 13 w 20" name="T12"/>
                    <a:gd fmla="*/ 23 h 24" name="T13"/>
                    <a:gd fmla="*/ 19 w 20" name="T14"/>
                    <a:gd fmla="*/ 19 h 24" name="T15"/>
                    <a:gd fmla="*/ 20 w 20" name="T16"/>
                    <a:gd fmla="*/ 15 h 24" name="T17"/>
                    <a:gd fmla="*/ 20 w 20" name="T18"/>
                    <a:gd fmla="*/ 9 h 24" name="T19"/>
                    <a:gd fmla="*/ 10 w 20" name="T20"/>
                    <a:gd fmla="*/ 0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0">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7" name="Freeform 147"/>
                <p:cNvSpPr/>
                <p:nvPr/>
              </p:nvSpPr>
              <p:spPr bwMode="auto">
                <a:xfrm>
                  <a:off x="5814049" y="5019093"/>
                  <a:ext cx="123825" cy="125412"/>
                </a:xfrm>
                <a:custGeom>
                  <a:gdLst>
                    <a:gd fmla="*/ 11 w 11" name="T0"/>
                    <a:gd fmla="*/ 0 h 11" name="T1"/>
                    <a:gd fmla="*/ 9 w 11" name="T2"/>
                    <a:gd fmla="*/ 0 h 11" name="T3"/>
                    <a:gd fmla="*/ 9 w 11" name="T4"/>
                    <a:gd fmla="*/ 4 h 11" name="T5"/>
                    <a:gd fmla="*/ 9 w 11" name="T6"/>
                    <a:gd fmla="*/ 4 h 11" name="T7"/>
                    <a:gd fmla="*/ 7 w 11" name="T8"/>
                    <a:gd fmla="*/ 8 h 11" name="T9"/>
                    <a:gd fmla="*/ 3 w 11" name="T10"/>
                    <a:gd fmla="*/ 9 h 11" name="T11"/>
                    <a:gd fmla="*/ 1 w 11" name="T12"/>
                    <a:gd fmla="*/ 8 h 11" name="T13"/>
                    <a:gd fmla="*/ 0 w 11" name="T14"/>
                    <a:gd fmla="*/ 10 h 11" name="T15"/>
                    <a:gd fmla="*/ 1 w 11" name="T16"/>
                    <a:gd fmla="*/ 11 h 11" name="T17"/>
                    <a:gd fmla="*/ 3 w 11" name="T18"/>
                    <a:gd fmla="*/ 10 h 11" name="T19"/>
                    <a:gd fmla="*/ 8 w 11" name="T20"/>
                    <a:gd fmla="*/ 8 h 11" name="T21"/>
                    <a:gd fmla="*/ 10 w 11" name="T22"/>
                    <a:gd fmla="*/ 4 h 11" name="T23"/>
                    <a:gd fmla="*/ 11 w 11" name="T24"/>
                    <a:gd fmla="*/ 4 h 11" name="T25"/>
                    <a:gd fmla="*/ 11 w 11" name="T26"/>
                    <a:gd fmla="*/ 0 h 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 w="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628" name="Rectangle 148"/>
              <p:cNvSpPr>
                <a:spLocks noChangeArrowheads="1"/>
              </p:cNvSpPr>
              <p:nvPr/>
            </p:nvSpPr>
            <p:spPr bwMode="auto">
              <a:xfrm>
                <a:off x="2210358" y="671089"/>
                <a:ext cx="147638" cy="3333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9" name="Freeform 149"/>
              <p:cNvSpPr>
                <a:spLocks noEditPoints="1"/>
              </p:cNvSpPr>
              <p:nvPr/>
            </p:nvSpPr>
            <p:spPr bwMode="auto">
              <a:xfrm>
                <a:off x="2210358" y="512339"/>
                <a:ext cx="136525" cy="146050"/>
              </a:xfrm>
              <a:custGeom>
                <a:gdLst>
                  <a:gd fmla="*/ 0 w 86" name="T0"/>
                  <a:gd fmla="*/ 0 h 92" name="T1"/>
                  <a:gd fmla="*/ 0 w 86" name="T2"/>
                  <a:gd fmla="*/ 92 h 92" name="T3"/>
                  <a:gd fmla="*/ 86 w 86" name="T4"/>
                  <a:gd fmla="*/ 92 h 92" name="T5"/>
                  <a:gd fmla="*/ 50 w 86" name="T6"/>
                  <a:gd fmla="*/ 0 h 92" name="T7"/>
                  <a:gd fmla="*/ 0 w 86" name="T8"/>
                  <a:gd fmla="*/ 0 h 92" name="T9"/>
                  <a:gd fmla="*/ 8 w 86" name="T10"/>
                  <a:gd fmla="*/ 7 h 92" name="T11"/>
                  <a:gd fmla="*/ 50 w 86" name="T12"/>
                  <a:gd fmla="*/ 7 h 92" name="T13"/>
                  <a:gd fmla="*/ 71 w 86" name="T14"/>
                  <a:gd fmla="*/ 78 h 92" name="T15"/>
                  <a:gd fmla="*/ 8 w 86" name="T16"/>
                  <a:gd fmla="*/ 78 h 92" name="T17"/>
                  <a:gd fmla="*/ 8 w 86" name="T18"/>
                  <a:gd fmla="*/ 7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86">
                    <a:moveTo>
                      <a:pt x="0" y="0"/>
                    </a:moveTo>
                    <a:lnTo>
                      <a:pt x="0" y="92"/>
                    </a:lnTo>
                    <a:lnTo>
                      <a:pt x="86" y="92"/>
                    </a:lnTo>
                    <a:lnTo>
                      <a:pt x="50" y="0"/>
                    </a:lnTo>
                    <a:lnTo>
                      <a:pt x="0" y="0"/>
                    </a:lnTo>
                    <a:close/>
                    <a:moveTo>
                      <a:pt x="8" y="7"/>
                    </a:moveTo>
                    <a:lnTo>
                      <a:pt x="50" y="7"/>
                    </a:lnTo>
                    <a:lnTo>
                      <a:pt x="71" y="78"/>
                    </a:lnTo>
                    <a:lnTo>
                      <a:pt x="8" y="78"/>
                    </a:lnTo>
                    <a:lnTo>
                      <a:pt x="8"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0" name="Freeform 150"/>
              <p:cNvSpPr>
                <a:spLocks noEditPoints="1"/>
              </p:cNvSpPr>
              <p:nvPr/>
            </p:nvSpPr>
            <p:spPr bwMode="auto">
              <a:xfrm>
                <a:off x="1918258" y="715539"/>
                <a:ext cx="428625" cy="112712"/>
              </a:xfrm>
              <a:custGeom>
                <a:gdLst>
                  <a:gd fmla="*/ 0 w 38" name="T0"/>
                  <a:gd fmla="*/ 3 h 10" name="T1"/>
                  <a:gd fmla="*/ 5 w 38" name="T2"/>
                  <a:gd fmla="*/ 3 h 10" name="T3"/>
                  <a:gd fmla="*/ 4 w 38" name="T4"/>
                  <a:gd fmla="*/ 5 h 10" name="T5"/>
                  <a:gd fmla="*/ 9 w 38" name="T6"/>
                  <a:gd fmla="*/ 10 h 10" name="T7"/>
                  <a:gd fmla="*/ 14 w 38" name="T8"/>
                  <a:gd fmla="*/ 5 h 10" name="T9"/>
                  <a:gd fmla="*/ 14 w 38" name="T10"/>
                  <a:gd fmla="*/ 3 h 10" name="T11"/>
                  <a:gd fmla="*/ 26 w 38" name="T12"/>
                  <a:gd fmla="*/ 3 h 10" name="T13"/>
                  <a:gd fmla="*/ 26 w 38" name="T14"/>
                  <a:gd fmla="*/ 5 h 10" name="T15"/>
                  <a:gd fmla="*/ 31 w 38" name="T16"/>
                  <a:gd fmla="*/ 10 h 10" name="T17"/>
                  <a:gd fmla="*/ 36 w 38" name="T18"/>
                  <a:gd fmla="*/ 5 h 10" name="T19"/>
                  <a:gd fmla="*/ 35 w 38" name="T20"/>
                  <a:gd fmla="*/ 3 h 10" name="T21"/>
                  <a:gd fmla="*/ 38 w 38" name="T22"/>
                  <a:gd fmla="*/ 3 h 10" name="T23"/>
                  <a:gd fmla="*/ 38 w 38" name="T24"/>
                  <a:gd fmla="*/ 0 h 10" name="T25"/>
                  <a:gd fmla="*/ 0 w 38" name="T26"/>
                  <a:gd fmla="*/ 0 h 10" name="T27"/>
                  <a:gd fmla="*/ 0 w 38" name="T28"/>
                  <a:gd fmla="*/ 3 h 10" name="T29"/>
                  <a:gd fmla="*/ 27 w 38" name="T30"/>
                  <a:gd fmla="*/ 3 h 10" name="T31"/>
                  <a:gd fmla="*/ 31 w 38" name="T32"/>
                  <a:gd fmla="*/ 2 h 10" name="T33"/>
                  <a:gd fmla="*/ 34 w 38" name="T34"/>
                  <a:gd fmla="*/ 3 h 10" name="T35"/>
                  <a:gd fmla="*/ 34 w 38" name="T36"/>
                  <a:gd fmla="*/ 5 h 10" name="T37"/>
                  <a:gd fmla="*/ 31 w 38" name="T38"/>
                  <a:gd fmla="*/ 9 h 10" name="T39"/>
                  <a:gd fmla="*/ 27 w 38" name="T40"/>
                  <a:gd fmla="*/ 5 h 10" name="T41"/>
                  <a:gd fmla="*/ 27 w 38" name="T42"/>
                  <a:gd fmla="*/ 3 h 10" name="T43"/>
                  <a:gd fmla="*/ 6 w 38" name="T44"/>
                  <a:gd fmla="*/ 3 h 10" name="T45"/>
                  <a:gd fmla="*/ 9 w 38" name="T46"/>
                  <a:gd fmla="*/ 2 h 10" name="T47"/>
                  <a:gd fmla="*/ 13 w 38" name="T48"/>
                  <a:gd fmla="*/ 3 h 10" name="T49"/>
                  <a:gd fmla="*/ 13 w 38" name="T50"/>
                  <a:gd fmla="*/ 5 h 10" name="T51"/>
                  <a:gd fmla="*/ 9 w 38" name="T52"/>
                  <a:gd fmla="*/ 9 h 10" name="T53"/>
                  <a:gd fmla="*/ 6 w 38" name="T54"/>
                  <a:gd fmla="*/ 5 h 10" name="T55"/>
                  <a:gd fmla="*/ 6 w 38" name="T56"/>
                  <a:gd fmla="*/ 3 h 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 w="38">
                    <a:moveTo>
                      <a:pt x="0" y="3"/>
                    </a:moveTo>
                    <a:cubicBezTo>
                      <a:pt x="5" y="3"/>
                      <a:pt x="5" y="3"/>
                      <a:pt x="5" y="3"/>
                    </a:cubicBezTo>
                    <a:cubicBezTo>
                      <a:pt x="5" y="4"/>
                      <a:pt x="4" y="5"/>
                      <a:pt x="4" y="5"/>
                    </a:cubicBezTo>
                    <a:cubicBezTo>
                      <a:pt x="4" y="8"/>
                      <a:pt x="7" y="10"/>
                      <a:pt x="9" y="10"/>
                    </a:cubicBezTo>
                    <a:cubicBezTo>
                      <a:pt x="12" y="10"/>
                      <a:pt x="14" y="8"/>
                      <a:pt x="14" y="5"/>
                    </a:cubicBezTo>
                    <a:cubicBezTo>
                      <a:pt x="14" y="5"/>
                      <a:pt x="14" y="4"/>
                      <a:pt x="14" y="3"/>
                    </a:cubicBezTo>
                    <a:cubicBezTo>
                      <a:pt x="26" y="3"/>
                      <a:pt x="26" y="3"/>
                      <a:pt x="26" y="3"/>
                    </a:cubicBezTo>
                    <a:cubicBezTo>
                      <a:pt x="26" y="4"/>
                      <a:pt x="26" y="5"/>
                      <a:pt x="26" y="5"/>
                    </a:cubicBezTo>
                    <a:cubicBezTo>
                      <a:pt x="26" y="8"/>
                      <a:pt x="28" y="10"/>
                      <a:pt x="31" y="10"/>
                    </a:cubicBezTo>
                    <a:cubicBezTo>
                      <a:pt x="33" y="10"/>
                      <a:pt x="36" y="8"/>
                      <a:pt x="36" y="5"/>
                    </a:cubicBezTo>
                    <a:cubicBezTo>
                      <a:pt x="36" y="5"/>
                      <a:pt x="35" y="4"/>
                      <a:pt x="35" y="3"/>
                    </a:cubicBezTo>
                    <a:cubicBezTo>
                      <a:pt x="38" y="3"/>
                      <a:pt x="38" y="3"/>
                      <a:pt x="38" y="3"/>
                    </a:cubicBezTo>
                    <a:cubicBezTo>
                      <a:pt x="38" y="0"/>
                      <a:pt x="38" y="0"/>
                      <a:pt x="38" y="0"/>
                    </a:cubicBezTo>
                    <a:cubicBezTo>
                      <a:pt x="0" y="0"/>
                      <a:pt x="0" y="0"/>
                      <a:pt x="0" y="0"/>
                    </a:cubicBezTo>
                    <a:lnTo>
                      <a:pt x="0" y="3"/>
                    </a:lnTo>
                    <a:close/>
                    <a:moveTo>
                      <a:pt x="27" y="3"/>
                    </a:moveTo>
                    <a:cubicBezTo>
                      <a:pt x="28" y="2"/>
                      <a:pt x="29" y="2"/>
                      <a:pt x="31" y="2"/>
                    </a:cubicBezTo>
                    <a:cubicBezTo>
                      <a:pt x="32" y="2"/>
                      <a:pt x="33" y="2"/>
                      <a:pt x="34" y="3"/>
                    </a:cubicBezTo>
                    <a:cubicBezTo>
                      <a:pt x="34" y="4"/>
                      <a:pt x="34" y="5"/>
                      <a:pt x="34" y="5"/>
                    </a:cubicBezTo>
                    <a:cubicBezTo>
                      <a:pt x="34" y="7"/>
                      <a:pt x="33" y="9"/>
                      <a:pt x="31" y="9"/>
                    </a:cubicBezTo>
                    <a:cubicBezTo>
                      <a:pt x="29" y="9"/>
                      <a:pt x="27" y="7"/>
                      <a:pt x="27" y="5"/>
                    </a:cubicBezTo>
                    <a:cubicBezTo>
                      <a:pt x="27" y="5"/>
                      <a:pt x="27" y="4"/>
                      <a:pt x="27" y="3"/>
                    </a:cubicBezTo>
                    <a:close/>
                    <a:moveTo>
                      <a:pt x="6" y="3"/>
                    </a:moveTo>
                    <a:cubicBezTo>
                      <a:pt x="7" y="2"/>
                      <a:pt x="8" y="2"/>
                      <a:pt x="9" y="2"/>
                    </a:cubicBezTo>
                    <a:cubicBezTo>
                      <a:pt x="11" y="2"/>
                      <a:pt x="12" y="2"/>
                      <a:pt x="13" y="3"/>
                    </a:cubicBezTo>
                    <a:cubicBezTo>
                      <a:pt x="13" y="4"/>
                      <a:pt x="13" y="5"/>
                      <a:pt x="13" y="5"/>
                    </a:cubicBezTo>
                    <a:cubicBezTo>
                      <a:pt x="13" y="7"/>
                      <a:pt x="11" y="9"/>
                      <a:pt x="9" y="9"/>
                    </a:cubicBezTo>
                    <a:cubicBezTo>
                      <a:pt x="7" y="9"/>
                      <a:pt x="6" y="7"/>
                      <a:pt x="6" y="5"/>
                    </a:cubicBezTo>
                    <a:cubicBezTo>
                      <a:pt x="6" y="5"/>
                      <a:pt x="6" y="4"/>
                      <a:pt x="6"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1" name="Freeform 151"/>
              <p:cNvSpPr/>
              <p:nvPr/>
            </p:nvSpPr>
            <p:spPr bwMode="auto">
              <a:xfrm>
                <a:off x="1907145" y="512339"/>
                <a:ext cx="292100" cy="192087"/>
              </a:xfrm>
              <a:custGeom>
                <a:gdLst>
                  <a:gd fmla="*/ 14 w 184" name="T0"/>
                  <a:gd fmla="*/ 50 h 121" name="T1"/>
                  <a:gd fmla="*/ 85 w 184" name="T2"/>
                  <a:gd fmla="*/ 0 h 121" name="T3"/>
                  <a:gd fmla="*/ 170 w 184" name="T4"/>
                  <a:gd fmla="*/ 43 h 121" name="T5"/>
                  <a:gd fmla="*/ 170 w 184" name="T6"/>
                  <a:gd fmla="*/ 50 h 121" name="T7"/>
                  <a:gd fmla="*/ 184 w 184" name="T8"/>
                  <a:gd fmla="*/ 50 h 121" name="T9"/>
                  <a:gd fmla="*/ 184 w 184" name="T10"/>
                  <a:gd fmla="*/ 121 h 121" name="T11"/>
                  <a:gd fmla="*/ 0 w 184" name="T12"/>
                  <a:gd fmla="*/ 121 h 121" name="T13"/>
                  <a:gd fmla="*/ 0 w 184" name="T14"/>
                  <a:gd fmla="*/ 50 h 121" name="T15"/>
                  <a:gd fmla="*/ 14 w 184" name="T16"/>
                  <a:gd fmla="*/ 5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184">
                    <a:moveTo>
                      <a:pt x="14" y="50"/>
                    </a:moveTo>
                    <a:lnTo>
                      <a:pt x="85" y="0"/>
                    </a:lnTo>
                    <a:lnTo>
                      <a:pt x="170" y="43"/>
                    </a:lnTo>
                    <a:lnTo>
                      <a:pt x="170" y="50"/>
                    </a:lnTo>
                    <a:lnTo>
                      <a:pt x="184" y="50"/>
                    </a:lnTo>
                    <a:lnTo>
                      <a:pt x="184" y="121"/>
                    </a:lnTo>
                    <a:lnTo>
                      <a:pt x="0" y="121"/>
                    </a:lnTo>
                    <a:lnTo>
                      <a:pt x="0" y="50"/>
                    </a:lnTo>
                    <a:lnTo>
                      <a:pt x="14" y="5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2" name="Freeform 152"/>
              <p:cNvSpPr>
                <a:spLocks noEditPoints="1"/>
              </p:cNvSpPr>
              <p:nvPr/>
            </p:nvSpPr>
            <p:spPr bwMode="auto">
              <a:xfrm>
                <a:off x="1321358" y="1042564"/>
                <a:ext cx="360363" cy="349250"/>
              </a:xfrm>
              <a:custGeom>
                <a:gdLst>
                  <a:gd fmla="*/ 0 w 32" name="T0"/>
                  <a:gd fmla="*/ 16 h 31" name="T1"/>
                  <a:gd fmla="*/ 32 w 32" name="T2"/>
                  <a:gd fmla="*/ 16 h 31" name="T3"/>
                  <a:gd fmla="*/ 13 w 32" name="T4"/>
                  <a:gd fmla="*/ 30 h 31" name="T5"/>
                  <a:gd fmla="*/ 15 w 32" name="T6"/>
                  <a:gd fmla="*/ 24 h 31" name="T7"/>
                  <a:gd fmla="*/ 13 w 32" name="T8"/>
                  <a:gd fmla="*/ 30 h 31" name="T9"/>
                  <a:gd fmla="*/ 7 w 32" name="T10"/>
                  <a:gd fmla="*/ 16 h 31" name="T11"/>
                  <a:gd fmla="*/ 3 w 32" name="T12"/>
                  <a:gd fmla="*/ 23 h 31" name="T13"/>
                  <a:gd fmla="*/ 16 w 32" name="T14"/>
                  <a:gd fmla="*/ 7 h 31" name="T15"/>
                  <a:gd fmla="*/ 18 w 32" name="T16"/>
                  <a:gd fmla="*/ 1 h 31" name="T17"/>
                  <a:gd fmla="*/ 16 w 32" name="T18"/>
                  <a:gd fmla="*/ 7 h 31" name="T19"/>
                  <a:gd fmla="*/ 23 w 32" name="T20"/>
                  <a:gd fmla="*/ 15 h 31" name="T21"/>
                  <a:gd fmla="*/ 16 w 32" name="T22"/>
                  <a:gd fmla="*/ 8 h 31" name="T23"/>
                  <a:gd fmla="*/ 15 w 32" name="T24"/>
                  <a:gd fmla="*/ 7 h 31" name="T25"/>
                  <a:gd fmla="*/ 13 w 32" name="T26"/>
                  <a:gd fmla="*/ 1 h 31" name="T27"/>
                  <a:gd fmla="*/ 15 w 32" name="T28"/>
                  <a:gd fmla="*/ 7 h 31" name="T29"/>
                  <a:gd fmla="*/ 15 w 32" name="T30"/>
                  <a:gd fmla="*/ 15 h 31" name="T31"/>
                  <a:gd fmla="*/ 9 w 32" name="T32"/>
                  <a:gd fmla="*/ 8 h 31" name="T33"/>
                  <a:gd fmla="*/ 7 w 32" name="T34"/>
                  <a:gd fmla="*/ 15 h 31" name="T35"/>
                  <a:gd fmla="*/ 3 w 32" name="T36"/>
                  <a:gd fmla="*/ 8 h 31" name="T37"/>
                  <a:gd fmla="*/ 7 w 32" name="T38"/>
                  <a:gd fmla="*/ 15 h 31" name="T39"/>
                  <a:gd fmla="*/ 15 w 32" name="T40"/>
                  <a:gd fmla="*/ 16 h 31" name="T41"/>
                  <a:gd fmla="*/ 9 w 32" name="T42"/>
                  <a:gd fmla="*/ 23 h 31" name="T43"/>
                  <a:gd fmla="*/ 16 w 32" name="T44"/>
                  <a:gd fmla="*/ 24 h 31" name="T45"/>
                  <a:gd fmla="*/ 18 w 32" name="T46"/>
                  <a:gd fmla="*/ 30 h 31" name="T47"/>
                  <a:gd fmla="*/ 16 w 32" name="T48"/>
                  <a:gd fmla="*/ 24 h 31" name="T49"/>
                  <a:gd fmla="*/ 16 w 32" name="T50"/>
                  <a:gd fmla="*/ 16 h 31" name="T51"/>
                  <a:gd fmla="*/ 22 w 32" name="T52"/>
                  <a:gd fmla="*/ 23 h 31" name="T53"/>
                  <a:gd fmla="*/ 24 w 32" name="T54"/>
                  <a:gd fmla="*/ 16 h 31" name="T55"/>
                  <a:gd fmla="*/ 29 w 32" name="T56"/>
                  <a:gd fmla="*/ 23 h 31" name="T57"/>
                  <a:gd fmla="*/ 23 w 32" name="T58"/>
                  <a:gd fmla="*/ 23 h 31" name="T59"/>
                  <a:gd fmla="*/ 24 w 32" name="T60"/>
                  <a:gd fmla="*/ 15 h 31" name="T61"/>
                  <a:gd fmla="*/ 29 w 32" name="T62"/>
                  <a:gd fmla="*/ 8 h 31" name="T63"/>
                  <a:gd fmla="*/ 24 w 32" name="T64"/>
                  <a:gd fmla="*/ 15 h 31" name="T65"/>
                  <a:gd fmla="*/ 23 w 32" name="T66"/>
                  <a:gd fmla="*/ 7 h 31" name="T67"/>
                  <a:gd fmla="*/ 26 w 32" name="T68"/>
                  <a:gd fmla="*/ 5 h 31" name="T69"/>
                  <a:gd fmla="*/ 5 w 32" name="T70"/>
                  <a:gd fmla="*/ 5 h 31" name="T71"/>
                  <a:gd fmla="*/ 9 w 32" name="T72"/>
                  <a:gd fmla="*/ 7 h 31" name="T73"/>
                  <a:gd fmla="*/ 5 w 32" name="T74"/>
                  <a:gd fmla="*/ 5 h 31" name="T75"/>
                  <a:gd fmla="*/ 9 w 32" name="T76"/>
                  <a:gd fmla="*/ 24 h 31" name="T77"/>
                  <a:gd fmla="*/ 5 w 32" name="T78"/>
                  <a:gd fmla="*/ 26 h 31" name="T79"/>
                  <a:gd fmla="*/ 26 w 32" name="T80"/>
                  <a:gd fmla="*/ 26 h 31" name="T81"/>
                  <a:gd fmla="*/ 23 w 32" name="T82"/>
                  <a:gd fmla="*/ 24 h 31" name="T83"/>
                  <a:gd fmla="*/ 26 w 32" name="T84"/>
                  <a:gd fmla="*/ 26 h 3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1" w="32">
                    <a:moveTo>
                      <a:pt x="16" y="0"/>
                    </a:moveTo>
                    <a:cubicBezTo>
                      <a:pt x="7" y="0"/>
                      <a:pt x="0" y="7"/>
                      <a:pt x="0" y="16"/>
                    </a:cubicBezTo>
                    <a:cubicBezTo>
                      <a:pt x="0" y="24"/>
                      <a:pt x="7" y="31"/>
                      <a:pt x="16" y="31"/>
                    </a:cubicBezTo>
                    <a:cubicBezTo>
                      <a:pt x="24" y="31"/>
                      <a:pt x="32" y="24"/>
                      <a:pt x="32" y="16"/>
                    </a:cubicBezTo>
                    <a:cubicBezTo>
                      <a:pt x="32" y="7"/>
                      <a:pt x="24" y="0"/>
                      <a:pt x="16" y="0"/>
                    </a:cubicBezTo>
                    <a:close/>
                    <a:moveTo>
                      <a:pt x="13" y="30"/>
                    </a:moveTo>
                    <a:cubicBezTo>
                      <a:pt x="12" y="28"/>
                      <a:pt x="10" y="26"/>
                      <a:pt x="10" y="24"/>
                    </a:cubicBezTo>
                    <a:cubicBezTo>
                      <a:pt x="15" y="24"/>
                      <a:pt x="15" y="24"/>
                      <a:pt x="15" y="24"/>
                    </a:cubicBezTo>
                    <a:cubicBezTo>
                      <a:pt x="15" y="30"/>
                      <a:pt x="15" y="30"/>
                      <a:pt x="15" y="30"/>
                    </a:cubicBezTo>
                    <a:cubicBezTo>
                      <a:pt x="14" y="30"/>
                      <a:pt x="14" y="30"/>
                      <a:pt x="13" y="30"/>
                    </a:cubicBezTo>
                    <a:close/>
                    <a:moveTo>
                      <a:pt x="1" y="16"/>
                    </a:moveTo>
                    <a:cubicBezTo>
                      <a:pt x="7" y="16"/>
                      <a:pt x="7" y="16"/>
                      <a:pt x="7" y="16"/>
                    </a:cubicBezTo>
                    <a:cubicBezTo>
                      <a:pt x="7" y="19"/>
                      <a:pt x="8" y="21"/>
                      <a:pt x="8" y="23"/>
                    </a:cubicBezTo>
                    <a:cubicBezTo>
                      <a:pt x="3" y="23"/>
                      <a:pt x="3" y="23"/>
                      <a:pt x="3" y="23"/>
                    </a:cubicBezTo>
                    <a:cubicBezTo>
                      <a:pt x="2" y="21"/>
                      <a:pt x="1" y="19"/>
                      <a:pt x="1" y="16"/>
                    </a:cubicBezTo>
                    <a:close/>
                    <a:moveTo>
                      <a:pt x="16" y="7"/>
                    </a:moveTo>
                    <a:cubicBezTo>
                      <a:pt x="16" y="1"/>
                      <a:pt x="16" y="1"/>
                      <a:pt x="16" y="1"/>
                    </a:cubicBezTo>
                    <a:cubicBezTo>
                      <a:pt x="17" y="1"/>
                      <a:pt x="18" y="1"/>
                      <a:pt x="18" y="1"/>
                    </a:cubicBezTo>
                    <a:cubicBezTo>
                      <a:pt x="20" y="3"/>
                      <a:pt x="21" y="5"/>
                      <a:pt x="22" y="7"/>
                    </a:cubicBezTo>
                    <a:lnTo>
                      <a:pt x="16" y="7"/>
                    </a:lnTo>
                    <a:close/>
                    <a:moveTo>
                      <a:pt x="22" y="8"/>
                    </a:moveTo>
                    <a:cubicBezTo>
                      <a:pt x="23" y="11"/>
                      <a:pt x="23" y="13"/>
                      <a:pt x="23" y="15"/>
                    </a:cubicBezTo>
                    <a:cubicBezTo>
                      <a:pt x="16" y="15"/>
                      <a:pt x="16" y="15"/>
                      <a:pt x="16" y="15"/>
                    </a:cubicBezTo>
                    <a:cubicBezTo>
                      <a:pt x="16" y="8"/>
                      <a:pt x="16" y="8"/>
                      <a:pt x="16" y="8"/>
                    </a:cubicBezTo>
                    <a:lnTo>
                      <a:pt x="22" y="8"/>
                    </a:lnTo>
                    <a:close/>
                    <a:moveTo>
                      <a:pt x="15" y="7"/>
                    </a:moveTo>
                    <a:cubicBezTo>
                      <a:pt x="10" y="7"/>
                      <a:pt x="10" y="7"/>
                      <a:pt x="10" y="7"/>
                    </a:cubicBezTo>
                    <a:cubicBezTo>
                      <a:pt x="10" y="5"/>
                      <a:pt x="12" y="3"/>
                      <a:pt x="13" y="1"/>
                    </a:cubicBezTo>
                    <a:cubicBezTo>
                      <a:pt x="14" y="1"/>
                      <a:pt x="14" y="1"/>
                      <a:pt x="15" y="1"/>
                    </a:cubicBezTo>
                    <a:lnTo>
                      <a:pt x="15" y="7"/>
                    </a:lnTo>
                    <a:close/>
                    <a:moveTo>
                      <a:pt x="15" y="8"/>
                    </a:moveTo>
                    <a:cubicBezTo>
                      <a:pt x="15" y="15"/>
                      <a:pt x="15" y="15"/>
                      <a:pt x="15" y="15"/>
                    </a:cubicBezTo>
                    <a:cubicBezTo>
                      <a:pt x="8" y="15"/>
                      <a:pt x="8" y="15"/>
                      <a:pt x="8" y="15"/>
                    </a:cubicBezTo>
                    <a:cubicBezTo>
                      <a:pt x="8" y="13"/>
                      <a:pt x="9" y="11"/>
                      <a:pt x="9" y="8"/>
                    </a:cubicBezTo>
                    <a:lnTo>
                      <a:pt x="15" y="8"/>
                    </a:lnTo>
                    <a:close/>
                    <a:moveTo>
                      <a:pt x="7" y="15"/>
                    </a:moveTo>
                    <a:cubicBezTo>
                      <a:pt x="1" y="15"/>
                      <a:pt x="1" y="15"/>
                      <a:pt x="1" y="15"/>
                    </a:cubicBezTo>
                    <a:cubicBezTo>
                      <a:pt x="1" y="13"/>
                      <a:pt x="2" y="10"/>
                      <a:pt x="3" y="8"/>
                    </a:cubicBezTo>
                    <a:cubicBezTo>
                      <a:pt x="8" y="8"/>
                      <a:pt x="8" y="8"/>
                      <a:pt x="8" y="8"/>
                    </a:cubicBezTo>
                    <a:cubicBezTo>
                      <a:pt x="8" y="11"/>
                      <a:pt x="7" y="13"/>
                      <a:pt x="7" y="15"/>
                    </a:cubicBezTo>
                    <a:close/>
                    <a:moveTo>
                      <a:pt x="8" y="16"/>
                    </a:moveTo>
                    <a:cubicBezTo>
                      <a:pt x="15" y="16"/>
                      <a:pt x="15" y="16"/>
                      <a:pt x="15" y="16"/>
                    </a:cubicBezTo>
                    <a:cubicBezTo>
                      <a:pt x="15" y="23"/>
                      <a:pt x="15" y="23"/>
                      <a:pt x="15" y="23"/>
                    </a:cubicBezTo>
                    <a:cubicBezTo>
                      <a:pt x="9" y="23"/>
                      <a:pt x="9" y="23"/>
                      <a:pt x="9" y="23"/>
                    </a:cubicBezTo>
                    <a:cubicBezTo>
                      <a:pt x="9" y="21"/>
                      <a:pt x="8" y="19"/>
                      <a:pt x="8" y="16"/>
                    </a:cubicBezTo>
                    <a:close/>
                    <a:moveTo>
                      <a:pt x="16" y="24"/>
                    </a:moveTo>
                    <a:cubicBezTo>
                      <a:pt x="22" y="24"/>
                      <a:pt x="22" y="24"/>
                      <a:pt x="22" y="24"/>
                    </a:cubicBezTo>
                    <a:cubicBezTo>
                      <a:pt x="21" y="26"/>
                      <a:pt x="20" y="28"/>
                      <a:pt x="18" y="30"/>
                    </a:cubicBezTo>
                    <a:cubicBezTo>
                      <a:pt x="18" y="30"/>
                      <a:pt x="17" y="30"/>
                      <a:pt x="16" y="30"/>
                    </a:cubicBezTo>
                    <a:lnTo>
                      <a:pt x="16" y="24"/>
                    </a:lnTo>
                    <a:close/>
                    <a:moveTo>
                      <a:pt x="16" y="23"/>
                    </a:moveTo>
                    <a:cubicBezTo>
                      <a:pt x="16" y="16"/>
                      <a:pt x="16" y="16"/>
                      <a:pt x="16" y="16"/>
                    </a:cubicBezTo>
                    <a:cubicBezTo>
                      <a:pt x="23" y="16"/>
                      <a:pt x="23" y="16"/>
                      <a:pt x="23" y="16"/>
                    </a:cubicBezTo>
                    <a:cubicBezTo>
                      <a:pt x="23" y="19"/>
                      <a:pt x="23" y="21"/>
                      <a:pt x="22" y="23"/>
                    </a:cubicBezTo>
                    <a:lnTo>
                      <a:pt x="16" y="23"/>
                    </a:lnTo>
                    <a:close/>
                    <a:moveTo>
                      <a:pt x="24" y="16"/>
                    </a:moveTo>
                    <a:cubicBezTo>
                      <a:pt x="30" y="16"/>
                      <a:pt x="30" y="16"/>
                      <a:pt x="30" y="16"/>
                    </a:cubicBezTo>
                    <a:cubicBezTo>
                      <a:pt x="30" y="19"/>
                      <a:pt x="30" y="21"/>
                      <a:pt x="29" y="23"/>
                    </a:cubicBezTo>
                    <a:cubicBezTo>
                      <a:pt x="29" y="23"/>
                      <a:pt x="29" y="23"/>
                      <a:pt x="29" y="23"/>
                    </a:cubicBezTo>
                    <a:cubicBezTo>
                      <a:pt x="23" y="23"/>
                      <a:pt x="23" y="23"/>
                      <a:pt x="23" y="23"/>
                    </a:cubicBezTo>
                    <a:cubicBezTo>
                      <a:pt x="24" y="21"/>
                      <a:pt x="24" y="19"/>
                      <a:pt x="24" y="16"/>
                    </a:cubicBezTo>
                    <a:close/>
                    <a:moveTo>
                      <a:pt x="24" y="15"/>
                    </a:moveTo>
                    <a:cubicBezTo>
                      <a:pt x="24" y="13"/>
                      <a:pt x="24" y="11"/>
                      <a:pt x="23" y="8"/>
                    </a:cubicBezTo>
                    <a:cubicBezTo>
                      <a:pt x="29" y="8"/>
                      <a:pt x="29" y="8"/>
                      <a:pt x="29" y="8"/>
                    </a:cubicBezTo>
                    <a:cubicBezTo>
                      <a:pt x="30" y="10"/>
                      <a:pt x="30" y="13"/>
                      <a:pt x="30" y="15"/>
                    </a:cubicBezTo>
                    <a:lnTo>
                      <a:pt x="24" y="15"/>
                    </a:lnTo>
                    <a:close/>
                    <a:moveTo>
                      <a:pt x="28" y="7"/>
                    </a:moveTo>
                    <a:cubicBezTo>
                      <a:pt x="23" y="7"/>
                      <a:pt x="23" y="7"/>
                      <a:pt x="23" y="7"/>
                    </a:cubicBezTo>
                    <a:cubicBezTo>
                      <a:pt x="22" y="5"/>
                      <a:pt x="21" y="3"/>
                      <a:pt x="20" y="2"/>
                    </a:cubicBezTo>
                    <a:cubicBezTo>
                      <a:pt x="22" y="2"/>
                      <a:pt x="24" y="4"/>
                      <a:pt x="26" y="5"/>
                    </a:cubicBezTo>
                    <a:cubicBezTo>
                      <a:pt x="27" y="6"/>
                      <a:pt x="27" y="7"/>
                      <a:pt x="28" y="7"/>
                    </a:cubicBezTo>
                    <a:close/>
                    <a:moveTo>
                      <a:pt x="5" y="5"/>
                    </a:moveTo>
                    <a:cubicBezTo>
                      <a:pt x="7" y="4"/>
                      <a:pt x="9" y="2"/>
                      <a:pt x="11" y="2"/>
                    </a:cubicBezTo>
                    <a:cubicBezTo>
                      <a:pt x="10" y="3"/>
                      <a:pt x="9" y="5"/>
                      <a:pt x="9" y="7"/>
                    </a:cubicBezTo>
                    <a:cubicBezTo>
                      <a:pt x="4" y="7"/>
                      <a:pt x="4" y="7"/>
                      <a:pt x="4" y="7"/>
                    </a:cubicBezTo>
                    <a:cubicBezTo>
                      <a:pt x="4" y="7"/>
                      <a:pt x="5" y="6"/>
                      <a:pt x="5" y="5"/>
                    </a:cubicBezTo>
                    <a:close/>
                    <a:moveTo>
                      <a:pt x="4" y="24"/>
                    </a:moveTo>
                    <a:cubicBezTo>
                      <a:pt x="9" y="24"/>
                      <a:pt x="9" y="24"/>
                      <a:pt x="9" y="24"/>
                    </a:cubicBezTo>
                    <a:cubicBezTo>
                      <a:pt x="9" y="26"/>
                      <a:pt x="10" y="28"/>
                      <a:pt x="11" y="30"/>
                    </a:cubicBezTo>
                    <a:cubicBezTo>
                      <a:pt x="9" y="29"/>
                      <a:pt x="7" y="28"/>
                      <a:pt x="5" y="26"/>
                    </a:cubicBezTo>
                    <a:cubicBezTo>
                      <a:pt x="5" y="25"/>
                      <a:pt x="4" y="25"/>
                      <a:pt x="4" y="24"/>
                    </a:cubicBezTo>
                    <a:close/>
                    <a:moveTo>
                      <a:pt x="26" y="26"/>
                    </a:moveTo>
                    <a:cubicBezTo>
                      <a:pt x="24" y="28"/>
                      <a:pt x="22" y="29"/>
                      <a:pt x="20" y="30"/>
                    </a:cubicBezTo>
                    <a:cubicBezTo>
                      <a:pt x="21" y="28"/>
                      <a:pt x="22" y="26"/>
                      <a:pt x="23" y="24"/>
                    </a:cubicBezTo>
                    <a:cubicBezTo>
                      <a:pt x="28" y="24"/>
                      <a:pt x="28" y="24"/>
                      <a:pt x="28" y="24"/>
                    </a:cubicBezTo>
                    <a:cubicBezTo>
                      <a:pt x="27" y="25"/>
                      <a:pt x="27" y="25"/>
                      <a:pt x="26" y="2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3" name="Freeform 153"/>
              <p:cNvSpPr>
                <a:spLocks noEditPoints="1"/>
              </p:cNvSpPr>
              <p:nvPr/>
            </p:nvSpPr>
            <p:spPr bwMode="auto">
              <a:xfrm>
                <a:off x="1467408" y="467889"/>
                <a:ext cx="236538" cy="428625"/>
              </a:xfrm>
              <a:custGeom>
                <a:gdLst>
                  <a:gd fmla="*/ 19 w 21" name="T0"/>
                  <a:gd fmla="*/ 1 h 38" name="T1"/>
                  <a:gd fmla="*/ 16 w 21" name="T2"/>
                  <a:gd fmla="*/ 1 h 38" name="T3"/>
                  <a:gd fmla="*/ 4 w 21" name="T4"/>
                  <a:gd fmla="*/ 3 h 38" name="T5"/>
                  <a:gd fmla="*/ 0 w 21" name="T6"/>
                  <a:gd fmla="*/ 34 h 38" name="T7"/>
                  <a:gd fmla="*/ 17 w 21" name="T8"/>
                  <a:gd fmla="*/ 38 h 38" name="T9"/>
                  <a:gd fmla="*/ 21 w 21" name="T10"/>
                  <a:gd fmla="*/ 7 h 38" name="T11"/>
                  <a:gd fmla="*/ 5 w 21" name="T12"/>
                  <a:gd fmla="*/ 35 h 38" name="T13"/>
                  <a:gd fmla="*/ 5 w 21" name="T14"/>
                  <a:gd fmla="*/ 32 h 38" name="T15"/>
                  <a:gd fmla="*/ 5 w 21" name="T16"/>
                  <a:gd fmla="*/ 35 h 38" name="T17"/>
                  <a:gd fmla="*/ 3 w 21" name="T18"/>
                  <a:gd fmla="*/ 29 h 38" name="T19"/>
                  <a:gd fmla="*/ 7 w 21" name="T20"/>
                  <a:gd fmla="*/ 29 h 38" name="T21"/>
                  <a:gd fmla="*/ 5 w 21" name="T22"/>
                  <a:gd fmla="*/ 26 h 38" name="T23"/>
                  <a:gd fmla="*/ 5 w 21" name="T24"/>
                  <a:gd fmla="*/ 22 h 38" name="T25"/>
                  <a:gd fmla="*/ 5 w 21" name="T26"/>
                  <a:gd fmla="*/ 26 h 38" name="T27"/>
                  <a:gd fmla="*/ 9 w 21" name="T28"/>
                  <a:gd fmla="*/ 33 h 38" name="T29"/>
                  <a:gd fmla="*/ 13 w 21" name="T30"/>
                  <a:gd fmla="*/ 33 h 38" name="T31"/>
                  <a:gd fmla="*/ 11 w 21" name="T32"/>
                  <a:gd fmla="*/ 31 h 38" name="T33"/>
                  <a:gd fmla="*/ 11 w 21" name="T34"/>
                  <a:gd fmla="*/ 27 h 38" name="T35"/>
                  <a:gd fmla="*/ 11 w 21" name="T36"/>
                  <a:gd fmla="*/ 31 h 38" name="T37"/>
                  <a:gd fmla="*/ 9 w 21" name="T38"/>
                  <a:gd fmla="*/ 24 h 38" name="T39"/>
                  <a:gd fmla="*/ 13 w 21" name="T40"/>
                  <a:gd fmla="*/ 24 h 38" name="T41"/>
                  <a:gd fmla="*/ 16 w 21" name="T42"/>
                  <a:gd fmla="*/ 35 h 38" name="T43"/>
                  <a:gd fmla="*/ 16 w 21" name="T44"/>
                  <a:gd fmla="*/ 32 h 38" name="T45"/>
                  <a:gd fmla="*/ 16 w 21" name="T46"/>
                  <a:gd fmla="*/ 35 h 38" name="T47"/>
                  <a:gd fmla="*/ 14 w 21" name="T48"/>
                  <a:gd fmla="*/ 29 h 38" name="T49"/>
                  <a:gd fmla="*/ 18 w 21" name="T50"/>
                  <a:gd fmla="*/ 29 h 38" name="T51"/>
                  <a:gd fmla="*/ 16 w 21" name="T52"/>
                  <a:gd fmla="*/ 26 h 38" name="T53"/>
                  <a:gd fmla="*/ 16 w 21" name="T54"/>
                  <a:gd fmla="*/ 22 h 38" name="T55"/>
                  <a:gd fmla="*/ 16 w 21" name="T56"/>
                  <a:gd fmla="*/ 26 h 38" name="T57"/>
                  <a:gd fmla="*/ 14 w 21" name="T58"/>
                  <a:gd fmla="*/ 19 h 38" name="T59"/>
                  <a:gd fmla="*/ 3 w 21" name="T60"/>
                  <a:gd fmla="*/ 14 h 38" name="T61"/>
                  <a:gd fmla="*/ 8 w 21" name="T62"/>
                  <a:gd fmla="*/ 5 h 38" name="T63"/>
                  <a:gd fmla="*/ 18 w 21" name="T64"/>
                  <a:gd fmla="*/ 10 h 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8" w="21">
                    <a:moveTo>
                      <a:pt x="19" y="3"/>
                    </a:moveTo>
                    <a:cubicBezTo>
                      <a:pt x="19" y="1"/>
                      <a:pt x="19" y="1"/>
                      <a:pt x="19" y="1"/>
                    </a:cubicBezTo>
                    <a:cubicBezTo>
                      <a:pt x="19" y="0"/>
                      <a:pt x="18" y="0"/>
                      <a:pt x="17" y="0"/>
                    </a:cubicBezTo>
                    <a:cubicBezTo>
                      <a:pt x="17" y="0"/>
                      <a:pt x="16" y="0"/>
                      <a:pt x="16" y="1"/>
                    </a:cubicBezTo>
                    <a:cubicBezTo>
                      <a:pt x="16" y="3"/>
                      <a:pt x="16" y="3"/>
                      <a:pt x="16" y="3"/>
                    </a:cubicBezTo>
                    <a:cubicBezTo>
                      <a:pt x="4" y="3"/>
                      <a:pt x="4" y="3"/>
                      <a:pt x="4" y="3"/>
                    </a:cubicBezTo>
                    <a:cubicBezTo>
                      <a:pt x="2" y="3"/>
                      <a:pt x="0" y="5"/>
                      <a:pt x="0" y="7"/>
                    </a:cubicBezTo>
                    <a:cubicBezTo>
                      <a:pt x="0" y="34"/>
                      <a:pt x="0" y="34"/>
                      <a:pt x="0" y="34"/>
                    </a:cubicBezTo>
                    <a:cubicBezTo>
                      <a:pt x="0" y="36"/>
                      <a:pt x="2" y="38"/>
                      <a:pt x="4" y="38"/>
                    </a:cubicBezTo>
                    <a:cubicBezTo>
                      <a:pt x="17" y="38"/>
                      <a:pt x="17" y="38"/>
                      <a:pt x="17" y="38"/>
                    </a:cubicBezTo>
                    <a:cubicBezTo>
                      <a:pt x="19" y="38"/>
                      <a:pt x="21" y="36"/>
                      <a:pt x="21" y="34"/>
                    </a:cubicBezTo>
                    <a:cubicBezTo>
                      <a:pt x="21" y="7"/>
                      <a:pt x="21" y="7"/>
                      <a:pt x="21" y="7"/>
                    </a:cubicBezTo>
                    <a:cubicBezTo>
                      <a:pt x="21" y="6"/>
                      <a:pt x="20" y="4"/>
                      <a:pt x="19" y="3"/>
                    </a:cubicBezTo>
                    <a:close/>
                    <a:moveTo>
                      <a:pt x="5" y="35"/>
                    </a:moveTo>
                    <a:cubicBezTo>
                      <a:pt x="4" y="35"/>
                      <a:pt x="3" y="35"/>
                      <a:pt x="3" y="33"/>
                    </a:cubicBezTo>
                    <a:cubicBezTo>
                      <a:pt x="3" y="32"/>
                      <a:pt x="4" y="32"/>
                      <a:pt x="5" y="32"/>
                    </a:cubicBezTo>
                    <a:cubicBezTo>
                      <a:pt x="6" y="32"/>
                      <a:pt x="7" y="32"/>
                      <a:pt x="7" y="33"/>
                    </a:cubicBezTo>
                    <a:cubicBezTo>
                      <a:pt x="7" y="35"/>
                      <a:pt x="6" y="35"/>
                      <a:pt x="5" y="35"/>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1" y="35"/>
                    </a:moveTo>
                    <a:cubicBezTo>
                      <a:pt x="10" y="35"/>
                      <a:pt x="9" y="35"/>
                      <a:pt x="9" y="33"/>
                    </a:cubicBezTo>
                    <a:cubicBezTo>
                      <a:pt x="9" y="32"/>
                      <a:pt x="10" y="32"/>
                      <a:pt x="11" y="32"/>
                    </a:cubicBezTo>
                    <a:cubicBezTo>
                      <a:pt x="12" y="32"/>
                      <a:pt x="13" y="32"/>
                      <a:pt x="13" y="33"/>
                    </a:cubicBezTo>
                    <a:cubicBezTo>
                      <a:pt x="13" y="35"/>
                      <a:pt x="12" y="35"/>
                      <a:pt x="11" y="35"/>
                    </a:cubicBezTo>
                    <a:close/>
                    <a:moveTo>
                      <a:pt x="11" y="31"/>
                    </a:moveTo>
                    <a:cubicBezTo>
                      <a:pt x="10" y="31"/>
                      <a:pt x="9" y="30"/>
                      <a:pt x="9" y="29"/>
                    </a:cubicBezTo>
                    <a:cubicBezTo>
                      <a:pt x="9" y="28"/>
                      <a:pt x="10" y="27"/>
                      <a:pt x="11" y="27"/>
                    </a:cubicBezTo>
                    <a:cubicBezTo>
                      <a:pt x="12" y="27"/>
                      <a:pt x="13" y="28"/>
                      <a:pt x="13" y="29"/>
                    </a:cubicBezTo>
                    <a:cubicBezTo>
                      <a:pt x="13" y="30"/>
                      <a:pt x="12" y="31"/>
                      <a:pt x="11" y="31"/>
                    </a:cubicBezTo>
                    <a:close/>
                    <a:moveTo>
                      <a:pt x="11" y="26"/>
                    </a:moveTo>
                    <a:cubicBezTo>
                      <a:pt x="10" y="26"/>
                      <a:pt x="9" y="25"/>
                      <a:pt x="9" y="24"/>
                    </a:cubicBezTo>
                    <a:cubicBezTo>
                      <a:pt x="9" y="23"/>
                      <a:pt x="10" y="22"/>
                      <a:pt x="11" y="22"/>
                    </a:cubicBezTo>
                    <a:cubicBezTo>
                      <a:pt x="12" y="22"/>
                      <a:pt x="13" y="23"/>
                      <a:pt x="13" y="24"/>
                    </a:cubicBezTo>
                    <a:cubicBezTo>
                      <a:pt x="13" y="25"/>
                      <a:pt x="12" y="26"/>
                      <a:pt x="11" y="26"/>
                    </a:cubicBezTo>
                    <a:close/>
                    <a:moveTo>
                      <a:pt x="16" y="35"/>
                    </a:moveTo>
                    <a:cubicBezTo>
                      <a:pt x="15" y="35"/>
                      <a:pt x="14" y="35"/>
                      <a:pt x="14" y="33"/>
                    </a:cubicBezTo>
                    <a:cubicBezTo>
                      <a:pt x="14" y="32"/>
                      <a:pt x="15" y="32"/>
                      <a:pt x="16" y="32"/>
                    </a:cubicBezTo>
                    <a:cubicBezTo>
                      <a:pt x="17" y="32"/>
                      <a:pt x="18" y="32"/>
                      <a:pt x="18" y="33"/>
                    </a:cubicBezTo>
                    <a:cubicBezTo>
                      <a:pt x="18" y="35"/>
                      <a:pt x="17" y="35"/>
                      <a:pt x="16" y="35"/>
                    </a:cubicBezTo>
                    <a:close/>
                    <a:moveTo>
                      <a:pt x="16" y="31"/>
                    </a:moveTo>
                    <a:cubicBezTo>
                      <a:pt x="15" y="31"/>
                      <a:pt x="14" y="30"/>
                      <a:pt x="14" y="29"/>
                    </a:cubicBezTo>
                    <a:cubicBezTo>
                      <a:pt x="14" y="28"/>
                      <a:pt x="15" y="27"/>
                      <a:pt x="16" y="27"/>
                    </a:cubicBezTo>
                    <a:cubicBezTo>
                      <a:pt x="17" y="27"/>
                      <a:pt x="18" y="28"/>
                      <a:pt x="18" y="29"/>
                    </a:cubicBezTo>
                    <a:cubicBezTo>
                      <a:pt x="18" y="30"/>
                      <a:pt x="17" y="31"/>
                      <a:pt x="16" y="31"/>
                    </a:cubicBezTo>
                    <a:close/>
                    <a:moveTo>
                      <a:pt x="16" y="26"/>
                    </a:moveTo>
                    <a:cubicBezTo>
                      <a:pt x="15" y="26"/>
                      <a:pt x="14" y="25"/>
                      <a:pt x="14" y="24"/>
                    </a:cubicBezTo>
                    <a:cubicBezTo>
                      <a:pt x="14" y="23"/>
                      <a:pt x="15" y="22"/>
                      <a:pt x="16" y="22"/>
                    </a:cubicBezTo>
                    <a:cubicBezTo>
                      <a:pt x="17" y="22"/>
                      <a:pt x="18" y="23"/>
                      <a:pt x="18" y="24"/>
                    </a:cubicBezTo>
                    <a:cubicBezTo>
                      <a:pt x="18" y="25"/>
                      <a:pt x="17" y="26"/>
                      <a:pt x="16" y="26"/>
                    </a:cubicBezTo>
                    <a:close/>
                    <a:moveTo>
                      <a:pt x="18" y="14"/>
                    </a:moveTo>
                    <a:cubicBezTo>
                      <a:pt x="18" y="17"/>
                      <a:pt x="16" y="19"/>
                      <a:pt x="14" y="19"/>
                    </a:cubicBezTo>
                    <a:cubicBezTo>
                      <a:pt x="8" y="19"/>
                      <a:pt x="8" y="19"/>
                      <a:pt x="8" y="19"/>
                    </a:cubicBezTo>
                    <a:cubicBezTo>
                      <a:pt x="5" y="19"/>
                      <a:pt x="3" y="17"/>
                      <a:pt x="3" y="14"/>
                    </a:cubicBezTo>
                    <a:cubicBezTo>
                      <a:pt x="3" y="10"/>
                      <a:pt x="3" y="10"/>
                      <a:pt x="3" y="10"/>
                    </a:cubicBezTo>
                    <a:cubicBezTo>
                      <a:pt x="3" y="7"/>
                      <a:pt x="5" y="5"/>
                      <a:pt x="8" y="5"/>
                    </a:cubicBezTo>
                    <a:cubicBezTo>
                      <a:pt x="14" y="5"/>
                      <a:pt x="14" y="5"/>
                      <a:pt x="14" y="5"/>
                    </a:cubicBezTo>
                    <a:cubicBezTo>
                      <a:pt x="16" y="5"/>
                      <a:pt x="18" y="7"/>
                      <a:pt x="18" y="10"/>
                    </a:cubicBezTo>
                    <a:lnTo>
                      <a:pt x="18" y="1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4" name="Freeform 154"/>
              <p:cNvSpPr/>
              <p:nvPr/>
            </p:nvSpPr>
            <p:spPr bwMode="auto">
              <a:xfrm>
                <a:off x="1288020" y="602826"/>
                <a:ext cx="157163" cy="203200"/>
              </a:xfrm>
              <a:custGeom>
                <a:gdLst>
                  <a:gd fmla="*/ 6 w 14" name="T0"/>
                  <a:gd fmla="*/ 17 h 18" name="T1"/>
                  <a:gd fmla="*/ 6 w 14" name="T2"/>
                  <a:gd fmla="*/ 17 h 18" name="T3"/>
                  <a:gd fmla="*/ 8 w 14" name="T4"/>
                  <a:gd fmla="*/ 16 h 18" name="T5"/>
                  <a:gd fmla="*/ 12 w 14" name="T6"/>
                  <a:gd fmla="*/ 12 h 18" name="T7"/>
                  <a:gd fmla="*/ 13 w 14" name="T8"/>
                  <a:gd fmla="*/ 11 h 18" name="T9"/>
                  <a:gd fmla="*/ 14 w 14" name="T10"/>
                  <a:gd fmla="*/ 9 h 18" name="T11"/>
                  <a:gd fmla="*/ 13 w 14" name="T12"/>
                  <a:gd fmla="*/ 7 h 18" name="T13"/>
                  <a:gd fmla="*/ 12 w 14" name="T14"/>
                  <a:gd fmla="*/ 7 h 18" name="T15"/>
                  <a:gd fmla="*/ 12 w 14" name="T16"/>
                  <a:gd fmla="*/ 6 h 18" name="T17"/>
                  <a:gd fmla="*/ 12 w 14" name="T18"/>
                  <a:gd fmla="*/ 6 h 18" name="T19"/>
                  <a:gd fmla="*/ 12 w 14" name="T20"/>
                  <a:gd fmla="*/ 6 h 18" name="T21"/>
                  <a:gd fmla="*/ 9 w 14" name="T22"/>
                  <a:gd fmla="*/ 3 h 18" name="T23"/>
                  <a:gd fmla="*/ 9 w 14" name="T24"/>
                  <a:gd fmla="*/ 3 h 18" name="T25"/>
                  <a:gd fmla="*/ 9 w 14" name="T26"/>
                  <a:gd fmla="*/ 3 h 18" name="T27"/>
                  <a:gd fmla="*/ 8 w 14" name="T28"/>
                  <a:gd fmla="*/ 2 h 18" name="T29"/>
                  <a:gd fmla="*/ 7 w 14" name="T30"/>
                  <a:gd fmla="*/ 1 h 18" name="T31"/>
                  <a:gd fmla="*/ 7 w 14" name="T32"/>
                  <a:gd fmla="*/ 1 h 18" name="T33"/>
                  <a:gd fmla="*/ 6 w 14" name="T34"/>
                  <a:gd fmla="*/ 1 h 18" name="T35"/>
                  <a:gd fmla="*/ 6 w 14" name="T36"/>
                  <a:gd fmla="*/ 1 h 18" name="T37"/>
                  <a:gd fmla="*/ 5 w 14" name="T38"/>
                  <a:gd fmla="*/ 0 h 18" name="T39"/>
                  <a:gd fmla="*/ 5 w 14" name="T40"/>
                  <a:gd fmla="*/ 1 h 18" name="T41"/>
                  <a:gd fmla="*/ 5 w 14" name="T42"/>
                  <a:gd fmla="*/ 1 h 18" name="T43"/>
                  <a:gd fmla="*/ 4 w 14" name="T44"/>
                  <a:gd fmla="*/ 1 h 18" name="T45"/>
                  <a:gd fmla="*/ 4 w 14" name="T46"/>
                  <a:gd fmla="*/ 3 h 18" name="T47"/>
                  <a:gd fmla="*/ 4 w 14" name="T48"/>
                  <a:gd fmla="*/ 5 h 18" name="T49"/>
                  <a:gd fmla="*/ 4 w 14" name="T50"/>
                  <a:gd fmla="*/ 5 h 18" name="T51"/>
                  <a:gd fmla="*/ 4 w 14" name="T52"/>
                  <a:gd fmla="*/ 5 h 18" name="T53"/>
                  <a:gd fmla="*/ 3 w 14" name="T54"/>
                  <a:gd fmla="*/ 5 h 18" name="T55"/>
                  <a:gd fmla="*/ 3 w 14" name="T56"/>
                  <a:gd fmla="*/ 5 h 18" name="T57"/>
                  <a:gd fmla="*/ 3 w 14" name="T58"/>
                  <a:gd fmla="*/ 5 h 18" name="T59"/>
                  <a:gd fmla="*/ 1 w 14" name="T60"/>
                  <a:gd fmla="*/ 5 h 18" name="T61"/>
                  <a:gd fmla="*/ 0 w 14" name="T62"/>
                  <a:gd fmla="*/ 7 h 18" name="T63"/>
                  <a:gd fmla="*/ 0 w 14" name="T64"/>
                  <a:gd fmla="*/ 8 h 18" name="T65"/>
                  <a:gd fmla="*/ 0 w 14" name="T66"/>
                  <a:gd fmla="*/ 9 h 18" name="T67"/>
                  <a:gd fmla="*/ 0 w 14" name="T68"/>
                  <a:gd fmla="*/ 9 h 18" name="T69"/>
                  <a:gd fmla="*/ 0 w 14" name="T70"/>
                  <a:gd fmla="*/ 12 h 18" name="T71"/>
                  <a:gd fmla="*/ 1 w 14" name="T72"/>
                  <a:gd fmla="*/ 13 h 18" name="T73"/>
                  <a:gd fmla="*/ 3 w 14" name="T74"/>
                  <a:gd fmla="*/ 13 h 18" name="T75"/>
                  <a:gd fmla="*/ 4 w 14" name="T76"/>
                  <a:gd fmla="*/ 13 h 18" name="T77"/>
                  <a:gd fmla="*/ 4 w 14" name="T78"/>
                  <a:gd fmla="*/ 13 h 18" name="T79"/>
                  <a:gd fmla="*/ 4 w 14" name="T80"/>
                  <a:gd fmla="*/ 13 h 18" name="T81"/>
                  <a:gd fmla="*/ 4 w 14" name="T82"/>
                  <a:gd fmla="*/ 13 h 18" name="T83"/>
                  <a:gd fmla="*/ 4 w 14" name="T84"/>
                  <a:gd fmla="*/ 13 h 18" name="T85"/>
                  <a:gd fmla="*/ 4 w 14" name="T86"/>
                  <a:gd fmla="*/ 13 h 18" name="T87"/>
                  <a:gd fmla="*/ 4 w 14" name="T88"/>
                  <a:gd fmla="*/ 13 h 18" name="T89"/>
                  <a:gd fmla="*/ 4 w 14" name="T90"/>
                  <a:gd fmla="*/ 13 h 18" name="T91"/>
                  <a:gd fmla="*/ 4 w 14" name="T92"/>
                  <a:gd fmla="*/ 16 h 18" name="T93"/>
                  <a:gd fmla="*/ 5 w 14" name="T94"/>
                  <a:gd fmla="*/ 18 h 18" name="T95"/>
                  <a:gd fmla="*/ 6 w 14" name="T96"/>
                  <a:gd fmla="*/ 17 h 1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 w="14">
                    <a:moveTo>
                      <a:pt x="6" y="17"/>
                    </a:moveTo>
                    <a:cubicBezTo>
                      <a:pt x="6" y="17"/>
                      <a:pt x="6" y="17"/>
                      <a:pt x="6" y="17"/>
                    </a:cubicBezTo>
                    <a:cubicBezTo>
                      <a:pt x="8" y="16"/>
                      <a:pt x="8" y="16"/>
                      <a:pt x="8" y="16"/>
                    </a:cubicBezTo>
                    <a:cubicBezTo>
                      <a:pt x="9" y="15"/>
                      <a:pt x="11" y="13"/>
                      <a:pt x="12" y="12"/>
                    </a:cubicBezTo>
                    <a:cubicBezTo>
                      <a:pt x="13" y="11"/>
                      <a:pt x="13" y="11"/>
                      <a:pt x="13" y="11"/>
                    </a:cubicBezTo>
                    <a:cubicBezTo>
                      <a:pt x="14" y="10"/>
                      <a:pt x="14" y="10"/>
                      <a:pt x="14" y="9"/>
                    </a:cubicBezTo>
                    <a:cubicBezTo>
                      <a:pt x="14" y="9"/>
                      <a:pt x="14" y="8"/>
                      <a:pt x="13" y="7"/>
                    </a:cubicBezTo>
                    <a:cubicBezTo>
                      <a:pt x="12" y="7"/>
                      <a:pt x="12" y="7"/>
                      <a:pt x="12" y="7"/>
                    </a:cubicBezTo>
                    <a:cubicBezTo>
                      <a:pt x="12" y="6"/>
                      <a:pt x="12" y="6"/>
                      <a:pt x="12" y="6"/>
                    </a:cubicBezTo>
                    <a:cubicBezTo>
                      <a:pt x="12" y="6"/>
                      <a:pt x="12" y="6"/>
                      <a:pt x="12" y="6"/>
                    </a:cubicBezTo>
                    <a:cubicBezTo>
                      <a:pt x="12" y="6"/>
                      <a:pt x="12" y="6"/>
                      <a:pt x="12" y="6"/>
                    </a:cubicBezTo>
                    <a:cubicBezTo>
                      <a:pt x="11" y="5"/>
                      <a:pt x="10" y="4"/>
                      <a:pt x="9" y="3"/>
                    </a:cubicBezTo>
                    <a:cubicBezTo>
                      <a:pt x="9" y="3"/>
                      <a:pt x="9" y="3"/>
                      <a:pt x="9" y="3"/>
                    </a:cubicBezTo>
                    <a:cubicBezTo>
                      <a:pt x="9" y="3"/>
                      <a:pt x="9" y="3"/>
                      <a:pt x="9" y="3"/>
                    </a:cubicBezTo>
                    <a:cubicBezTo>
                      <a:pt x="8" y="3"/>
                      <a:pt x="8" y="2"/>
                      <a:pt x="8" y="2"/>
                    </a:cubicBezTo>
                    <a:cubicBezTo>
                      <a:pt x="7" y="1"/>
                      <a:pt x="7" y="1"/>
                      <a:pt x="7" y="1"/>
                    </a:cubicBezTo>
                    <a:cubicBezTo>
                      <a:pt x="7" y="1"/>
                      <a:pt x="7" y="1"/>
                      <a:pt x="7" y="1"/>
                    </a:cubicBezTo>
                    <a:cubicBezTo>
                      <a:pt x="6" y="1"/>
                      <a:pt x="6" y="1"/>
                      <a:pt x="6" y="1"/>
                    </a:cubicBezTo>
                    <a:cubicBezTo>
                      <a:pt x="6" y="1"/>
                      <a:pt x="6" y="1"/>
                      <a:pt x="6" y="1"/>
                    </a:cubicBezTo>
                    <a:cubicBezTo>
                      <a:pt x="6" y="1"/>
                      <a:pt x="6" y="0"/>
                      <a:pt x="5" y="0"/>
                    </a:cubicBezTo>
                    <a:cubicBezTo>
                      <a:pt x="5" y="0"/>
                      <a:pt x="5" y="1"/>
                      <a:pt x="5" y="1"/>
                    </a:cubicBezTo>
                    <a:cubicBezTo>
                      <a:pt x="5" y="1"/>
                      <a:pt x="5" y="1"/>
                      <a:pt x="5" y="1"/>
                    </a:cubicBezTo>
                    <a:cubicBezTo>
                      <a:pt x="4" y="1"/>
                      <a:pt x="4" y="1"/>
                      <a:pt x="4" y="1"/>
                    </a:cubicBezTo>
                    <a:cubicBezTo>
                      <a:pt x="4" y="2"/>
                      <a:pt x="4" y="2"/>
                      <a:pt x="4" y="3"/>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1" y="5"/>
                      <a:pt x="1" y="5"/>
                      <a:pt x="1" y="5"/>
                    </a:cubicBezTo>
                    <a:cubicBezTo>
                      <a:pt x="1" y="5"/>
                      <a:pt x="0" y="6"/>
                      <a:pt x="0" y="7"/>
                    </a:cubicBezTo>
                    <a:cubicBezTo>
                      <a:pt x="0" y="8"/>
                      <a:pt x="0" y="8"/>
                      <a:pt x="0" y="8"/>
                    </a:cubicBezTo>
                    <a:cubicBezTo>
                      <a:pt x="0" y="9"/>
                      <a:pt x="0" y="9"/>
                      <a:pt x="0" y="9"/>
                    </a:cubicBezTo>
                    <a:cubicBezTo>
                      <a:pt x="0" y="9"/>
                      <a:pt x="0" y="9"/>
                      <a:pt x="0" y="9"/>
                    </a:cubicBezTo>
                    <a:cubicBezTo>
                      <a:pt x="0" y="12"/>
                      <a:pt x="0" y="12"/>
                      <a:pt x="0" y="12"/>
                    </a:cubicBezTo>
                    <a:cubicBezTo>
                      <a:pt x="0" y="12"/>
                      <a:pt x="1" y="13"/>
                      <a:pt x="1"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6"/>
                      <a:pt x="4" y="16"/>
                      <a:pt x="4" y="16"/>
                    </a:cubicBezTo>
                    <a:cubicBezTo>
                      <a:pt x="4" y="17"/>
                      <a:pt x="5" y="18"/>
                      <a:pt x="5" y="18"/>
                    </a:cubicBezTo>
                    <a:cubicBezTo>
                      <a:pt x="6" y="18"/>
                      <a:pt x="6" y="18"/>
                      <a:pt x="6" y="1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5" name="Freeform 155"/>
              <p:cNvSpPr/>
              <p:nvPr/>
            </p:nvSpPr>
            <p:spPr bwMode="auto">
              <a:xfrm>
                <a:off x="1288020" y="2193501"/>
                <a:ext cx="100013" cy="280987"/>
              </a:xfrm>
              <a:custGeom>
                <a:gdLst>
                  <a:gd fmla="*/ 8 w 9" name="T0"/>
                  <a:gd fmla="*/ 15 h 25" name="T1"/>
                  <a:gd fmla="*/ 7 w 9" name="T2"/>
                  <a:gd fmla="*/ 14 h 25" name="T3"/>
                  <a:gd fmla="*/ 7 w 9" name="T4"/>
                  <a:gd fmla="*/ 8 h 25" name="T5"/>
                  <a:gd fmla="*/ 7 w 9" name="T6"/>
                  <a:gd fmla="*/ 7 h 25" name="T7"/>
                  <a:gd fmla="*/ 4 w 9" name="T8"/>
                  <a:gd fmla="*/ 0 h 25" name="T9"/>
                  <a:gd fmla="*/ 2 w 9" name="T10"/>
                  <a:gd fmla="*/ 7 h 25" name="T11"/>
                  <a:gd fmla="*/ 2 w 9" name="T12"/>
                  <a:gd fmla="*/ 8 h 25" name="T13"/>
                  <a:gd fmla="*/ 1 w 9" name="T14"/>
                  <a:gd fmla="*/ 14 h 25" name="T15"/>
                  <a:gd fmla="*/ 0 w 9" name="T16"/>
                  <a:gd fmla="*/ 15 h 25" name="T17"/>
                  <a:gd fmla="*/ 0 w 9" name="T18"/>
                  <a:gd fmla="*/ 17 h 25" name="T19"/>
                  <a:gd fmla="*/ 0 w 9" name="T20"/>
                  <a:gd fmla="*/ 18 h 25" name="T21"/>
                  <a:gd fmla="*/ 1 w 9" name="T22"/>
                  <a:gd fmla="*/ 19 h 25" name="T23"/>
                  <a:gd fmla="*/ 2 w 9" name="T24"/>
                  <a:gd fmla="*/ 22 h 25" name="T25"/>
                  <a:gd fmla="*/ 4 w 9" name="T26"/>
                  <a:gd fmla="*/ 25 h 25" name="T27"/>
                  <a:gd fmla="*/ 7 w 9" name="T28"/>
                  <a:gd fmla="*/ 22 h 25" name="T29"/>
                  <a:gd fmla="*/ 7 w 9" name="T30"/>
                  <a:gd fmla="*/ 19 h 25" name="T31"/>
                  <a:gd fmla="*/ 8 w 9" name="T32"/>
                  <a:gd fmla="*/ 19 h 25" name="T33"/>
                  <a:gd fmla="*/ 9 w 9" name="T34"/>
                  <a:gd fmla="*/ 17 h 25" name="T35"/>
                  <a:gd fmla="*/ 8 w 9" name="T36"/>
                  <a:gd fmla="*/ 15 h 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 w="9">
                    <a:moveTo>
                      <a:pt x="8" y="15"/>
                    </a:moveTo>
                    <a:cubicBezTo>
                      <a:pt x="8" y="15"/>
                      <a:pt x="8" y="14"/>
                      <a:pt x="7" y="14"/>
                    </a:cubicBezTo>
                    <a:cubicBezTo>
                      <a:pt x="7" y="14"/>
                      <a:pt x="7" y="11"/>
                      <a:pt x="7" y="8"/>
                    </a:cubicBezTo>
                    <a:cubicBezTo>
                      <a:pt x="7" y="7"/>
                      <a:pt x="7" y="7"/>
                      <a:pt x="7" y="7"/>
                    </a:cubicBezTo>
                    <a:cubicBezTo>
                      <a:pt x="7" y="3"/>
                      <a:pt x="6" y="0"/>
                      <a:pt x="4" y="0"/>
                    </a:cubicBezTo>
                    <a:cubicBezTo>
                      <a:pt x="3" y="0"/>
                      <a:pt x="2" y="3"/>
                      <a:pt x="2" y="7"/>
                    </a:cubicBezTo>
                    <a:cubicBezTo>
                      <a:pt x="2" y="8"/>
                      <a:pt x="2" y="8"/>
                      <a:pt x="2" y="8"/>
                    </a:cubicBezTo>
                    <a:cubicBezTo>
                      <a:pt x="2" y="11"/>
                      <a:pt x="2" y="14"/>
                      <a:pt x="1" y="14"/>
                    </a:cubicBezTo>
                    <a:cubicBezTo>
                      <a:pt x="1" y="14"/>
                      <a:pt x="1" y="15"/>
                      <a:pt x="0" y="15"/>
                    </a:cubicBezTo>
                    <a:cubicBezTo>
                      <a:pt x="0" y="15"/>
                      <a:pt x="0" y="16"/>
                      <a:pt x="0" y="17"/>
                    </a:cubicBezTo>
                    <a:cubicBezTo>
                      <a:pt x="0" y="17"/>
                      <a:pt x="0" y="18"/>
                      <a:pt x="0" y="18"/>
                    </a:cubicBezTo>
                    <a:cubicBezTo>
                      <a:pt x="0" y="19"/>
                      <a:pt x="1" y="19"/>
                      <a:pt x="1" y="19"/>
                    </a:cubicBezTo>
                    <a:cubicBezTo>
                      <a:pt x="2" y="19"/>
                      <a:pt x="2" y="20"/>
                      <a:pt x="2" y="22"/>
                    </a:cubicBezTo>
                    <a:cubicBezTo>
                      <a:pt x="2" y="24"/>
                      <a:pt x="3" y="25"/>
                      <a:pt x="4" y="25"/>
                    </a:cubicBezTo>
                    <a:cubicBezTo>
                      <a:pt x="6" y="25"/>
                      <a:pt x="7" y="24"/>
                      <a:pt x="7" y="22"/>
                    </a:cubicBezTo>
                    <a:cubicBezTo>
                      <a:pt x="7" y="20"/>
                      <a:pt x="7" y="19"/>
                      <a:pt x="7" y="19"/>
                    </a:cubicBezTo>
                    <a:cubicBezTo>
                      <a:pt x="8" y="19"/>
                      <a:pt x="8" y="19"/>
                      <a:pt x="8" y="19"/>
                    </a:cubicBezTo>
                    <a:cubicBezTo>
                      <a:pt x="9" y="19"/>
                      <a:pt x="9" y="17"/>
                      <a:pt x="9" y="17"/>
                    </a:cubicBezTo>
                    <a:cubicBezTo>
                      <a:pt x="9" y="16"/>
                      <a:pt x="9" y="15"/>
                      <a:pt x="8"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6" name="Freeform 156"/>
              <p:cNvSpPr/>
              <p:nvPr/>
            </p:nvSpPr>
            <p:spPr bwMode="auto">
              <a:xfrm>
                <a:off x="1388033" y="2193501"/>
                <a:ext cx="101600" cy="280987"/>
              </a:xfrm>
              <a:custGeom>
                <a:gdLst>
                  <a:gd fmla="*/ 9 w 9" name="T0"/>
                  <a:gd fmla="*/ 6 h 25" name="T1"/>
                  <a:gd fmla="*/ 8 w 9" name="T2"/>
                  <a:gd fmla="*/ 6 h 25" name="T3"/>
                  <a:gd fmla="*/ 7 w 9" name="T4"/>
                  <a:gd fmla="*/ 3 h 25" name="T5"/>
                  <a:gd fmla="*/ 5 w 9" name="T6"/>
                  <a:gd fmla="*/ 0 h 25" name="T7"/>
                  <a:gd fmla="*/ 3 w 9" name="T8"/>
                  <a:gd fmla="*/ 3 h 25" name="T9"/>
                  <a:gd fmla="*/ 2 w 9" name="T10"/>
                  <a:gd fmla="*/ 6 h 25" name="T11"/>
                  <a:gd fmla="*/ 1 w 9" name="T12"/>
                  <a:gd fmla="*/ 6 h 25" name="T13"/>
                  <a:gd fmla="*/ 0 w 9" name="T14"/>
                  <a:gd fmla="*/ 8 h 25" name="T15"/>
                  <a:gd fmla="*/ 1 w 9" name="T16"/>
                  <a:gd fmla="*/ 10 h 25" name="T17"/>
                  <a:gd fmla="*/ 2 w 9" name="T18"/>
                  <a:gd fmla="*/ 11 h 25" name="T19"/>
                  <a:gd fmla="*/ 3 w 9" name="T20"/>
                  <a:gd fmla="*/ 17 h 25" name="T21"/>
                  <a:gd fmla="*/ 3 w 9" name="T22"/>
                  <a:gd fmla="*/ 19 h 25" name="T23"/>
                  <a:gd fmla="*/ 5 w 9" name="T24"/>
                  <a:gd fmla="*/ 25 h 25" name="T25"/>
                  <a:gd fmla="*/ 7 w 9" name="T26"/>
                  <a:gd fmla="*/ 19 h 25" name="T27"/>
                  <a:gd fmla="*/ 7 w 9" name="T28"/>
                  <a:gd fmla="*/ 17 h 25" name="T29"/>
                  <a:gd fmla="*/ 8 w 9" name="T30"/>
                  <a:gd fmla="*/ 11 h 25" name="T31"/>
                  <a:gd fmla="*/ 9 w 9" name="T32"/>
                  <a:gd fmla="*/ 10 h 25" name="T33"/>
                  <a:gd fmla="*/ 9 w 9" name="T34"/>
                  <a:gd fmla="*/ 8 h 25" name="T35"/>
                  <a:gd fmla="*/ 9 w 9" name="T36"/>
                  <a:gd fmla="*/ 6 h 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 w="9">
                    <a:moveTo>
                      <a:pt x="9" y="6"/>
                    </a:moveTo>
                    <a:cubicBezTo>
                      <a:pt x="9" y="6"/>
                      <a:pt x="8" y="6"/>
                      <a:pt x="8" y="6"/>
                    </a:cubicBezTo>
                    <a:cubicBezTo>
                      <a:pt x="8" y="6"/>
                      <a:pt x="7" y="5"/>
                      <a:pt x="7" y="3"/>
                    </a:cubicBezTo>
                    <a:cubicBezTo>
                      <a:pt x="7" y="1"/>
                      <a:pt x="6" y="0"/>
                      <a:pt x="5" y="0"/>
                    </a:cubicBezTo>
                    <a:cubicBezTo>
                      <a:pt x="4" y="0"/>
                      <a:pt x="3" y="1"/>
                      <a:pt x="3" y="3"/>
                    </a:cubicBezTo>
                    <a:cubicBezTo>
                      <a:pt x="3" y="5"/>
                      <a:pt x="2" y="6"/>
                      <a:pt x="2" y="6"/>
                    </a:cubicBezTo>
                    <a:cubicBezTo>
                      <a:pt x="2" y="6"/>
                      <a:pt x="1" y="6"/>
                      <a:pt x="1" y="6"/>
                    </a:cubicBezTo>
                    <a:cubicBezTo>
                      <a:pt x="1" y="6"/>
                      <a:pt x="0" y="8"/>
                      <a:pt x="0" y="8"/>
                    </a:cubicBezTo>
                    <a:cubicBezTo>
                      <a:pt x="0" y="9"/>
                      <a:pt x="1" y="10"/>
                      <a:pt x="1" y="10"/>
                    </a:cubicBezTo>
                    <a:cubicBezTo>
                      <a:pt x="1" y="10"/>
                      <a:pt x="2" y="11"/>
                      <a:pt x="2" y="11"/>
                    </a:cubicBezTo>
                    <a:cubicBezTo>
                      <a:pt x="2" y="11"/>
                      <a:pt x="3" y="14"/>
                      <a:pt x="3" y="17"/>
                    </a:cubicBezTo>
                    <a:cubicBezTo>
                      <a:pt x="3" y="19"/>
                      <a:pt x="3" y="19"/>
                      <a:pt x="3" y="19"/>
                    </a:cubicBezTo>
                    <a:cubicBezTo>
                      <a:pt x="3" y="22"/>
                      <a:pt x="4" y="25"/>
                      <a:pt x="5" y="25"/>
                    </a:cubicBezTo>
                    <a:cubicBezTo>
                      <a:pt x="6" y="25"/>
                      <a:pt x="7" y="22"/>
                      <a:pt x="7" y="19"/>
                    </a:cubicBezTo>
                    <a:cubicBezTo>
                      <a:pt x="7" y="17"/>
                      <a:pt x="7" y="17"/>
                      <a:pt x="7" y="17"/>
                    </a:cubicBezTo>
                    <a:cubicBezTo>
                      <a:pt x="7" y="14"/>
                      <a:pt x="8" y="11"/>
                      <a:pt x="8" y="11"/>
                    </a:cubicBezTo>
                    <a:cubicBezTo>
                      <a:pt x="8" y="11"/>
                      <a:pt x="9" y="10"/>
                      <a:pt x="9" y="10"/>
                    </a:cubicBezTo>
                    <a:cubicBezTo>
                      <a:pt x="9" y="10"/>
                      <a:pt x="9" y="9"/>
                      <a:pt x="9" y="8"/>
                    </a:cubicBezTo>
                    <a:cubicBezTo>
                      <a:pt x="9" y="8"/>
                      <a:pt x="9" y="6"/>
                      <a:pt x="9"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7" name="Freeform 157"/>
              <p:cNvSpPr/>
              <p:nvPr/>
            </p:nvSpPr>
            <p:spPr bwMode="auto">
              <a:xfrm>
                <a:off x="1500745" y="2193501"/>
                <a:ext cx="101600" cy="280987"/>
              </a:xfrm>
              <a:custGeom>
                <a:gdLst>
                  <a:gd fmla="*/ 9 w 9" name="T0"/>
                  <a:gd fmla="*/ 12 h 25" name="T1"/>
                  <a:gd fmla="*/ 8 w 9" name="T2"/>
                  <a:gd fmla="*/ 12 h 25" name="T3"/>
                  <a:gd fmla="*/ 7 w 9" name="T4"/>
                  <a:gd fmla="*/ 6 h 25" name="T5"/>
                  <a:gd fmla="*/ 5 w 9" name="T6"/>
                  <a:gd fmla="*/ 0 h 25" name="T7"/>
                  <a:gd fmla="*/ 2 w 9" name="T8"/>
                  <a:gd fmla="*/ 6 h 25" name="T9"/>
                  <a:gd fmla="*/ 2 w 9" name="T10"/>
                  <a:gd fmla="*/ 12 h 25" name="T11"/>
                  <a:gd fmla="*/ 1 w 9" name="T12"/>
                  <a:gd fmla="*/ 12 h 25" name="T13"/>
                  <a:gd fmla="*/ 0 w 9" name="T14"/>
                  <a:gd fmla="*/ 14 h 25" name="T15"/>
                  <a:gd fmla="*/ 0 w 9" name="T16"/>
                  <a:gd fmla="*/ 15 h 25" name="T17"/>
                  <a:gd fmla="*/ 2 w 9" name="T18"/>
                  <a:gd fmla="*/ 16 h 25" name="T19"/>
                  <a:gd fmla="*/ 2 w 9" name="T20"/>
                  <a:gd fmla="*/ 21 h 25" name="T21"/>
                  <a:gd fmla="*/ 5 w 9" name="T22"/>
                  <a:gd fmla="*/ 25 h 25" name="T23"/>
                  <a:gd fmla="*/ 7 w 9" name="T24"/>
                  <a:gd fmla="*/ 21 h 25" name="T25"/>
                  <a:gd fmla="*/ 8 w 9" name="T26"/>
                  <a:gd fmla="*/ 16 h 25" name="T27"/>
                  <a:gd fmla="*/ 9 w 9" name="T28"/>
                  <a:gd fmla="*/ 16 h 25" name="T29"/>
                  <a:gd fmla="*/ 9 w 9" name="T30"/>
                  <a:gd fmla="*/ 14 h 25" name="T31"/>
                  <a:gd fmla="*/ 9 w 9" name="T32"/>
                  <a:gd fmla="*/ 12 h 2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5" w="9">
                    <a:moveTo>
                      <a:pt x="9" y="12"/>
                    </a:moveTo>
                    <a:cubicBezTo>
                      <a:pt x="8" y="12"/>
                      <a:pt x="8" y="12"/>
                      <a:pt x="8" y="12"/>
                    </a:cubicBezTo>
                    <a:cubicBezTo>
                      <a:pt x="7" y="12"/>
                      <a:pt x="7" y="9"/>
                      <a:pt x="7" y="6"/>
                    </a:cubicBezTo>
                    <a:cubicBezTo>
                      <a:pt x="7" y="3"/>
                      <a:pt x="6" y="0"/>
                      <a:pt x="5" y="0"/>
                    </a:cubicBezTo>
                    <a:cubicBezTo>
                      <a:pt x="3" y="0"/>
                      <a:pt x="2" y="3"/>
                      <a:pt x="2" y="6"/>
                    </a:cubicBezTo>
                    <a:cubicBezTo>
                      <a:pt x="2" y="9"/>
                      <a:pt x="2" y="12"/>
                      <a:pt x="2" y="12"/>
                    </a:cubicBezTo>
                    <a:cubicBezTo>
                      <a:pt x="1" y="12"/>
                      <a:pt x="1" y="12"/>
                      <a:pt x="1" y="12"/>
                    </a:cubicBezTo>
                    <a:cubicBezTo>
                      <a:pt x="0" y="12"/>
                      <a:pt x="0" y="13"/>
                      <a:pt x="0" y="14"/>
                    </a:cubicBezTo>
                    <a:cubicBezTo>
                      <a:pt x="0" y="14"/>
                      <a:pt x="0" y="15"/>
                      <a:pt x="0" y="15"/>
                    </a:cubicBezTo>
                    <a:cubicBezTo>
                      <a:pt x="0" y="16"/>
                      <a:pt x="1" y="16"/>
                      <a:pt x="2" y="16"/>
                    </a:cubicBezTo>
                    <a:cubicBezTo>
                      <a:pt x="2" y="16"/>
                      <a:pt x="2" y="18"/>
                      <a:pt x="2" y="21"/>
                    </a:cubicBezTo>
                    <a:cubicBezTo>
                      <a:pt x="2" y="23"/>
                      <a:pt x="3" y="25"/>
                      <a:pt x="5" y="25"/>
                    </a:cubicBezTo>
                    <a:cubicBezTo>
                      <a:pt x="6" y="25"/>
                      <a:pt x="7" y="23"/>
                      <a:pt x="7" y="21"/>
                    </a:cubicBezTo>
                    <a:cubicBezTo>
                      <a:pt x="7" y="18"/>
                      <a:pt x="7" y="16"/>
                      <a:pt x="8" y="16"/>
                    </a:cubicBezTo>
                    <a:cubicBezTo>
                      <a:pt x="8" y="16"/>
                      <a:pt x="8" y="16"/>
                      <a:pt x="9" y="16"/>
                    </a:cubicBezTo>
                    <a:cubicBezTo>
                      <a:pt x="9" y="16"/>
                      <a:pt x="9" y="14"/>
                      <a:pt x="9" y="14"/>
                    </a:cubicBezTo>
                    <a:cubicBezTo>
                      <a:pt x="9" y="13"/>
                      <a:pt x="9" y="12"/>
                      <a:pt x="9"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8" name="Freeform 158"/>
              <p:cNvSpPr/>
              <p:nvPr/>
            </p:nvSpPr>
            <p:spPr bwMode="auto">
              <a:xfrm>
                <a:off x="1613458" y="2193501"/>
                <a:ext cx="101600" cy="280987"/>
              </a:xfrm>
              <a:custGeom>
                <a:gdLst>
                  <a:gd fmla="*/ 8 w 9" name="T0"/>
                  <a:gd fmla="*/ 7 h 25" name="T1"/>
                  <a:gd fmla="*/ 7 w 9" name="T2"/>
                  <a:gd fmla="*/ 7 h 25" name="T3"/>
                  <a:gd fmla="*/ 7 w 9" name="T4"/>
                  <a:gd fmla="*/ 3 h 25" name="T5"/>
                  <a:gd fmla="*/ 4 w 9" name="T6"/>
                  <a:gd fmla="*/ 0 h 25" name="T7"/>
                  <a:gd fmla="*/ 2 w 9" name="T8"/>
                  <a:gd fmla="*/ 3 h 25" name="T9"/>
                  <a:gd fmla="*/ 1 w 9" name="T10"/>
                  <a:gd fmla="*/ 7 h 25" name="T11"/>
                  <a:gd fmla="*/ 0 w 9" name="T12"/>
                  <a:gd fmla="*/ 7 h 25" name="T13"/>
                  <a:gd fmla="*/ 0 w 9" name="T14"/>
                  <a:gd fmla="*/ 9 h 25" name="T15"/>
                  <a:gd fmla="*/ 0 w 9" name="T16"/>
                  <a:gd fmla="*/ 10 h 25" name="T17"/>
                  <a:gd fmla="*/ 1 w 9" name="T18"/>
                  <a:gd fmla="*/ 11 h 25" name="T19"/>
                  <a:gd fmla="*/ 2 w 9" name="T20"/>
                  <a:gd fmla="*/ 18 h 25" name="T21"/>
                  <a:gd fmla="*/ 2 w 9" name="T22"/>
                  <a:gd fmla="*/ 19 h 25" name="T23"/>
                  <a:gd fmla="*/ 4 w 9" name="T24"/>
                  <a:gd fmla="*/ 25 h 25" name="T25"/>
                  <a:gd fmla="*/ 7 w 9" name="T26"/>
                  <a:gd fmla="*/ 19 h 25" name="T27"/>
                  <a:gd fmla="*/ 7 w 9" name="T28"/>
                  <a:gd fmla="*/ 18 h 25" name="T29"/>
                  <a:gd fmla="*/ 7 w 9" name="T30"/>
                  <a:gd fmla="*/ 11 h 25" name="T31"/>
                  <a:gd fmla="*/ 8 w 9" name="T32"/>
                  <a:gd fmla="*/ 11 h 25" name="T33"/>
                  <a:gd fmla="*/ 9 w 9" name="T34"/>
                  <a:gd fmla="*/ 9 h 25" name="T35"/>
                  <a:gd fmla="*/ 8 w 9" name="T36"/>
                  <a:gd fmla="*/ 7 h 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 w="9">
                    <a:moveTo>
                      <a:pt x="8" y="7"/>
                    </a:moveTo>
                    <a:cubicBezTo>
                      <a:pt x="8" y="7"/>
                      <a:pt x="8" y="7"/>
                      <a:pt x="7" y="7"/>
                    </a:cubicBezTo>
                    <a:cubicBezTo>
                      <a:pt x="7" y="7"/>
                      <a:pt x="7" y="5"/>
                      <a:pt x="7" y="3"/>
                    </a:cubicBezTo>
                    <a:cubicBezTo>
                      <a:pt x="7" y="1"/>
                      <a:pt x="6" y="0"/>
                      <a:pt x="4" y="0"/>
                    </a:cubicBezTo>
                    <a:cubicBezTo>
                      <a:pt x="3" y="0"/>
                      <a:pt x="2" y="1"/>
                      <a:pt x="2" y="3"/>
                    </a:cubicBezTo>
                    <a:cubicBezTo>
                      <a:pt x="2" y="5"/>
                      <a:pt x="2" y="7"/>
                      <a:pt x="1" y="7"/>
                    </a:cubicBezTo>
                    <a:cubicBezTo>
                      <a:pt x="1" y="7"/>
                      <a:pt x="0" y="7"/>
                      <a:pt x="0" y="7"/>
                    </a:cubicBezTo>
                    <a:cubicBezTo>
                      <a:pt x="0" y="7"/>
                      <a:pt x="0" y="8"/>
                      <a:pt x="0" y="9"/>
                    </a:cubicBezTo>
                    <a:cubicBezTo>
                      <a:pt x="0" y="9"/>
                      <a:pt x="0" y="10"/>
                      <a:pt x="0" y="10"/>
                    </a:cubicBezTo>
                    <a:cubicBezTo>
                      <a:pt x="0" y="11"/>
                      <a:pt x="1" y="11"/>
                      <a:pt x="1" y="11"/>
                    </a:cubicBezTo>
                    <a:cubicBezTo>
                      <a:pt x="2" y="11"/>
                      <a:pt x="2" y="14"/>
                      <a:pt x="2" y="18"/>
                    </a:cubicBezTo>
                    <a:cubicBezTo>
                      <a:pt x="2" y="19"/>
                      <a:pt x="2" y="19"/>
                      <a:pt x="2" y="19"/>
                    </a:cubicBezTo>
                    <a:cubicBezTo>
                      <a:pt x="2" y="22"/>
                      <a:pt x="3" y="25"/>
                      <a:pt x="4" y="25"/>
                    </a:cubicBezTo>
                    <a:cubicBezTo>
                      <a:pt x="6" y="25"/>
                      <a:pt x="7" y="22"/>
                      <a:pt x="7" y="19"/>
                    </a:cubicBezTo>
                    <a:cubicBezTo>
                      <a:pt x="7" y="18"/>
                      <a:pt x="7" y="18"/>
                      <a:pt x="7" y="18"/>
                    </a:cubicBezTo>
                    <a:cubicBezTo>
                      <a:pt x="7" y="14"/>
                      <a:pt x="7" y="11"/>
                      <a:pt x="7" y="11"/>
                    </a:cubicBezTo>
                    <a:cubicBezTo>
                      <a:pt x="8" y="11"/>
                      <a:pt x="8" y="11"/>
                      <a:pt x="8" y="11"/>
                    </a:cubicBezTo>
                    <a:cubicBezTo>
                      <a:pt x="9" y="11"/>
                      <a:pt x="9" y="9"/>
                      <a:pt x="9" y="9"/>
                    </a:cubicBezTo>
                    <a:cubicBezTo>
                      <a:pt x="9" y="8"/>
                      <a:pt x="9" y="7"/>
                      <a:pt x="8" y="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9" name="Freeform 159"/>
              <p:cNvSpPr>
                <a:spLocks noEditPoints="1"/>
              </p:cNvSpPr>
              <p:nvPr/>
            </p:nvSpPr>
            <p:spPr bwMode="auto">
              <a:xfrm>
                <a:off x="1321358" y="2722139"/>
                <a:ext cx="360363" cy="373062"/>
              </a:xfrm>
              <a:custGeom>
                <a:gdLst>
                  <a:gd fmla="*/ 16 w 32" name="T0"/>
                  <a:gd fmla="*/ 0 h 33" name="T1"/>
                  <a:gd fmla="*/ 0 w 32" name="T2"/>
                  <a:gd fmla="*/ 16 h 33" name="T3"/>
                  <a:gd fmla="*/ 16 w 32" name="T4"/>
                  <a:gd fmla="*/ 33 h 33" name="T5"/>
                  <a:gd fmla="*/ 32 w 32" name="T6"/>
                  <a:gd fmla="*/ 16 h 33" name="T7"/>
                  <a:gd fmla="*/ 16 w 32" name="T8"/>
                  <a:gd fmla="*/ 0 h 33" name="T9"/>
                  <a:gd fmla="*/ 16 w 32" name="T10"/>
                  <a:gd fmla="*/ 23 h 33" name="T11"/>
                  <a:gd fmla="*/ 9 w 32" name="T12"/>
                  <a:gd fmla="*/ 16 h 33" name="T13"/>
                  <a:gd fmla="*/ 16 w 32" name="T14"/>
                  <a:gd fmla="*/ 9 h 33" name="T15"/>
                  <a:gd fmla="*/ 23 w 32" name="T16"/>
                  <a:gd fmla="*/ 16 h 33" name="T17"/>
                  <a:gd fmla="*/ 16 w 32" name="T18"/>
                  <a:gd fmla="*/ 23 h 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 w="32">
                    <a:moveTo>
                      <a:pt x="16" y="0"/>
                    </a:moveTo>
                    <a:cubicBezTo>
                      <a:pt x="7" y="0"/>
                      <a:pt x="0" y="7"/>
                      <a:pt x="0" y="16"/>
                    </a:cubicBezTo>
                    <a:cubicBezTo>
                      <a:pt x="0" y="25"/>
                      <a:pt x="7" y="33"/>
                      <a:pt x="16" y="33"/>
                    </a:cubicBezTo>
                    <a:cubicBezTo>
                      <a:pt x="25" y="33"/>
                      <a:pt x="32" y="25"/>
                      <a:pt x="32" y="16"/>
                    </a:cubicBezTo>
                    <a:cubicBezTo>
                      <a:pt x="32" y="7"/>
                      <a:pt x="25" y="0"/>
                      <a:pt x="16" y="0"/>
                    </a:cubicBez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0" name="Freeform 160"/>
              <p:cNvSpPr>
                <a:spLocks noEditPoints="1"/>
              </p:cNvSpPr>
              <p:nvPr/>
            </p:nvSpPr>
            <p:spPr bwMode="auto">
              <a:xfrm>
                <a:off x="1422958" y="2834851"/>
                <a:ext cx="146050" cy="147637"/>
              </a:xfrm>
              <a:custGeom>
                <a:gdLst>
                  <a:gd fmla="*/ 7 w 13" name="T0"/>
                  <a:gd fmla="*/ 0 h 13" name="T1"/>
                  <a:gd fmla="*/ 0 w 13" name="T2"/>
                  <a:gd fmla="*/ 6 h 13" name="T3"/>
                  <a:gd fmla="*/ 7 w 13" name="T4"/>
                  <a:gd fmla="*/ 13 h 13" name="T5"/>
                  <a:gd fmla="*/ 13 w 13" name="T6"/>
                  <a:gd fmla="*/ 6 h 13" name="T7"/>
                  <a:gd fmla="*/ 7 w 13" name="T8"/>
                  <a:gd fmla="*/ 0 h 13" name="T9"/>
                  <a:gd fmla="*/ 7 w 13" name="T10"/>
                  <a:gd fmla="*/ 10 h 13" name="T11"/>
                  <a:gd fmla="*/ 3 w 13" name="T12"/>
                  <a:gd fmla="*/ 6 h 13" name="T13"/>
                  <a:gd fmla="*/ 7 w 13" name="T14"/>
                  <a:gd fmla="*/ 2 h 13" name="T15"/>
                  <a:gd fmla="*/ 11 w 13" name="T16"/>
                  <a:gd fmla="*/ 6 h 13" name="T17"/>
                  <a:gd fmla="*/ 11 w 13" name="T18"/>
                  <a:gd fmla="*/ 6 h 13" name="T19"/>
                  <a:gd fmla="*/ 7 w 13" name="T20"/>
                  <a:gd fmla="*/ 10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13">
                    <a:moveTo>
                      <a:pt x="7" y="0"/>
                    </a:moveTo>
                    <a:cubicBezTo>
                      <a:pt x="3" y="0"/>
                      <a:pt x="0" y="3"/>
                      <a:pt x="0" y="6"/>
                    </a:cubicBezTo>
                    <a:cubicBezTo>
                      <a:pt x="0" y="10"/>
                      <a:pt x="3" y="13"/>
                      <a:pt x="7" y="13"/>
                    </a:cubicBezTo>
                    <a:cubicBezTo>
                      <a:pt x="10" y="13"/>
                      <a:pt x="13" y="10"/>
                      <a:pt x="13" y="6"/>
                    </a:cubicBezTo>
                    <a:cubicBezTo>
                      <a:pt x="13" y="3"/>
                      <a:pt x="10" y="0"/>
                      <a:pt x="7" y="0"/>
                    </a:cubicBezTo>
                    <a:close/>
                    <a:moveTo>
                      <a:pt x="7" y="10"/>
                    </a:moveTo>
                    <a:cubicBezTo>
                      <a:pt x="5" y="10"/>
                      <a:pt x="3" y="9"/>
                      <a:pt x="3" y="6"/>
                    </a:cubicBezTo>
                    <a:cubicBezTo>
                      <a:pt x="3" y="4"/>
                      <a:pt x="5" y="2"/>
                      <a:pt x="7" y="2"/>
                    </a:cubicBezTo>
                    <a:cubicBezTo>
                      <a:pt x="9" y="2"/>
                      <a:pt x="11" y="4"/>
                      <a:pt x="11" y="6"/>
                    </a:cubicBezTo>
                    <a:cubicBezTo>
                      <a:pt x="11" y="6"/>
                      <a:pt x="11" y="6"/>
                      <a:pt x="11" y="6"/>
                    </a:cubicBezTo>
                    <a:cubicBezTo>
                      <a:pt x="11" y="9"/>
                      <a:pt x="9" y="10"/>
                      <a:pt x="7"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1" name="Freeform 161"/>
              <p:cNvSpPr/>
              <p:nvPr/>
            </p:nvSpPr>
            <p:spPr bwMode="auto">
              <a:xfrm>
                <a:off x="1343583" y="3331739"/>
                <a:ext cx="315913" cy="157162"/>
              </a:xfrm>
              <a:custGeom>
                <a:gdLst>
                  <a:gd fmla="*/ 8 w 28" name="T0"/>
                  <a:gd fmla="*/ 14 h 14" name="T1"/>
                  <a:gd fmla="*/ 14 w 28" name="T2"/>
                  <a:gd fmla="*/ 8 h 14" name="T3"/>
                  <a:gd fmla="*/ 20 w 28" name="T4"/>
                  <a:gd fmla="*/ 14 h 14" name="T5"/>
                  <a:gd fmla="*/ 20 w 28" name="T6"/>
                  <a:gd fmla="*/ 14 h 14" name="T7"/>
                  <a:gd fmla="*/ 27 w 28" name="T8"/>
                  <a:gd fmla="*/ 14 h 14" name="T9"/>
                  <a:gd fmla="*/ 28 w 28" name="T10"/>
                  <a:gd fmla="*/ 14 h 14" name="T11"/>
                  <a:gd fmla="*/ 14 w 28" name="T12"/>
                  <a:gd fmla="*/ 0 h 14" name="T13"/>
                  <a:gd fmla="*/ 0 w 28" name="T14"/>
                  <a:gd fmla="*/ 14 h 14" name="T15"/>
                  <a:gd fmla="*/ 0 w 28" name="T16"/>
                  <a:gd fmla="*/ 14 h 14" name="T17"/>
                  <a:gd fmla="*/ 8 w 28" name="T18"/>
                  <a:gd fmla="*/ 14 h 14" name="T19"/>
                  <a:gd fmla="*/ 8 w 28" name="T20"/>
                  <a:gd fmla="*/ 14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28">
                    <a:moveTo>
                      <a:pt x="8" y="14"/>
                    </a:moveTo>
                    <a:cubicBezTo>
                      <a:pt x="8" y="10"/>
                      <a:pt x="10" y="8"/>
                      <a:pt x="14" y="8"/>
                    </a:cubicBezTo>
                    <a:cubicBezTo>
                      <a:pt x="17" y="8"/>
                      <a:pt x="20" y="10"/>
                      <a:pt x="20" y="14"/>
                    </a:cubicBezTo>
                    <a:cubicBezTo>
                      <a:pt x="20" y="14"/>
                      <a:pt x="20" y="14"/>
                      <a:pt x="20" y="14"/>
                    </a:cubicBezTo>
                    <a:cubicBezTo>
                      <a:pt x="27" y="14"/>
                      <a:pt x="27" y="14"/>
                      <a:pt x="27" y="14"/>
                    </a:cubicBezTo>
                    <a:cubicBezTo>
                      <a:pt x="27" y="14"/>
                      <a:pt x="28" y="14"/>
                      <a:pt x="28" y="14"/>
                    </a:cubicBezTo>
                    <a:cubicBezTo>
                      <a:pt x="27" y="6"/>
                      <a:pt x="21" y="0"/>
                      <a:pt x="14" y="0"/>
                    </a:cubicBezTo>
                    <a:cubicBezTo>
                      <a:pt x="6" y="0"/>
                      <a:pt x="0" y="6"/>
                      <a:pt x="0" y="14"/>
                    </a:cubicBezTo>
                    <a:cubicBezTo>
                      <a:pt x="0" y="14"/>
                      <a:pt x="0" y="14"/>
                      <a:pt x="0" y="14"/>
                    </a:cubicBezTo>
                    <a:cubicBezTo>
                      <a:pt x="8" y="14"/>
                      <a:pt x="8" y="14"/>
                      <a:pt x="8" y="14"/>
                    </a:cubicBezTo>
                    <a:cubicBezTo>
                      <a:pt x="8" y="14"/>
                      <a:pt x="8" y="14"/>
                      <a:pt x="8" y="1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2" name="Freeform 162"/>
              <p:cNvSpPr/>
              <p:nvPr/>
            </p:nvSpPr>
            <p:spPr bwMode="auto">
              <a:xfrm>
                <a:off x="1434070" y="3422226"/>
                <a:ext cx="123825" cy="66675"/>
              </a:xfrm>
              <a:custGeom>
                <a:gdLst>
                  <a:gd fmla="*/ 2 w 11" name="T0"/>
                  <a:gd fmla="*/ 6 h 6" name="T1"/>
                  <a:gd fmla="*/ 6 w 11" name="T2"/>
                  <a:gd fmla="*/ 2 h 6" name="T3"/>
                  <a:gd fmla="*/ 9 w 11" name="T4"/>
                  <a:gd fmla="*/ 6 h 6" name="T5"/>
                  <a:gd fmla="*/ 9 w 11" name="T6"/>
                  <a:gd fmla="*/ 6 h 6" name="T7"/>
                  <a:gd fmla="*/ 11 w 11" name="T8"/>
                  <a:gd fmla="*/ 6 h 6" name="T9"/>
                  <a:gd fmla="*/ 11 w 11" name="T10"/>
                  <a:gd fmla="*/ 6 h 6" name="T11"/>
                  <a:gd fmla="*/ 6 w 11" name="T12"/>
                  <a:gd fmla="*/ 0 h 6" name="T13"/>
                  <a:gd fmla="*/ 0 w 11" name="T14"/>
                  <a:gd fmla="*/ 6 h 6" name="T15"/>
                  <a:gd fmla="*/ 0 w 11" name="T16"/>
                  <a:gd fmla="*/ 6 h 6" name="T17"/>
                  <a:gd fmla="*/ 3 w 11" name="T18"/>
                  <a:gd fmla="*/ 6 h 6" name="T19"/>
                  <a:gd fmla="*/ 2 w 11" name="T20"/>
                  <a:gd fmla="*/ 6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11">
                    <a:moveTo>
                      <a:pt x="2" y="6"/>
                    </a:moveTo>
                    <a:cubicBezTo>
                      <a:pt x="2" y="4"/>
                      <a:pt x="4" y="2"/>
                      <a:pt x="6" y="2"/>
                    </a:cubicBezTo>
                    <a:cubicBezTo>
                      <a:pt x="8" y="2"/>
                      <a:pt x="9" y="4"/>
                      <a:pt x="9" y="6"/>
                    </a:cubicBezTo>
                    <a:cubicBezTo>
                      <a:pt x="9" y="6"/>
                      <a:pt x="9" y="6"/>
                      <a:pt x="9" y="6"/>
                    </a:cubicBezTo>
                    <a:cubicBezTo>
                      <a:pt x="11" y="6"/>
                      <a:pt x="11" y="6"/>
                      <a:pt x="11" y="6"/>
                    </a:cubicBezTo>
                    <a:cubicBezTo>
                      <a:pt x="11" y="6"/>
                      <a:pt x="11" y="6"/>
                      <a:pt x="11" y="6"/>
                    </a:cubicBezTo>
                    <a:cubicBezTo>
                      <a:pt x="11" y="2"/>
                      <a:pt x="9" y="0"/>
                      <a:pt x="6" y="0"/>
                    </a:cubicBezTo>
                    <a:cubicBezTo>
                      <a:pt x="3" y="0"/>
                      <a:pt x="0" y="2"/>
                      <a:pt x="0" y="6"/>
                    </a:cubicBezTo>
                    <a:cubicBezTo>
                      <a:pt x="0" y="6"/>
                      <a:pt x="0" y="6"/>
                      <a:pt x="0" y="6"/>
                    </a:cubicBezTo>
                    <a:cubicBezTo>
                      <a:pt x="3" y="6"/>
                      <a:pt x="3" y="6"/>
                      <a:pt x="3" y="6"/>
                    </a:cubicBezTo>
                    <a:cubicBezTo>
                      <a:pt x="3" y="6"/>
                      <a:pt x="2" y="6"/>
                      <a:pt x="2"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3" name="Freeform 163"/>
              <p:cNvSpPr>
                <a:spLocks noEditPoints="1"/>
              </p:cNvSpPr>
              <p:nvPr/>
            </p:nvSpPr>
            <p:spPr bwMode="auto">
              <a:xfrm>
                <a:off x="1321358" y="3501601"/>
                <a:ext cx="360363" cy="303212"/>
              </a:xfrm>
              <a:custGeom>
                <a:gdLst>
                  <a:gd fmla="*/ 31 w 32" name="T0"/>
                  <a:gd fmla="*/ 0 h 27" name="T1"/>
                  <a:gd fmla="*/ 29 w 32" name="T2"/>
                  <a:gd fmla="*/ 0 h 27" name="T3"/>
                  <a:gd fmla="*/ 21 w 32" name="T4"/>
                  <a:gd fmla="*/ 0 h 27" name="T5"/>
                  <a:gd fmla="*/ 21 w 32" name="T6"/>
                  <a:gd fmla="*/ 0 h 27" name="T7"/>
                  <a:gd fmla="*/ 19 w 32" name="T8"/>
                  <a:gd fmla="*/ 0 h 27" name="T9"/>
                  <a:gd fmla="*/ 12 w 32" name="T10"/>
                  <a:gd fmla="*/ 0 h 27" name="T11"/>
                  <a:gd fmla="*/ 10 w 32" name="T12"/>
                  <a:gd fmla="*/ 0 h 27" name="T13"/>
                  <a:gd fmla="*/ 10 w 32" name="T14"/>
                  <a:gd fmla="*/ 0 h 27" name="T15"/>
                  <a:gd fmla="*/ 2 w 32" name="T16"/>
                  <a:gd fmla="*/ 0 h 27" name="T17"/>
                  <a:gd fmla="*/ 1 w 32" name="T18"/>
                  <a:gd fmla="*/ 0 h 27" name="T19"/>
                  <a:gd fmla="*/ 0 w 32" name="T20"/>
                  <a:gd fmla="*/ 1 h 27" name="T21"/>
                  <a:gd fmla="*/ 0 w 32" name="T22"/>
                  <a:gd fmla="*/ 26 h 27" name="T23"/>
                  <a:gd fmla="*/ 1 w 32" name="T24"/>
                  <a:gd fmla="*/ 27 h 27" name="T25"/>
                  <a:gd fmla="*/ 31 w 32" name="T26"/>
                  <a:gd fmla="*/ 27 h 27" name="T27"/>
                  <a:gd fmla="*/ 32 w 32" name="T28"/>
                  <a:gd fmla="*/ 26 h 27" name="T29"/>
                  <a:gd fmla="*/ 32 w 32" name="T30"/>
                  <a:gd fmla="*/ 1 h 27" name="T31"/>
                  <a:gd fmla="*/ 31 w 32" name="T32"/>
                  <a:gd fmla="*/ 0 h 27" name="T33"/>
                  <a:gd fmla="*/ 29 w 32" name="T34"/>
                  <a:gd fmla="*/ 24 h 27" name="T35"/>
                  <a:gd fmla="*/ 28 w 32" name="T36"/>
                  <a:gd fmla="*/ 25 h 27" name="T37"/>
                  <a:gd fmla="*/ 3 w 32" name="T38"/>
                  <a:gd fmla="*/ 25 h 27" name="T39"/>
                  <a:gd fmla="*/ 2 w 32" name="T40"/>
                  <a:gd fmla="*/ 24 h 27" name="T41"/>
                  <a:gd fmla="*/ 2 w 32" name="T42"/>
                  <a:gd fmla="*/ 3 h 27" name="T43"/>
                  <a:gd fmla="*/ 3 w 32" name="T44"/>
                  <a:gd fmla="*/ 2 h 27" name="T45"/>
                  <a:gd fmla="*/ 4 w 32" name="T46"/>
                  <a:gd fmla="*/ 2 h 27" name="T47"/>
                  <a:gd fmla="*/ 11 w 32" name="T48"/>
                  <a:gd fmla="*/ 2 h 27" name="T49"/>
                  <a:gd fmla="*/ 11 w 32" name="T50"/>
                  <a:gd fmla="*/ 2 h 27" name="T51"/>
                  <a:gd fmla="*/ 13 w 32" name="T52"/>
                  <a:gd fmla="*/ 2 h 27" name="T53"/>
                  <a:gd fmla="*/ 18 w 32" name="T54"/>
                  <a:gd fmla="*/ 2 h 27" name="T55"/>
                  <a:gd fmla="*/ 20 w 32" name="T56"/>
                  <a:gd fmla="*/ 2 h 27" name="T57"/>
                  <a:gd fmla="*/ 20 w 32" name="T58"/>
                  <a:gd fmla="*/ 2 h 27" name="T59"/>
                  <a:gd fmla="*/ 27 w 32" name="T60"/>
                  <a:gd fmla="*/ 2 h 27" name="T61"/>
                  <a:gd fmla="*/ 28 w 32" name="T62"/>
                  <a:gd fmla="*/ 2 h 27" name="T63"/>
                  <a:gd fmla="*/ 29 w 32" name="T64"/>
                  <a:gd fmla="*/ 3 h 27" name="T65"/>
                  <a:gd fmla="*/ 29 w 32" name="T66"/>
                  <a:gd fmla="*/ 24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32">
                    <a:moveTo>
                      <a:pt x="31" y="0"/>
                    </a:moveTo>
                    <a:cubicBezTo>
                      <a:pt x="29" y="0"/>
                      <a:pt x="29" y="0"/>
                      <a:pt x="29" y="0"/>
                    </a:cubicBezTo>
                    <a:cubicBezTo>
                      <a:pt x="21" y="0"/>
                      <a:pt x="21" y="0"/>
                      <a:pt x="21" y="0"/>
                    </a:cubicBezTo>
                    <a:cubicBezTo>
                      <a:pt x="21" y="0"/>
                      <a:pt x="21" y="0"/>
                      <a:pt x="21" y="0"/>
                    </a:cubicBezTo>
                    <a:cubicBezTo>
                      <a:pt x="19" y="0"/>
                      <a:pt x="19" y="0"/>
                      <a:pt x="19" y="0"/>
                    </a:cubicBezTo>
                    <a:cubicBezTo>
                      <a:pt x="12" y="0"/>
                      <a:pt x="12" y="0"/>
                      <a:pt x="12" y="0"/>
                    </a:cubicBezTo>
                    <a:cubicBezTo>
                      <a:pt x="10" y="0"/>
                      <a:pt x="10" y="0"/>
                      <a:pt x="10" y="0"/>
                    </a:cubicBezTo>
                    <a:cubicBezTo>
                      <a:pt x="10" y="0"/>
                      <a:pt x="10" y="0"/>
                      <a:pt x="10" y="0"/>
                    </a:cubicBezTo>
                    <a:cubicBezTo>
                      <a:pt x="2" y="0"/>
                      <a:pt x="2" y="0"/>
                      <a:pt x="2" y="0"/>
                    </a:cubicBezTo>
                    <a:cubicBezTo>
                      <a:pt x="1" y="0"/>
                      <a:pt x="1" y="0"/>
                      <a:pt x="1" y="0"/>
                    </a:cubicBezTo>
                    <a:cubicBezTo>
                      <a:pt x="0" y="0"/>
                      <a:pt x="0" y="0"/>
                      <a:pt x="0" y="1"/>
                    </a:cubicBezTo>
                    <a:cubicBezTo>
                      <a:pt x="0" y="26"/>
                      <a:pt x="0" y="26"/>
                      <a:pt x="0" y="26"/>
                    </a:cubicBezTo>
                    <a:cubicBezTo>
                      <a:pt x="0" y="27"/>
                      <a:pt x="0" y="27"/>
                      <a:pt x="1" y="27"/>
                    </a:cubicBezTo>
                    <a:cubicBezTo>
                      <a:pt x="31" y="27"/>
                      <a:pt x="31" y="27"/>
                      <a:pt x="31" y="27"/>
                    </a:cubicBezTo>
                    <a:cubicBezTo>
                      <a:pt x="31" y="27"/>
                      <a:pt x="32" y="27"/>
                      <a:pt x="32" y="26"/>
                    </a:cubicBezTo>
                    <a:cubicBezTo>
                      <a:pt x="32" y="1"/>
                      <a:pt x="32" y="1"/>
                      <a:pt x="32" y="1"/>
                    </a:cubicBezTo>
                    <a:cubicBezTo>
                      <a:pt x="32" y="0"/>
                      <a:pt x="31" y="0"/>
                      <a:pt x="31" y="0"/>
                    </a:cubicBezTo>
                    <a:close/>
                    <a:moveTo>
                      <a:pt x="29" y="24"/>
                    </a:moveTo>
                    <a:cubicBezTo>
                      <a:pt x="29" y="24"/>
                      <a:pt x="29" y="25"/>
                      <a:pt x="28" y="25"/>
                    </a:cubicBezTo>
                    <a:cubicBezTo>
                      <a:pt x="3" y="25"/>
                      <a:pt x="3" y="25"/>
                      <a:pt x="3" y="25"/>
                    </a:cubicBezTo>
                    <a:cubicBezTo>
                      <a:pt x="3" y="25"/>
                      <a:pt x="2" y="24"/>
                      <a:pt x="2" y="24"/>
                    </a:cubicBezTo>
                    <a:cubicBezTo>
                      <a:pt x="2" y="3"/>
                      <a:pt x="2" y="3"/>
                      <a:pt x="2" y="3"/>
                    </a:cubicBezTo>
                    <a:cubicBezTo>
                      <a:pt x="2" y="2"/>
                      <a:pt x="3" y="2"/>
                      <a:pt x="3" y="2"/>
                    </a:cubicBezTo>
                    <a:cubicBezTo>
                      <a:pt x="4" y="2"/>
                      <a:pt x="4" y="2"/>
                      <a:pt x="4" y="2"/>
                    </a:cubicBezTo>
                    <a:cubicBezTo>
                      <a:pt x="11" y="2"/>
                      <a:pt x="11" y="2"/>
                      <a:pt x="11" y="2"/>
                    </a:cubicBezTo>
                    <a:cubicBezTo>
                      <a:pt x="11" y="2"/>
                      <a:pt x="11" y="2"/>
                      <a:pt x="11" y="2"/>
                    </a:cubicBezTo>
                    <a:cubicBezTo>
                      <a:pt x="13" y="2"/>
                      <a:pt x="13" y="2"/>
                      <a:pt x="13" y="2"/>
                    </a:cubicBezTo>
                    <a:cubicBezTo>
                      <a:pt x="18" y="2"/>
                      <a:pt x="18" y="2"/>
                      <a:pt x="18" y="2"/>
                    </a:cubicBezTo>
                    <a:cubicBezTo>
                      <a:pt x="20" y="2"/>
                      <a:pt x="20" y="2"/>
                      <a:pt x="20" y="2"/>
                    </a:cubicBezTo>
                    <a:cubicBezTo>
                      <a:pt x="20" y="2"/>
                      <a:pt x="20" y="2"/>
                      <a:pt x="20" y="2"/>
                    </a:cubicBezTo>
                    <a:cubicBezTo>
                      <a:pt x="27" y="2"/>
                      <a:pt x="27" y="2"/>
                      <a:pt x="27" y="2"/>
                    </a:cubicBezTo>
                    <a:cubicBezTo>
                      <a:pt x="28" y="2"/>
                      <a:pt x="28" y="2"/>
                      <a:pt x="28" y="2"/>
                    </a:cubicBezTo>
                    <a:cubicBezTo>
                      <a:pt x="29" y="2"/>
                      <a:pt x="29" y="2"/>
                      <a:pt x="29" y="3"/>
                    </a:cubicBezTo>
                    <a:lnTo>
                      <a:pt x="29" y="24"/>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4" name="Freeform 164"/>
              <p:cNvSpPr/>
              <p:nvPr/>
            </p:nvSpPr>
            <p:spPr bwMode="auto">
              <a:xfrm>
                <a:off x="1354695" y="3523826"/>
                <a:ext cx="293688" cy="247650"/>
              </a:xfrm>
              <a:custGeom>
                <a:gdLst>
                  <a:gd fmla="*/ 25 w 26" name="T0"/>
                  <a:gd fmla="*/ 0 h 22" name="T1"/>
                  <a:gd fmla="*/ 24 w 26" name="T2"/>
                  <a:gd fmla="*/ 0 h 22" name="T3"/>
                  <a:gd fmla="*/ 17 w 26" name="T4"/>
                  <a:gd fmla="*/ 0 h 22" name="T5"/>
                  <a:gd fmla="*/ 17 w 26" name="T6"/>
                  <a:gd fmla="*/ 0 h 22" name="T7"/>
                  <a:gd fmla="*/ 15 w 26" name="T8"/>
                  <a:gd fmla="*/ 0 h 22" name="T9"/>
                  <a:gd fmla="*/ 10 w 26" name="T10"/>
                  <a:gd fmla="*/ 0 h 22" name="T11"/>
                  <a:gd fmla="*/ 8 w 26" name="T12"/>
                  <a:gd fmla="*/ 0 h 22" name="T13"/>
                  <a:gd fmla="*/ 8 w 26" name="T14"/>
                  <a:gd fmla="*/ 0 h 22" name="T15"/>
                  <a:gd fmla="*/ 1 w 26" name="T16"/>
                  <a:gd fmla="*/ 0 h 22" name="T17"/>
                  <a:gd fmla="*/ 0 w 26" name="T18"/>
                  <a:gd fmla="*/ 0 h 22" name="T19"/>
                  <a:gd fmla="*/ 0 w 26" name="T20"/>
                  <a:gd fmla="*/ 1 h 22" name="T21"/>
                  <a:gd fmla="*/ 0 w 26" name="T22"/>
                  <a:gd fmla="*/ 22 h 22" name="T23"/>
                  <a:gd fmla="*/ 0 w 26" name="T24"/>
                  <a:gd fmla="*/ 22 h 22" name="T25"/>
                  <a:gd fmla="*/ 25 w 26" name="T26"/>
                  <a:gd fmla="*/ 22 h 22" name="T27"/>
                  <a:gd fmla="*/ 26 w 26" name="T28"/>
                  <a:gd fmla="*/ 22 h 22" name="T29"/>
                  <a:gd fmla="*/ 26 w 26" name="T30"/>
                  <a:gd fmla="*/ 1 h 22" name="T31"/>
                  <a:gd fmla="*/ 25 w 26" name="T32"/>
                  <a:gd fmla="*/ 0 h 2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 w="26">
                    <a:moveTo>
                      <a:pt x="25" y="0"/>
                    </a:moveTo>
                    <a:cubicBezTo>
                      <a:pt x="24" y="0"/>
                      <a:pt x="24" y="0"/>
                      <a:pt x="24" y="0"/>
                    </a:cubicBezTo>
                    <a:cubicBezTo>
                      <a:pt x="17" y="0"/>
                      <a:pt x="17" y="0"/>
                      <a:pt x="17" y="0"/>
                    </a:cubicBezTo>
                    <a:cubicBezTo>
                      <a:pt x="17" y="0"/>
                      <a:pt x="17" y="0"/>
                      <a:pt x="17" y="0"/>
                    </a:cubicBezTo>
                    <a:cubicBezTo>
                      <a:pt x="15" y="0"/>
                      <a:pt x="15" y="0"/>
                      <a:pt x="15" y="0"/>
                    </a:cubicBezTo>
                    <a:cubicBezTo>
                      <a:pt x="10" y="0"/>
                      <a:pt x="10" y="0"/>
                      <a:pt x="10" y="0"/>
                    </a:cubicBezTo>
                    <a:cubicBezTo>
                      <a:pt x="8" y="0"/>
                      <a:pt x="8" y="0"/>
                      <a:pt x="8" y="0"/>
                    </a:cubicBezTo>
                    <a:cubicBezTo>
                      <a:pt x="8" y="0"/>
                      <a:pt x="8" y="0"/>
                      <a:pt x="8" y="0"/>
                    </a:cubicBezTo>
                    <a:cubicBezTo>
                      <a:pt x="1" y="0"/>
                      <a:pt x="1" y="0"/>
                      <a:pt x="1" y="0"/>
                    </a:cubicBezTo>
                    <a:cubicBezTo>
                      <a:pt x="0" y="0"/>
                      <a:pt x="0" y="0"/>
                      <a:pt x="0" y="0"/>
                    </a:cubicBezTo>
                    <a:cubicBezTo>
                      <a:pt x="0" y="0"/>
                      <a:pt x="0" y="1"/>
                      <a:pt x="0" y="1"/>
                    </a:cubicBezTo>
                    <a:cubicBezTo>
                      <a:pt x="0" y="22"/>
                      <a:pt x="0" y="22"/>
                      <a:pt x="0" y="22"/>
                    </a:cubicBezTo>
                    <a:cubicBezTo>
                      <a:pt x="0" y="22"/>
                      <a:pt x="0" y="22"/>
                      <a:pt x="0" y="22"/>
                    </a:cubicBezTo>
                    <a:cubicBezTo>
                      <a:pt x="25" y="22"/>
                      <a:pt x="25" y="22"/>
                      <a:pt x="25" y="22"/>
                    </a:cubicBezTo>
                    <a:cubicBezTo>
                      <a:pt x="25" y="22"/>
                      <a:pt x="26" y="22"/>
                      <a:pt x="26" y="22"/>
                    </a:cubicBezTo>
                    <a:cubicBezTo>
                      <a:pt x="26" y="1"/>
                      <a:pt x="26" y="1"/>
                      <a:pt x="26" y="1"/>
                    </a:cubicBezTo>
                    <a:cubicBezTo>
                      <a:pt x="26" y="1"/>
                      <a:pt x="25" y="0"/>
                      <a:pt x="2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5" name="Freeform 165"/>
              <p:cNvSpPr>
                <a:spLocks noEditPoints="1"/>
              </p:cNvSpPr>
              <p:nvPr/>
            </p:nvSpPr>
            <p:spPr bwMode="auto">
              <a:xfrm>
                <a:off x="1434070" y="4076276"/>
                <a:ext cx="258763" cy="269875"/>
              </a:xfrm>
              <a:custGeom>
                <a:gdLst>
                  <a:gd fmla="*/ 2 w 23" name="T0"/>
                  <a:gd fmla="*/ 6 h 24" name="T1"/>
                  <a:gd fmla="*/ 3 w 23" name="T2"/>
                  <a:gd fmla="*/ 8 h 24" name="T3"/>
                  <a:gd fmla="*/ 1 w 23" name="T4"/>
                  <a:gd fmla="*/ 8 h 24" name="T5"/>
                  <a:gd fmla="*/ 0 w 23" name="T6"/>
                  <a:gd fmla="*/ 10 h 24" name="T7"/>
                  <a:gd fmla="*/ 1 w 23" name="T8"/>
                  <a:gd fmla="*/ 11 h 24" name="T9"/>
                  <a:gd fmla="*/ 2 w 23" name="T10"/>
                  <a:gd fmla="*/ 13 h 24" name="T11"/>
                  <a:gd fmla="*/ 1 w 23" name="T12"/>
                  <a:gd fmla="*/ 14 h 24" name="T13"/>
                  <a:gd fmla="*/ 0 w 23" name="T14"/>
                  <a:gd fmla="*/ 16 h 24" name="T15"/>
                  <a:gd fmla="*/ 2 w 23" name="T16"/>
                  <a:gd fmla="*/ 17 h 24" name="T17"/>
                  <a:gd fmla="*/ 3 w 23" name="T18"/>
                  <a:gd fmla="*/ 17 h 24" name="T19"/>
                  <a:gd fmla="*/ 3 w 23" name="T20"/>
                  <a:gd fmla="*/ 19 h 24" name="T21"/>
                  <a:gd fmla="*/ 3 w 23" name="T22"/>
                  <a:gd fmla="*/ 21 h 24" name="T23"/>
                  <a:gd fmla="*/ 5 w 23" name="T24"/>
                  <a:gd fmla="*/ 21 h 24" name="T25"/>
                  <a:gd fmla="*/ 7 w 23" name="T26"/>
                  <a:gd fmla="*/ 21 h 24" name="T27"/>
                  <a:gd fmla="*/ 8 w 23" name="T28"/>
                  <a:gd fmla="*/ 22 h 24" name="T29"/>
                  <a:gd fmla="*/ 9 w 23" name="T30"/>
                  <a:gd fmla="*/ 24 h 24" name="T31"/>
                  <a:gd fmla="*/ 11 w 23" name="T32"/>
                  <a:gd fmla="*/ 23 h 24" name="T33"/>
                  <a:gd fmla="*/ 12 w 23" name="T34"/>
                  <a:gd fmla="*/ 22 h 24" name="T35"/>
                  <a:gd fmla="*/ 13 w 23" name="T36"/>
                  <a:gd fmla="*/ 23 h 24" name="T37"/>
                  <a:gd fmla="*/ 15 w 23" name="T38"/>
                  <a:gd fmla="*/ 23 h 24" name="T39"/>
                  <a:gd fmla="*/ 16 w 23" name="T40"/>
                  <a:gd fmla="*/ 22 h 24" name="T41"/>
                  <a:gd fmla="*/ 17 w 23" name="T42"/>
                  <a:gd fmla="*/ 20 h 24" name="T43"/>
                  <a:gd fmla="*/ 18 w 23" name="T44"/>
                  <a:gd fmla="*/ 21 h 24" name="T45"/>
                  <a:gd fmla="*/ 20 w 23" name="T46"/>
                  <a:gd fmla="*/ 20 h 24" name="T47"/>
                  <a:gd fmla="*/ 20 w 23" name="T48"/>
                  <a:gd fmla="*/ 18 h 24" name="T49"/>
                  <a:gd fmla="*/ 20 w 23" name="T50"/>
                  <a:gd fmla="*/ 16 h 24" name="T51"/>
                  <a:gd fmla="*/ 22 w 23" name="T52"/>
                  <a:gd fmla="*/ 16 h 24" name="T53"/>
                  <a:gd fmla="*/ 23 w 23" name="T54"/>
                  <a:gd fmla="*/ 15 h 24" name="T55"/>
                  <a:gd fmla="*/ 22 w 23" name="T56"/>
                  <a:gd fmla="*/ 13 h 24" name="T57"/>
                  <a:gd fmla="*/ 21 w 23" name="T58"/>
                  <a:gd fmla="*/ 11 h 24" name="T59"/>
                  <a:gd fmla="*/ 22 w 23" name="T60"/>
                  <a:gd fmla="*/ 10 h 24" name="T61"/>
                  <a:gd fmla="*/ 23 w 23" name="T62"/>
                  <a:gd fmla="*/ 9 h 24" name="T63"/>
                  <a:gd fmla="*/ 21 w 23" name="T64"/>
                  <a:gd fmla="*/ 7 h 24" name="T65"/>
                  <a:gd fmla="*/ 19 w 23" name="T66"/>
                  <a:gd fmla="*/ 7 h 24" name="T67"/>
                  <a:gd fmla="*/ 20 w 23" name="T68"/>
                  <a:gd fmla="*/ 5 h 24" name="T69"/>
                  <a:gd fmla="*/ 19 w 23" name="T70"/>
                  <a:gd fmla="*/ 3 h 24" name="T71"/>
                  <a:gd fmla="*/ 17 w 23" name="T72"/>
                  <a:gd fmla="*/ 3 h 24" name="T73"/>
                  <a:gd fmla="*/ 16 w 23" name="T74"/>
                  <a:gd fmla="*/ 3 h 24" name="T75"/>
                  <a:gd fmla="*/ 15 w 23" name="T76"/>
                  <a:gd fmla="*/ 2 h 24" name="T77"/>
                  <a:gd fmla="*/ 14 w 23" name="T78"/>
                  <a:gd fmla="*/ 1 h 24" name="T79"/>
                  <a:gd fmla="*/ 12 w 23" name="T80"/>
                  <a:gd fmla="*/ 1 h 24" name="T81"/>
                  <a:gd fmla="*/ 11 w 23" name="T82"/>
                  <a:gd fmla="*/ 3 h 24" name="T83"/>
                  <a:gd fmla="*/ 10 w 23" name="T84"/>
                  <a:gd fmla="*/ 2 h 24" name="T85"/>
                  <a:gd fmla="*/ 8 w 23" name="T86"/>
                  <a:gd fmla="*/ 1 h 24" name="T87"/>
                  <a:gd fmla="*/ 7 w 23" name="T88"/>
                  <a:gd fmla="*/ 3 h 24" name="T89"/>
                  <a:gd fmla="*/ 6 w 23" name="T90"/>
                  <a:gd fmla="*/ 4 h 24" name="T91"/>
                  <a:gd fmla="*/ 5 w 23" name="T92"/>
                  <a:gd fmla="*/ 4 h 24" name="T93"/>
                  <a:gd fmla="*/ 3 w 23" name="T94"/>
                  <a:gd fmla="*/ 4 h 24" name="T95"/>
                  <a:gd fmla="*/ 2 w 23" name="T96"/>
                  <a:gd fmla="*/ 6 h 24" name="T97"/>
                  <a:gd fmla="*/ 9 w 23" name="T98"/>
                  <a:gd fmla="*/ 6 h 24" name="T99"/>
                  <a:gd fmla="*/ 18 w 23" name="T100"/>
                  <a:gd fmla="*/ 10 h 24" name="T101"/>
                  <a:gd fmla="*/ 13 w 23" name="T102"/>
                  <a:gd fmla="*/ 19 h 24" name="T103"/>
                  <a:gd fmla="*/ 5 w 23" name="T104"/>
                  <a:gd fmla="*/ 14 h 24" name="T105"/>
                  <a:gd fmla="*/ 9 w 23" name="T106"/>
                  <a:gd fmla="*/ 6 h 2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 w="23">
                    <a:moveTo>
                      <a:pt x="2" y="6"/>
                    </a:moveTo>
                    <a:cubicBezTo>
                      <a:pt x="3" y="7"/>
                      <a:pt x="3" y="8"/>
                      <a:pt x="3" y="8"/>
                    </a:cubicBezTo>
                    <a:cubicBezTo>
                      <a:pt x="3" y="8"/>
                      <a:pt x="2" y="9"/>
                      <a:pt x="1" y="8"/>
                    </a:cubicBezTo>
                    <a:cubicBezTo>
                      <a:pt x="1" y="8"/>
                      <a:pt x="0" y="9"/>
                      <a:pt x="0" y="10"/>
                    </a:cubicBezTo>
                    <a:cubicBezTo>
                      <a:pt x="0" y="11"/>
                      <a:pt x="0" y="11"/>
                      <a:pt x="1" y="11"/>
                    </a:cubicBezTo>
                    <a:cubicBezTo>
                      <a:pt x="1" y="12"/>
                      <a:pt x="2" y="13"/>
                      <a:pt x="2" y="13"/>
                    </a:cubicBezTo>
                    <a:cubicBezTo>
                      <a:pt x="2" y="13"/>
                      <a:pt x="1" y="14"/>
                      <a:pt x="1" y="14"/>
                    </a:cubicBezTo>
                    <a:cubicBezTo>
                      <a:pt x="0" y="14"/>
                      <a:pt x="0" y="15"/>
                      <a:pt x="0" y="16"/>
                    </a:cubicBezTo>
                    <a:cubicBezTo>
                      <a:pt x="0" y="17"/>
                      <a:pt x="1" y="17"/>
                      <a:pt x="2" y="17"/>
                    </a:cubicBezTo>
                    <a:cubicBezTo>
                      <a:pt x="2" y="17"/>
                      <a:pt x="3" y="17"/>
                      <a:pt x="3" y="17"/>
                    </a:cubicBezTo>
                    <a:cubicBezTo>
                      <a:pt x="3" y="17"/>
                      <a:pt x="4" y="19"/>
                      <a:pt x="3" y="19"/>
                    </a:cubicBezTo>
                    <a:cubicBezTo>
                      <a:pt x="3" y="20"/>
                      <a:pt x="3" y="20"/>
                      <a:pt x="3" y="21"/>
                    </a:cubicBezTo>
                    <a:cubicBezTo>
                      <a:pt x="4" y="22"/>
                      <a:pt x="5" y="22"/>
                      <a:pt x="5" y="21"/>
                    </a:cubicBezTo>
                    <a:cubicBezTo>
                      <a:pt x="6" y="21"/>
                      <a:pt x="7" y="21"/>
                      <a:pt x="7" y="21"/>
                    </a:cubicBezTo>
                    <a:cubicBezTo>
                      <a:pt x="8" y="21"/>
                      <a:pt x="8" y="22"/>
                      <a:pt x="8" y="22"/>
                    </a:cubicBezTo>
                    <a:cubicBezTo>
                      <a:pt x="8" y="23"/>
                      <a:pt x="8" y="24"/>
                      <a:pt x="9" y="24"/>
                    </a:cubicBezTo>
                    <a:cubicBezTo>
                      <a:pt x="10" y="24"/>
                      <a:pt x="11" y="24"/>
                      <a:pt x="11" y="23"/>
                    </a:cubicBezTo>
                    <a:cubicBezTo>
                      <a:pt x="11" y="22"/>
                      <a:pt x="12" y="22"/>
                      <a:pt x="12" y="22"/>
                    </a:cubicBezTo>
                    <a:cubicBezTo>
                      <a:pt x="13" y="22"/>
                      <a:pt x="13" y="22"/>
                      <a:pt x="13" y="23"/>
                    </a:cubicBezTo>
                    <a:cubicBezTo>
                      <a:pt x="13" y="23"/>
                      <a:pt x="14" y="24"/>
                      <a:pt x="15" y="23"/>
                    </a:cubicBezTo>
                    <a:cubicBezTo>
                      <a:pt x="16" y="23"/>
                      <a:pt x="16" y="22"/>
                      <a:pt x="16" y="22"/>
                    </a:cubicBezTo>
                    <a:cubicBezTo>
                      <a:pt x="16" y="21"/>
                      <a:pt x="17" y="20"/>
                      <a:pt x="17" y="20"/>
                    </a:cubicBezTo>
                    <a:cubicBezTo>
                      <a:pt x="17" y="20"/>
                      <a:pt x="18" y="20"/>
                      <a:pt x="18" y="21"/>
                    </a:cubicBezTo>
                    <a:cubicBezTo>
                      <a:pt x="19" y="21"/>
                      <a:pt x="20" y="21"/>
                      <a:pt x="20" y="20"/>
                    </a:cubicBezTo>
                    <a:cubicBezTo>
                      <a:pt x="21" y="20"/>
                      <a:pt x="21" y="19"/>
                      <a:pt x="20" y="18"/>
                    </a:cubicBezTo>
                    <a:cubicBezTo>
                      <a:pt x="20" y="18"/>
                      <a:pt x="20" y="17"/>
                      <a:pt x="20" y="16"/>
                    </a:cubicBezTo>
                    <a:cubicBezTo>
                      <a:pt x="20" y="16"/>
                      <a:pt x="21" y="16"/>
                      <a:pt x="22" y="16"/>
                    </a:cubicBezTo>
                    <a:cubicBezTo>
                      <a:pt x="22" y="16"/>
                      <a:pt x="23" y="16"/>
                      <a:pt x="23" y="15"/>
                    </a:cubicBezTo>
                    <a:cubicBezTo>
                      <a:pt x="23" y="14"/>
                      <a:pt x="23" y="13"/>
                      <a:pt x="22" y="13"/>
                    </a:cubicBezTo>
                    <a:cubicBezTo>
                      <a:pt x="22" y="13"/>
                      <a:pt x="21" y="12"/>
                      <a:pt x="21" y="11"/>
                    </a:cubicBezTo>
                    <a:cubicBezTo>
                      <a:pt x="21" y="11"/>
                      <a:pt x="21" y="11"/>
                      <a:pt x="22" y="10"/>
                    </a:cubicBezTo>
                    <a:cubicBezTo>
                      <a:pt x="23" y="10"/>
                      <a:pt x="23" y="9"/>
                      <a:pt x="23" y="9"/>
                    </a:cubicBezTo>
                    <a:cubicBezTo>
                      <a:pt x="22" y="8"/>
                      <a:pt x="22" y="7"/>
                      <a:pt x="21" y="7"/>
                    </a:cubicBezTo>
                    <a:cubicBezTo>
                      <a:pt x="21" y="8"/>
                      <a:pt x="20" y="7"/>
                      <a:pt x="19" y="7"/>
                    </a:cubicBezTo>
                    <a:cubicBezTo>
                      <a:pt x="19" y="6"/>
                      <a:pt x="19" y="6"/>
                      <a:pt x="20" y="5"/>
                    </a:cubicBezTo>
                    <a:cubicBezTo>
                      <a:pt x="20" y="5"/>
                      <a:pt x="20" y="4"/>
                      <a:pt x="19" y="3"/>
                    </a:cubicBezTo>
                    <a:cubicBezTo>
                      <a:pt x="19" y="3"/>
                      <a:pt x="18" y="3"/>
                      <a:pt x="17" y="3"/>
                    </a:cubicBezTo>
                    <a:cubicBezTo>
                      <a:pt x="17" y="4"/>
                      <a:pt x="16" y="4"/>
                      <a:pt x="16" y="3"/>
                    </a:cubicBezTo>
                    <a:cubicBezTo>
                      <a:pt x="15" y="3"/>
                      <a:pt x="15" y="3"/>
                      <a:pt x="15" y="2"/>
                    </a:cubicBezTo>
                    <a:cubicBezTo>
                      <a:pt x="15" y="1"/>
                      <a:pt x="15" y="1"/>
                      <a:pt x="14" y="1"/>
                    </a:cubicBezTo>
                    <a:cubicBezTo>
                      <a:pt x="13" y="0"/>
                      <a:pt x="12" y="1"/>
                      <a:pt x="12" y="1"/>
                    </a:cubicBezTo>
                    <a:cubicBezTo>
                      <a:pt x="12" y="2"/>
                      <a:pt x="11" y="3"/>
                      <a:pt x="11" y="3"/>
                    </a:cubicBezTo>
                    <a:cubicBezTo>
                      <a:pt x="10" y="3"/>
                      <a:pt x="10" y="2"/>
                      <a:pt x="10" y="2"/>
                    </a:cubicBezTo>
                    <a:cubicBezTo>
                      <a:pt x="9" y="1"/>
                      <a:pt x="9" y="1"/>
                      <a:pt x="8" y="1"/>
                    </a:cubicBezTo>
                    <a:cubicBezTo>
                      <a:pt x="7" y="1"/>
                      <a:pt x="6" y="2"/>
                      <a:pt x="7" y="3"/>
                    </a:cubicBezTo>
                    <a:cubicBezTo>
                      <a:pt x="7" y="3"/>
                      <a:pt x="6" y="4"/>
                      <a:pt x="6" y="4"/>
                    </a:cubicBezTo>
                    <a:cubicBezTo>
                      <a:pt x="6" y="4"/>
                      <a:pt x="5" y="4"/>
                      <a:pt x="5" y="4"/>
                    </a:cubicBezTo>
                    <a:cubicBezTo>
                      <a:pt x="4" y="3"/>
                      <a:pt x="3" y="4"/>
                      <a:pt x="3" y="4"/>
                    </a:cubicBezTo>
                    <a:cubicBezTo>
                      <a:pt x="2" y="5"/>
                      <a:pt x="2" y="6"/>
                      <a:pt x="2" y="6"/>
                    </a:cubicBezTo>
                    <a:close/>
                    <a:moveTo>
                      <a:pt x="9" y="6"/>
                    </a:moveTo>
                    <a:cubicBezTo>
                      <a:pt x="13" y="5"/>
                      <a:pt x="17" y="7"/>
                      <a:pt x="18" y="10"/>
                    </a:cubicBezTo>
                    <a:cubicBezTo>
                      <a:pt x="19" y="14"/>
                      <a:pt x="17" y="18"/>
                      <a:pt x="13" y="19"/>
                    </a:cubicBezTo>
                    <a:cubicBezTo>
                      <a:pt x="10" y="20"/>
                      <a:pt x="6" y="18"/>
                      <a:pt x="5" y="14"/>
                    </a:cubicBezTo>
                    <a:cubicBezTo>
                      <a:pt x="4" y="11"/>
                      <a:pt x="6" y="7"/>
                      <a:pt x="9"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6" name="Freeform 166"/>
              <p:cNvSpPr>
                <a:spLocks noEditPoints="1"/>
              </p:cNvSpPr>
              <p:nvPr/>
            </p:nvSpPr>
            <p:spPr bwMode="auto">
              <a:xfrm>
                <a:off x="1299133" y="4008014"/>
                <a:ext cx="179388" cy="169862"/>
              </a:xfrm>
              <a:custGeom>
                <a:gdLst>
                  <a:gd fmla="*/ 2 w 16" name="T0"/>
                  <a:gd fmla="*/ 3 h 15" name="T1"/>
                  <a:gd fmla="*/ 2 w 16" name="T2"/>
                  <a:gd fmla="*/ 5 h 15" name="T3"/>
                  <a:gd fmla="*/ 2 w 16" name="T4"/>
                  <a:gd fmla="*/ 5 h 15" name="T5"/>
                  <a:gd fmla="*/ 1 w 16" name="T6"/>
                  <a:gd fmla="*/ 6 h 15" name="T7"/>
                  <a:gd fmla="*/ 1 w 16" name="T8"/>
                  <a:gd fmla="*/ 7 h 15" name="T9"/>
                  <a:gd fmla="*/ 2 w 16" name="T10"/>
                  <a:gd fmla="*/ 8 h 15" name="T11"/>
                  <a:gd fmla="*/ 1 w 16" name="T12"/>
                  <a:gd fmla="*/ 8 h 15" name="T13"/>
                  <a:gd fmla="*/ 1 w 16" name="T14"/>
                  <a:gd fmla="*/ 10 h 15" name="T15"/>
                  <a:gd fmla="*/ 2 w 16" name="T16"/>
                  <a:gd fmla="*/ 10 h 15" name="T17"/>
                  <a:gd fmla="*/ 3 w 16" name="T18"/>
                  <a:gd fmla="*/ 10 h 15" name="T19"/>
                  <a:gd fmla="*/ 3 w 16" name="T20"/>
                  <a:gd fmla="*/ 12 h 15" name="T21"/>
                  <a:gd fmla="*/ 3 w 16" name="T22"/>
                  <a:gd fmla="*/ 13 h 15" name="T23"/>
                  <a:gd fmla="*/ 4 w 16" name="T24"/>
                  <a:gd fmla="*/ 13 h 15" name="T25"/>
                  <a:gd fmla="*/ 5 w 16" name="T26"/>
                  <a:gd fmla="*/ 13 h 15" name="T27"/>
                  <a:gd fmla="*/ 6 w 16" name="T28"/>
                  <a:gd fmla="*/ 14 h 15" name="T29"/>
                  <a:gd fmla="*/ 6 w 16" name="T30"/>
                  <a:gd fmla="*/ 15 h 15" name="T31"/>
                  <a:gd fmla="*/ 8 w 16" name="T32"/>
                  <a:gd fmla="*/ 14 h 15" name="T33"/>
                  <a:gd fmla="*/ 9 w 16" name="T34"/>
                  <a:gd fmla="*/ 13 h 15" name="T35"/>
                  <a:gd fmla="*/ 9 w 16" name="T36"/>
                  <a:gd fmla="*/ 14 h 15" name="T37"/>
                  <a:gd fmla="*/ 10 w 16" name="T38"/>
                  <a:gd fmla="*/ 15 h 15" name="T39"/>
                  <a:gd fmla="*/ 11 w 16" name="T40"/>
                  <a:gd fmla="*/ 14 h 15" name="T41"/>
                  <a:gd fmla="*/ 12 w 16" name="T42"/>
                  <a:gd fmla="*/ 12 h 15" name="T43"/>
                  <a:gd fmla="*/ 12 w 16" name="T44"/>
                  <a:gd fmla="*/ 13 h 15" name="T45"/>
                  <a:gd fmla="*/ 14 w 16" name="T46"/>
                  <a:gd fmla="*/ 12 h 15" name="T47"/>
                  <a:gd fmla="*/ 14 w 16" name="T48"/>
                  <a:gd fmla="*/ 11 h 15" name="T49"/>
                  <a:gd fmla="*/ 14 w 16" name="T50"/>
                  <a:gd fmla="*/ 10 h 15" name="T51"/>
                  <a:gd fmla="*/ 15 w 16" name="T52"/>
                  <a:gd fmla="*/ 10 h 15" name="T53"/>
                  <a:gd fmla="*/ 15 w 16" name="T54"/>
                  <a:gd fmla="*/ 9 h 15" name="T55"/>
                  <a:gd fmla="*/ 15 w 16" name="T56"/>
                  <a:gd fmla="*/ 8 h 15" name="T57"/>
                  <a:gd fmla="*/ 14 w 16" name="T58"/>
                  <a:gd fmla="*/ 7 h 15" name="T59"/>
                  <a:gd fmla="*/ 15 w 16" name="T60"/>
                  <a:gd fmla="*/ 6 h 15" name="T61"/>
                  <a:gd fmla="*/ 15 w 16" name="T62"/>
                  <a:gd fmla="*/ 5 h 15" name="T63"/>
                  <a:gd fmla="*/ 14 w 16" name="T64"/>
                  <a:gd fmla="*/ 4 h 15" name="T65"/>
                  <a:gd fmla="*/ 13 w 16" name="T66"/>
                  <a:gd fmla="*/ 4 h 15" name="T67"/>
                  <a:gd fmla="*/ 13 w 16" name="T68"/>
                  <a:gd fmla="*/ 3 h 15" name="T69"/>
                  <a:gd fmla="*/ 13 w 16" name="T70"/>
                  <a:gd fmla="*/ 2 h 15" name="T71"/>
                  <a:gd fmla="*/ 12 w 16" name="T72"/>
                  <a:gd fmla="*/ 2 h 15" name="T73"/>
                  <a:gd fmla="*/ 11 w 16" name="T74"/>
                  <a:gd fmla="*/ 2 h 15" name="T75"/>
                  <a:gd fmla="*/ 10 w 16" name="T76"/>
                  <a:gd fmla="*/ 1 h 15" name="T77"/>
                  <a:gd fmla="*/ 10 w 16" name="T78"/>
                  <a:gd fmla="*/ 0 h 15" name="T79"/>
                  <a:gd fmla="*/ 8 w 16" name="T80"/>
                  <a:gd fmla="*/ 0 h 15" name="T81"/>
                  <a:gd fmla="*/ 8 w 16" name="T82"/>
                  <a:gd fmla="*/ 1 h 15" name="T83"/>
                  <a:gd fmla="*/ 7 w 16" name="T84"/>
                  <a:gd fmla="*/ 0 h 15" name="T85"/>
                  <a:gd fmla="*/ 6 w 16" name="T86"/>
                  <a:gd fmla="*/ 0 h 15" name="T87"/>
                  <a:gd fmla="*/ 5 w 16" name="T88"/>
                  <a:gd fmla="*/ 1 h 15" name="T89"/>
                  <a:gd fmla="*/ 4 w 16" name="T90"/>
                  <a:gd fmla="*/ 2 h 15" name="T91"/>
                  <a:gd fmla="*/ 4 w 16" name="T92"/>
                  <a:gd fmla="*/ 2 h 15" name="T93"/>
                  <a:gd fmla="*/ 2 w 16" name="T94"/>
                  <a:gd fmla="*/ 2 h 15" name="T95"/>
                  <a:gd fmla="*/ 2 w 16" name="T96"/>
                  <a:gd fmla="*/ 3 h 15" name="T97"/>
                  <a:gd fmla="*/ 7 w 16" name="T98"/>
                  <a:gd fmla="*/ 3 h 15" name="T99"/>
                  <a:gd fmla="*/ 12 w 16" name="T100"/>
                  <a:gd fmla="*/ 6 h 15" name="T101"/>
                  <a:gd fmla="*/ 9 w 16" name="T102"/>
                  <a:gd fmla="*/ 11 h 15" name="T103"/>
                  <a:gd fmla="*/ 4 w 16" name="T104"/>
                  <a:gd fmla="*/ 9 h 15" name="T105"/>
                  <a:gd fmla="*/ 7 w 16" name="T106"/>
                  <a:gd fmla="*/ 3 h 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 w="16">
                    <a:moveTo>
                      <a:pt x="2" y="3"/>
                    </a:moveTo>
                    <a:cubicBezTo>
                      <a:pt x="3" y="4"/>
                      <a:pt x="2" y="4"/>
                      <a:pt x="2" y="5"/>
                    </a:cubicBezTo>
                    <a:cubicBezTo>
                      <a:pt x="2" y="5"/>
                      <a:pt x="2" y="5"/>
                      <a:pt x="2" y="5"/>
                    </a:cubicBezTo>
                    <a:cubicBezTo>
                      <a:pt x="1" y="5"/>
                      <a:pt x="1" y="5"/>
                      <a:pt x="1" y="6"/>
                    </a:cubicBezTo>
                    <a:cubicBezTo>
                      <a:pt x="0" y="6"/>
                      <a:pt x="1" y="7"/>
                      <a:pt x="1" y="7"/>
                    </a:cubicBezTo>
                    <a:cubicBezTo>
                      <a:pt x="1" y="7"/>
                      <a:pt x="2" y="8"/>
                      <a:pt x="2" y="8"/>
                    </a:cubicBezTo>
                    <a:cubicBezTo>
                      <a:pt x="2" y="8"/>
                      <a:pt x="2" y="8"/>
                      <a:pt x="1" y="8"/>
                    </a:cubicBezTo>
                    <a:cubicBezTo>
                      <a:pt x="1" y="9"/>
                      <a:pt x="1" y="9"/>
                      <a:pt x="1" y="10"/>
                    </a:cubicBezTo>
                    <a:cubicBezTo>
                      <a:pt x="1" y="10"/>
                      <a:pt x="1" y="10"/>
                      <a:pt x="2" y="10"/>
                    </a:cubicBezTo>
                    <a:cubicBezTo>
                      <a:pt x="2" y="10"/>
                      <a:pt x="3" y="10"/>
                      <a:pt x="3" y="10"/>
                    </a:cubicBezTo>
                    <a:cubicBezTo>
                      <a:pt x="3" y="11"/>
                      <a:pt x="3" y="11"/>
                      <a:pt x="3" y="12"/>
                    </a:cubicBezTo>
                    <a:cubicBezTo>
                      <a:pt x="2" y="12"/>
                      <a:pt x="3" y="13"/>
                      <a:pt x="3" y="13"/>
                    </a:cubicBezTo>
                    <a:cubicBezTo>
                      <a:pt x="3" y="13"/>
                      <a:pt x="4" y="13"/>
                      <a:pt x="4" y="13"/>
                    </a:cubicBezTo>
                    <a:cubicBezTo>
                      <a:pt x="4" y="13"/>
                      <a:pt x="5" y="13"/>
                      <a:pt x="5" y="13"/>
                    </a:cubicBezTo>
                    <a:cubicBezTo>
                      <a:pt x="6" y="13"/>
                      <a:pt x="6" y="13"/>
                      <a:pt x="6" y="14"/>
                    </a:cubicBezTo>
                    <a:cubicBezTo>
                      <a:pt x="6" y="14"/>
                      <a:pt x="6" y="15"/>
                      <a:pt x="6" y="15"/>
                    </a:cubicBezTo>
                    <a:cubicBezTo>
                      <a:pt x="7" y="15"/>
                      <a:pt x="7" y="15"/>
                      <a:pt x="8" y="14"/>
                    </a:cubicBezTo>
                    <a:cubicBezTo>
                      <a:pt x="8" y="14"/>
                      <a:pt x="8" y="14"/>
                      <a:pt x="9" y="13"/>
                    </a:cubicBezTo>
                    <a:cubicBezTo>
                      <a:pt x="9" y="13"/>
                      <a:pt x="9" y="14"/>
                      <a:pt x="9" y="14"/>
                    </a:cubicBezTo>
                    <a:cubicBezTo>
                      <a:pt x="9" y="15"/>
                      <a:pt x="10" y="15"/>
                      <a:pt x="10" y="15"/>
                    </a:cubicBezTo>
                    <a:cubicBezTo>
                      <a:pt x="11" y="14"/>
                      <a:pt x="11" y="14"/>
                      <a:pt x="11" y="14"/>
                    </a:cubicBezTo>
                    <a:cubicBezTo>
                      <a:pt x="11" y="13"/>
                      <a:pt x="11" y="13"/>
                      <a:pt x="12" y="12"/>
                    </a:cubicBezTo>
                    <a:cubicBezTo>
                      <a:pt x="12" y="12"/>
                      <a:pt x="12" y="12"/>
                      <a:pt x="12" y="13"/>
                    </a:cubicBezTo>
                    <a:cubicBezTo>
                      <a:pt x="13" y="13"/>
                      <a:pt x="13" y="13"/>
                      <a:pt x="14" y="12"/>
                    </a:cubicBezTo>
                    <a:cubicBezTo>
                      <a:pt x="14" y="12"/>
                      <a:pt x="14" y="11"/>
                      <a:pt x="14" y="11"/>
                    </a:cubicBezTo>
                    <a:cubicBezTo>
                      <a:pt x="13" y="11"/>
                      <a:pt x="14" y="10"/>
                      <a:pt x="14" y="10"/>
                    </a:cubicBezTo>
                    <a:cubicBezTo>
                      <a:pt x="14" y="10"/>
                      <a:pt x="14" y="10"/>
                      <a:pt x="15" y="10"/>
                    </a:cubicBezTo>
                    <a:cubicBezTo>
                      <a:pt x="15" y="10"/>
                      <a:pt x="15" y="9"/>
                      <a:pt x="15" y="9"/>
                    </a:cubicBezTo>
                    <a:cubicBezTo>
                      <a:pt x="16" y="8"/>
                      <a:pt x="15" y="8"/>
                      <a:pt x="15" y="8"/>
                    </a:cubicBezTo>
                    <a:cubicBezTo>
                      <a:pt x="15" y="8"/>
                      <a:pt x="14" y="7"/>
                      <a:pt x="14" y="7"/>
                    </a:cubicBezTo>
                    <a:cubicBezTo>
                      <a:pt x="14" y="7"/>
                      <a:pt x="14" y="6"/>
                      <a:pt x="15" y="6"/>
                    </a:cubicBezTo>
                    <a:cubicBezTo>
                      <a:pt x="15" y="6"/>
                      <a:pt x="15" y="5"/>
                      <a:pt x="15" y="5"/>
                    </a:cubicBezTo>
                    <a:cubicBezTo>
                      <a:pt x="15" y="4"/>
                      <a:pt x="15" y="4"/>
                      <a:pt x="14" y="4"/>
                    </a:cubicBezTo>
                    <a:cubicBezTo>
                      <a:pt x="14" y="4"/>
                      <a:pt x="13" y="4"/>
                      <a:pt x="13" y="4"/>
                    </a:cubicBezTo>
                    <a:cubicBezTo>
                      <a:pt x="13" y="4"/>
                      <a:pt x="13" y="3"/>
                      <a:pt x="13" y="3"/>
                    </a:cubicBezTo>
                    <a:cubicBezTo>
                      <a:pt x="14" y="3"/>
                      <a:pt x="14" y="2"/>
                      <a:pt x="13" y="2"/>
                    </a:cubicBezTo>
                    <a:cubicBezTo>
                      <a:pt x="13" y="1"/>
                      <a:pt x="12" y="1"/>
                      <a:pt x="12" y="2"/>
                    </a:cubicBezTo>
                    <a:cubicBezTo>
                      <a:pt x="12" y="2"/>
                      <a:pt x="11" y="2"/>
                      <a:pt x="11" y="2"/>
                    </a:cubicBezTo>
                    <a:cubicBezTo>
                      <a:pt x="10" y="2"/>
                      <a:pt x="10" y="1"/>
                      <a:pt x="10" y="1"/>
                    </a:cubicBezTo>
                    <a:cubicBezTo>
                      <a:pt x="11" y="0"/>
                      <a:pt x="10" y="0"/>
                      <a:pt x="10" y="0"/>
                    </a:cubicBezTo>
                    <a:cubicBezTo>
                      <a:pt x="9" y="0"/>
                      <a:pt x="9" y="0"/>
                      <a:pt x="8" y="0"/>
                    </a:cubicBezTo>
                    <a:cubicBezTo>
                      <a:pt x="8" y="1"/>
                      <a:pt x="8" y="1"/>
                      <a:pt x="8" y="1"/>
                    </a:cubicBezTo>
                    <a:cubicBezTo>
                      <a:pt x="7" y="1"/>
                      <a:pt x="7" y="1"/>
                      <a:pt x="7" y="0"/>
                    </a:cubicBezTo>
                    <a:cubicBezTo>
                      <a:pt x="7" y="0"/>
                      <a:pt x="6" y="0"/>
                      <a:pt x="6" y="0"/>
                    </a:cubicBezTo>
                    <a:cubicBezTo>
                      <a:pt x="5" y="0"/>
                      <a:pt x="5" y="1"/>
                      <a:pt x="5" y="1"/>
                    </a:cubicBezTo>
                    <a:cubicBezTo>
                      <a:pt x="5" y="1"/>
                      <a:pt x="5" y="2"/>
                      <a:pt x="4" y="2"/>
                    </a:cubicBezTo>
                    <a:cubicBezTo>
                      <a:pt x="4" y="2"/>
                      <a:pt x="4" y="2"/>
                      <a:pt x="4" y="2"/>
                    </a:cubicBezTo>
                    <a:cubicBezTo>
                      <a:pt x="3" y="2"/>
                      <a:pt x="3" y="2"/>
                      <a:pt x="2" y="2"/>
                    </a:cubicBezTo>
                    <a:cubicBezTo>
                      <a:pt x="2" y="3"/>
                      <a:pt x="2" y="3"/>
                      <a:pt x="2" y="3"/>
                    </a:cubicBezTo>
                    <a:close/>
                    <a:moveTo>
                      <a:pt x="7" y="3"/>
                    </a:moveTo>
                    <a:cubicBezTo>
                      <a:pt x="9" y="2"/>
                      <a:pt x="11" y="4"/>
                      <a:pt x="12" y="6"/>
                    </a:cubicBezTo>
                    <a:cubicBezTo>
                      <a:pt x="13" y="8"/>
                      <a:pt x="12" y="11"/>
                      <a:pt x="9" y="11"/>
                    </a:cubicBezTo>
                    <a:cubicBezTo>
                      <a:pt x="7" y="12"/>
                      <a:pt x="5" y="11"/>
                      <a:pt x="4" y="9"/>
                    </a:cubicBezTo>
                    <a:cubicBezTo>
                      <a:pt x="3" y="6"/>
                      <a:pt x="4" y="4"/>
                      <a:pt x="7"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7" name="Freeform 167"/>
              <p:cNvSpPr>
                <a:spLocks noEditPoints="1"/>
              </p:cNvSpPr>
              <p:nvPr/>
            </p:nvSpPr>
            <p:spPr bwMode="auto">
              <a:xfrm>
                <a:off x="1310245" y="4177876"/>
                <a:ext cx="123825" cy="123825"/>
              </a:xfrm>
              <a:custGeom>
                <a:gdLst>
                  <a:gd fmla="*/ 1 w 11" name="T0"/>
                  <a:gd fmla="*/ 3 h 11" name="T1"/>
                  <a:gd fmla="*/ 1 w 11" name="T2"/>
                  <a:gd fmla="*/ 4 h 11" name="T3"/>
                  <a:gd fmla="*/ 0 w 11" name="T4"/>
                  <a:gd fmla="*/ 4 h 11" name="T5"/>
                  <a:gd fmla="*/ 0 w 11" name="T6"/>
                  <a:gd fmla="*/ 4 h 11" name="T7"/>
                  <a:gd fmla="*/ 0 w 11" name="T8"/>
                  <a:gd fmla="*/ 5 h 11" name="T9"/>
                  <a:gd fmla="*/ 1 w 11" name="T10"/>
                  <a:gd fmla="*/ 6 h 11" name="T11"/>
                  <a:gd fmla="*/ 0 w 11" name="T12"/>
                  <a:gd fmla="*/ 6 h 11" name="T13"/>
                  <a:gd fmla="*/ 0 w 11" name="T14"/>
                  <a:gd fmla="*/ 7 h 11" name="T15"/>
                  <a:gd fmla="*/ 1 w 11" name="T16"/>
                  <a:gd fmla="*/ 8 h 11" name="T17"/>
                  <a:gd fmla="*/ 1 w 11" name="T18"/>
                  <a:gd fmla="*/ 8 h 11" name="T19"/>
                  <a:gd fmla="*/ 1 w 11" name="T20"/>
                  <a:gd fmla="*/ 9 h 11" name="T21"/>
                  <a:gd fmla="*/ 1 w 11" name="T22"/>
                  <a:gd fmla="*/ 10 h 11" name="T23"/>
                  <a:gd fmla="*/ 2 w 11" name="T24"/>
                  <a:gd fmla="*/ 10 h 11" name="T25"/>
                  <a:gd fmla="*/ 3 w 11" name="T26"/>
                  <a:gd fmla="*/ 10 h 11" name="T27"/>
                  <a:gd fmla="*/ 3 w 11" name="T28"/>
                  <a:gd fmla="*/ 11 h 11" name="T29"/>
                  <a:gd fmla="*/ 4 w 11" name="T30"/>
                  <a:gd fmla="*/ 11 h 11" name="T31"/>
                  <a:gd fmla="*/ 5 w 11" name="T32"/>
                  <a:gd fmla="*/ 11 h 11" name="T33"/>
                  <a:gd fmla="*/ 6 w 11" name="T34"/>
                  <a:gd fmla="*/ 10 h 11" name="T35"/>
                  <a:gd fmla="*/ 6 w 11" name="T36"/>
                  <a:gd fmla="*/ 11 h 11" name="T37"/>
                  <a:gd fmla="*/ 7 w 11" name="T38"/>
                  <a:gd fmla="*/ 11 h 11" name="T39"/>
                  <a:gd fmla="*/ 8 w 11" name="T40"/>
                  <a:gd fmla="*/ 10 h 11" name="T41"/>
                  <a:gd fmla="*/ 8 w 11" name="T42"/>
                  <a:gd fmla="*/ 9 h 11" name="T43"/>
                  <a:gd fmla="*/ 9 w 11" name="T44"/>
                  <a:gd fmla="*/ 10 h 11" name="T45"/>
                  <a:gd fmla="*/ 10 w 11" name="T46"/>
                  <a:gd fmla="*/ 9 h 11" name="T47"/>
                  <a:gd fmla="*/ 10 w 11" name="T48"/>
                  <a:gd fmla="*/ 9 h 11" name="T49"/>
                  <a:gd fmla="*/ 10 w 11" name="T50"/>
                  <a:gd fmla="*/ 8 h 11" name="T51"/>
                  <a:gd fmla="*/ 10 w 11" name="T52"/>
                  <a:gd fmla="*/ 7 h 11" name="T53"/>
                  <a:gd fmla="*/ 11 w 11" name="T54"/>
                  <a:gd fmla="*/ 7 h 11" name="T55"/>
                  <a:gd fmla="*/ 11 w 11" name="T56"/>
                  <a:gd fmla="*/ 6 h 11" name="T57"/>
                  <a:gd fmla="*/ 10 w 11" name="T58"/>
                  <a:gd fmla="*/ 5 h 11" name="T59"/>
                  <a:gd fmla="*/ 11 w 11" name="T60"/>
                  <a:gd fmla="*/ 5 h 11" name="T61"/>
                  <a:gd fmla="*/ 11 w 11" name="T62"/>
                  <a:gd fmla="*/ 4 h 11" name="T63"/>
                  <a:gd fmla="*/ 10 w 11" name="T64"/>
                  <a:gd fmla="*/ 3 h 11" name="T65"/>
                  <a:gd fmla="*/ 9 w 11" name="T66"/>
                  <a:gd fmla="*/ 3 h 11" name="T67"/>
                  <a:gd fmla="*/ 9 w 11" name="T68"/>
                  <a:gd fmla="*/ 2 h 11" name="T69"/>
                  <a:gd fmla="*/ 9 w 11" name="T70"/>
                  <a:gd fmla="*/ 1 h 11" name="T71"/>
                  <a:gd fmla="*/ 8 w 11" name="T72"/>
                  <a:gd fmla="*/ 1 h 11" name="T73"/>
                  <a:gd fmla="*/ 7 w 11" name="T74"/>
                  <a:gd fmla="*/ 1 h 11" name="T75"/>
                  <a:gd fmla="*/ 7 w 11" name="T76"/>
                  <a:gd fmla="*/ 1 h 11" name="T77"/>
                  <a:gd fmla="*/ 7 w 11" name="T78"/>
                  <a:gd fmla="*/ 0 h 11" name="T79"/>
                  <a:gd fmla="*/ 6 w 11" name="T80"/>
                  <a:gd fmla="*/ 0 h 11" name="T81"/>
                  <a:gd fmla="*/ 5 w 11" name="T82"/>
                  <a:gd fmla="*/ 1 h 11" name="T83"/>
                  <a:gd fmla="*/ 4 w 11" name="T84"/>
                  <a:gd fmla="*/ 0 h 11" name="T85"/>
                  <a:gd fmla="*/ 4 w 11" name="T86"/>
                  <a:gd fmla="*/ 0 h 11" name="T87"/>
                  <a:gd fmla="*/ 3 w 11" name="T88"/>
                  <a:gd fmla="*/ 1 h 11" name="T89"/>
                  <a:gd fmla="*/ 3 w 11" name="T90"/>
                  <a:gd fmla="*/ 2 h 11" name="T91"/>
                  <a:gd fmla="*/ 2 w 11" name="T92"/>
                  <a:gd fmla="*/ 1 h 11" name="T93"/>
                  <a:gd fmla="*/ 1 w 11" name="T94"/>
                  <a:gd fmla="*/ 2 h 11" name="T95"/>
                  <a:gd fmla="*/ 1 w 11" name="T96"/>
                  <a:gd fmla="*/ 3 h 11" name="T97"/>
                  <a:gd fmla="*/ 4 w 11" name="T98"/>
                  <a:gd fmla="*/ 2 h 11" name="T99"/>
                  <a:gd fmla="*/ 9 w 11" name="T100"/>
                  <a:gd fmla="*/ 5 h 11" name="T101"/>
                  <a:gd fmla="*/ 6 w 11" name="T102"/>
                  <a:gd fmla="*/ 9 h 11" name="T103"/>
                  <a:gd fmla="*/ 2 w 11" name="T104"/>
                  <a:gd fmla="*/ 7 h 11" name="T105"/>
                  <a:gd fmla="*/ 4 w 11" name="T106"/>
                  <a:gd fmla="*/ 2 h 1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 w="11">
                    <a:moveTo>
                      <a:pt x="1" y="3"/>
                    </a:moveTo>
                    <a:cubicBezTo>
                      <a:pt x="1" y="3"/>
                      <a:pt x="1" y="3"/>
                      <a:pt x="1" y="4"/>
                    </a:cubicBezTo>
                    <a:cubicBezTo>
                      <a:pt x="1" y="4"/>
                      <a:pt x="1" y="4"/>
                      <a:pt x="0" y="4"/>
                    </a:cubicBezTo>
                    <a:cubicBezTo>
                      <a:pt x="0" y="4"/>
                      <a:pt x="0" y="4"/>
                      <a:pt x="0" y="4"/>
                    </a:cubicBezTo>
                    <a:cubicBezTo>
                      <a:pt x="0" y="5"/>
                      <a:pt x="0" y="5"/>
                      <a:pt x="0" y="5"/>
                    </a:cubicBezTo>
                    <a:cubicBezTo>
                      <a:pt x="0" y="5"/>
                      <a:pt x="1" y="6"/>
                      <a:pt x="1" y="6"/>
                    </a:cubicBezTo>
                    <a:cubicBezTo>
                      <a:pt x="1" y="6"/>
                      <a:pt x="0" y="6"/>
                      <a:pt x="0" y="6"/>
                    </a:cubicBezTo>
                    <a:cubicBezTo>
                      <a:pt x="0" y="7"/>
                      <a:pt x="0" y="7"/>
                      <a:pt x="0" y="7"/>
                    </a:cubicBezTo>
                    <a:cubicBezTo>
                      <a:pt x="0" y="8"/>
                      <a:pt x="0" y="8"/>
                      <a:pt x="1" y="8"/>
                    </a:cubicBezTo>
                    <a:cubicBezTo>
                      <a:pt x="1" y="8"/>
                      <a:pt x="1" y="8"/>
                      <a:pt x="1" y="8"/>
                    </a:cubicBezTo>
                    <a:cubicBezTo>
                      <a:pt x="1" y="8"/>
                      <a:pt x="1" y="9"/>
                      <a:pt x="1" y="9"/>
                    </a:cubicBezTo>
                    <a:cubicBezTo>
                      <a:pt x="1" y="9"/>
                      <a:pt x="1" y="10"/>
                      <a:pt x="1" y="10"/>
                    </a:cubicBezTo>
                    <a:cubicBezTo>
                      <a:pt x="2" y="10"/>
                      <a:pt x="2" y="10"/>
                      <a:pt x="2" y="10"/>
                    </a:cubicBezTo>
                    <a:cubicBezTo>
                      <a:pt x="3" y="10"/>
                      <a:pt x="3" y="10"/>
                      <a:pt x="3" y="10"/>
                    </a:cubicBezTo>
                    <a:cubicBezTo>
                      <a:pt x="3" y="10"/>
                      <a:pt x="4" y="10"/>
                      <a:pt x="3" y="11"/>
                    </a:cubicBezTo>
                    <a:cubicBezTo>
                      <a:pt x="3" y="11"/>
                      <a:pt x="4" y="11"/>
                      <a:pt x="4" y="11"/>
                    </a:cubicBezTo>
                    <a:cubicBezTo>
                      <a:pt x="5" y="11"/>
                      <a:pt x="5" y="11"/>
                      <a:pt x="5" y="11"/>
                    </a:cubicBezTo>
                    <a:cubicBezTo>
                      <a:pt x="5" y="11"/>
                      <a:pt x="6" y="10"/>
                      <a:pt x="6" y="10"/>
                    </a:cubicBezTo>
                    <a:cubicBezTo>
                      <a:pt x="6" y="10"/>
                      <a:pt x="6" y="11"/>
                      <a:pt x="6" y="11"/>
                    </a:cubicBezTo>
                    <a:cubicBezTo>
                      <a:pt x="6" y="11"/>
                      <a:pt x="7" y="11"/>
                      <a:pt x="7" y="11"/>
                    </a:cubicBezTo>
                    <a:cubicBezTo>
                      <a:pt x="8" y="11"/>
                      <a:pt x="8" y="11"/>
                      <a:pt x="8" y="10"/>
                    </a:cubicBezTo>
                    <a:cubicBezTo>
                      <a:pt x="8" y="10"/>
                      <a:pt x="8" y="10"/>
                      <a:pt x="8" y="9"/>
                    </a:cubicBezTo>
                    <a:cubicBezTo>
                      <a:pt x="8" y="9"/>
                      <a:pt x="9" y="9"/>
                      <a:pt x="9" y="10"/>
                    </a:cubicBezTo>
                    <a:cubicBezTo>
                      <a:pt x="9" y="10"/>
                      <a:pt x="9" y="10"/>
                      <a:pt x="10" y="9"/>
                    </a:cubicBezTo>
                    <a:cubicBezTo>
                      <a:pt x="10" y="9"/>
                      <a:pt x="10" y="9"/>
                      <a:pt x="10" y="9"/>
                    </a:cubicBezTo>
                    <a:cubicBezTo>
                      <a:pt x="10" y="8"/>
                      <a:pt x="10" y="8"/>
                      <a:pt x="10" y="8"/>
                    </a:cubicBezTo>
                    <a:cubicBezTo>
                      <a:pt x="10" y="7"/>
                      <a:pt x="10" y="7"/>
                      <a:pt x="10" y="7"/>
                    </a:cubicBezTo>
                    <a:cubicBezTo>
                      <a:pt x="11" y="7"/>
                      <a:pt x="11" y="7"/>
                      <a:pt x="11" y="7"/>
                    </a:cubicBezTo>
                    <a:cubicBezTo>
                      <a:pt x="11" y="6"/>
                      <a:pt x="11" y="6"/>
                      <a:pt x="11" y="6"/>
                    </a:cubicBezTo>
                    <a:cubicBezTo>
                      <a:pt x="10" y="6"/>
                      <a:pt x="10" y="5"/>
                      <a:pt x="10" y="5"/>
                    </a:cubicBezTo>
                    <a:cubicBezTo>
                      <a:pt x="10" y="5"/>
                      <a:pt x="10" y="5"/>
                      <a:pt x="11" y="5"/>
                    </a:cubicBezTo>
                    <a:cubicBezTo>
                      <a:pt x="11" y="5"/>
                      <a:pt x="11" y="4"/>
                      <a:pt x="11" y="4"/>
                    </a:cubicBezTo>
                    <a:cubicBezTo>
                      <a:pt x="11" y="3"/>
                      <a:pt x="10" y="3"/>
                      <a:pt x="10" y="3"/>
                    </a:cubicBezTo>
                    <a:cubicBezTo>
                      <a:pt x="10" y="3"/>
                      <a:pt x="9" y="3"/>
                      <a:pt x="9" y="3"/>
                    </a:cubicBezTo>
                    <a:cubicBezTo>
                      <a:pt x="9" y="3"/>
                      <a:pt x="9" y="2"/>
                      <a:pt x="9" y="2"/>
                    </a:cubicBezTo>
                    <a:cubicBezTo>
                      <a:pt x="10" y="2"/>
                      <a:pt x="10" y="2"/>
                      <a:pt x="9" y="1"/>
                    </a:cubicBezTo>
                    <a:cubicBezTo>
                      <a:pt x="9" y="1"/>
                      <a:pt x="9" y="1"/>
                      <a:pt x="8" y="1"/>
                    </a:cubicBezTo>
                    <a:cubicBezTo>
                      <a:pt x="8" y="1"/>
                      <a:pt x="8" y="1"/>
                      <a:pt x="7" y="1"/>
                    </a:cubicBezTo>
                    <a:cubicBezTo>
                      <a:pt x="7" y="1"/>
                      <a:pt x="7" y="1"/>
                      <a:pt x="7" y="1"/>
                    </a:cubicBezTo>
                    <a:cubicBezTo>
                      <a:pt x="7" y="0"/>
                      <a:pt x="7" y="0"/>
                      <a:pt x="7" y="0"/>
                    </a:cubicBezTo>
                    <a:cubicBezTo>
                      <a:pt x="6" y="0"/>
                      <a:pt x="6" y="0"/>
                      <a:pt x="6" y="0"/>
                    </a:cubicBezTo>
                    <a:cubicBezTo>
                      <a:pt x="6" y="1"/>
                      <a:pt x="5" y="1"/>
                      <a:pt x="5" y="1"/>
                    </a:cubicBezTo>
                    <a:cubicBezTo>
                      <a:pt x="5" y="1"/>
                      <a:pt x="5" y="1"/>
                      <a:pt x="4" y="0"/>
                    </a:cubicBezTo>
                    <a:cubicBezTo>
                      <a:pt x="4" y="0"/>
                      <a:pt x="4" y="0"/>
                      <a:pt x="4" y="0"/>
                    </a:cubicBezTo>
                    <a:cubicBezTo>
                      <a:pt x="3" y="0"/>
                      <a:pt x="3" y="0"/>
                      <a:pt x="3" y="1"/>
                    </a:cubicBezTo>
                    <a:cubicBezTo>
                      <a:pt x="3" y="1"/>
                      <a:pt x="3" y="2"/>
                      <a:pt x="3" y="2"/>
                    </a:cubicBezTo>
                    <a:cubicBezTo>
                      <a:pt x="2" y="2"/>
                      <a:pt x="2" y="2"/>
                      <a:pt x="2" y="1"/>
                    </a:cubicBezTo>
                    <a:cubicBezTo>
                      <a:pt x="2" y="1"/>
                      <a:pt x="1" y="1"/>
                      <a:pt x="1" y="2"/>
                    </a:cubicBezTo>
                    <a:cubicBezTo>
                      <a:pt x="1" y="2"/>
                      <a:pt x="1" y="2"/>
                      <a:pt x="1" y="3"/>
                    </a:cubicBezTo>
                    <a:close/>
                    <a:moveTo>
                      <a:pt x="4" y="2"/>
                    </a:moveTo>
                    <a:cubicBezTo>
                      <a:pt x="6" y="2"/>
                      <a:pt x="8" y="3"/>
                      <a:pt x="9" y="5"/>
                    </a:cubicBezTo>
                    <a:cubicBezTo>
                      <a:pt x="9" y="6"/>
                      <a:pt x="8" y="8"/>
                      <a:pt x="6" y="9"/>
                    </a:cubicBezTo>
                    <a:cubicBezTo>
                      <a:pt x="5" y="9"/>
                      <a:pt x="3" y="8"/>
                      <a:pt x="2" y="7"/>
                    </a:cubicBezTo>
                    <a:cubicBezTo>
                      <a:pt x="2" y="5"/>
                      <a:pt x="3" y="3"/>
                      <a:pt x="4" y="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8" name="Freeform 168"/>
              <p:cNvSpPr/>
              <p:nvPr/>
            </p:nvSpPr>
            <p:spPr bwMode="auto">
              <a:xfrm>
                <a:off x="1321358" y="1617239"/>
                <a:ext cx="349250" cy="327025"/>
              </a:xfrm>
              <a:custGeom>
                <a:gdLst>
                  <a:gd fmla="*/ 14 w 31" name="T0"/>
                  <a:gd fmla="*/ 2 h 29" name="T1"/>
                  <a:gd fmla="*/ 17 w 31" name="T2"/>
                  <a:gd fmla="*/ 2 h 29" name="T3"/>
                  <a:gd fmla="*/ 19 w 31" name="T4"/>
                  <a:gd fmla="*/ 6 h 29" name="T5"/>
                  <a:gd fmla="*/ 25 w 31" name="T6"/>
                  <a:gd fmla="*/ 10 h 29" name="T7"/>
                  <a:gd fmla="*/ 29 w 31" name="T8"/>
                  <a:gd fmla="*/ 10 h 29" name="T9"/>
                  <a:gd fmla="*/ 30 w 31" name="T10"/>
                  <a:gd fmla="*/ 13 h 29" name="T11"/>
                  <a:gd fmla="*/ 27 w 31" name="T12"/>
                  <a:gd fmla="*/ 16 h 29" name="T13"/>
                  <a:gd fmla="*/ 25 w 31" name="T14"/>
                  <a:gd fmla="*/ 23 h 29" name="T15"/>
                  <a:gd fmla="*/ 25 w 31" name="T16"/>
                  <a:gd fmla="*/ 27 h 29" name="T17"/>
                  <a:gd fmla="*/ 23 w 31" name="T18"/>
                  <a:gd fmla="*/ 29 h 29" name="T19"/>
                  <a:gd fmla="*/ 19 w 31" name="T20"/>
                  <a:gd fmla="*/ 27 h 29" name="T21"/>
                  <a:gd fmla="*/ 12 w 31" name="T22"/>
                  <a:gd fmla="*/ 27 h 29" name="T23"/>
                  <a:gd fmla="*/ 9 w 31" name="T24"/>
                  <a:gd fmla="*/ 29 h 29" name="T25"/>
                  <a:gd fmla="*/ 6 w 31" name="T26"/>
                  <a:gd fmla="*/ 27 h 29" name="T27"/>
                  <a:gd fmla="*/ 7 w 31" name="T28"/>
                  <a:gd fmla="*/ 23 h 29" name="T29"/>
                  <a:gd fmla="*/ 5 w 31" name="T30"/>
                  <a:gd fmla="*/ 16 h 29" name="T31"/>
                  <a:gd fmla="*/ 2 w 31" name="T32"/>
                  <a:gd fmla="*/ 13 h 29" name="T33"/>
                  <a:gd fmla="*/ 3 w 31" name="T34"/>
                  <a:gd fmla="*/ 10 h 29" name="T35"/>
                  <a:gd fmla="*/ 7 w 31" name="T36"/>
                  <a:gd fmla="*/ 10 h 29" name="T37"/>
                  <a:gd fmla="*/ 12 w 31" name="T38"/>
                  <a:gd fmla="*/ 6 h 29" name="T39"/>
                  <a:gd fmla="*/ 14 w 31" name="T40"/>
                  <a:gd fmla="*/ 2 h 2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31">
                    <a:moveTo>
                      <a:pt x="14" y="2"/>
                    </a:moveTo>
                    <a:cubicBezTo>
                      <a:pt x="15" y="0"/>
                      <a:pt x="17" y="0"/>
                      <a:pt x="17" y="2"/>
                    </a:cubicBezTo>
                    <a:cubicBezTo>
                      <a:pt x="19" y="6"/>
                      <a:pt x="19" y="6"/>
                      <a:pt x="19" y="6"/>
                    </a:cubicBezTo>
                    <a:cubicBezTo>
                      <a:pt x="20" y="7"/>
                      <a:pt x="23" y="9"/>
                      <a:pt x="25" y="10"/>
                    </a:cubicBezTo>
                    <a:cubicBezTo>
                      <a:pt x="29" y="10"/>
                      <a:pt x="29" y="10"/>
                      <a:pt x="29" y="10"/>
                    </a:cubicBezTo>
                    <a:cubicBezTo>
                      <a:pt x="31" y="10"/>
                      <a:pt x="31" y="12"/>
                      <a:pt x="30" y="13"/>
                    </a:cubicBezTo>
                    <a:cubicBezTo>
                      <a:pt x="27" y="16"/>
                      <a:pt x="27" y="16"/>
                      <a:pt x="27" y="16"/>
                    </a:cubicBezTo>
                    <a:cubicBezTo>
                      <a:pt x="25" y="18"/>
                      <a:pt x="24" y="20"/>
                      <a:pt x="25" y="23"/>
                    </a:cubicBezTo>
                    <a:cubicBezTo>
                      <a:pt x="25" y="27"/>
                      <a:pt x="25" y="27"/>
                      <a:pt x="25" y="27"/>
                    </a:cubicBezTo>
                    <a:cubicBezTo>
                      <a:pt x="26" y="29"/>
                      <a:pt x="25" y="29"/>
                      <a:pt x="23" y="29"/>
                    </a:cubicBezTo>
                    <a:cubicBezTo>
                      <a:pt x="19" y="27"/>
                      <a:pt x="19" y="27"/>
                      <a:pt x="19" y="27"/>
                    </a:cubicBezTo>
                    <a:cubicBezTo>
                      <a:pt x="17" y="26"/>
                      <a:pt x="14" y="26"/>
                      <a:pt x="12" y="27"/>
                    </a:cubicBezTo>
                    <a:cubicBezTo>
                      <a:pt x="9" y="29"/>
                      <a:pt x="9" y="29"/>
                      <a:pt x="9" y="29"/>
                    </a:cubicBezTo>
                    <a:cubicBezTo>
                      <a:pt x="7" y="29"/>
                      <a:pt x="6" y="29"/>
                      <a:pt x="6" y="27"/>
                    </a:cubicBezTo>
                    <a:cubicBezTo>
                      <a:pt x="7" y="23"/>
                      <a:pt x="7" y="23"/>
                      <a:pt x="7" y="23"/>
                    </a:cubicBezTo>
                    <a:cubicBezTo>
                      <a:pt x="7" y="20"/>
                      <a:pt x="6" y="18"/>
                      <a:pt x="5" y="16"/>
                    </a:cubicBezTo>
                    <a:cubicBezTo>
                      <a:pt x="2" y="13"/>
                      <a:pt x="2" y="13"/>
                      <a:pt x="2" y="13"/>
                    </a:cubicBezTo>
                    <a:cubicBezTo>
                      <a:pt x="0" y="12"/>
                      <a:pt x="1" y="10"/>
                      <a:pt x="3" y="10"/>
                    </a:cubicBezTo>
                    <a:cubicBezTo>
                      <a:pt x="7" y="10"/>
                      <a:pt x="7" y="10"/>
                      <a:pt x="7" y="10"/>
                    </a:cubicBezTo>
                    <a:cubicBezTo>
                      <a:pt x="9" y="9"/>
                      <a:pt x="11" y="7"/>
                      <a:pt x="12" y="6"/>
                    </a:cubicBezTo>
                    <a:lnTo>
                      <a:pt x="14" y="2"/>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9" name="Freeform 169"/>
              <p:cNvSpPr>
                <a:spLocks noEditPoints="1"/>
              </p:cNvSpPr>
              <p:nvPr/>
            </p:nvSpPr>
            <p:spPr bwMode="auto">
              <a:xfrm>
                <a:off x="3246995" y="1133051"/>
                <a:ext cx="304800" cy="236537"/>
              </a:xfrm>
              <a:custGeom>
                <a:gdLst>
                  <a:gd fmla="*/ 27 w 27" name="T0"/>
                  <a:gd fmla="*/ 7 h 21" name="T1"/>
                  <a:gd fmla="*/ 27 w 27" name="T2"/>
                  <a:gd fmla="*/ 3 h 21" name="T3"/>
                  <a:gd fmla="*/ 24 w 27" name="T4"/>
                  <a:gd fmla="*/ 0 h 21" name="T5"/>
                  <a:gd fmla="*/ 3 w 27" name="T6"/>
                  <a:gd fmla="*/ 0 h 21" name="T7"/>
                  <a:gd fmla="*/ 0 w 27" name="T8"/>
                  <a:gd fmla="*/ 3 h 21" name="T9"/>
                  <a:gd fmla="*/ 0 w 27" name="T10"/>
                  <a:gd fmla="*/ 18 h 21" name="T11"/>
                  <a:gd fmla="*/ 3 w 27" name="T12"/>
                  <a:gd fmla="*/ 21 h 21" name="T13"/>
                  <a:gd fmla="*/ 24 w 27" name="T14"/>
                  <a:gd fmla="*/ 21 h 21" name="T15"/>
                  <a:gd fmla="*/ 27 w 27" name="T16"/>
                  <a:gd fmla="*/ 18 h 21" name="T17"/>
                  <a:gd fmla="*/ 27 w 27" name="T18"/>
                  <a:gd fmla="*/ 17 h 21" name="T19"/>
                  <a:gd fmla="*/ 23 w 27" name="T20"/>
                  <a:gd fmla="*/ 17 h 21" name="T21"/>
                  <a:gd fmla="*/ 23 w 27" name="T22"/>
                  <a:gd fmla="*/ 15 h 21" name="T23"/>
                  <a:gd fmla="*/ 27 w 27" name="T24"/>
                  <a:gd fmla="*/ 15 h 21" name="T25"/>
                  <a:gd fmla="*/ 27 w 27" name="T26"/>
                  <a:gd fmla="*/ 13 h 21" name="T27"/>
                  <a:gd fmla="*/ 23 w 27" name="T28"/>
                  <a:gd fmla="*/ 13 h 21" name="T29"/>
                  <a:gd fmla="*/ 23 w 27" name="T30"/>
                  <a:gd fmla="*/ 11 h 21" name="T31"/>
                  <a:gd fmla="*/ 27 w 27" name="T32"/>
                  <a:gd fmla="*/ 11 h 21" name="T33"/>
                  <a:gd fmla="*/ 27 w 27" name="T34"/>
                  <a:gd fmla="*/ 8 h 21" name="T35"/>
                  <a:gd fmla="*/ 23 w 27" name="T36"/>
                  <a:gd fmla="*/ 8 h 21" name="T37"/>
                  <a:gd fmla="*/ 23 w 27" name="T38"/>
                  <a:gd fmla="*/ 7 h 21" name="T39"/>
                  <a:gd fmla="*/ 27 w 27" name="T40"/>
                  <a:gd fmla="*/ 7 h 21" name="T41"/>
                  <a:gd fmla="*/ 15 w 27" name="T42"/>
                  <a:gd fmla="*/ 12 h 21" name="T43"/>
                  <a:gd fmla="*/ 15 w 27" name="T44"/>
                  <a:gd fmla="*/ 15 h 21" name="T45"/>
                  <a:gd fmla="*/ 14 w 27" name="T46"/>
                  <a:gd fmla="*/ 16 h 21" name="T47"/>
                  <a:gd fmla="*/ 12 w 27" name="T48"/>
                  <a:gd fmla="*/ 15 h 21" name="T49"/>
                  <a:gd fmla="*/ 12 w 27" name="T50"/>
                  <a:gd fmla="*/ 12 h 21" name="T51"/>
                  <a:gd fmla="*/ 11 w 27" name="T52"/>
                  <a:gd fmla="*/ 10 h 21" name="T53"/>
                  <a:gd fmla="*/ 14 w 27" name="T54"/>
                  <a:gd fmla="*/ 7 h 21" name="T55"/>
                  <a:gd fmla="*/ 16 w 27" name="T56"/>
                  <a:gd fmla="*/ 10 h 21" name="T57"/>
                  <a:gd fmla="*/ 15 w 27" name="T58"/>
                  <a:gd fmla="*/ 12 h 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1" w="27">
                    <a:moveTo>
                      <a:pt x="27" y="7"/>
                    </a:moveTo>
                    <a:cubicBezTo>
                      <a:pt x="27" y="3"/>
                      <a:pt x="27" y="3"/>
                      <a:pt x="27" y="3"/>
                    </a:cubicBezTo>
                    <a:cubicBezTo>
                      <a:pt x="27" y="1"/>
                      <a:pt x="26" y="0"/>
                      <a:pt x="24" y="0"/>
                    </a:cubicBezTo>
                    <a:cubicBezTo>
                      <a:pt x="3" y="0"/>
                      <a:pt x="3" y="0"/>
                      <a:pt x="3" y="0"/>
                    </a:cubicBezTo>
                    <a:cubicBezTo>
                      <a:pt x="1" y="0"/>
                      <a:pt x="0" y="1"/>
                      <a:pt x="0" y="3"/>
                    </a:cubicBezTo>
                    <a:cubicBezTo>
                      <a:pt x="0" y="18"/>
                      <a:pt x="0" y="18"/>
                      <a:pt x="0" y="18"/>
                    </a:cubicBezTo>
                    <a:cubicBezTo>
                      <a:pt x="0" y="20"/>
                      <a:pt x="1" y="21"/>
                      <a:pt x="3" y="21"/>
                    </a:cubicBezTo>
                    <a:cubicBezTo>
                      <a:pt x="24" y="21"/>
                      <a:pt x="24" y="21"/>
                      <a:pt x="24" y="21"/>
                    </a:cubicBezTo>
                    <a:cubicBezTo>
                      <a:pt x="26" y="21"/>
                      <a:pt x="27" y="20"/>
                      <a:pt x="27" y="18"/>
                    </a:cubicBezTo>
                    <a:cubicBezTo>
                      <a:pt x="27" y="17"/>
                      <a:pt x="27" y="17"/>
                      <a:pt x="27" y="17"/>
                    </a:cubicBezTo>
                    <a:cubicBezTo>
                      <a:pt x="23" y="17"/>
                      <a:pt x="23" y="17"/>
                      <a:pt x="23" y="17"/>
                    </a:cubicBezTo>
                    <a:cubicBezTo>
                      <a:pt x="23" y="15"/>
                      <a:pt x="23" y="15"/>
                      <a:pt x="23" y="15"/>
                    </a:cubicBezTo>
                    <a:cubicBezTo>
                      <a:pt x="27" y="15"/>
                      <a:pt x="27" y="15"/>
                      <a:pt x="27" y="15"/>
                    </a:cubicBezTo>
                    <a:cubicBezTo>
                      <a:pt x="27" y="13"/>
                      <a:pt x="27" y="13"/>
                      <a:pt x="27" y="13"/>
                    </a:cubicBezTo>
                    <a:cubicBezTo>
                      <a:pt x="23" y="13"/>
                      <a:pt x="23" y="13"/>
                      <a:pt x="23" y="13"/>
                    </a:cubicBezTo>
                    <a:cubicBezTo>
                      <a:pt x="23" y="11"/>
                      <a:pt x="23" y="11"/>
                      <a:pt x="23" y="11"/>
                    </a:cubicBezTo>
                    <a:cubicBezTo>
                      <a:pt x="27" y="11"/>
                      <a:pt x="27" y="11"/>
                      <a:pt x="27" y="11"/>
                    </a:cubicBezTo>
                    <a:cubicBezTo>
                      <a:pt x="27" y="8"/>
                      <a:pt x="27" y="8"/>
                      <a:pt x="27" y="8"/>
                    </a:cubicBezTo>
                    <a:cubicBezTo>
                      <a:pt x="23" y="8"/>
                      <a:pt x="23" y="8"/>
                      <a:pt x="23" y="8"/>
                    </a:cubicBezTo>
                    <a:cubicBezTo>
                      <a:pt x="23" y="7"/>
                      <a:pt x="23" y="7"/>
                      <a:pt x="23" y="7"/>
                    </a:cubicBezTo>
                    <a:lnTo>
                      <a:pt x="27" y="7"/>
                    </a:lnTo>
                    <a:close/>
                    <a:moveTo>
                      <a:pt x="15" y="12"/>
                    </a:moveTo>
                    <a:cubicBezTo>
                      <a:pt x="15" y="15"/>
                      <a:pt x="15" y="15"/>
                      <a:pt x="15" y="15"/>
                    </a:cubicBezTo>
                    <a:cubicBezTo>
                      <a:pt x="15" y="15"/>
                      <a:pt x="14" y="16"/>
                      <a:pt x="14" y="16"/>
                    </a:cubicBezTo>
                    <a:cubicBezTo>
                      <a:pt x="13" y="16"/>
                      <a:pt x="12" y="15"/>
                      <a:pt x="12" y="15"/>
                    </a:cubicBezTo>
                    <a:cubicBezTo>
                      <a:pt x="12" y="12"/>
                      <a:pt x="12" y="12"/>
                      <a:pt x="12" y="12"/>
                    </a:cubicBezTo>
                    <a:cubicBezTo>
                      <a:pt x="11" y="12"/>
                      <a:pt x="11" y="11"/>
                      <a:pt x="11" y="10"/>
                    </a:cubicBezTo>
                    <a:cubicBezTo>
                      <a:pt x="11" y="8"/>
                      <a:pt x="12" y="7"/>
                      <a:pt x="14" y="7"/>
                    </a:cubicBezTo>
                    <a:cubicBezTo>
                      <a:pt x="15" y="7"/>
                      <a:pt x="16" y="8"/>
                      <a:pt x="16" y="10"/>
                    </a:cubicBezTo>
                    <a:cubicBezTo>
                      <a:pt x="16" y="11"/>
                      <a:pt x="16" y="12"/>
                      <a:pt x="15"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0" name="Freeform 170"/>
              <p:cNvSpPr/>
              <p:nvPr/>
            </p:nvSpPr>
            <p:spPr bwMode="auto">
              <a:xfrm>
                <a:off x="3281920" y="985414"/>
                <a:ext cx="247650" cy="136525"/>
              </a:xfrm>
              <a:custGeom>
                <a:gdLst>
                  <a:gd fmla="*/ 4 w 22" name="T0"/>
                  <a:gd fmla="*/ 8 h 12" name="T1"/>
                  <a:gd fmla="*/ 9 w 22" name="T2"/>
                  <a:gd fmla="*/ 3 h 12" name="T3"/>
                  <a:gd fmla="*/ 12 w 22" name="T4"/>
                  <a:gd fmla="*/ 3 h 12" name="T5"/>
                  <a:gd fmla="*/ 18 w 22" name="T6"/>
                  <a:gd fmla="*/ 8 h 12" name="T7"/>
                  <a:gd fmla="*/ 18 w 22" name="T8"/>
                  <a:gd fmla="*/ 12 h 12" name="T9"/>
                  <a:gd fmla="*/ 22 w 22" name="T10"/>
                  <a:gd fmla="*/ 12 h 12" name="T11"/>
                  <a:gd fmla="*/ 22 w 22" name="T12"/>
                  <a:gd fmla="*/ 7 h 12" name="T13"/>
                  <a:gd fmla="*/ 14 w 22" name="T14"/>
                  <a:gd fmla="*/ 0 h 12" name="T15"/>
                  <a:gd fmla="*/ 7 w 22" name="T16"/>
                  <a:gd fmla="*/ 0 h 12" name="T17"/>
                  <a:gd fmla="*/ 0 w 22" name="T18"/>
                  <a:gd fmla="*/ 7 h 12" name="T19"/>
                  <a:gd fmla="*/ 0 w 22" name="T20"/>
                  <a:gd fmla="*/ 12 h 12" name="T21"/>
                  <a:gd fmla="*/ 4 w 22" name="T22"/>
                  <a:gd fmla="*/ 12 h 12" name="T23"/>
                  <a:gd fmla="*/ 4 w 22" name="T24"/>
                  <a:gd fmla="*/ 8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22">
                    <a:moveTo>
                      <a:pt x="4" y="8"/>
                    </a:moveTo>
                    <a:cubicBezTo>
                      <a:pt x="4" y="5"/>
                      <a:pt x="6" y="3"/>
                      <a:pt x="9" y="3"/>
                    </a:cubicBezTo>
                    <a:cubicBezTo>
                      <a:pt x="12" y="3"/>
                      <a:pt x="12" y="3"/>
                      <a:pt x="12" y="3"/>
                    </a:cubicBezTo>
                    <a:cubicBezTo>
                      <a:pt x="15" y="3"/>
                      <a:pt x="18" y="5"/>
                      <a:pt x="18" y="8"/>
                    </a:cubicBezTo>
                    <a:cubicBezTo>
                      <a:pt x="18" y="12"/>
                      <a:pt x="18" y="12"/>
                      <a:pt x="18" y="12"/>
                    </a:cubicBezTo>
                    <a:cubicBezTo>
                      <a:pt x="22" y="12"/>
                      <a:pt x="22" y="12"/>
                      <a:pt x="22" y="12"/>
                    </a:cubicBezTo>
                    <a:cubicBezTo>
                      <a:pt x="22" y="7"/>
                      <a:pt x="22" y="7"/>
                      <a:pt x="22" y="7"/>
                    </a:cubicBezTo>
                    <a:cubicBezTo>
                      <a:pt x="22" y="3"/>
                      <a:pt x="18" y="0"/>
                      <a:pt x="14" y="0"/>
                    </a:cubicBezTo>
                    <a:cubicBezTo>
                      <a:pt x="7" y="0"/>
                      <a:pt x="7" y="0"/>
                      <a:pt x="7" y="0"/>
                    </a:cubicBezTo>
                    <a:cubicBezTo>
                      <a:pt x="3" y="0"/>
                      <a:pt x="0" y="3"/>
                      <a:pt x="0" y="7"/>
                    </a:cubicBezTo>
                    <a:cubicBezTo>
                      <a:pt x="0" y="12"/>
                      <a:pt x="0" y="12"/>
                      <a:pt x="0" y="12"/>
                    </a:cubicBezTo>
                    <a:cubicBezTo>
                      <a:pt x="4" y="12"/>
                      <a:pt x="4" y="12"/>
                      <a:pt x="4" y="12"/>
                    </a:cubicBezTo>
                    <a:lnTo>
                      <a:pt x="4" y="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1" name="Freeform 171"/>
              <p:cNvSpPr>
                <a:spLocks noEditPoints="1"/>
              </p:cNvSpPr>
              <p:nvPr/>
            </p:nvSpPr>
            <p:spPr bwMode="auto">
              <a:xfrm>
                <a:off x="3213658" y="456776"/>
                <a:ext cx="371475" cy="371475"/>
              </a:xfrm>
              <a:custGeom>
                <a:gdLst>
                  <a:gd fmla="*/ 17 w 33" name="T0"/>
                  <a:gd fmla="*/ 11 h 33" name="T1"/>
                  <a:gd fmla="*/ 17 w 33" name="T2"/>
                  <a:gd fmla="*/ 11 h 33" name="T3"/>
                  <a:gd fmla="*/ 19 w 33" name="T4"/>
                  <a:gd fmla="*/ 10 h 33" name="T5"/>
                  <a:gd fmla="*/ 20 w 33" name="T6"/>
                  <a:gd fmla="*/ 7 h 33" name="T7"/>
                  <a:gd fmla="*/ 19 w 33" name="T8"/>
                  <a:gd fmla="*/ 5 h 33" name="T9"/>
                  <a:gd fmla="*/ 17 w 33" name="T10"/>
                  <a:gd fmla="*/ 3 h 33" name="T11"/>
                  <a:gd fmla="*/ 14 w 33" name="T12"/>
                  <a:gd fmla="*/ 5 h 33" name="T13"/>
                  <a:gd fmla="*/ 15 w 33" name="T14"/>
                  <a:gd fmla="*/ 5 h 33" name="T15"/>
                  <a:gd fmla="*/ 14 w 33" name="T16"/>
                  <a:gd fmla="*/ 5 h 33" name="T17"/>
                  <a:gd fmla="*/ 13 w 33" name="T18"/>
                  <a:gd fmla="*/ 7 h 33" name="T19"/>
                  <a:gd fmla="*/ 14 w 33" name="T20"/>
                  <a:gd fmla="*/ 10 h 33" name="T21"/>
                  <a:gd fmla="*/ 17 w 33" name="T22"/>
                  <a:gd fmla="*/ 11 h 33" name="T23"/>
                  <a:gd fmla="*/ 20 w 33" name="T24"/>
                  <a:gd fmla="*/ 27 h 33" name="T25"/>
                  <a:gd fmla="*/ 20 w 33" name="T26"/>
                  <a:gd fmla="*/ 27 h 33" name="T27"/>
                  <a:gd fmla="*/ 20 w 33" name="T28"/>
                  <a:gd fmla="*/ 27 h 33" name="T29"/>
                  <a:gd fmla="*/ 20 w 33" name="T30"/>
                  <a:gd fmla="*/ 25 h 33" name="T31"/>
                  <a:gd fmla="*/ 20 w 33" name="T32"/>
                  <a:gd fmla="*/ 11 h 33" name="T33"/>
                  <a:gd fmla="*/ 11 w 33" name="T34"/>
                  <a:gd fmla="*/ 11 h 33" name="T35"/>
                  <a:gd fmla="*/ 11 w 33" name="T36"/>
                  <a:gd fmla="*/ 14 h 33" name="T37"/>
                  <a:gd fmla="*/ 12 w 33" name="T38"/>
                  <a:gd fmla="*/ 14 h 33" name="T39"/>
                  <a:gd fmla="*/ 13 w 33" name="T40"/>
                  <a:gd fmla="*/ 14 h 33" name="T41"/>
                  <a:gd fmla="*/ 13 w 33" name="T42"/>
                  <a:gd fmla="*/ 14 h 33" name="T43"/>
                  <a:gd fmla="*/ 13 w 33" name="T44"/>
                  <a:gd fmla="*/ 14 h 33" name="T45"/>
                  <a:gd fmla="*/ 13 w 33" name="T46"/>
                  <a:gd fmla="*/ 16 h 33" name="T47"/>
                  <a:gd fmla="*/ 13 w 33" name="T48"/>
                  <a:gd fmla="*/ 25 h 33" name="T49"/>
                  <a:gd fmla="*/ 13 w 33" name="T50"/>
                  <a:gd fmla="*/ 26 h 33" name="T51"/>
                  <a:gd fmla="*/ 13 w 33" name="T52"/>
                  <a:gd fmla="*/ 27 h 33" name="T53"/>
                  <a:gd fmla="*/ 12 w 33" name="T54"/>
                  <a:gd fmla="*/ 27 h 33" name="T55"/>
                  <a:gd fmla="*/ 11 w 33" name="T56"/>
                  <a:gd fmla="*/ 27 h 33" name="T57"/>
                  <a:gd fmla="*/ 11 w 33" name="T58"/>
                  <a:gd fmla="*/ 29 h 33" name="T59"/>
                  <a:gd fmla="*/ 22 w 33" name="T60"/>
                  <a:gd fmla="*/ 29 h 33" name="T61"/>
                  <a:gd fmla="*/ 22 w 33" name="T62"/>
                  <a:gd fmla="*/ 28 h 33" name="T63"/>
                  <a:gd fmla="*/ 22 w 33" name="T64"/>
                  <a:gd fmla="*/ 28 h 33" name="T65"/>
                  <a:gd fmla="*/ 22 w 33" name="T66"/>
                  <a:gd fmla="*/ 27 h 33" name="T67"/>
                  <a:gd fmla="*/ 21 w 33" name="T68"/>
                  <a:gd fmla="*/ 27 h 33" name="T69"/>
                  <a:gd fmla="*/ 20 w 33" name="T70"/>
                  <a:gd fmla="*/ 27 h 33" name="T71"/>
                  <a:gd fmla="*/ 17 w 33" name="T72"/>
                  <a:gd fmla="*/ 0 h 33" name="T73"/>
                  <a:gd fmla="*/ 0 w 33" name="T74"/>
                  <a:gd fmla="*/ 16 h 33" name="T75"/>
                  <a:gd fmla="*/ 17 w 33" name="T76"/>
                  <a:gd fmla="*/ 33 h 33" name="T77"/>
                  <a:gd fmla="*/ 33 w 33" name="T78"/>
                  <a:gd fmla="*/ 16 h 33" name="T79"/>
                  <a:gd fmla="*/ 17 w 33" name="T80"/>
                  <a:gd fmla="*/ 0 h 33" name="T81"/>
                  <a:gd fmla="*/ 17 w 33" name="T82"/>
                  <a:gd fmla="*/ 31 h 33" name="T83"/>
                  <a:gd fmla="*/ 2 w 33" name="T84"/>
                  <a:gd fmla="*/ 16 h 33" name="T85"/>
                  <a:gd fmla="*/ 17 w 33" name="T86"/>
                  <a:gd fmla="*/ 2 h 33" name="T87"/>
                  <a:gd fmla="*/ 31 w 33" name="T88"/>
                  <a:gd fmla="*/ 16 h 33" name="T89"/>
                  <a:gd fmla="*/ 17 w 33" name="T90"/>
                  <a:gd fmla="*/ 31 h 3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 w="33">
                    <a:moveTo>
                      <a:pt x="17" y="11"/>
                    </a:moveTo>
                    <a:cubicBezTo>
                      <a:pt x="17" y="11"/>
                      <a:pt x="17" y="11"/>
                      <a:pt x="17" y="11"/>
                    </a:cubicBezTo>
                    <a:cubicBezTo>
                      <a:pt x="18" y="11"/>
                      <a:pt x="19" y="10"/>
                      <a:pt x="19" y="10"/>
                    </a:cubicBezTo>
                    <a:cubicBezTo>
                      <a:pt x="20" y="9"/>
                      <a:pt x="20" y="8"/>
                      <a:pt x="20" y="7"/>
                    </a:cubicBezTo>
                    <a:cubicBezTo>
                      <a:pt x="20" y="6"/>
                      <a:pt x="20" y="5"/>
                      <a:pt x="19" y="5"/>
                    </a:cubicBezTo>
                    <a:cubicBezTo>
                      <a:pt x="19" y="4"/>
                      <a:pt x="18" y="3"/>
                      <a:pt x="17" y="3"/>
                    </a:cubicBezTo>
                    <a:cubicBezTo>
                      <a:pt x="16" y="3"/>
                      <a:pt x="15" y="4"/>
                      <a:pt x="14" y="5"/>
                    </a:cubicBezTo>
                    <a:cubicBezTo>
                      <a:pt x="15" y="5"/>
                      <a:pt x="15" y="5"/>
                      <a:pt x="15" y="5"/>
                    </a:cubicBezTo>
                    <a:cubicBezTo>
                      <a:pt x="14" y="5"/>
                      <a:pt x="14" y="5"/>
                      <a:pt x="14" y="5"/>
                    </a:cubicBezTo>
                    <a:cubicBezTo>
                      <a:pt x="13" y="5"/>
                      <a:pt x="13" y="6"/>
                      <a:pt x="13" y="7"/>
                    </a:cubicBezTo>
                    <a:cubicBezTo>
                      <a:pt x="13" y="8"/>
                      <a:pt x="13" y="9"/>
                      <a:pt x="14" y="10"/>
                    </a:cubicBezTo>
                    <a:cubicBezTo>
                      <a:pt x="15" y="10"/>
                      <a:pt x="16" y="11"/>
                      <a:pt x="17" y="11"/>
                    </a:cubicBezTo>
                    <a:close/>
                    <a:moveTo>
                      <a:pt x="20" y="27"/>
                    </a:moveTo>
                    <a:cubicBezTo>
                      <a:pt x="20" y="27"/>
                      <a:pt x="20" y="27"/>
                      <a:pt x="20" y="27"/>
                    </a:cubicBezTo>
                    <a:cubicBezTo>
                      <a:pt x="20" y="27"/>
                      <a:pt x="20" y="27"/>
                      <a:pt x="20" y="27"/>
                    </a:cubicBezTo>
                    <a:cubicBezTo>
                      <a:pt x="20" y="26"/>
                      <a:pt x="20" y="26"/>
                      <a:pt x="20" y="25"/>
                    </a:cubicBezTo>
                    <a:cubicBezTo>
                      <a:pt x="20" y="11"/>
                      <a:pt x="20" y="11"/>
                      <a:pt x="20" y="11"/>
                    </a:cubicBezTo>
                    <a:cubicBezTo>
                      <a:pt x="11" y="11"/>
                      <a:pt x="11" y="11"/>
                      <a:pt x="11" y="11"/>
                    </a:cubicBezTo>
                    <a:cubicBezTo>
                      <a:pt x="11" y="14"/>
                      <a:pt x="11" y="14"/>
                      <a:pt x="11" y="14"/>
                    </a:cubicBezTo>
                    <a:cubicBezTo>
                      <a:pt x="12" y="14"/>
                      <a:pt x="12" y="14"/>
                      <a:pt x="12" y="14"/>
                    </a:cubicBezTo>
                    <a:cubicBezTo>
                      <a:pt x="13" y="14"/>
                      <a:pt x="13" y="14"/>
                      <a:pt x="13" y="14"/>
                    </a:cubicBezTo>
                    <a:cubicBezTo>
                      <a:pt x="13" y="14"/>
                      <a:pt x="13" y="14"/>
                      <a:pt x="13" y="14"/>
                    </a:cubicBezTo>
                    <a:cubicBezTo>
                      <a:pt x="13" y="14"/>
                      <a:pt x="13" y="14"/>
                      <a:pt x="13" y="14"/>
                    </a:cubicBezTo>
                    <a:cubicBezTo>
                      <a:pt x="13" y="14"/>
                      <a:pt x="13" y="15"/>
                      <a:pt x="13" y="16"/>
                    </a:cubicBezTo>
                    <a:cubicBezTo>
                      <a:pt x="13" y="25"/>
                      <a:pt x="13" y="25"/>
                      <a:pt x="13" y="25"/>
                    </a:cubicBezTo>
                    <a:cubicBezTo>
                      <a:pt x="13" y="26"/>
                      <a:pt x="13" y="26"/>
                      <a:pt x="13" y="26"/>
                    </a:cubicBezTo>
                    <a:cubicBezTo>
                      <a:pt x="13" y="26"/>
                      <a:pt x="13" y="26"/>
                      <a:pt x="13" y="27"/>
                    </a:cubicBezTo>
                    <a:cubicBezTo>
                      <a:pt x="13" y="27"/>
                      <a:pt x="13" y="27"/>
                      <a:pt x="12" y="27"/>
                    </a:cubicBezTo>
                    <a:cubicBezTo>
                      <a:pt x="11" y="27"/>
                      <a:pt x="11" y="27"/>
                      <a:pt x="11" y="27"/>
                    </a:cubicBezTo>
                    <a:cubicBezTo>
                      <a:pt x="11" y="29"/>
                      <a:pt x="11" y="29"/>
                      <a:pt x="11"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1" y="27"/>
                      <a:pt x="20" y="27"/>
                      <a:pt x="20" y="27"/>
                    </a:cubicBezTo>
                    <a:close/>
                    <a:moveTo>
                      <a:pt x="17" y="0"/>
                    </a:moveTo>
                    <a:cubicBezTo>
                      <a:pt x="8" y="0"/>
                      <a:pt x="0" y="7"/>
                      <a:pt x="0" y="16"/>
                    </a:cubicBezTo>
                    <a:cubicBezTo>
                      <a:pt x="0" y="25"/>
                      <a:pt x="8" y="33"/>
                      <a:pt x="17" y="33"/>
                    </a:cubicBezTo>
                    <a:cubicBezTo>
                      <a:pt x="26" y="33"/>
                      <a:pt x="33" y="25"/>
                      <a:pt x="33" y="16"/>
                    </a:cubicBezTo>
                    <a:cubicBezTo>
                      <a:pt x="33" y="7"/>
                      <a:pt x="26" y="0"/>
                      <a:pt x="17" y="0"/>
                    </a:cubicBezTo>
                    <a:close/>
                    <a:moveTo>
                      <a:pt x="17" y="31"/>
                    </a:moveTo>
                    <a:cubicBezTo>
                      <a:pt x="9" y="31"/>
                      <a:pt x="2" y="24"/>
                      <a:pt x="2" y="16"/>
                    </a:cubicBezTo>
                    <a:cubicBezTo>
                      <a:pt x="2" y="9"/>
                      <a:pt x="9" y="2"/>
                      <a:pt x="17" y="2"/>
                    </a:cubicBezTo>
                    <a:cubicBezTo>
                      <a:pt x="24" y="2"/>
                      <a:pt x="31" y="9"/>
                      <a:pt x="31" y="16"/>
                    </a:cubicBezTo>
                    <a:cubicBezTo>
                      <a:pt x="31" y="24"/>
                      <a:pt x="24" y="31"/>
                      <a:pt x="17" y="3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2" name="Freeform 172"/>
              <p:cNvSpPr>
                <a:spLocks noEditPoints="1"/>
              </p:cNvSpPr>
              <p:nvPr/>
            </p:nvSpPr>
            <p:spPr bwMode="auto">
              <a:xfrm>
                <a:off x="3180320" y="2158576"/>
                <a:ext cx="450850" cy="271462"/>
              </a:xfrm>
              <a:custGeom>
                <a:gdLst>
                  <a:gd fmla="*/ 34 w 40" name="T0"/>
                  <a:gd fmla="*/ 2 h 24" name="T1"/>
                  <a:gd fmla="*/ 14 w 40" name="T2"/>
                  <a:gd fmla="*/ 2 h 24" name="T3"/>
                  <a:gd fmla="*/ 11 w 40" name="T4"/>
                  <a:gd fmla="*/ 0 h 24" name="T5"/>
                  <a:gd fmla="*/ 10 w 40" name="T6"/>
                  <a:gd fmla="*/ 0 h 24" name="T7"/>
                  <a:gd fmla="*/ 7 w 40" name="T8"/>
                  <a:gd fmla="*/ 2 h 24" name="T9"/>
                  <a:gd fmla="*/ 5 w 40" name="T10"/>
                  <a:gd fmla="*/ 2 h 24" name="T11"/>
                  <a:gd fmla="*/ 0 w 40" name="T12"/>
                  <a:gd fmla="*/ 8 h 24" name="T13"/>
                  <a:gd fmla="*/ 0 w 40" name="T14"/>
                  <a:gd fmla="*/ 19 h 24" name="T15"/>
                  <a:gd fmla="*/ 5 w 40" name="T16"/>
                  <a:gd fmla="*/ 24 h 24" name="T17"/>
                  <a:gd fmla="*/ 34 w 40" name="T18"/>
                  <a:gd fmla="*/ 24 h 24" name="T19"/>
                  <a:gd fmla="*/ 40 w 40" name="T20"/>
                  <a:gd fmla="*/ 19 h 24" name="T21"/>
                  <a:gd fmla="*/ 40 w 40" name="T22"/>
                  <a:gd fmla="*/ 8 h 24" name="T23"/>
                  <a:gd fmla="*/ 34 w 40" name="T24"/>
                  <a:gd fmla="*/ 2 h 24" name="T25"/>
                  <a:gd fmla="*/ 13 w 40" name="T26"/>
                  <a:gd fmla="*/ 11 h 24" name="T27"/>
                  <a:gd fmla="*/ 5 w 40" name="T28"/>
                  <a:gd fmla="*/ 11 h 24" name="T29"/>
                  <a:gd fmla="*/ 5 w 40" name="T30"/>
                  <a:gd fmla="*/ 7 h 24" name="T31"/>
                  <a:gd fmla="*/ 13 w 40" name="T32"/>
                  <a:gd fmla="*/ 7 h 24" name="T33"/>
                  <a:gd fmla="*/ 13 w 40" name="T34"/>
                  <a:gd fmla="*/ 11 h 24" name="T35"/>
                  <a:gd fmla="*/ 26 w 40" name="T36"/>
                  <a:gd fmla="*/ 21 h 24" name="T37"/>
                  <a:gd fmla="*/ 18 w 40" name="T38"/>
                  <a:gd fmla="*/ 13 h 24" name="T39"/>
                  <a:gd fmla="*/ 26 w 40" name="T40"/>
                  <a:gd fmla="*/ 5 h 24" name="T41"/>
                  <a:gd fmla="*/ 34 w 40" name="T42"/>
                  <a:gd fmla="*/ 13 h 24" name="T43"/>
                  <a:gd fmla="*/ 26 w 40" name="T44"/>
                  <a:gd fmla="*/ 21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40">
                    <a:moveTo>
                      <a:pt x="34" y="2"/>
                    </a:moveTo>
                    <a:cubicBezTo>
                      <a:pt x="14" y="2"/>
                      <a:pt x="14" y="2"/>
                      <a:pt x="14" y="2"/>
                    </a:cubicBezTo>
                    <a:cubicBezTo>
                      <a:pt x="14" y="1"/>
                      <a:pt x="13" y="0"/>
                      <a:pt x="11" y="0"/>
                    </a:cubicBezTo>
                    <a:cubicBezTo>
                      <a:pt x="10" y="0"/>
                      <a:pt x="10" y="0"/>
                      <a:pt x="10" y="0"/>
                    </a:cubicBezTo>
                    <a:cubicBezTo>
                      <a:pt x="8" y="0"/>
                      <a:pt x="7" y="1"/>
                      <a:pt x="7" y="2"/>
                    </a:cubicBezTo>
                    <a:cubicBezTo>
                      <a:pt x="5" y="2"/>
                      <a:pt x="5" y="2"/>
                      <a:pt x="5" y="2"/>
                    </a:cubicBezTo>
                    <a:cubicBezTo>
                      <a:pt x="2" y="2"/>
                      <a:pt x="0" y="5"/>
                      <a:pt x="0" y="8"/>
                    </a:cubicBezTo>
                    <a:cubicBezTo>
                      <a:pt x="0" y="19"/>
                      <a:pt x="0" y="19"/>
                      <a:pt x="0" y="19"/>
                    </a:cubicBezTo>
                    <a:cubicBezTo>
                      <a:pt x="0" y="22"/>
                      <a:pt x="2" y="24"/>
                      <a:pt x="5" y="24"/>
                    </a:cubicBezTo>
                    <a:cubicBezTo>
                      <a:pt x="34" y="24"/>
                      <a:pt x="34" y="24"/>
                      <a:pt x="34" y="24"/>
                    </a:cubicBezTo>
                    <a:cubicBezTo>
                      <a:pt x="37" y="24"/>
                      <a:pt x="40" y="22"/>
                      <a:pt x="40" y="19"/>
                    </a:cubicBezTo>
                    <a:cubicBezTo>
                      <a:pt x="40" y="8"/>
                      <a:pt x="40" y="8"/>
                      <a:pt x="40" y="8"/>
                    </a:cubicBezTo>
                    <a:cubicBezTo>
                      <a:pt x="40" y="5"/>
                      <a:pt x="37" y="2"/>
                      <a:pt x="34" y="2"/>
                    </a:cubicBezTo>
                    <a:close/>
                    <a:moveTo>
                      <a:pt x="13" y="11"/>
                    </a:moveTo>
                    <a:cubicBezTo>
                      <a:pt x="5" y="11"/>
                      <a:pt x="5" y="11"/>
                      <a:pt x="5" y="11"/>
                    </a:cubicBezTo>
                    <a:cubicBezTo>
                      <a:pt x="5" y="7"/>
                      <a:pt x="5" y="7"/>
                      <a:pt x="5" y="7"/>
                    </a:cubicBezTo>
                    <a:cubicBezTo>
                      <a:pt x="13" y="7"/>
                      <a:pt x="13" y="7"/>
                      <a:pt x="13" y="7"/>
                    </a:cubicBezTo>
                    <a:lnTo>
                      <a:pt x="13" y="11"/>
                    </a:lnTo>
                    <a:close/>
                    <a:moveTo>
                      <a:pt x="26" y="21"/>
                    </a:moveTo>
                    <a:cubicBezTo>
                      <a:pt x="22" y="21"/>
                      <a:pt x="18" y="17"/>
                      <a:pt x="18" y="13"/>
                    </a:cubicBezTo>
                    <a:cubicBezTo>
                      <a:pt x="18" y="9"/>
                      <a:pt x="22" y="5"/>
                      <a:pt x="26" y="5"/>
                    </a:cubicBezTo>
                    <a:cubicBezTo>
                      <a:pt x="30" y="5"/>
                      <a:pt x="34" y="9"/>
                      <a:pt x="34" y="13"/>
                    </a:cubicBezTo>
                    <a:cubicBezTo>
                      <a:pt x="34" y="17"/>
                      <a:pt x="30" y="21"/>
                      <a:pt x="26" y="2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3" name="Oval 173"/>
              <p:cNvSpPr>
                <a:spLocks noChangeArrowheads="1"/>
              </p:cNvSpPr>
              <p:nvPr/>
            </p:nvSpPr>
            <p:spPr bwMode="auto">
              <a:xfrm>
                <a:off x="3427970" y="2260176"/>
                <a:ext cx="90488" cy="9048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4" name="Freeform 174"/>
              <p:cNvSpPr/>
              <p:nvPr/>
            </p:nvSpPr>
            <p:spPr bwMode="auto">
              <a:xfrm>
                <a:off x="3293033" y="3952451"/>
                <a:ext cx="214313" cy="77787"/>
              </a:xfrm>
              <a:custGeom>
                <a:gdLst>
                  <a:gd fmla="*/ 15 w 19" name="T0"/>
                  <a:gd fmla="*/ 6 h 7" name="T1"/>
                  <a:gd fmla="*/ 15 w 19" name="T2"/>
                  <a:gd fmla="*/ 6 h 7" name="T3"/>
                  <a:gd fmla="*/ 19 w 19" name="T4"/>
                  <a:gd fmla="*/ 1 h 7" name="T5"/>
                  <a:gd fmla="*/ 19 w 19" name="T6"/>
                  <a:gd fmla="*/ 1 h 7" name="T7"/>
                  <a:gd fmla="*/ 18 w 19" name="T8"/>
                  <a:gd fmla="*/ 1 h 7" name="T9"/>
                  <a:gd fmla="*/ 13 w 19" name="T10"/>
                  <a:gd fmla="*/ 5 h 7" name="T11"/>
                  <a:gd fmla="*/ 6 w 19" name="T12"/>
                  <a:gd fmla="*/ 5 h 7" name="T13"/>
                  <a:gd fmla="*/ 2 w 19" name="T14"/>
                  <a:gd fmla="*/ 1 h 7" name="T15"/>
                  <a:gd fmla="*/ 1 w 19" name="T16"/>
                  <a:gd fmla="*/ 1 h 7" name="T17"/>
                  <a:gd fmla="*/ 1 w 19" name="T18"/>
                  <a:gd fmla="*/ 1 h 7" name="T19"/>
                  <a:gd fmla="*/ 5 w 19" name="T20"/>
                  <a:gd fmla="*/ 6 h 7" name="T21"/>
                  <a:gd fmla="*/ 5 w 19" name="T22"/>
                  <a:gd fmla="*/ 6 h 7" name="T23"/>
                  <a:gd fmla="*/ 5 w 19" name="T24"/>
                  <a:gd fmla="*/ 7 h 7" name="T25"/>
                  <a:gd fmla="*/ 15 w 19" name="T26"/>
                  <a:gd fmla="*/ 7 h 7" name="T27"/>
                  <a:gd fmla="*/ 15 w 19" name="T28"/>
                  <a:gd fmla="*/ 6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19">
                    <a:moveTo>
                      <a:pt x="15" y="6"/>
                    </a:moveTo>
                    <a:cubicBezTo>
                      <a:pt x="15" y="6"/>
                      <a:pt x="15" y="6"/>
                      <a:pt x="15" y="6"/>
                    </a:cubicBezTo>
                    <a:cubicBezTo>
                      <a:pt x="19" y="1"/>
                      <a:pt x="19" y="1"/>
                      <a:pt x="19" y="1"/>
                    </a:cubicBezTo>
                    <a:cubicBezTo>
                      <a:pt x="19" y="1"/>
                      <a:pt x="19" y="1"/>
                      <a:pt x="19" y="1"/>
                    </a:cubicBezTo>
                    <a:cubicBezTo>
                      <a:pt x="19" y="0"/>
                      <a:pt x="18" y="0"/>
                      <a:pt x="18" y="1"/>
                    </a:cubicBezTo>
                    <a:cubicBezTo>
                      <a:pt x="13" y="5"/>
                      <a:pt x="13" y="5"/>
                      <a:pt x="13" y="5"/>
                    </a:cubicBezTo>
                    <a:cubicBezTo>
                      <a:pt x="6" y="5"/>
                      <a:pt x="6" y="5"/>
                      <a:pt x="6" y="5"/>
                    </a:cubicBezTo>
                    <a:cubicBezTo>
                      <a:pt x="2" y="1"/>
                      <a:pt x="2" y="1"/>
                      <a:pt x="2" y="1"/>
                    </a:cubicBezTo>
                    <a:cubicBezTo>
                      <a:pt x="1" y="0"/>
                      <a:pt x="1" y="0"/>
                      <a:pt x="1" y="1"/>
                    </a:cubicBezTo>
                    <a:cubicBezTo>
                      <a:pt x="0" y="1"/>
                      <a:pt x="0" y="1"/>
                      <a:pt x="1" y="1"/>
                    </a:cubicBezTo>
                    <a:cubicBezTo>
                      <a:pt x="5" y="6"/>
                      <a:pt x="5" y="6"/>
                      <a:pt x="5" y="6"/>
                    </a:cubicBezTo>
                    <a:cubicBezTo>
                      <a:pt x="5" y="6"/>
                      <a:pt x="5" y="6"/>
                      <a:pt x="5" y="6"/>
                    </a:cubicBezTo>
                    <a:cubicBezTo>
                      <a:pt x="5" y="7"/>
                      <a:pt x="5" y="7"/>
                      <a:pt x="5" y="7"/>
                    </a:cubicBezTo>
                    <a:cubicBezTo>
                      <a:pt x="15" y="7"/>
                      <a:pt x="15" y="7"/>
                      <a:pt x="15" y="7"/>
                    </a:cubicBezTo>
                    <a:lnTo>
                      <a:pt x="15" y="6"/>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5" name="Freeform 175"/>
              <p:cNvSpPr>
                <a:spLocks noEditPoints="1"/>
              </p:cNvSpPr>
              <p:nvPr/>
            </p:nvSpPr>
            <p:spPr bwMode="auto">
              <a:xfrm>
                <a:off x="3235883" y="4041351"/>
                <a:ext cx="338138" cy="271462"/>
              </a:xfrm>
              <a:custGeom>
                <a:gdLst>
                  <a:gd fmla="*/ 28 w 30" name="T0"/>
                  <a:gd fmla="*/ 0 h 24" name="T1"/>
                  <a:gd fmla="*/ 21 w 30" name="T2"/>
                  <a:gd fmla="*/ 0 h 24" name="T3"/>
                  <a:gd fmla="*/ 20 w 30" name="T4"/>
                  <a:gd fmla="*/ 0 h 24" name="T5"/>
                  <a:gd fmla="*/ 10 w 30" name="T6"/>
                  <a:gd fmla="*/ 0 h 24" name="T7"/>
                  <a:gd fmla="*/ 9 w 30" name="T8"/>
                  <a:gd fmla="*/ 0 h 24" name="T9"/>
                  <a:gd fmla="*/ 1 w 30" name="T10"/>
                  <a:gd fmla="*/ 0 h 24" name="T11"/>
                  <a:gd fmla="*/ 0 w 30" name="T12"/>
                  <a:gd fmla="*/ 1 h 24" name="T13"/>
                  <a:gd fmla="*/ 0 w 30" name="T14"/>
                  <a:gd fmla="*/ 23 h 24" name="T15"/>
                  <a:gd fmla="*/ 1 w 30" name="T16"/>
                  <a:gd fmla="*/ 24 h 24" name="T17"/>
                  <a:gd fmla="*/ 28 w 30" name="T18"/>
                  <a:gd fmla="*/ 24 h 24" name="T19"/>
                  <a:gd fmla="*/ 30 w 30" name="T20"/>
                  <a:gd fmla="*/ 23 h 24" name="T21"/>
                  <a:gd fmla="*/ 30 w 30" name="T22"/>
                  <a:gd fmla="*/ 1 h 24" name="T23"/>
                  <a:gd fmla="*/ 28 w 30" name="T24"/>
                  <a:gd fmla="*/ 0 h 24" name="T25"/>
                  <a:gd fmla="*/ 8 w 30" name="T26"/>
                  <a:gd fmla="*/ 23 h 24" name="T27"/>
                  <a:gd fmla="*/ 7 w 30" name="T28"/>
                  <a:gd fmla="*/ 22 h 24" name="T29"/>
                  <a:gd fmla="*/ 8 w 30" name="T30"/>
                  <a:gd fmla="*/ 21 h 24" name="T31"/>
                  <a:gd fmla="*/ 9 w 30" name="T32"/>
                  <a:gd fmla="*/ 22 h 24" name="T33"/>
                  <a:gd fmla="*/ 8 w 30" name="T34"/>
                  <a:gd fmla="*/ 23 h 24" name="T35"/>
                  <a:gd fmla="*/ 11 w 30" name="T36"/>
                  <a:gd fmla="*/ 23 h 24" name="T37"/>
                  <a:gd fmla="*/ 10 w 30" name="T38"/>
                  <a:gd fmla="*/ 22 h 24" name="T39"/>
                  <a:gd fmla="*/ 11 w 30" name="T40"/>
                  <a:gd fmla="*/ 21 h 24" name="T41"/>
                  <a:gd fmla="*/ 12 w 30" name="T42"/>
                  <a:gd fmla="*/ 22 h 24" name="T43"/>
                  <a:gd fmla="*/ 11 w 30" name="T44"/>
                  <a:gd fmla="*/ 23 h 24" name="T45"/>
                  <a:gd fmla="*/ 15 w 30" name="T46"/>
                  <a:gd fmla="*/ 23 h 24" name="T47"/>
                  <a:gd fmla="*/ 13 w 30" name="T48"/>
                  <a:gd fmla="*/ 22 h 24" name="T49"/>
                  <a:gd fmla="*/ 15 w 30" name="T50"/>
                  <a:gd fmla="*/ 20 h 24" name="T51"/>
                  <a:gd fmla="*/ 16 w 30" name="T52"/>
                  <a:gd fmla="*/ 22 h 24" name="T53"/>
                  <a:gd fmla="*/ 15 w 30" name="T54"/>
                  <a:gd fmla="*/ 23 h 24" name="T55"/>
                  <a:gd fmla="*/ 18 w 30" name="T56"/>
                  <a:gd fmla="*/ 23 h 24" name="T57"/>
                  <a:gd fmla="*/ 17 w 30" name="T58"/>
                  <a:gd fmla="*/ 22 h 24" name="T59"/>
                  <a:gd fmla="*/ 18 w 30" name="T60"/>
                  <a:gd fmla="*/ 21 h 24" name="T61"/>
                  <a:gd fmla="*/ 19 w 30" name="T62"/>
                  <a:gd fmla="*/ 22 h 24" name="T63"/>
                  <a:gd fmla="*/ 18 w 30" name="T64"/>
                  <a:gd fmla="*/ 23 h 24" name="T65"/>
                  <a:gd fmla="*/ 21 w 30" name="T66"/>
                  <a:gd fmla="*/ 23 h 24" name="T67"/>
                  <a:gd fmla="*/ 20 w 30" name="T68"/>
                  <a:gd fmla="*/ 22 h 24" name="T69"/>
                  <a:gd fmla="*/ 21 w 30" name="T70"/>
                  <a:gd fmla="*/ 21 h 24" name="T71"/>
                  <a:gd fmla="*/ 22 w 30" name="T72"/>
                  <a:gd fmla="*/ 22 h 24" name="T73"/>
                  <a:gd fmla="*/ 21 w 30" name="T74"/>
                  <a:gd fmla="*/ 23 h 24" name="T75"/>
                  <a:gd fmla="*/ 28 w 30" name="T76"/>
                  <a:gd fmla="*/ 18 h 24" name="T77"/>
                  <a:gd fmla="*/ 27 w 30" name="T78"/>
                  <a:gd fmla="*/ 19 h 24" name="T79"/>
                  <a:gd fmla="*/ 2 w 30" name="T80"/>
                  <a:gd fmla="*/ 19 h 24" name="T81"/>
                  <a:gd fmla="*/ 1 w 30" name="T82"/>
                  <a:gd fmla="*/ 18 h 24" name="T83"/>
                  <a:gd fmla="*/ 1 w 30" name="T84"/>
                  <a:gd fmla="*/ 3 h 24" name="T85"/>
                  <a:gd fmla="*/ 2 w 30" name="T86"/>
                  <a:gd fmla="*/ 2 h 24" name="T87"/>
                  <a:gd fmla="*/ 8 w 30" name="T88"/>
                  <a:gd fmla="*/ 2 h 24" name="T89"/>
                  <a:gd fmla="*/ 21 w 30" name="T90"/>
                  <a:gd fmla="*/ 2 h 24" name="T91"/>
                  <a:gd fmla="*/ 27 w 30" name="T92"/>
                  <a:gd fmla="*/ 2 h 24" name="T93"/>
                  <a:gd fmla="*/ 28 w 30" name="T94"/>
                  <a:gd fmla="*/ 3 h 24" name="T95"/>
                  <a:gd fmla="*/ 28 w 30" name="T96"/>
                  <a:gd fmla="*/ 18 h 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4" w="30">
                    <a:moveTo>
                      <a:pt x="28" y="0"/>
                    </a:moveTo>
                    <a:cubicBezTo>
                      <a:pt x="21" y="0"/>
                      <a:pt x="21" y="0"/>
                      <a:pt x="21" y="0"/>
                    </a:cubicBezTo>
                    <a:cubicBezTo>
                      <a:pt x="20" y="0"/>
                      <a:pt x="20" y="0"/>
                      <a:pt x="20" y="0"/>
                    </a:cubicBezTo>
                    <a:cubicBezTo>
                      <a:pt x="10" y="0"/>
                      <a:pt x="10" y="0"/>
                      <a:pt x="10" y="0"/>
                    </a:cubicBezTo>
                    <a:cubicBezTo>
                      <a:pt x="9" y="0"/>
                      <a:pt x="9" y="0"/>
                      <a:pt x="9" y="0"/>
                    </a:cubicBezTo>
                    <a:cubicBezTo>
                      <a:pt x="1" y="0"/>
                      <a:pt x="1" y="0"/>
                      <a:pt x="1" y="0"/>
                    </a:cubicBezTo>
                    <a:cubicBezTo>
                      <a:pt x="0" y="0"/>
                      <a:pt x="0" y="0"/>
                      <a:pt x="0" y="1"/>
                    </a:cubicBezTo>
                    <a:cubicBezTo>
                      <a:pt x="0" y="23"/>
                      <a:pt x="0" y="23"/>
                      <a:pt x="0" y="23"/>
                    </a:cubicBezTo>
                    <a:cubicBezTo>
                      <a:pt x="0" y="24"/>
                      <a:pt x="0" y="24"/>
                      <a:pt x="1" y="24"/>
                    </a:cubicBezTo>
                    <a:cubicBezTo>
                      <a:pt x="28" y="24"/>
                      <a:pt x="28" y="24"/>
                      <a:pt x="28" y="24"/>
                    </a:cubicBezTo>
                    <a:cubicBezTo>
                      <a:pt x="29" y="24"/>
                      <a:pt x="30" y="24"/>
                      <a:pt x="30" y="23"/>
                    </a:cubicBezTo>
                    <a:cubicBezTo>
                      <a:pt x="30" y="1"/>
                      <a:pt x="30" y="1"/>
                      <a:pt x="30" y="1"/>
                    </a:cubicBezTo>
                    <a:cubicBezTo>
                      <a:pt x="30" y="0"/>
                      <a:pt x="29" y="0"/>
                      <a:pt x="28" y="0"/>
                    </a:cubicBezTo>
                    <a:close/>
                    <a:moveTo>
                      <a:pt x="8" y="23"/>
                    </a:moveTo>
                    <a:cubicBezTo>
                      <a:pt x="8" y="23"/>
                      <a:pt x="7" y="22"/>
                      <a:pt x="7" y="22"/>
                    </a:cubicBezTo>
                    <a:cubicBezTo>
                      <a:pt x="7" y="21"/>
                      <a:pt x="8" y="21"/>
                      <a:pt x="8" y="21"/>
                    </a:cubicBezTo>
                    <a:cubicBezTo>
                      <a:pt x="9" y="21"/>
                      <a:pt x="9" y="21"/>
                      <a:pt x="9" y="22"/>
                    </a:cubicBezTo>
                    <a:cubicBezTo>
                      <a:pt x="9" y="22"/>
                      <a:pt x="9" y="23"/>
                      <a:pt x="8" y="23"/>
                    </a:cubicBezTo>
                    <a:close/>
                    <a:moveTo>
                      <a:pt x="11" y="23"/>
                    </a:moveTo>
                    <a:cubicBezTo>
                      <a:pt x="11" y="23"/>
                      <a:pt x="10" y="22"/>
                      <a:pt x="10" y="22"/>
                    </a:cubicBezTo>
                    <a:cubicBezTo>
                      <a:pt x="10" y="21"/>
                      <a:pt x="11" y="21"/>
                      <a:pt x="11" y="21"/>
                    </a:cubicBezTo>
                    <a:cubicBezTo>
                      <a:pt x="12" y="21"/>
                      <a:pt x="12" y="21"/>
                      <a:pt x="12" y="22"/>
                    </a:cubicBezTo>
                    <a:cubicBezTo>
                      <a:pt x="12" y="22"/>
                      <a:pt x="12" y="23"/>
                      <a:pt x="11" y="23"/>
                    </a:cubicBezTo>
                    <a:close/>
                    <a:moveTo>
                      <a:pt x="15" y="23"/>
                    </a:moveTo>
                    <a:cubicBezTo>
                      <a:pt x="14" y="23"/>
                      <a:pt x="13" y="22"/>
                      <a:pt x="13" y="22"/>
                    </a:cubicBezTo>
                    <a:cubicBezTo>
                      <a:pt x="13" y="21"/>
                      <a:pt x="14" y="20"/>
                      <a:pt x="15" y="20"/>
                    </a:cubicBezTo>
                    <a:cubicBezTo>
                      <a:pt x="16" y="20"/>
                      <a:pt x="16" y="21"/>
                      <a:pt x="16" y="22"/>
                    </a:cubicBezTo>
                    <a:cubicBezTo>
                      <a:pt x="16" y="22"/>
                      <a:pt x="16" y="23"/>
                      <a:pt x="15" y="23"/>
                    </a:cubicBezTo>
                    <a:close/>
                    <a:moveTo>
                      <a:pt x="18" y="23"/>
                    </a:moveTo>
                    <a:cubicBezTo>
                      <a:pt x="17" y="23"/>
                      <a:pt x="17" y="22"/>
                      <a:pt x="17" y="22"/>
                    </a:cubicBezTo>
                    <a:cubicBezTo>
                      <a:pt x="17" y="21"/>
                      <a:pt x="17" y="21"/>
                      <a:pt x="18" y="21"/>
                    </a:cubicBezTo>
                    <a:cubicBezTo>
                      <a:pt x="18" y="21"/>
                      <a:pt x="19" y="21"/>
                      <a:pt x="19" y="22"/>
                    </a:cubicBezTo>
                    <a:cubicBezTo>
                      <a:pt x="19" y="22"/>
                      <a:pt x="18" y="23"/>
                      <a:pt x="18" y="23"/>
                    </a:cubicBezTo>
                    <a:close/>
                    <a:moveTo>
                      <a:pt x="21" y="23"/>
                    </a:moveTo>
                    <a:cubicBezTo>
                      <a:pt x="21" y="23"/>
                      <a:pt x="20" y="22"/>
                      <a:pt x="20" y="22"/>
                    </a:cubicBezTo>
                    <a:cubicBezTo>
                      <a:pt x="20" y="21"/>
                      <a:pt x="21" y="21"/>
                      <a:pt x="21" y="21"/>
                    </a:cubicBezTo>
                    <a:cubicBezTo>
                      <a:pt x="22" y="21"/>
                      <a:pt x="22" y="21"/>
                      <a:pt x="22" y="22"/>
                    </a:cubicBezTo>
                    <a:cubicBezTo>
                      <a:pt x="22" y="22"/>
                      <a:pt x="22" y="23"/>
                      <a:pt x="21" y="23"/>
                    </a:cubicBezTo>
                    <a:close/>
                    <a:moveTo>
                      <a:pt x="28" y="18"/>
                    </a:moveTo>
                    <a:cubicBezTo>
                      <a:pt x="28" y="19"/>
                      <a:pt x="28" y="19"/>
                      <a:pt x="27" y="19"/>
                    </a:cubicBezTo>
                    <a:cubicBezTo>
                      <a:pt x="2" y="19"/>
                      <a:pt x="2" y="19"/>
                      <a:pt x="2" y="19"/>
                    </a:cubicBezTo>
                    <a:cubicBezTo>
                      <a:pt x="2" y="19"/>
                      <a:pt x="1" y="19"/>
                      <a:pt x="1" y="18"/>
                    </a:cubicBezTo>
                    <a:cubicBezTo>
                      <a:pt x="1" y="3"/>
                      <a:pt x="1" y="3"/>
                      <a:pt x="1" y="3"/>
                    </a:cubicBezTo>
                    <a:cubicBezTo>
                      <a:pt x="1" y="2"/>
                      <a:pt x="2" y="2"/>
                      <a:pt x="2" y="2"/>
                    </a:cubicBezTo>
                    <a:cubicBezTo>
                      <a:pt x="8" y="2"/>
                      <a:pt x="8" y="2"/>
                      <a:pt x="8" y="2"/>
                    </a:cubicBezTo>
                    <a:cubicBezTo>
                      <a:pt x="21" y="2"/>
                      <a:pt x="21" y="2"/>
                      <a:pt x="21" y="2"/>
                    </a:cubicBezTo>
                    <a:cubicBezTo>
                      <a:pt x="27" y="2"/>
                      <a:pt x="27" y="2"/>
                      <a:pt x="27" y="2"/>
                    </a:cubicBezTo>
                    <a:cubicBezTo>
                      <a:pt x="28" y="2"/>
                      <a:pt x="28" y="2"/>
                      <a:pt x="28" y="3"/>
                    </a:cubicBezTo>
                    <a:lnTo>
                      <a:pt x="28" y="1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6" name="Freeform 176"/>
              <p:cNvSpPr>
                <a:spLocks noEditPoints="1"/>
              </p:cNvSpPr>
              <p:nvPr/>
            </p:nvSpPr>
            <p:spPr bwMode="auto">
              <a:xfrm>
                <a:off x="3213658" y="1652164"/>
                <a:ext cx="382588" cy="247650"/>
              </a:xfrm>
              <a:custGeom>
                <a:gdLst>
                  <a:gd fmla="*/ 26 w 34" name="T0"/>
                  <a:gd fmla="*/ 0 h 22" name="T1"/>
                  <a:gd fmla="*/ 25 w 34" name="T2"/>
                  <a:gd fmla="*/ 0 h 22" name="T3"/>
                  <a:gd fmla="*/ 26 w 34" name="T4"/>
                  <a:gd fmla="*/ 1 h 22" name="T5"/>
                  <a:gd fmla="*/ 26 w 34" name="T6"/>
                  <a:gd fmla="*/ 2 h 22" name="T7"/>
                  <a:gd fmla="*/ 23 w 34" name="T8"/>
                  <a:gd fmla="*/ 2 h 22" name="T9"/>
                  <a:gd fmla="*/ 23 w 34" name="T10"/>
                  <a:gd fmla="*/ 1 h 22" name="T11"/>
                  <a:gd fmla="*/ 23 w 34" name="T12"/>
                  <a:gd fmla="*/ 0 h 22" name="T13"/>
                  <a:gd fmla="*/ 10 w 34" name="T14"/>
                  <a:gd fmla="*/ 0 h 22" name="T15"/>
                  <a:gd fmla="*/ 10 w 34" name="T16"/>
                  <a:gd fmla="*/ 1 h 22" name="T17"/>
                  <a:gd fmla="*/ 10 w 34" name="T18"/>
                  <a:gd fmla="*/ 2 h 22" name="T19"/>
                  <a:gd fmla="*/ 8 w 34" name="T20"/>
                  <a:gd fmla="*/ 2 h 22" name="T21"/>
                  <a:gd fmla="*/ 8 w 34" name="T22"/>
                  <a:gd fmla="*/ 1 h 22" name="T23"/>
                  <a:gd fmla="*/ 8 w 34" name="T24"/>
                  <a:gd fmla="*/ 0 h 22" name="T25"/>
                  <a:gd fmla="*/ 7 w 34" name="T26"/>
                  <a:gd fmla="*/ 0 h 22" name="T27"/>
                  <a:gd fmla="*/ 0 w 34" name="T28"/>
                  <a:gd fmla="*/ 7 h 22" name="T29"/>
                  <a:gd fmla="*/ 0 w 34" name="T30"/>
                  <a:gd fmla="*/ 15 h 22" name="T31"/>
                  <a:gd fmla="*/ 7 w 34" name="T32"/>
                  <a:gd fmla="*/ 22 h 22" name="T33"/>
                  <a:gd fmla="*/ 26 w 34" name="T34"/>
                  <a:gd fmla="*/ 22 h 22" name="T35"/>
                  <a:gd fmla="*/ 34 w 34" name="T36"/>
                  <a:gd fmla="*/ 15 h 22" name="T37"/>
                  <a:gd fmla="*/ 34 w 34" name="T38"/>
                  <a:gd fmla="*/ 7 h 22" name="T39"/>
                  <a:gd fmla="*/ 26 w 34" name="T40"/>
                  <a:gd fmla="*/ 0 h 22" name="T41"/>
                  <a:gd fmla="*/ 27 w 34" name="T42"/>
                  <a:gd fmla="*/ 18 h 22" name="T43"/>
                  <a:gd fmla="*/ 6 w 34" name="T44"/>
                  <a:gd fmla="*/ 18 h 22" name="T45"/>
                  <a:gd fmla="*/ 5 w 34" name="T46"/>
                  <a:gd fmla="*/ 16 h 22" name="T47"/>
                  <a:gd fmla="*/ 6 w 34" name="T48"/>
                  <a:gd fmla="*/ 15 h 22" name="T49"/>
                  <a:gd fmla="*/ 27 w 34" name="T50"/>
                  <a:gd fmla="*/ 15 h 22" name="T51"/>
                  <a:gd fmla="*/ 29 w 34" name="T52"/>
                  <a:gd fmla="*/ 16 h 22" name="T53"/>
                  <a:gd fmla="*/ 27 w 34" name="T54"/>
                  <a:gd fmla="*/ 18 h 22" name="T55"/>
                  <a:gd fmla="*/ 27 w 34" name="T56"/>
                  <a:gd fmla="*/ 13 h 22" name="T57"/>
                  <a:gd fmla="*/ 6 w 34" name="T58"/>
                  <a:gd fmla="*/ 13 h 22" name="T59"/>
                  <a:gd fmla="*/ 5 w 34" name="T60"/>
                  <a:gd fmla="*/ 11 h 22" name="T61"/>
                  <a:gd fmla="*/ 6 w 34" name="T62"/>
                  <a:gd fmla="*/ 10 h 22" name="T63"/>
                  <a:gd fmla="*/ 27 w 34" name="T64"/>
                  <a:gd fmla="*/ 10 h 22" name="T65"/>
                  <a:gd fmla="*/ 29 w 34" name="T66"/>
                  <a:gd fmla="*/ 11 h 22" name="T67"/>
                  <a:gd fmla="*/ 27 w 34" name="T68"/>
                  <a:gd fmla="*/ 13 h 22" name="T69"/>
                  <a:gd fmla="*/ 27 w 34" name="T70"/>
                  <a:gd fmla="*/ 8 h 22" name="T71"/>
                  <a:gd fmla="*/ 6 w 34" name="T72"/>
                  <a:gd fmla="*/ 8 h 22" name="T73"/>
                  <a:gd fmla="*/ 5 w 34" name="T74"/>
                  <a:gd fmla="*/ 6 h 22" name="T75"/>
                  <a:gd fmla="*/ 6 w 34" name="T76"/>
                  <a:gd fmla="*/ 5 h 22" name="T77"/>
                  <a:gd fmla="*/ 27 w 34" name="T78"/>
                  <a:gd fmla="*/ 5 h 22" name="T79"/>
                  <a:gd fmla="*/ 29 w 34" name="T80"/>
                  <a:gd fmla="*/ 6 h 22" name="T81"/>
                  <a:gd fmla="*/ 27 w 34" name="T82"/>
                  <a:gd fmla="*/ 8 h 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2" w="34">
                    <a:moveTo>
                      <a:pt x="26" y="0"/>
                    </a:moveTo>
                    <a:cubicBezTo>
                      <a:pt x="25" y="0"/>
                      <a:pt x="25" y="0"/>
                      <a:pt x="25" y="0"/>
                    </a:cubicBezTo>
                    <a:cubicBezTo>
                      <a:pt x="26" y="0"/>
                      <a:pt x="26" y="1"/>
                      <a:pt x="26" y="1"/>
                    </a:cubicBezTo>
                    <a:cubicBezTo>
                      <a:pt x="26" y="2"/>
                      <a:pt x="26" y="2"/>
                      <a:pt x="26" y="2"/>
                    </a:cubicBezTo>
                    <a:cubicBezTo>
                      <a:pt x="23" y="2"/>
                      <a:pt x="23" y="2"/>
                      <a:pt x="23" y="2"/>
                    </a:cubicBezTo>
                    <a:cubicBezTo>
                      <a:pt x="23" y="1"/>
                      <a:pt x="23" y="1"/>
                      <a:pt x="23" y="1"/>
                    </a:cubicBezTo>
                    <a:cubicBezTo>
                      <a:pt x="23" y="1"/>
                      <a:pt x="23" y="0"/>
                      <a:pt x="23" y="0"/>
                    </a:cubicBezTo>
                    <a:cubicBezTo>
                      <a:pt x="10" y="0"/>
                      <a:pt x="10" y="0"/>
                      <a:pt x="10" y="0"/>
                    </a:cubicBezTo>
                    <a:cubicBezTo>
                      <a:pt x="10" y="0"/>
                      <a:pt x="10" y="1"/>
                      <a:pt x="10" y="1"/>
                    </a:cubicBezTo>
                    <a:cubicBezTo>
                      <a:pt x="10" y="2"/>
                      <a:pt x="10" y="2"/>
                      <a:pt x="10" y="2"/>
                    </a:cubicBezTo>
                    <a:cubicBezTo>
                      <a:pt x="8" y="2"/>
                      <a:pt x="8" y="2"/>
                      <a:pt x="8" y="2"/>
                    </a:cubicBezTo>
                    <a:cubicBezTo>
                      <a:pt x="8" y="1"/>
                      <a:pt x="8" y="1"/>
                      <a:pt x="8" y="1"/>
                    </a:cubicBezTo>
                    <a:cubicBezTo>
                      <a:pt x="8" y="1"/>
                      <a:pt x="8" y="0"/>
                      <a:pt x="8" y="0"/>
                    </a:cubicBezTo>
                    <a:cubicBezTo>
                      <a:pt x="7" y="0"/>
                      <a:pt x="7" y="0"/>
                      <a:pt x="7" y="0"/>
                    </a:cubicBezTo>
                    <a:cubicBezTo>
                      <a:pt x="3" y="0"/>
                      <a:pt x="0" y="3"/>
                      <a:pt x="0" y="7"/>
                    </a:cubicBezTo>
                    <a:cubicBezTo>
                      <a:pt x="0" y="15"/>
                      <a:pt x="0" y="15"/>
                      <a:pt x="0" y="15"/>
                    </a:cubicBezTo>
                    <a:cubicBezTo>
                      <a:pt x="0" y="19"/>
                      <a:pt x="3" y="22"/>
                      <a:pt x="7" y="22"/>
                    </a:cubicBezTo>
                    <a:cubicBezTo>
                      <a:pt x="26" y="22"/>
                      <a:pt x="26" y="22"/>
                      <a:pt x="26" y="22"/>
                    </a:cubicBezTo>
                    <a:cubicBezTo>
                      <a:pt x="30" y="22"/>
                      <a:pt x="34" y="19"/>
                      <a:pt x="34" y="15"/>
                    </a:cubicBezTo>
                    <a:cubicBezTo>
                      <a:pt x="34" y="7"/>
                      <a:pt x="34" y="7"/>
                      <a:pt x="34" y="7"/>
                    </a:cubicBezTo>
                    <a:cubicBezTo>
                      <a:pt x="34" y="3"/>
                      <a:pt x="30" y="0"/>
                      <a:pt x="26" y="0"/>
                    </a:cubicBezTo>
                    <a:close/>
                    <a:moveTo>
                      <a:pt x="27" y="18"/>
                    </a:moveTo>
                    <a:cubicBezTo>
                      <a:pt x="6" y="18"/>
                      <a:pt x="6" y="18"/>
                      <a:pt x="6" y="18"/>
                    </a:cubicBezTo>
                    <a:cubicBezTo>
                      <a:pt x="6" y="18"/>
                      <a:pt x="5" y="17"/>
                      <a:pt x="5" y="16"/>
                    </a:cubicBezTo>
                    <a:cubicBezTo>
                      <a:pt x="5" y="16"/>
                      <a:pt x="6" y="15"/>
                      <a:pt x="6" y="15"/>
                    </a:cubicBezTo>
                    <a:cubicBezTo>
                      <a:pt x="27" y="15"/>
                      <a:pt x="27" y="15"/>
                      <a:pt x="27" y="15"/>
                    </a:cubicBezTo>
                    <a:cubicBezTo>
                      <a:pt x="28" y="15"/>
                      <a:pt x="29" y="16"/>
                      <a:pt x="29" y="16"/>
                    </a:cubicBezTo>
                    <a:cubicBezTo>
                      <a:pt x="29" y="17"/>
                      <a:pt x="28" y="18"/>
                      <a:pt x="27" y="18"/>
                    </a:cubicBezTo>
                    <a:close/>
                    <a:moveTo>
                      <a:pt x="27" y="13"/>
                    </a:moveTo>
                    <a:cubicBezTo>
                      <a:pt x="6" y="13"/>
                      <a:pt x="6" y="13"/>
                      <a:pt x="6" y="13"/>
                    </a:cubicBezTo>
                    <a:cubicBezTo>
                      <a:pt x="6" y="13"/>
                      <a:pt x="5" y="12"/>
                      <a:pt x="5" y="11"/>
                    </a:cubicBezTo>
                    <a:cubicBezTo>
                      <a:pt x="5" y="11"/>
                      <a:pt x="6" y="10"/>
                      <a:pt x="6" y="10"/>
                    </a:cubicBezTo>
                    <a:cubicBezTo>
                      <a:pt x="27" y="10"/>
                      <a:pt x="27" y="10"/>
                      <a:pt x="27" y="10"/>
                    </a:cubicBezTo>
                    <a:cubicBezTo>
                      <a:pt x="28" y="10"/>
                      <a:pt x="29" y="11"/>
                      <a:pt x="29" y="11"/>
                    </a:cubicBezTo>
                    <a:cubicBezTo>
                      <a:pt x="29" y="12"/>
                      <a:pt x="28" y="13"/>
                      <a:pt x="27" y="13"/>
                    </a:cubicBezTo>
                    <a:close/>
                    <a:moveTo>
                      <a:pt x="27" y="8"/>
                    </a:moveTo>
                    <a:cubicBezTo>
                      <a:pt x="6" y="8"/>
                      <a:pt x="6" y="8"/>
                      <a:pt x="6" y="8"/>
                    </a:cubicBezTo>
                    <a:cubicBezTo>
                      <a:pt x="6" y="8"/>
                      <a:pt x="5" y="7"/>
                      <a:pt x="5" y="6"/>
                    </a:cubicBezTo>
                    <a:cubicBezTo>
                      <a:pt x="5" y="6"/>
                      <a:pt x="6" y="5"/>
                      <a:pt x="6" y="5"/>
                    </a:cubicBezTo>
                    <a:cubicBezTo>
                      <a:pt x="27" y="5"/>
                      <a:pt x="27" y="5"/>
                      <a:pt x="27" y="5"/>
                    </a:cubicBezTo>
                    <a:cubicBezTo>
                      <a:pt x="28" y="5"/>
                      <a:pt x="29" y="6"/>
                      <a:pt x="29" y="6"/>
                    </a:cubicBezTo>
                    <a:cubicBezTo>
                      <a:pt x="29" y="7"/>
                      <a:pt x="28" y="8"/>
                      <a:pt x="27"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7" name="Freeform 177"/>
              <p:cNvSpPr/>
              <p:nvPr/>
            </p:nvSpPr>
            <p:spPr bwMode="auto">
              <a:xfrm>
                <a:off x="3304145" y="1583901"/>
                <a:ext cx="190500" cy="79375"/>
              </a:xfrm>
              <a:custGeom>
                <a:gdLst>
                  <a:gd fmla="*/ 17 w 17" name="T0"/>
                  <a:gd fmla="*/ 6 h 7" name="T1"/>
                  <a:gd fmla="*/ 12 w 17" name="T2"/>
                  <a:gd fmla="*/ 0 h 7" name="T3"/>
                  <a:gd fmla="*/ 5 w 17" name="T4"/>
                  <a:gd fmla="*/ 0 h 7" name="T5"/>
                  <a:gd fmla="*/ 0 w 17" name="T6"/>
                  <a:gd fmla="*/ 6 h 7" name="T7"/>
                  <a:gd fmla="*/ 0 w 17" name="T8"/>
                  <a:gd fmla="*/ 7 h 7" name="T9"/>
                  <a:gd fmla="*/ 2 w 17" name="T10"/>
                  <a:gd fmla="*/ 7 h 7" name="T11"/>
                  <a:gd fmla="*/ 2 w 17" name="T12"/>
                  <a:gd fmla="*/ 6 h 7" name="T13"/>
                  <a:gd fmla="*/ 6 w 17" name="T14"/>
                  <a:gd fmla="*/ 2 h 7" name="T15"/>
                  <a:gd fmla="*/ 11 w 17" name="T16"/>
                  <a:gd fmla="*/ 2 h 7" name="T17"/>
                  <a:gd fmla="*/ 15 w 17" name="T18"/>
                  <a:gd fmla="*/ 6 h 7" name="T19"/>
                  <a:gd fmla="*/ 15 w 17" name="T20"/>
                  <a:gd fmla="*/ 7 h 7" name="T21"/>
                  <a:gd fmla="*/ 17 w 17" name="T22"/>
                  <a:gd fmla="*/ 7 h 7" name="T23"/>
                  <a:gd fmla="*/ 17 w 17" name="T24"/>
                  <a:gd fmla="*/ 6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7">
                    <a:moveTo>
                      <a:pt x="17" y="6"/>
                    </a:moveTo>
                    <a:cubicBezTo>
                      <a:pt x="16" y="2"/>
                      <a:pt x="15" y="0"/>
                      <a:pt x="12" y="0"/>
                    </a:cubicBezTo>
                    <a:cubicBezTo>
                      <a:pt x="5" y="0"/>
                      <a:pt x="5" y="0"/>
                      <a:pt x="5" y="0"/>
                    </a:cubicBezTo>
                    <a:cubicBezTo>
                      <a:pt x="3" y="0"/>
                      <a:pt x="1" y="2"/>
                      <a:pt x="0" y="6"/>
                    </a:cubicBezTo>
                    <a:cubicBezTo>
                      <a:pt x="0" y="6"/>
                      <a:pt x="0" y="7"/>
                      <a:pt x="0" y="7"/>
                    </a:cubicBezTo>
                    <a:cubicBezTo>
                      <a:pt x="2" y="7"/>
                      <a:pt x="2" y="7"/>
                      <a:pt x="2" y="7"/>
                    </a:cubicBezTo>
                    <a:cubicBezTo>
                      <a:pt x="2" y="7"/>
                      <a:pt x="2" y="6"/>
                      <a:pt x="2" y="6"/>
                    </a:cubicBezTo>
                    <a:cubicBezTo>
                      <a:pt x="3" y="3"/>
                      <a:pt x="4" y="2"/>
                      <a:pt x="6" y="2"/>
                    </a:cubicBezTo>
                    <a:cubicBezTo>
                      <a:pt x="11" y="2"/>
                      <a:pt x="11" y="2"/>
                      <a:pt x="11" y="2"/>
                    </a:cubicBezTo>
                    <a:cubicBezTo>
                      <a:pt x="13" y="2"/>
                      <a:pt x="15" y="3"/>
                      <a:pt x="15" y="6"/>
                    </a:cubicBezTo>
                    <a:cubicBezTo>
                      <a:pt x="15" y="6"/>
                      <a:pt x="15" y="7"/>
                      <a:pt x="15" y="7"/>
                    </a:cubicBezTo>
                    <a:cubicBezTo>
                      <a:pt x="17" y="7"/>
                      <a:pt x="17" y="7"/>
                      <a:pt x="17" y="7"/>
                    </a:cubicBezTo>
                    <a:cubicBezTo>
                      <a:pt x="17" y="7"/>
                      <a:pt x="17" y="6"/>
                      <a:pt x="17" y="6"/>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8" name="Freeform 178"/>
              <p:cNvSpPr>
                <a:spLocks noEditPoints="1"/>
              </p:cNvSpPr>
              <p:nvPr/>
            </p:nvSpPr>
            <p:spPr bwMode="auto">
              <a:xfrm>
                <a:off x="3224770" y="3342851"/>
                <a:ext cx="349250" cy="371475"/>
              </a:xfrm>
              <a:custGeom>
                <a:gdLst>
                  <a:gd fmla="*/ 29 w 31" name="T0"/>
                  <a:gd fmla="*/ 0 h 33" name="T1"/>
                  <a:gd fmla="*/ 2 w 31" name="T2"/>
                  <a:gd fmla="*/ 0 h 33" name="T3"/>
                  <a:gd fmla="*/ 0 w 31" name="T4"/>
                  <a:gd fmla="*/ 2 h 33" name="T5"/>
                  <a:gd fmla="*/ 0 w 31" name="T6"/>
                  <a:gd fmla="*/ 31 h 33" name="T7"/>
                  <a:gd fmla="*/ 2 w 31" name="T8"/>
                  <a:gd fmla="*/ 33 h 33" name="T9"/>
                  <a:gd fmla="*/ 29 w 31" name="T10"/>
                  <a:gd fmla="*/ 33 h 33" name="T11"/>
                  <a:gd fmla="*/ 31 w 31" name="T12"/>
                  <a:gd fmla="*/ 31 h 33" name="T13"/>
                  <a:gd fmla="*/ 31 w 31" name="T14"/>
                  <a:gd fmla="*/ 2 h 33" name="T15"/>
                  <a:gd fmla="*/ 29 w 31" name="T16"/>
                  <a:gd fmla="*/ 0 h 33" name="T17"/>
                  <a:gd fmla="*/ 29 w 31" name="T18"/>
                  <a:gd fmla="*/ 28 h 33" name="T19"/>
                  <a:gd fmla="*/ 26 w 31" name="T20"/>
                  <a:gd fmla="*/ 31 h 33" name="T21"/>
                  <a:gd fmla="*/ 5 w 31" name="T22"/>
                  <a:gd fmla="*/ 31 h 33" name="T23"/>
                  <a:gd fmla="*/ 3 w 31" name="T24"/>
                  <a:gd fmla="*/ 28 h 33" name="T25"/>
                  <a:gd fmla="*/ 3 w 31" name="T26"/>
                  <a:gd fmla="*/ 5 h 33" name="T27"/>
                  <a:gd fmla="*/ 5 w 31" name="T28"/>
                  <a:gd fmla="*/ 2 h 33" name="T29"/>
                  <a:gd fmla="*/ 26 w 31" name="T30"/>
                  <a:gd fmla="*/ 2 h 33" name="T31"/>
                  <a:gd fmla="*/ 29 w 31" name="T32"/>
                  <a:gd fmla="*/ 5 h 33" name="T33"/>
                  <a:gd fmla="*/ 29 w 31" name="T34"/>
                  <a:gd fmla="*/ 28 h 3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 w="31">
                    <a:moveTo>
                      <a:pt x="29" y="0"/>
                    </a:moveTo>
                    <a:cubicBezTo>
                      <a:pt x="2" y="0"/>
                      <a:pt x="2" y="0"/>
                      <a:pt x="2" y="0"/>
                    </a:cubicBezTo>
                    <a:cubicBezTo>
                      <a:pt x="1" y="0"/>
                      <a:pt x="0" y="1"/>
                      <a:pt x="0" y="2"/>
                    </a:cubicBezTo>
                    <a:cubicBezTo>
                      <a:pt x="0" y="31"/>
                      <a:pt x="0" y="31"/>
                      <a:pt x="0" y="31"/>
                    </a:cubicBezTo>
                    <a:cubicBezTo>
                      <a:pt x="0" y="32"/>
                      <a:pt x="1" y="33"/>
                      <a:pt x="2" y="33"/>
                    </a:cubicBezTo>
                    <a:cubicBezTo>
                      <a:pt x="29" y="33"/>
                      <a:pt x="29" y="33"/>
                      <a:pt x="29" y="33"/>
                    </a:cubicBezTo>
                    <a:cubicBezTo>
                      <a:pt x="30" y="33"/>
                      <a:pt x="31" y="32"/>
                      <a:pt x="31" y="31"/>
                    </a:cubicBezTo>
                    <a:cubicBezTo>
                      <a:pt x="31" y="2"/>
                      <a:pt x="31" y="2"/>
                      <a:pt x="31" y="2"/>
                    </a:cubicBezTo>
                    <a:cubicBezTo>
                      <a:pt x="31" y="1"/>
                      <a:pt x="30" y="0"/>
                      <a:pt x="29" y="0"/>
                    </a:cubicBezTo>
                    <a:close/>
                    <a:moveTo>
                      <a:pt x="29" y="28"/>
                    </a:moveTo>
                    <a:cubicBezTo>
                      <a:pt x="29" y="30"/>
                      <a:pt x="28" y="31"/>
                      <a:pt x="26" y="31"/>
                    </a:cubicBezTo>
                    <a:cubicBezTo>
                      <a:pt x="5" y="31"/>
                      <a:pt x="5" y="31"/>
                      <a:pt x="5" y="31"/>
                    </a:cubicBezTo>
                    <a:cubicBezTo>
                      <a:pt x="4" y="31"/>
                      <a:pt x="3" y="30"/>
                      <a:pt x="3" y="28"/>
                    </a:cubicBezTo>
                    <a:cubicBezTo>
                      <a:pt x="3" y="5"/>
                      <a:pt x="3" y="5"/>
                      <a:pt x="3" y="5"/>
                    </a:cubicBezTo>
                    <a:cubicBezTo>
                      <a:pt x="3" y="3"/>
                      <a:pt x="4" y="2"/>
                      <a:pt x="5" y="2"/>
                    </a:cubicBezTo>
                    <a:cubicBezTo>
                      <a:pt x="26" y="2"/>
                      <a:pt x="26" y="2"/>
                      <a:pt x="26" y="2"/>
                    </a:cubicBezTo>
                    <a:cubicBezTo>
                      <a:pt x="28" y="2"/>
                      <a:pt x="29" y="3"/>
                      <a:pt x="29" y="5"/>
                    </a:cubicBezTo>
                    <a:lnTo>
                      <a:pt x="29" y="2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9" name="Freeform 179"/>
              <p:cNvSpPr>
                <a:spLocks noEditPoints="1"/>
              </p:cNvSpPr>
              <p:nvPr/>
            </p:nvSpPr>
            <p:spPr bwMode="auto">
              <a:xfrm>
                <a:off x="3270808" y="3376189"/>
                <a:ext cx="269875" cy="304800"/>
              </a:xfrm>
              <a:custGeom>
                <a:gdLst>
                  <a:gd fmla="*/ 23 w 24" name="T0"/>
                  <a:gd fmla="*/ 1 h 27" name="T1"/>
                  <a:gd fmla="*/ 22 w 24" name="T2"/>
                  <a:gd fmla="*/ 0 h 27" name="T3"/>
                  <a:gd fmla="*/ 1 w 24" name="T4"/>
                  <a:gd fmla="*/ 0 h 27" name="T5"/>
                  <a:gd fmla="*/ 0 w 24" name="T6"/>
                  <a:gd fmla="*/ 1 h 27" name="T7"/>
                  <a:gd fmla="*/ 0 w 24" name="T8"/>
                  <a:gd fmla="*/ 2 h 27" name="T9"/>
                  <a:gd fmla="*/ 0 w 24" name="T10"/>
                  <a:gd fmla="*/ 25 h 27" name="T11"/>
                  <a:gd fmla="*/ 0 w 24" name="T12"/>
                  <a:gd fmla="*/ 26 h 27" name="T13"/>
                  <a:gd fmla="*/ 1 w 24" name="T14"/>
                  <a:gd fmla="*/ 27 h 27" name="T15"/>
                  <a:gd fmla="*/ 22 w 24" name="T16"/>
                  <a:gd fmla="*/ 27 h 27" name="T17"/>
                  <a:gd fmla="*/ 23 w 24" name="T18"/>
                  <a:gd fmla="*/ 26 h 27" name="T19"/>
                  <a:gd fmla="*/ 24 w 24" name="T20"/>
                  <a:gd fmla="*/ 25 h 27" name="T21"/>
                  <a:gd fmla="*/ 24 w 24" name="T22"/>
                  <a:gd fmla="*/ 2 h 27" name="T23"/>
                  <a:gd fmla="*/ 23 w 24" name="T24"/>
                  <a:gd fmla="*/ 1 h 27" name="T25"/>
                  <a:gd fmla="*/ 12 w 24" name="T26"/>
                  <a:gd fmla="*/ 19 h 27" name="T27"/>
                  <a:gd fmla="*/ 5 w 24" name="T28"/>
                  <a:gd fmla="*/ 13 h 27" name="T29"/>
                  <a:gd fmla="*/ 12 w 24" name="T30"/>
                  <a:gd fmla="*/ 6 h 27" name="T31"/>
                  <a:gd fmla="*/ 18 w 24" name="T32"/>
                  <a:gd fmla="*/ 13 h 27" name="T33"/>
                  <a:gd fmla="*/ 12 w 24" name="T34"/>
                  <a:gd fmla="*/ 19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24">
                    <a:moveTo>
                      <a:pt x="23" y="1"/>
                    </a:moveTo>
                    <a:cubicBezTo>
                      <a:pt x="23" y="1"/>
                      <a:pt x="23" y="0"/>
                      <a:pt x="22" y="0"/>
                    </a:cubicBezTo>
                    <a:cubicBezTo>
                      <a:pt x="1" y="0"/>
                      <a:pt x="1" y="0"/>
                      <a:pt x="1" y="0"/>
                    </a:cubicBezTo>
                    <a:cubicBezTo>
                      <a:pt x="0" y="0"/>
                      <a:pt x="0" y="1"/>
                      <a:pt x="0" y="1"/>
                    </a:cubicBezTo>
                    <a:cubicBezTo>
                      <a:pt x="0" y="1"/>
                      <a:pt x="0" y="1"/>
                      <a:pt x="0" y="2"/>
                    </a:cubicBezTo>
                    <a:cubicBezTo>
                      <a:pt x="0" y="25"/>
                      <a:pt x="0" y="25"/>
                      <a:pt x="0" y="25"/>
                    </a:cubicBezTo>
                    <a:cubicBezTo>
                      <a:pt x="0" y="26"/>
                      <a:pt x="0" y="26"/>
                      <a:pt x="0" y="26"/>
                    </a:cubicBezTo>
                    <a:cubicBezTo>
                      <a:pt x="0" y="26"/>
                      <a:pt x="0" y="27"/>
                      <a:pt x="1" y="27"/>
                    </a:cubicBezTo>
                    <a:cubicBezTo>
                      <a:pt x="22" y="27"/>
                      <a:pt x="22" y="27"/>
                      <a:pt x="22" y="27"/>
                    </a:cubicBezTo>
                    <a:cubicBezTo>
                      <a:pt x="23" y="27"/>
                      <a:pt x="23" y="26"/>
                      <a:pt x="23" y="26"/>
                    </a:cubicBezTo>
                    <a:cubicBezTo>
                      <a:pt x="23" y="26"/>
                      <a:pt x="24" y="26"/>
                      <a:pt x="24" y="25"/>
                    </a:cubicBezTo>
                    <a:cubicBezTo>
                      <a:pt x="24" y="2"/>
                      <a:pt x="24" y="2"/>
                      <a:pt x="24" y="2"/>
                    </a:cubicBezTo>
                    <a:cubicBezTo>
                      <a:pt x="24" y="1"/>
                      <a:pt x="23" y="1"/>
                      <a:pt x="23" y="1"/>
                    </a:cubicBezTo>
                    <a:close/>
                    <a:moveTo>
                      <a:pt x="12" y="19"/>
                    </a:moveTo>
                    <a:cubicBezTo>
                      <a:pt x="8" y="19"/>
                      <a:pt x="5" y="16"/>
                      <a:pt x="5" y="13"/>
                    </a:cubicBezTo>
                    <a:cubicBezTo>
                      <a:pt x="5" y="9"/>
                      <a:pt x="8" y="6"/>
                      <a:pt x="12" y="6"/>
                    </a:cubicBezTo>
                    <a:cubicBezTo>
                      <a:pt x="15" y="6"/>
                      <a:pt x="18" y="9"/>
                      <a:pt x="18" y="13"/>
                    </a:cubicBezTo>
                    <a:cubicBezTo>
                      <a:pt x="18" y="16"/>
                      <a:pt x="15" y="19"/>
                      <a:pt x="12" y="1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0" name="Freeform 180"/>
              <p:cNvSpPr/>
              <p:nvPr/>
            </p:nvSpPr>
            <p:spPr bwMode="auto">
              <a:xfrm>
                <a:off x="3337483" y="3455564"/>
                <a:ext cx="123825" cy="123825"/>
              </a:xfrm>
              <a:custGeom>
                <a:gdLst>
                  <a:gd fmla="*/ 6 w 11" name="T0"/>
                  <a:gd fmla="*/ 0 h 11" name="T1"/>
                  <a:gd fmla="*/ 2 w 11" name="T2"/>
                  <a:gd fmla="*/ 2 h 11" name="T3"/>
                  <a:gd fmla="*/ 0 w 11" name="T4"/>
                  <a:gd fmla="*/ 6 h 11" name="T5"/>
                  <a:gd fmla="*/ 2 w 11" name="T6"/>
                  <a:gd fmla="*/ 10 h 11" name="T7"/>
                  <a:gd fmla="*/ 6 w 11" name="T8"/>
                  <a:gd fmla="*/ 11 h 11" name="T9"/>
                  <a:gd fmla="*/ 10 w 11" name="T10"/>
                  <a:gd fmla="*/ 10 h 11" name="T11"/>
                  <a:gd fmla="*/ 11 w 11" name="T12"/>
                  <a:gd fmla="*/ 6 h 11" name="T13"/>
                  <a:gd fmla="*/ 10 w 11" name="T14"/>
                  <a:gd fmla="*/ 2 h 11" name="T15"/>
                  <a:gd fmla="*/ 6 w 11" name="T16"/>
                  <a:gd fmla="*/ 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1">
                    <a:moveTo>
                      <a:pt x="6" y="0"/>
                    </a:moveTo>
                    <a:cubicBezTo>
                      <a:pt x="4" y="0"/>
                      <a:pt x="3" y="1"/>
                      <a:pt x="2" y="2"/>
                    </a:cubicBezTo>
                    <a:cubicBezTo>
                      <a:pt x="1" y="3"/>
                      <a:pt x="0" y="4"/>
                      <a:pt x="0" y="6"/>
                    </a:cubicBezTo>
                    <a:cubicBezTo>
                      <a:pt x="0" y="7"/>
                      <a:pt x="1" y="9"/>
                      <a:pt x="2" y="10"/>
                    </a:cubicBezTo>
                    <a:cubicBezTo>
                      <a:pt x="3" y="11"/>
                      <a:pt x="4" y="11"/>
                      <a:pt x="6" y="11"/>
                    </a:cubicBezTo>
                    <a:cubicBezTo>
                      <a:pt x="7" y="11"/>
                      <a:pt x="9" y="11"/>
                      <a:pt x="10" y="10"/>
                    </a:cubicBezTo>
                    <a:cubicBezTo>
                      <a:pt x="11" y="9"/>
                      <a:pt x="11" y="7"/>
                      <a:pt x="11" y="6"/>
                    </a:cubicBezTo>
                    <a:cubicBezTo>
                      <a:pt x="11" y="4"/>
                      <a:pt x="11" y="3"/>
                      <a:pt x="10" y="2"/>
                    </a:cubicBezTo>
                    <a:cubicBezTo>
                      <a:pt x="9" y="1"/>
                      <a:pt x="7" y="0"/>
                      <a:pt x="6"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1" name="Oval 181"/>
              <p:cNvSpPr>
                <a:spLocks noChangeArrowheads="1"/>
              </p:cNvSpPr>
              <p:nvPr/>
            </p:nvSpPr>
            <p:spPr bwMode="auto">
              <a:xfrm>
                <a:off x="3381933" y="3501601"/>
                <a:ext cx="34925" cy="3333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2" name="Oval 182"/>
              <p:cNvSpPr>
                <a:spLocks noChangeArrowheads="1"/>
              </p:cNvSpPr>
              <p:nvPr/>
            </p:nvSpPr>
            <p:spPr bwMode="auto">
              <a:xfrm>
                <a:off x="3394633" y="3466676"/>
                <a:ext cx="11113" cy="2222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3" name="Oval 183"/>
              <p:cNvSpPr>
                <a:spLocks noChangeArrowheads="1"/>
              </p:cNvSpPr>
              <p:nvPr/>
            </p:nvSpPr>
            <p:spPr bwMode="auto">
              <a:xfrm>
                <a:off x="3394633" y="3546051"/>
                <a:ext cx="11113" cy="22225"/>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4" name="Oval 184"/>
              <p:cNvSpPr>
                <a:spLocks noChangeArrowheads="1"/>
              </p:cNvSpPr>
              <p:nvPr/>
            </p:nvSpPr>
            <p:spPr bwMode="auto">
              <a:xfrm>
                <a:off x="3348595" y="3512714"/>
                <a:ext cx="22225" cy="1111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5" name="Oval 185"/>
              <p:cNvSpPr>
                <a:spLocks noChangeArrowheads="1"/>
              </p:cNvSpPr>
              <p:nvPr/>
            </p:nvSpPr>
            <p:spPr bwMode="auto">
              <a:xfrm>
                <a:off x="3427970" y="3512714"/>
                <a:ext cx="22225" cy="11112"/>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6" name="Freeform 186"/>
              <p:cNvSpPr>
                <a:spLocks noEditPoints="1"/>
              </p:cNvSpPr>
              <p:nvPr/>
            </p:nvSpPr>
            <p:spPr bwMode="auto">
              <a:xfrm>
                <a:off x="3158095" y="2688801"/>
                <a:ext cx="484188" cy="349250"/>
              </a:xfrm>
              <a:custGeom>
                <a:gdLst>
                  <a:gd fmla="*/ 28 w 43" name="T0"/>
                  <a:gd fmla="*/ 13 h 31" name="T1"/>
                  <a:gd fmla="*/ 28 w 43" name="T2"/>
                  <a:gd fmla="*/ 12 h 31" name="T3"/>
                  <a:gd fmla="*/ 8 w 43" name="T4"/>
                  <a:gd fmla="*/ 18 h 31" name="T5"/>
                  <a:gd fmla="*/ 9 w 43" name="T6"/>
                  <a:gd fmla="*/ 19 h 31" name="T7"/>
                  <a:gd fmla="*/ 17 w 43" name="T8"/>
                  <a:gd fmla="*/ 15 h 31" name="T9"/>
                  <a:gd fmla="*/ 16 w 43" name="T10"/>
                  <a:gd fmla="*/ 15 h 31" name="T11"/>
                  <a:gd fmla="*/ 18 w 43" name="T12"/>
                  <a:gd fmla="*/ 15 h 31" name="T13"/>
                  <a:gd fmla="*/ 34 w 43" name="T14"/>
                  <a:gd fmla="*/ 9 h 31" name="T15"/>
                  <a:gd fmla="*/ 43 w 43" name="T16"/>
                  <a:gd fmla="*/ 7 h 31" name="T17"/>
                  <a:gd fmla="*/ 39 w 43" name="T18"/>
                  <a:gd fmla="*/ 4 h 31" name="T19"/>
                  <a:gd fmla="*/ 37 w 43" name="T20"/>
                  <a:gd fmla="*/ 1 h 31" name="T21"/>
                  <a:gd fmla="*/ 26 w 43" name="T22"/>
                  <a:gd fmla="*/ 2 h 31" name="T23"/>
                  <a:gd fmla="*/ 22 w 43" name="T24"/>
                  <a:gd fmla="*/ 2 h 31" name="T25"/>
                  <a:gd fmla="*/ 12 w 43" name="T26"/>
                  <a:gd fmla="*/ 10 h 31" name="T27"/>
                  <a:gd fmla="*/ 6 w 43" name="T28"/>
                  <a:gd fmla="*/ 10 h 31" name="T29"/>
                  <a:gd fmla="*/ 8 w 43" name="T30"/>
                  <a:gd fmla="*/ 24 h 31" name="T31"/>
                  <a:gd fmla="*/ 10 w 43" name="T32"/>
                  <a:gd fmla="*/ 23 h 31" name="T33"/>
                  <a:gd fmla="*/ 11 w 43" name="T34"/>
                  <a:gd fmla="*/ 24 h 31" name="T35"/>
                  <a:gd fmla="*/ 19 w 43" name="T36"/>
                  <a:gd fmla="*/ 26 h 31" name="T37"/>
                  <a:gd fmla="*/ 22 w 43" name="T38"/>
                  <a:gd fmla="*/ 26 h 31" name="T39"/>
                  <a:gd fmla="*/ 27 w 43" name="T40"/>
                  <a:gd fmla="*/ 22 h 31" name="T41"/>
                  <a:gd fmla="*/ 29 w 43" name="T42"/>
                  <a:gd fmla="*/ 22 h 31" name="T43"/>
                  <a:gd fmla="*/ 36 w 43" name="T44"/>
                  <a:gd fmla="*/ 15 h 31" name="T45"/>
                  <a:gd fmla="*/ 41 w 43" name="T46"/>
                  <a:gd fmla="*/ 12 h 31" name="T47"/>
                  <a:gd fmla="*/ 12 w 43" name="T48"/>
                  <a:gd fmla="*/ 12 h 31" name="T49"/>
                  <a:gd fmla="*/ 11 w 43" name="T50"/>
                  <a:gd fmla="*/ 13 h 31" name="T51"/>
                  <a:gd fmla="*/ 9 w 43" name="T52"/>
                  <a:gd fmla="*/ 20 h 31" name="T53"/>
                  <a:gd fmla="*/ 7 w 43" name="T54"/>
                  <a:gd fmla="*/ 21 h 31" name="T55"/>
                  <a:gd fmla="*/ 7 w 43" name="T56"/>
                  <a:gd fmla="*/ 14 h 31" name="T57"/>
                  <a:gd fmla="*/ 9 w 43" name="T58"/>
                  <a:gd fmla="*/ 15 h 31" name="T59"/>
                  <a:gd fmla="*/ 13 w 43" name="T60"/>
                  <a:gd fmla="*/ 19 h 31" name="T61"/>
                  <a:gd fmla="*/ 14 w 43" name="T62"/>
                  <a:gd fmla="*/ 18 h 31" name="T63"/>
                  <a:gd fmla="*/ 18 w 43" name="T64"/>
                  <a:gd fmla="*/ 19 h 31" name="T65"/>
                  <a:gd fmla="*/ 17 w 43" name="T66"/>
                  <a:gd fmla="*/ 18 h 31" name="T67"/>
                  <a:gd fmla="*/ 18 w 43" name="T68"/>
                  <a:gd fmla="*/ 17 h 31" name="T69"/>
                  <a:gd fmla="*/ 16 w 43" name="T70"/>
                  <a:gd fmla="*/ 13 h 31" name="T71"/>
                  <a:gd fmla="*/ 17 w 43" name="T72"/>
                  <a:gd fmla="*/ 13 h 31" name="T73"/>
                  <a:gd fmla="*/ 20 w 43" name="T74"/>
                  <a:gd fmla="*/ 16 h 31" name="T75"/>
                  <a:gd fmla="*/ 22 w 43" name="T76"/>
                  <a:gd fmla="*/ 16 h 31" name="T77"/>
                  <a:gd fmla="*/ 24 w 43" name="T78"/>
                  <a:gd fmla="*/ 14 h 31" name="T79"/>
                  <a:gd fmla="*/ 23 w 43" name="T80"/>
                  <a:gd fmla="*/ 11 h 31" name="T81"/>
                  <a:gd fmla="*/ 23 w 43" name="T82"/>
                  <a:gd fmla="*/ 12 h 31" name="T83"/>
                  <a:gd fmla="*/ 25 w 43" name="T84"/>
                  <a:gd fmla="*/ 13 h 31" name="T85"/>
                  <a:gd fmla="*/ 29 w 43" name="T86"/>
                  <a:gd fmla="*/ 13 h 31" name="T87"/>
                  <a:gd fmla="*/ 26 w 43" name="T88"/>
                  <a:gd fmla="*/ 13 h 31" name="T89"/>
                  <a:gd fmla="*/ 27 w 43" name="T90"/>
                  <a:gd fmla="*/ 10 h 31" name="T91"/>
                  <a:gd fmla="*/ 27 w 43" name="T92"/>
                  <a:gd fmla="*/ 9 h 31" name="T93"/>
                  <a:gd fmla="*/ 30 w 43" name="T94"/>
                  <a:gd fmla="*/ 13 h 31" name="T95"/>
                  <a:gd fmla="*/ 29 w 43" name="T96"/>
                  <a:gd fmla="*/ 6 h 31" name="T97"/>
                  <a:gd fmla="*/ 32 w 43" name="T98"/>
                  <a:gd fmla="*/ 13 h 31" name="T99"/>
                  <a:gd fmla="*/ 35 w 43" name="T100"/>
                  <a:gd fmla="*/ 7 h 31" name="T101"/>
                  <a:gd fmla="*/ 35 w 43" name="T102"/>
                  <a:gd fmla="*/ 10 h 31" name="T103"/>
                  <a:gd fmla="*/ 38 w 43" name="T104"/>
                  <a:gd fmla="*/ 11 h 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1" w="43">
                    <a:moveTo>
                      <a:pt x="28" y="12"/>
                    </a:moveTo>
                    <a:cubicBezTo>
                      <a:pt x="28" y="12"/>
                      <a:pt x="27" y="12"/>
                      <a:pt x="27" y="13"/>
                    </a:cubicBezTo>
                    <a:cubicBezTo>
                      <a:pt x="27" y="13"/>
                      <a:pt x="28" y="13"/>
                      <a:pt x="28" y="13"/>
                    </a:cubicBezTo>
                    <a:cubicBezTo>
                      <a:pt x="28" y="13"/>
                      <a:pt x="29" y="13"/>
                      <a:pt x="29" y="12"/>
                    </a:cubicBezTo>
                    <a:cubicBezTo>
                      <a:pt x="29" y="12"/>
                      <a:pt x="29" y="12"/>
                      <a:pt x="29" y="12"/>
                    </a:cubicBezTo>
                    <a:lnTo>
                      <a:pt x="28" y="12"/>
                    </a:lnTo>
                    <a:close/>
                    <a:moveTo>
                      <a:pt x="9" y="16"/>
                    </a:moveTo>
                    <a:cubicBezTo>
                      <a:pt x="8" y="17"/>
                      <a:pt x="8" y="17"/>
                      <a:pt x="8" y="17"/>
                    </a:cubicBezTo>
                    <a:cubicBezTo>
                      <a:pt x="8" y="18"/>
                      <a:pt x="8" y="18"/>
                      <a:pt x="8" y="18"/>
                    </a:cubicBezTo>
                    <a:cubicBezTo>
                      <a:pt x="8" y="18"/>
                      <a:pt x="8" y="18"/>
                      <a:pt x="8" y="18"/>
                    </a:cubicBezTo>
                    <a:cubicBezTo>
                      <a:pt x="8" y="18"/>
                      <a:pt x="8" y="19"/>
                      <a:pt x="8" y="19"/>
                    </a:cubicBezTo>
                    <a:cubicBezTo>
                      <a:pt x="9" y="19"/>
                      <a:pt x="9" y="19"/>
                      <a:pt x="9" y="19"/>
                    </a:cubicBezTo>
                    <a:cubicBezTo>
                      <a:pt x="10" y="19"/>
                      <a:pt x="10" y="18"/>
                      <a:pt x="10" y="17"/>
                    </a:cubicBezTo>
                    <a:cubicBezTo>
                      <a:pt x="10" y="17"/>
                      <a:pt x="9" y="16"/>
                      <a:pt x="9" y="16"/>
                    </a:cubicBezTo>
                    <a:close/>
                    <a:moveTo>
                      <a:pt x="17" y="15"/>
                    </a:moveTo>
                    <a:cubicBezTo>
                      <a:pt x="17" y="14"/>
                      <a:pt x="17" y="14"/>
                      <a:pt x="17" y="14"/>
                    </a:cubicBezTo>
                    <a:cubicBezTo>
                      <a:pt x="17" y="14"/>
                      <a:pt x="17" y="14"/>
                      <a:pt x="16" y="14"/>
                    </a:cubicBezTo>
                    <a:cubicBezTo>
                      <a:pt x="16" y="14"/>
                      <a:pt x="16" y="15"/>
                      <a:pt x="16" y="15"/>
                    </a:cubicBezTo>
                    <a:cubicBezTo>
                      <a:pt x="16" y="16"/>
                      <a:pt x="17" y="17"/>
                      <a:pt x="17" y="16"/>
                    </a:cubicBezTo>
                    <a:cubicBezTo>
                      <a:pt x="18" y="16"/>
                      <a:pt x="18" y="16"/>
                      <a:pt x="18" y="16"/>
                    </a:cubicBezTo>
                    <a:cubicBezTo>
                      <a:pt x="18" y="15"/>
                      <a:pt x="18" y="15"/>
                      <a:pt x="18" y="15"/>
                    </a:cubicBezTo>
                    <a:lnTo>
                      <a:pt x="17" y="15"/>
                    </a:lnTo>
                    <a:close/>
                    <a:moveTo>
                      <a:pt x="35" y="8"/>
                    </a:moveTo>
                    <a:cubicBezTo>
                      <a:pt x="34" y="8"/>
                      <a:pt x="34" y="9"/>
                      <a:pt x="34" y="9"/>
                    </a:cubicBezTo>
                    <a:cubicBezTo>
                      <a:pt x="36" y="8"/>
                      <a:pt x="36" y="8"/>
                      <a:pt x="36" y="8"/>
                    </a:cubicBezTo>
                    <a:cubicBezTo>
                      <a:pt x="36" y="8"/>
                      <a:pt x="35" y="8"/>
                      <a:pt x="35" y="8"/>
                    </a:cubicBezTo>
                    <a:close/>
                    <a:moveTo>
                      <a:pt x="43" y="7"/>
                    </a:moveTo>
                    <a:cubicBezTo>
                      <a:pt x="43" y="6"/>
                      <a:pt x="42" y="6"/>
                      <a:pt x="42" y="5"/>
                    </a:cubicBezTo>
                    <a:cubicBezTo>
                      <a:pt x="41" y="5"/>
                      <a:pt x="40" y="4"/>
                      <a:pt x="39" y="4"/>
                    </a:cubicBezTo>
                    <a:cubicBezTo>
                      <a:pt x="39" y="4"/>
                      <a:pt x="39" y="4"/>
                      <a:pt x="39" y="4"/>
                    </a:cubicBezTo>
                    <a:cubicBezTo>
                      <a:pt x="39" y="4"/>
                      <a:pt x="39" y="4"/>
                      <a:pt x="39" y="4"/>
                    </a:cubicBezTo>
                    <a:cubicBezTo>
                      <a:pt x="39" y="3"/>
                      <a:pt x="39" y="3"/>
                      <a:pt x="39" y="3"/>
                    </a:cubicBezTo>
                    <a:cubicBezTo>
                      <a:pt x="38" y="2"/>
                      <a:pt x="38" y="1"/>
                      <a:pt x="37" y="1"/>
                    </a:cubicBezTo>
                    <a:cubicBezTo>
                      <a:pt x="36" y="0"/>
                      <a:pt x="34" y="0"/>
                      <a:pt x="33" y="0"/>
                    </a:cubicBezTo>
                    <a:cubicBezTo>
                      <a:pt x="32" y="0"/>
                      <a:pt x="31" y="0"/>
                      <a:pt x="30" y="1"/>
                    </a:cubicBezTo>
                    <a:cubicBezTo>
                      <a:pt x="29" y="1"/>
                      <a:pt x="27" y="1"/>
                      <a:pt x="26" y="2"/>
                    </a:cubicBezTo>
                    <a:cubicBezTo>
                      <a:pt x="26" y="2"/>
                      <a:pt x="26" y="2"/>
                      <a:pt x="26" y="2"/>
                    </a:cubicBezTo>
                    <a:cubicBezTo>
                      <a:pt x="26" y="2"/>
                      <a:pt x="26" y="2"/>
                      <a:pt x="26" y="2"/>
                    </a:cubicBezTo>
                    <a:cubicBezTo>
                      <a:pt x="25" y="2"/>
                      <a:pt x="24" y="2"/>
                      <a:pt x="22" y="2"/>
                    </a:cubicBezTo>
                    <a:cubicBezTo>
                      <a:pt x="21" y="2"/>
                      <a:pt x="20" y="2"/>
                      <a:pt x="19" y="2"/>
                    </a:cubicBezTo>
                    <a:cubicBezTo>
                      <a:pt x="15" y="3"/>
                      <a:pt x="12" y="6"/>
                      <a:pt x="12" y="9"/>
                    </a:cubicBezTo>
                    <a:cubicBezTo>
                      <a:pt x="12" y="10"/>
                      <a:pt x="12" y="10"/>
                      <a:pt x="12" y="10"/>
                    </a:cubicBezTo>
                    <a:cubicBezTo>
                      <a:pt x="11" y="10"/>
                      <a:pt x="11" y="10"/>
                      <a:pt x="11" y="10"/>
                    </a:cubicBezTo>
                    <a:cubicBezTo>
                      <a:pt x="10" y="9"/>
                      <a:pt x="9" y="9"/>
                      <a:pt x="9" y="9"/>
                    </a:cubicBezTo>
                    <a:cubicBezTo>
                      <a:pt x="8" y="9"/>
                      <a:pt x="7" y="9"/>
                      <a:pt x="6" y="10"/>
                    </a:cubicBezTo>
                    <a:cubicBezTo>
                      <a:pt x="3" y="10"/>
                      <a:pt x="0" y="14"/>
                      <a:pt x="0" y="17"/>
                    </a:cubicBezTo>
                    <a:cubicBezTo>
                      <a:pt x="0" y="17"/>
                      <a:pt x="0" y="18"/>
                      <a:pt x="0" y="19"/>
                    </a:cubicBezTo>
                    <a:cubicBezTo>
                      <a:pt x="1" y="22"/>
                      <a:pt x="4" y="24"/>
                      <a:pt x="8" y="24"/>
                    </a:cubicBezTo>
                    <a:cubicBezTo>
                      <a:pt x="8" y="24"/>
                      <a:pt x="9" y="24"/>
                      <a:pt x="10" y="23"/>
                    </a:cubicBezTo>
                    <a:cubicBezTo>
                      <a:pt x="10" y="23"/>
                      <a:pt x="10" y="23"/>
                      <a:pt x="10" y="23"/>
                    </a:cubicBezTo>
                    <a:cubicBezTo>
                      <a:pt x="10" y="23"/>
                      <a:pt x="10" y="23"/>
                      <a:pt x="10" y="23"/>
                    </a:cubicBezTo>
                    <a:cubicBezTo>
                      <a:pt x="10" y="23"/>
                      <a:pt x="10" y="23"/>
                      <a:pt x="10" y="23"/>
                    </a:cubicBezTo>
                    <a:cubicBezTo>
                      <a:pt x="11" y="23"/>
                      <a:pt x="11" y="23"/>
                      <a:pt x="11" y="23"/>
                    </a:cubicBezTo>
                    <a:cubicBezTo>
                      <a:pt x="11" y="24"/>
                      <a:pt x="11" y="24"/>
                      <a:pt x="11" y="24"/>
                    </a:cubicBezTo>
                    <a:cubicBezTo>
                      <a:pt x="11" y="24"/>
                      <a:pt x="12" y="25"/>
                      <a:pt x="13" y="26"/>
                    </a:cubicBezTo>
                    <a:cubicBezTo>
                      <a:pt x="14" y="26"/>
                      <a:pt x="15" y="27"/>
                      <a:pt x="17" y="27"/>
                    </a:cubicBezTo>
                    <a:cubicBezTo>
                      <a:pt x="18" y="27"/>
                      <a:pt x="18" y="26"/>
                      <a:pt x="19" y="26"/>
                    </a:cubicBezTo>
                    <a:cubicBezTo>
                      <a:pt x="20" y="26"/>
                      <a:pt x="21" y="26"/>
                      <a:pt x="22" y="25"/>
                    </a:cubicBezTo>
                    <a:cubicBezTo>
                      <a:pt x="22" y="25"/>
                      <a:pt x="22" y="25"/>
                      <a:pt x="22" y="25"/>
                    </a:cubicBezTo>
                    <a:cubicBezTo>
                      <a:pt x="22" y="26"/>
                      <a:pt x="22" y="26"/>
                      <a:pt x="22" y="26"/>
                    </a:cubicBezTo>
                    <a:cubicBezTo>
                      <a:pt x="24" y="28"/>
                      <a:pt x="26" y="30"/>
                      <a:pt x="29" y="31"/>
                    </a:cubicBezTo>
                    <a:cubicBezTo>
                      <a:pt x="28" y="29"/>
                      <a:pt x="27" y="26"/>
                      <a:pt x="27" y="23"/>
                    </a:cubicBezTo>
                    <a:cubicBezTo>
                      <a:pt x="27" y="23"/>
                      <a:pt x="27" y="23"/>
                      <a:pt x="27" y="22"/>
                    </a:cubicBezTo>
                    <a:cubicBezTo>
                      <a:pt x="27" y="22"/>
                      <a:pt x="27" y="22"/>
                      <a:pt x="27" y="22"/>
                    </a:cubicBezTo>
                    <a:cubicBezTo>
                      <a:pt x="27" y="22"/>
                      <a:pt x="27" y="22"/>
                      <a:pt x="27" y="22"/>
                    </a:cubicBezTo>
                    <a:cubicBezTo>
                      <a:pt x="28" y="22"/>
                      <a:pt x="28" y="22"/>
                      <a:pt x="29" y="22"/>
                    </a:cubicBezTo>
                    <a:cubicBezTo>
                      <a:pt x="29" y="22"/>
                      <a:pt x="30" y="22"/>
                      <a:pt x="31" y="22"/>
                    </a:cubicBezTo>
                    <a:cubicBezTo>
                      <a:pt x="34" y="21"/>
                      <a:pt x="36" y="19"/>
                      <a:pt x="36" y="16"/>
                    </a:cubicBezTo>
                    <a:cubicBezTo>
                      <a:pt x="36" y="16"/>
                      <a:pt x="36" y="16"/>
                      <a:pt x="36" y="15"/>
                    </a:cubicBezTo>
                    <a:cubicBezTo>
                      <a:pt x="36" y="15"/>
                      <a:pt x="36" y="15"/>
                      <a:pt x="36" y="15"/>
                    </a:cubicBezTo>
                    <a:cubicBezTo>
                      <a:pt x="37" y="15"/>
                      <a:pt x="37" y="15"/>
                      <a:pt x="37" y="15"/>
                    </a:cubicBezTo>
                    <a:cubicBezTo>
                      <a:pt x="39" y="14"/>
                      <a:pt x="40" y="13"/>
                      <a:pt x="41" y="12"/>
                    </a:cubicBezTo>
                    <a:cubicBezTo>
                      <a:pt x="43" y="11"/>
                      <a:pt x="43" y="10"/>
                      <a:pt x="43" y="8"/>
                    </a:cubicBezTo>
                    <a:cubicBezTo>
                      <a:pt x="43" y="8"/>
                      <a:pt x="43" y="8"/>
                      <a:pt x="43" y="7"/>
                    </a:cubicBezTo>
                    <a:close/>
                    <a:moveTo>
                      <a:pt x="12" y="12"/>
                    </a:moveTo>
                    <a:cubicBezTo>
                      <a:pt x="12" y="12"/>
                      <a:pt x="12" y="12"/>
                      <a:pt x="13" y="13"/>
                    </a:cubicBezTo>
                    <a:cubicBezTo>
                      <a:pt x="13" y="13"/>
                      <a:pt x="12" y="14"/>
                      <a:pt x="12" y="14"/>
                    </a:cubicBezTo>
                    <a:cubicBezTo>
                      <a:pt x="12" y="14"/>
                      <a:pt x="11" y="14"/>
                      <a:pt x="11" y="13"/>
                    </a:cubicBezTo>
                    <a:cubicBezTo>
                      <a:pt x="11" y="13"/>
                      <a:pt x="11" y="12"/>
                      <a:pt x="12" y="12"/>
                    </a:cubicBezTo>
                    <a:close/>
                    <a:moveTo>
                      <a:pt x="10" y="20"/>
                    </a:moveTo>
                    <a:cubicBezTo>
                      <a:pt x="10" y="20"/>
                      <a:pt x="9" y="20"/>
                      <a:pt x="9" y="20"/>
                    </a:cubicBezTo>
                    <a:cubicBezTo>
                      <a:pt x="9" y="20"/>
                      <a:pt x="9" y="20"/>
                      <a:pt x="9" y="20"/>
                    </a:cubicBezTo>
                    <a:cubicBezTo>
                      <a:pt x="9" y="20"/>
                      <a:pt x="9" y="20"/>
                      <a:pt x="9" y="20"/>
                    </a:cubicBezTo>
                    <a:cubicBezTo>
                      <a:pt x="7" y="21"/>
                      <a:pt x="7" y="21"/>
                      <a:pt x="7" y="21"/>
                    </a:cubicBezTo>
                    <a:cubicBezTo>
                      <a:pt x="7" y="20"/>
                      <a:pt x="7" y="20"/>
                      <a:pt x="7" y="19"/>
                    </a:cubicBezTo>
                    <a:cubicBezTo>
                      <a:pt x="5" y="14"/>
                      <a:pt x="5" y="14"/>
                      <a:pt x="5" y="14"/>
                    </a:cubicBezTo>
                    <a:cubicBezTo>
                      <a:pt x="7" y="14"/>
                      <a:pt x="7" y="14"/>
                      <a:pt x="7" y="14"/>
                    </a:cubicBezTo>
                    <a:cubicBezTo>
                      <a:pt x="8" y="16"/>
                      <a:pt x="8" y="16"/>
                      <a:pt x="8" y="16"/>
                    </a:cubicBezTo>
                    <a:cubicBezTo>
                      <a:pt x="8" y="16"/>
                      <a:pt x="8" y="16"/>
                      <a:pt x="8" y="16"/>
                    </a:cubicBezTo>
                    <a:cubicBezTo>
                      <a:pt x="8" y="16"/>
                      <a:pt x="8" y="15"/>
                      <a:pt x="9" y="15"/>
                    </a:cubicBezTo>
                    <a:cubicBezTo>
                      <a:pt x="10" y="15"/>
                      <a:pt x="11" y="16"/>
                      <a:pt x="11" y="17"/>
                    </a:cubicBezTo>
                    <a:cubicBezTo>
                      <a:pt x="12" y="18"/>
                      <a:pt x="11" y="20"/>
                      <a:pt x="10" y="20"/>
                    </a:cubicBezTo>
                    <a:close/>
                    <a:moveTo>
                      <a:pt x="13" y="19"/>
                    </a:moveTo>
                    <a:cubicBezTo>
                      <a:pt x="12" y="14"/>
                      <a:pt x="12" y="14"/>
                      <a:pt x="12" y="14"/>
                    </a:cubicBezTo>
                    <a:cubicBezTo>
                      <a:pt x="13" y="14"/>
                      <a:pt x="13" y="14"/>
                      <a:pt x="13" y="14"/>
                    </a:cubicBezTo>
                    <a:cubicBezTo>
                      <a:pt x="14" y="18"/>
                      <a:pt x="14" y="18"/>
                      <a:pt x="14" y="18"/>
                    </a:cubicBezTo>
                    <a:lnTo>
                      <a:pt x="13" y="19"/>
                    </a:lnTo>
                    <a:close/>
                    <a:moveTo>
                      <a:pt x="20" y="18"/>
                    </a:moveTo>
                    <a:cubicBezTo>
                      <a:pt x="19" y="19"/>
                      <a:pt x="19" y="19"/>
                      <a:pt x="18" y="19"/>
                    </a:cubicBezTo>
                    <a:cubicBezTo>
                      <a:pt x="17" y="20"/>
                      <a:pt x="17" y="20"/>
                      <a:pt x="16" y="20"/>
                    </a:cubicBezTo>
                    <a:cubicBezTo>
                      <a:pt x="16" y="18"/>
                      <a:pt x="16" y="18"/>
                      <a:pt x="16" y="18"/>
                    </a:cubicBezTo>
                    <a:cubicBezTo>
                      <a:pt x="16" y="19"/>
                      <a:pt x="17" y="19"/>
                      <a:pt x="17" y="18"/>
                    </a:cubicBezTo>
                    <a:cubicBezTo>
                      <a:pt x="18" y="18"/>
                      <a:pt x="19" y="18"/>
                      <a:pt x="18" y="17"/>
                    </a:cubicBezTo>
                    <a:cubicBezTo>
                      <a:pt x="18" y="17"/>
                      <a:pt x="18" y="17"/>
                      <a:pt x="18" y="17"/>
                    </a:cubicBezTo>
                    <a:cubicBezTo>
                      <a:pt x="18" y="17"/>
                      <a:pt x="18" y="17"/>
                      <a:pt x="18" y="17"/>
                    </a:cubicBezTo>
                    <a:cubicBezTo>
                      <a:pt x="18" y="17"/>
                      <a:pt x="18" y="17"/>
                      <a:pt x="17" y="18"/>
                    </a:cubicBezTo>
                    <a:cubicBezTo>
                      <a:pt x="16" y="18"/>
                      <a:pt x="15" y="17"/>
                      <a:pt x="15" y="16"/>
                    </a:cubicBezTo>
                    <a:cubicBezTo>
                      <a:pt x="14" y="15"/>
                      <a:pt x="15" y="13"/>
                      <a:pt x="16" y="13"/>
                    </a:cubicBezTo>
                    <a:cubicBezTo>
                      <a:pt x="16" y="13"/>
                      <a:pt x="17" y="13"/>
                      <a:pt x="17" y="13"/>
                    </a:cubicBezTo>
                    <a:cubicBezTo>
                      <a:pt x="17" y="13"/>
                      <a:pt x="17" y="13"/>
                      <a:pt x="17" y="13"/>
                    </a:cubicBezTo>
                    <a:cubicBezTo>
                      <a:pt x="17" y="13"/>
                      <a:pt x="17" y="13"/>
                      <a:pt x="17" y="13"/>
                    </a:cubicBezTo>
                    <a:cubicBezTo>
                      <a:pt x="18" y="12"/>
                      <a:pt x="18" y="12"/>
                      <a:pt x="18" y="12"/>
                    </a:cubicBezTo>
                    <a:cubicBezTo>
                      <a:pt x="18" y="13"/>
                      <a:pt x="18" y="13"/>
                      <a:pt x="19" y="14"/>
                    </a:cubicBezTo>
                    <a:cubicBezTo>
                      <a:pt x="20" y="16"/>
                      <a:pt x="20" y="16"/>
                      <a:pt x="20" y="16"/>
                    </a:cubicBezTo>
                    <a:cubicBezTo>
                      <a:pt x="20" y="17"/>
                      <a:pt x="20" y="18"/>
                      <a:pt x="20" y="18"/>
                    </a:cubicBezTo>
                    <a:close/>
                    <a:moveTo>
                      <a:pt x="24" y="15"/>
                    </a:moveTo>
                    <a:cubicBezTo>
                      <a:pt x="23" y="16"/>
                      <a:pt x="23" y="16"/>
                      <a:pt x="22" y="16"/>
                    </a:cubicBezTo>
                    <a:cubicBezTo>
                      <a:pt x="22" y="15"/>
                      <a:pt x="22" y="15"/>
                      <a:pt x="22" y="15"/>
                    </a:cubicBezTo>
                    <a:cubicBezTo>
                      <a:pt x="23" y="15"/>
                      <a:pt x="23" y="15"/>
                      <a:pt x="24" y="14"/>
                    </a:cubicBezTo>
                    <a:cubicBezTo>
                      <a:pt x="24" y="14"/>
                      <a:pt x="24" y="14"/>
                      <a:pt x="24" y="14"/>
                    </a:cubicBezTo>
                    <a:cubicBezTo>
                      <a:pt x="24" y="14"/>
                      <a:pt x="24" y="14"/>
                      <a:pt x="23" y="14"/>
                    </a:cubicBezTo>
                    <a:cubicBezTo>
                      <a:pt x="22" y="14"/>
                      <a:pt x="22" y="13"/>
                      <a:pt x="22" y="13"/>
                    </a:cubicBezTo>
                    <a:cubicBezTo>
                      <a:pt x="21" y="12"/>
                      <a:pt x="22" y="11"/>
                      <a:pt x="23" y="11"/>
                    </a:cubicBezTo>
                    <a:cubicBezTo>
                      <a:pt x="23" y="10"/>
                      <a:pt x="24" y="10"/>
                      <a:pt x="24" y="10"/>
                    </a:cubicBezTo>
                    <a:cubicBezTo>
                      <a:pt x="24" y="12"/>
                      <a:pt x="24" y="12"/>
                      <a:pt x="24" y="12"/>
                    </a:cubicBezTo>
                    <a:cubicBezTo>
                      <a:pt x="24" y="11"/>
                      <a:pt x="24" y="11"/>
                      <a:pt x="23" y="12"/>
                    </a:cubicBezTo>
                    <a:cubicBezTo>
                      <a:pt x="23" y="12"/>
                      <a:pt x="23" y="12"/>
                      <a:pt x="23" y="12"/>
                    </a:cubicBezTo>
                    <a:cubicBezTo>
                      <a:pt x="23" y="12"/>
                      <a:pt x="23" y="12"/>
                      <a:pt x="24" y="12"/>
                    </a:cubicBezTo>
                    <a:cubicBezTo>
                      <a:pt x="25" y="12"/>
                      <a:pt x="25" y="13"/>
                      <a:pt x="25" y="13"/>
                    </a:cubicBezTo>
                    <a:cubicBezTo>
                      <a:pt x="26" y="14"/>
                      <a:pt x="25" y="15"/>
                      <a:pt x="24" y="15"/>
                    </a:cubicBezTo>
                    <a:close/>
                    <a:moveTo>
                      <a:pt x="29" y="14"/>
                    </a:moveTo>
                    <a:cubicBezTo>
                      <a:pt x="29" y="13"/>
                      <a:pt x="29" y="13"/>
                      <a:pt x="29" y="13"/>
                    </a:cubicBezTo>
                    <a:cubicBezTo>
                      <a:pt x="29" y="13"/>
                      <a:pt x="29" y="13"/>
                      <a:pt x="29" y="13"/>
                    </a:cubicBezTo>
                    <a:cubicBezTo>
                      <a:pt x="29" y="14"/>
                      <a:pt x="28" y="14"/>
                      <a:pt x="28" y="14"/>
                    </a:cubicBezTo>
                    <a:cubicBezTo>
                      <a:pt x="27" y="14"/>
                      <a:pt x="26" y="14"/>
                      <a:pt x="26" y="13"/>
                    </a:cubicBezTo>
                    <a:cubicBezTo>
                      <a:pt x="26" y="12"/>
                      <a:pt x="26" y="11"/>
                      <a:pt x="28" y="11"/>
                    </a:cubicBezTo>
                    <a:cubicBezTo>
                      <a:pt x="28" y="11"/>
                      <a:pt x="28" y="11"/>
                      <a:pt x="28" y="11"/>
                    </a:cubicBezTo>
                    <a:cubicBezTo>
                      <a:pt x="28" y="10"/>
                      <a:pt x="28" y="10"/>
                      <a:pt x="27" y="10"/>
                    </a:cubicBezTo>
                    <a:cubicBezTo>
                      <a:pt x="27" y="10"/>
                      <a:pt x="26" y="11"/>
                      <a:pt x="26" y="11"/>
                    </a:cubicBezTo>
                    <a:cubicBezTo>
                      <a:pt x="25" y="10"/>
                      <a:pt x="25" y="10"/>
                      <a:pt x="25" y="10"/>
                    </a:cubicBezTo>
                    <a:cubicBezTo>
                      <a:pt x="26" y="10"/>
                      <a:pt x="26" y="10"/>
                      <a:pt x="27" y="9"/>
                    </a:cubicBezTo>
                    <a:cubicBezTo>
                      <a:pt x="28" y="9"/>
                      <a:pt x="29" y="10"/>
                      <a:pt x="30" y="11"/>
                    </a:cubicBezTo>
                    <a:cubicBezTo>
                      <a:pt x="30" y="12"/>
                      <a:pt x="30" y="12"/>
                      <a:pt x="30" y="12"/>
                    </a:cubicBezTo>
                    <a:cubicBezTo>
                      <a:pt x="30" y="13"/>
                      <a:pt x="30" y="13"/>
                      <a:pt x="30" y="13"/>
                    </a:cubicBezTo>
                    <a:lnTo>
                      <a:pt x="29" y="14"/>
                    </a:lnTo>
                    <a:close/>
                    <a:moveTo>
                      <a:pt x="32" y="13"/>
                    </a:moveTo>
                    <a:cubicBezTo>
                      <a:pt x="29" y="6"/>
                      <a:pt x="29" y="6"/>
                      <a:pt x="29" y="6"/>
                    </a:cubicBezTo>
                    <a:cubicBezTo>
                      <a:pt x="31" y="6"/>
                      <a:pt x="31" y="6"/>
                      <a:pt x="31" y="6"/>
                    </a:cubicBezTo>
                    <a:cubicBezTo>
                      <a:pt x="33" y="12"/>
                      <a:pt x="33" y="12"/>
                      <a:pt x="33" y="12"/>
                    </a:cubicBezTo>
                    <a:lnTo>
                      <a:pt x="32" y="13"/>
                    </a:lnTo>
                    <a:close/>
                    <a:moveTo>
                      <a:pt x="36" y="11"/>
                    </a:moveTo>
                    <a:cubicBezTo>
                      <a:pt x="35" y="12"/>
                      <a:pt x="34" y="11"/>
                      <a:pt x="33" y="10"/>
                    </a:cubicBezTo>
                    <a:cubicBezTo>
                      <a:pt x="33" y="9"/>
                      <a:pt x="33" y="7"/>
                      <a:pt x="35" y="7"/>
                    </a:cubicBezTo>
                    <a:cubicBezTo>
                      <a:pt x="36" y="6"/>
                      <a:pt x="37" y="7"/>
                      <a:pt x="37" y="8"/>
                    </a:cubicBezTo>
                    <a:cubicBezTo>
                      <a:pt x="37" y="9"/>
                      <a:pt x="37" y="9"/>
                      <a:pt x="37" y="9"/>
                    </a:cubicBezTo>
                    <a:cubicBezTo>
                      <a:pt x="35" y="10"/>
                      <a:pt x="35" y="10"/>
                      <a:pt x="35" y="10"/>
                    </a:cubicBezTo>
                    <a:cubicBezTo>
                      <a:pt x="35" y="10"/>
                      <a:pt x="35" y="11"/>
                      <a:pt x="36" y="10"/>
                    </a:cubicBezTo>
                    <a:cubicBezTo>
                      <a:pt x="37" y="10"/>
                      <a:pt x="37" y="10"/>
                      <a:pt x="37" y="10"/>
                    </a:cubicBezTo>
                    <a:cubicBezTo>
                      <a:pt x="38" y="11"/>
                      <a:pt x="38" y="11"/>
                      <a:pt x="38" y="11"/>
                    </a:cubicBezTo>
                    <a:cubicBezTo>
                      <a:pt x="37" y="11"/>
                      <a:pt x="37" y="11"/>
                      <a:pt x="36" y="1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7" name="Freeform 187"/>
              <p:cNvSpPr>
                <a:spLocks noEditPoints="1"/>
              </p:cNvSpPr>
              <p:nvPr/>
            </p:nvSpPr>
            <p:spPr bwMode="auto">
              <a:xfrm>
                <a:off x="702233" y="1583901"/>
                <a:ext cx="325438" cy="360362"/>
              </a:xfrm>
              <a:custGeom>
                <a:gdLst>
                  <a:gd fmla="*/ 28 w 29" name="T0"/>
                  <a:gd fmla="*/ 1 h 32" name="T1"/>
                  <a:gd fmla="*/ 26 w 29" name="T2"/>
                  <a:gd fmla="*/ 0 h 32" name="T3"/>
                  <a:gd fmla="*/ 3 w 29" name="T4"/>
                  <a:gd fmla="*/ 0 h 32" name="T5"/>
                  <a:gd fmla="*/ 1 w 29" name="T6"/>
                  <a:gd fmla="*/ 1 h 32" name="T7"/>
                  <a:gd fmla="*/ 0 w 29" name="T8"/>
                  <a:gd fmla="*/ 4 h 32" name="T9"/>
                  <a:gd fmla="*/ 0 w 29" name="T10"/>
                  <a:gd fmla="*/ 21 h 32" name="T11"/>
                  <a:gd fmla="*/ 1 w 29" name="T12"/>
                  <a:gd fmla="*/ 24 h 32" name="T13"/>
                  <a:gd fmla="*/ 3 w 29" name="T14"/>
                  <a:gd fmla="*/ 25 h 32" name="T15"/>
                  <a:gd fmla="*/ 26 w 29" name="T16"/>
                  <a:gd fmla="*/ 25 h 32" name="T17"/>
                  <a:gd fmla="*/ 28 w 29" name="T18"/>
                  <a:gd fmla="*/ 24 h 32" name="T19"/>
                  <a:gd fmla="*/ 29 w 29" name="T20"/>
                  <a:gd fmla="*/ 21 h 32" name="T21"/>
                  <a:gd fmla="*/ 29 w 29" name="T22"/>
                  <a:gd fmla="*/ 4 h 32" name="T23"/>
                  <a:gd fmla="*/ 28 w 29" name="T24"/>
                  <a:gd fmla="*/ 1 h 32" name="T25"/>
                  <a:gd fmla="*/ 28 w 29" name="T26"/>
                  <a:gd fmla="*/ 21 h 32" name="T27"/>
                  <a:gd fmla="*/ 27 w 29" name="T28"/>
                  <a:gd fmla="*/ 23 h 32" name="T29"/>
                  <a:gd fmla="*/ 26 w 29" name="T30"/>
                  <a:gd fmla="*/ 23 h 32" name="T31"/>
                  <a:gd fmla="*/ 3 w 29" name="T32"/>
                  <a:gd fmla="*/ 23 h 32" name="T33"/>
                  <a:gd fmla="*/ 2 w 29" name="T34"/>
                  <a:gd fmla="*/ 23 h 32" name="T35"/>
                  <a:gd fmla="*/ 1 w 29" name="T36"/>
                  <a:gd fmla="*/ 21 h 32" name="T37"/>
                  <a:gd fmla="*/ 1 w 29" name="T38"/>
                  <a:gd fmla="*/ 4 h 32" name="T39"/>
                  <a:gd fmla="*/ 2 w 29" name="T40"/>
                  <a:gd fmla="*/ 2 h 32" name="T41"/>
                  <a:gd fmla="*/ 3 w 29" name="T42"/>
                  <a:gd fmla="*/ 2 h 32" name="T43"/>
                  <a:gd fmla="*/ 26 w 29" name="T44"/>
                  <a:gd fmla="*/ 2 h 32" name="T45"/>
                  <a:gd fmla="*/ 27 w 29" name="T46"/>
                  <a:gd fmla="*/ 2 h 32" name="T47"/>
                  <a:gd fmla="*/ 28 w 29" name="T48"/>
                  <a:gd fmla="*/ 4 h 32" name="T49"/>
                  <a:gd fmla="*/ 28 w 29" name="T50"/>
                  <a:gd fmla="*/ 21 h 32" name="T51"/>
                  <a:gd fmla="*/ 28 w 29" name="T52"/>
                  <a:gd fmla="*/ 25 h 32" name="T53"/>
                  <a:gd fmla="*/ 1 w 29" name="T54"/>
                  <a:gd fmla="*/ 25 h 32" name="T55"/>
                  <a:gd fmla="*/ 0 w 29" name="T56"/>
                  <a:gd fmla="*/ 25 h 32" name="T57"/>
                  <a:gd fmla="*/ 0 w 29" name="T58"/>
                  <a:gd fmla="*/ 26 h 32" name="T59"/>
                  <a:gd fmla="*/ 0 w 29" name="T60"/>
                  <a:gd fmla="*/ 32 h 32" name="T61"/>
                  <a:gd fmla="*/ 0 w 29" name="T62"/>
                  <a:gd fmla="*/ 32 h 32" name="T63"/>
                  <a:gd fmla="*/ 1 w 29" name="T64"/>
                  <a:gd fmla="*/ 32 h 32" name="T65"/>
                  <a:gd fmla="*/ 28 w 29" name="T66"/>
                  <a:gd fmla="*/ 32 h 32" name="T67"/>
                  <a:gd fmla="*/ 29 w 29" name="T68"/>
                  <a:gd fmla="*/ 32 h 32" name="T69"/>
                  <a:gd fmla="*/ 29 w 29" name="T70"/>
                  <a:gd fmla="*/ 32 h 32" name="T71"/>
                  <a:gd fmla="*/ 29 w 29" name="T72"/>
                  <a:gd fmla="*/ 26 h 32" name="T73"/>
                  <a:gd fmla="*/ 29 w 29" name="T74"/>
                  <a:gd fmla="*/ 25 h 32" name="T75"/>
                  <a:gd fmla="*/ 28 w 29" name="T76"/>
                  <a:gd fmla="*/ 25 h 32" name="T77"/>
                  <a:gd fmla="*/ 27 w 29" name="T78"/>
                  <a:gd fmla="*/ 31 h 32" name="T79"/>
                  <a:gd fmla="*/ 2 w 29" name="T80"/>
                  <a:gd fmla="*/ 31 h 32" name="T81"/>
                  <a:gd fmla="*/ 2 w 29" name="T82"/>
                  <a:gd fmla="*/ 27 h 32" name="T83"/>
                  <a:gd fmla="*/ 27 w 29" name="T84"/>
                  <a:gd fmla="*/ 27 h 32" name="T85"/>
                  <a:gd fmla="*/ 27 w 29" name="T86"/>
                  <a:gd fmla="*/ 31 h 32" name="T87"/>
                  <a:gd fmla="*/ 3 w 29" name="T88"/>
                  <a:gd fmla="*/ 30 h 32" name="T89"/>
                  <a:gd fmla="*/ 16 w 29" name="T90"/>
                  <a:gd fmla="*/ 30 h 32" name="T91"/>
                  <a:gd fmla="*/ 17 w 29" name="T92"/>
                  <a:gd fmla="*/ 30 h 32" name="T93"/>
                  <a:gd fmla="*/ 17 w 29" name="T94"/>
                  <a:gd fmla="*/ 29 h 32" name="T95"/>
                  <a:gd fmla="*/ 17 w 29" name="T96"/>
                  <a:gd fmla="*/ 28 h 32" name="T97"/>
                  <a:gd fmla="*/ 17 w 29" name="T98"/>
                  <a:gd fmla="*/ 28 h 32" name="T99"/>
                  <a:gd fmla="*/ 16 w 29" name="T100"/>
                  <a:gd fmla="*/ 28 h 32" name="T101"/>
                  <a:gd fmla="*/ 3 w 29" name="T102"/>
                  <a:gd fmla="*/ 28 h 32" name="T103"/>
                  <a:gd fmla="*/ 3 w 29" name="T104"/>
                  <a:gd fmla="*/ 28 h 32" name="T105"/>
                  <a:gd fmla="*/ 2 w 29" name="T106"/>
                  <a:gd fmla="*/ 28 h 32" name="T107"/>
                  <a:gd fmla="*/ 2 w 29" name="T108"/>
                  <a:gd fmla="*/ 29 h 32" name="T109"/>
                  <a:gd fmla="*/ 3 w 29" name="T110"/>
                  <a:gd fmla="*/ 30 h 32" name="T111"/>
                  <a:gd fmla="*/ 3 w 29" name="T112"/>
                  <a:gd fmla="*/ 30 h 3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 w="28">
                    <a:moveTo>
                      <a:pt x="28" y="1"/>
                    </a:moveTo>
                    <a:cubicBezTo>
                      <a:pt x="28" y="1"/>
                      <a:pt x="27" y="0"/>
                      <a:pt x="26" y="0"/>
                    </a:cubicBezTo>
                    <a:cubicBezTo>
                      <a:pt x="3" y="0"/>
                      <a:pt x="3" y="0"/>
                      <a:pt x="3" y="0"/>
                    </a:cubicBezTo>
                    <a:cubicBezTo>
                      <a:pt x="2" y="0"/>
                      <a:pt x="1" y="1"/>
                      <a:pt x="1" y="1"/>
                    </a:cubicBezTo>
                    <a:cubicBezTo>
                      <a:pt x="0" y="2"/>
                      <a:pt x="0" y="3"/>
                      <a:pt x="0" y="4"/>
                    </a:cubicBezTo>
                    <a:cubicBezTo>
                      <a:pt x="0" y="21"/>
                      <a:pt x="0" y="21"/>
                      <a:pt x="0" y="21"/>
                    </a:cubicBezTo>
                    <a:cubicBezTo>
                      <a:pt x="0" y="22"/>
                      <a:pt x="0" y="23"/>
                      <a:pt x="1" y="24"/>
                    </a:cubicBezTo>
                    <a:cubicBezTo>
                      <a:pt x="1" y="24"/>
                      <a:pt x="2" y="25"/>
                      <a:pt x="3" y="25"/>
                    </a:cubicBezTo>
                    <a:cubicBezTo>
                      <a:pt x="26" y="25"/>
                      <a:pt x="26" y="25"/>
                      <a:pt x="26" y="25"/>
                    </a:cubicBezTo>
                    <a:cubicBezTo>
                      <a:pt x="27" y="25"/>
                      <a:pt x="28" y="24"/>
                      <a:pt x="28" y="24"/>
                    </a:cubicBezTo>
                    <a:cubicBezTo>
                      <a:pt x="29" y="23"/>
                      <a:pt x="29" y="22"/>
                      <a:pt x="29" y="21"/>
                    </a:cubicBezTo>
                    <a:cubicBezTo>
                      <a:pt x="29" y="4"/>
                      <a:pt x="29" y="4"/>
                      <a:pt x="29" y="4"/>
                    </a:cubicBezTo>
                    <a:cubicBezTo>
                      <a:pt x="29" y="3"/>
                      <a:pt x="29" y="2"/>
                      <a:pt x="28" y="1"/>
                    </a:cubicBezTo>
                    <a:close/>
                    <a:moveTo>
                      <a:pt x="28" y="21"/>
                    </a:moveTo>
                    <a:cubicBezTo>
                      <a:pt x="28" y="22"/>
                      <a:pt x="27" y="22"/>
                      <a:pt x="27" y="23"/>
                    </a:cubicBezTo>
                    <a:cubicBezTo>
                      <a:pt x="27" y="23"/>
                      <a:pt x="26" y="23"/>
                      <a:pt x="26" y="23"/>
                    </a:cubicBezTo>
                    <a:cubicBezTo>
                      <a:pt x="3" y="23"/>
                      <a:pt x="3" y="23"/>
                      <a:pt x="3" y="23"/>
                    </a:cubicBezTo>
                    <a:cubicBezTo>
                      <a:pt x="3" y="23"/>
                      <a:pt x="2" y="23"/>
                      <a:pt x="2" y="23"/>
                    </a:cubicBezTo>
                    <a:cubicBezTo>
                      <a:pt x="2" y="22"/>
                      <a:pt x="1" y="22"/>
                      <a:pt x="1" y="21"/>
                    </a:cubicBezTo>
                    <a:cubicBezTo>
                      <a:pt x="1" y="4"/>
                      <a:pt x="1" y="4"/>
                      <a:pt x="1" y="4"/>
                    </a:cubicBezTo>
                    <a:cubicBezTo>
                      <a:pt x="1" y="3"/>
                      <a:pt x="2" y="3"/>
                      <a:pt x="2" y="2"/>
                    </a:cubicBezTo>
                    <a:cubicBezTo>
                      <a:pt x="2" y="2"/>
                      <a:pt x="3" y="2"/>
                      <a:pt x="3" y="2"/>
                    </a:cubicBezTo>
                    <a:cubicBezTo>
                      <a:pt x="26" y="2"/>
                      <a:pt x="26" y="2"/>
                      <a:pt x="26" y="2"/>
                    </a:cubicBezTo>
                    <a:cubicBezTo>
                      <a:pt x="26" y="2"/>
                      <a:pt x="27" y="2"/>
                      <a:pt x="27" y="2"/>
                    </a:cubicBezTo>
                    <a:cubicBezTo>
                      <a:pt x="27" y="3"/>
                      <a:pt x="28" y="3"/>
                      <a:pt x="28" y="4"/>
                    </a:cubicBezTo>
                    <a:lnTo>
                      <a:pt x="28" y="21"/>
                    </a:lnTo>
                    <a:close/>
                    <a:moveTo>
                      <a:pt x="28" y="25"/>
                    </a:moveTo>
                    <a:cubicBezTo>
                      <a:pt x="1" y="25"/>
                      <a:pt x="1" y="25"/>
                      <a:pt x="1" y="25"/>
                    </a:cubicBezTo>
                    <a:cubicBezTo>
                      <a:pt x="1" y="25"/>
                      <a:pt x="1" y="25"/>
                      <a:pt x="0" y="25"/>
                    </a:cubicBezTo>
                    <a:cubicBezTo>
                      <a:pt x="0" y="25"/>
                      <a:pt x="0" y="26"/>
                      <a:pt x="0" y="26"/>
                    </a:cubicBezTo>
                    <a:cubicBezTo>
                      <a:pt x="0" y="32"/>
                      <a:pt x="0" y="32"/>
                      <a:pt x="0" y="32"/>
                    </a:cubicBezTo>
                    <a:cubicBezTo>
                      <a:pt x="0" y="32"/>
                      <a:pt x="0" y="32"/>
                      <a:pt x="0" y="32"/>
                    </a:cubicBezTo>
                    <a:cubicBezTo>
                      <a:pt x="1" y="32"/>
                      <a:pt x="1" y="32"/>
                      <a:pt x="1" y="32"/>
                    </a:cubicBezTo>
                    <a:cubicBezTo>
                      <a:pt x="28" y="32"/>
                      <a:pt x="28" y="32"/>
                      <a:pt x="28" y="32"/>
                    </a:cubicBezTo>
                    <a:cubicBezTo>
                      <a:pt x="28" y="32"/>
                      <a:pt x="29" y="32"/>
                      <a:pt x="29" y="32"/>
                    </a:cubicBezTo>
                    <a:cubicBezTo>
                      <a:pt x="29" y="32"/>
                      <a:pt x="29" y="32"/>
                      <a:pt x="29" y="32"/>
                    </a:cubicBezTo>
                    <a:cubicBezTo>
                      <a:pt x="29" y="26"/>
                      <a:pt x="29" y="26"/>
                      <a:pt x="29" y="26"/>
                    </a:cubicBezTo>
                    <a:cubicBezTo>
                      <a:pt x="29" y="26"/>
                      <a:pt x="29" y="25"/>
                      <a:pt x="29" y="25"/>
                    </a:cubicBezTo>
                    <a:cubicBezTo>
                      <a:pt x="29" y="25"/>
                      <a:pt x="28" y="25"/>
                      <a:pt x="28" y="25"/>
                    </a:cubicBezTo>
                    <a:close/>
                    <a:moveTo>
                      <a:pt x="27" y="31"/>
                    </a:moveTo>
                    <a:cubicBezTo>
                      <a:pt x="2" y="31"/>
                      <a:pt x="2" y="31"/>
                      <a:pt x="2" y="31"/>
                    </a:cubicBezTo>
                    <a:cubicBezTo>
                      <a:pt x="2" y="27"/>
                      <a:pt x="2" y="27"/>
                      <a:pt x="2" y="27"/>
                    </a:cubicBezTo>
                    <a:cubicBezTo>
                      <a:pt x="27" y="27"/>
                      <a:pt x="27" y="27"/>
                      <a:pt x="27" y="27"/>
                    </a:cubicBezTo>
                    <a:lnTo>
                      <a:pt x="27" y="31"/>
                    </a:lnTo>
                    <a:close/>
                    <a:moveTo>
                      <a:pt x="3" y="30"/>
                    </a:moveTo>
                    <a:cubicBezTo>
                      <a:pt x="16" y="30"/>
                      <a:pt x="16" y="30"/>
                      <a:pt x="16" y="30"/>
                    </a:cubicBezTo>
                    <a:cubicBezTo>
                      <a:pt x="16" y="30"/>
                      <a:pt x="16" y="30"/>
                      <a:pt x="17" y="30"/>
                    </a:cubicBezTo>
                    <a:cubicBezTo>
                      <a:pt x="17" y="30"/>
                      <a:pt x="17" y="30"/>
                      <a:pt x="17" y="29"/>
                    </a:cubicBezTo>
                    <a:cubicBezTo>
                      <a:pt x="17" y="28"/>
                      <a:pt x="17" y="28"/>
                      <a:pt x="17" y="28"/>
                    </a:cubicBezTo>
                    <a:cubicBezTo>
                      <a:pt x="17" y="28"/>
                      <a:pt x="17" y="28"/>
                      <a:pt x="17" y="28"/>
                    </a:cubicBezTo>
                    <a:cubicBezTo>
                      <a:pt x="16" y="28"/>
                      <a:pt x="16" y="28"/>
                      <a:pt x="16" y="28"/>
                    </a:cubicBezTo>
                    <a:cubicBezTo>
                      <a:pt x="3" y="28"/>
                      <a:pt x="3" y="28"/>
                      <a:pt x="3" y="28"/>
                    </a:cubicBezTo>
                    <a:cubicBezTo>
                      <a:pt x="3" y="28"/>
                      <a:pt x="3" y="28"/>
                      <a:pt x="3" y="28"/>
                    </a:cubicBezTo>
                    <a:cubicBezTo>
                      <a:pt x="3" y="28"/>
                      <a:pt x="2" y="28"/>
                      <a:pt x="2" y="28"/>
                    </a:cubicBezTo>
                    <a:cubicBezTo>
                      <a:pt x="2" y="29"/>
                      <a:pt x="2" y="29"/>
                      <a:pt x="2" y="29"/>
                    </a:cubicBezTo>
                    <a:cubicBezTo>
                      <a:pt x="2" y="30"/>
                      <a:pt x="3" y="30"/>
                      <a:pt x="3" y="30"/>
                    </a:cubicBezTo>
                    <a:cubicBezTo>
                      <a:pt x="3" y="30"/>
                      <a:pt x="3" y="30"/>
                      <a:pt x="3" y="3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8" name="Freeform 188"/>
              <p:cNvSpPr/>
              <p:nvPr/>
            </p:nvSpPr>
            <p:spPr bwMode="auto">
              <a:xfrm>
                <a:off x="689533" y="490114"/>
                <a:ext cx="349250" cy="349250"/>
              </a:xfrm>
              <a:custGeom>
                <a:gdLst>
                  <a:gd fmla="*/ 25 w 31" name="T0"/>
                  <a:gd fmla="*/ 0 h 31" name="T1"/>
                  <a:gd fmla="*/ 6 w 31" name="T2"/>
                  <a:gd fmla="*/ 0 h 31" name="T3"/>
                  <a:gd fmla="*/ 0 w 31" name="T4"/>
                  <a:gd fmla="*/ 6 h 31" name="T5"/>
                  <a:gd fmla="*/ 0 w 31" name="T6"/>
                  <a:gd fmla="*/ 17 h 31" name="T7"/>
                  <a:gd fmla="*/ 6 w 31" name="T8"/>
                  <a:gd fmla="*/ 23 h 31" name="T9"/>
                  <a:gd fmla="*/ 7 w 31" name="T10"/>
                  <a:gd fmla="*/ 23 h 31" name="T11"/>
                  <a:gd fmla="*/ 7 w 31" name="T12"/>
                  <a:gd fmla="*/ 23 h 31" name="T13"/>
                  <a:gd fmla="*/ 8 w 31" name="T14"/>
                  <a:gd fmla="*/ 31 h 31" name="T15"/>
                  <a:gd fmla="*/ 17 w 31" name="T16"/>
                  <a:gd fmla="*/ 23 h 31" name="T17"/>
                  <a:gd fmla="*/ 17 w 31" name="T18"/>
                  <a:gd fmla="*/ 23 h 31" name="T19"/>
                  <a:gd fmla="*/ 25 w 31" name="T20"/>
                  <a:gd fmla="*/ 23 h 31" name="T21"/>
                  <a:gd fmla="*/ 31 w 31" name="T22"/>
                  <a:gd fmla="*/ 17 h 31" name="T23"/>
                  <a:gd fmla="*/ 31 w 31" name="T24"/>
                  <a:gd fmla="*/ 6 h 31" name="T25"/>
                  <a:gd fmla="*/ 25 w 31" name="T26"/>
                  <a:gd fmla="*/ 0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9" name="Freeform 189"/>
              <p:cNvSpPr>
                <a:spLocks noEditPoints="1"/>
              </p:cNvSpPr>
              <p:nvPr/>
            </p:nvSpPr>
            <p:spPr bwMode="auto">
              <a:xfrm>
                <a:off x="656195" y="1064789"/>
                <a:ext cx="417513" cy="271462"/>
              </a:xfrm>
              <a:custGeom>
                <a:gdLst>
                  <a:gd fmla="*/ 30 w 37" name="T0"/>
                  <a:gd fmla="*/ 0 h 24" name="T1"/>
                  <a:gd fmla="*/ 7 w 37" name="T2"/>
                  <a:gd fmla="*/ 0 h 24" name="T3"/>
                  <a:gd fmla="*/ 0 w 37" name="T4"/>
                  <a:gd fmla="*/ 7 h 24" name="T5"/>
                  <a:gd fmla="*/ 0 w 37" name="T6"/>
                  <a:gd fmla="*/ 17 h 24" name="T7"/>
                  <a:gd fmla="*/ 7 w 37" name="T8"/>
                  <a:gd fmla="*/ 24 h 24" name="T9"/>
                  <a:gd fmla="*/ 30 w 37" name="T10"/>
                  <a:gd fmla="*/ 24 h 24" name="T11"/>
                  <a:gd fmla="*/ 37 w 37" name="T12"/>
                  <a:gd fmla="*/ 17 h 24" name="T13"/>
                  <a:gd fmla="*/ 37 w 37" name="T14"/>
                  <a:gd fmla="*/ 7 h 24" name="T15"/>
                  <a:gd fmla="*/ 30 w 37" name="T16"/>
                  <a:gd fmla="*/ 0 h 24" name="T17"/>
                  <a:gd fmla="*/ 35 w 37" name="T18"/>
                  <a:gd fmla="*/ 21 h 24" name="T19"/>
                  <a:gd fmla="*/ 35 w 37" name="T20"/>
                  <a:gd fmla="*/ 21 h 24" name="T21"/>
                  <a:gd fmla="*/ 35 w 37" name="T22"/>
                  <a:gd fmla="*/ 21 h 24" name="T23"/>
                  <a:gd fmla="*/ 34 w 37" name="T24"/>
                  <a:gd fmla="*/ 21 h 24" name="T25"/>
                  <a:gd fmla="*/ 25 w 37" name="T26"/>
                  <a:gd fmla="*/ 12 h 24" name="T27"/>
                  <a:gd fmla="*/ 19 w 37" name="T28"/>
                  <a:gd fmla="*/ 17 h 24" name="T29"/>
                  <a:gd fmla="*/ 19 w 37" name="T30"/>
                  <a:gd fmla="*/ 17 h 24" name="T31"/>
                  <a:gd fmla="*/ 18 w 37" name="T32"/>
                  <a:gd fmla="*/ 17 h 24" name="T33"/>
                  <a:gd fmla="*/ 13 w 37" name="T34"/>
                  <a:gd fmla="*/ 12 h 24" name="T35"/>
                  <a:gd fmla="*/ 3 w 37" name="T36"/>
                  <a:gd fmla="*/ 20 h 24" name="T37"/>
                  <a:gd fmla="*/ 3 w 37" name="T38"/>
                  <a:gd fmla="*/ 21 h 24" name="T39"/>
                  <a:gd fmla="*/ 3 w 37" name="T40"/>
                  <a:gd fmla="*/ 21 h 24" name="T41"/>
                  <a:gd fmla="*/ 2 w 37" name="T42"/>
                  <a:gd fmla="*/ 20 h 24" name="T43"/>
                  <a:gd fmla="*/ 2 w 37" name="T44"/>
                  <a:gd fmla="*/ 20 h 24" name="T45"/>
                  <a:gd fmla="*/ 2 w 37" name="T46"/>
                  <a:gd fmla="*/ 20 h 24" name="T47"/>
                  <a:gd fmla="*/ 2 w 37" name="T48"/>
                  <a:gd fmla="*/ 19 h 24" name="T49"/>
                  <a:gd fmla="*/ 11 w 37" name="T50"/>
                  <a:gd fmla="*/ 11 h 24" name="T51"/>
                  <a:gd fmla="*/ 3 w 37" name="T52"/>
                  <a:gd fmla="*/ 4 h 24" name="T53"/>
                  <a:gd fmla="*/ 3 w 37" name="T54"/>
                  <a:gd fmla="*/ 3 h 24" name="T55"/>
                  <a:gd fmla="*/ 4 w 37" name="T56"/>
                  <a:gd fmla="*/ 3 h 24" name="T57"/>
                  <a:gd fmla="*/ 5 w 37" name="T58"/>
                  <a:gd fmla="*/ 3 h 24" name="T59"/>
                  <a:gd fmla="*/ 19 w 37" name="T60"/>
                  <a:gd fmla="*/ 15 h 24" name="T61"/>
                  <a:gd fmla="*/ 32 w 37" name="T62"/>
                  <a:gd fmla="*/ 3 h 24" name="T63"/>
                  <a:gd fmla="*/ 33 w 37" name="T64"/>
                  <a:gd fmla="*/ 3 h 24" name="T65"/>
                  <a:gd fmla="*/ 34 w 37" name="T66"/>
                  <a:gd fmla="*/ 3 h 24" name="T67"/>
                  <a:gd fmla="*/ 34 w 37" name="T68"/>
                  <a:gd fmla="*/ 4 h 24" name="T69"/>
                  <a:gd fmla="*/ 26 w 37" name="T70"/>
                  <a:gd fmla="*/ 11 h 24" name="T71"/>
                  <a:gd fmla="*/ 35 w 37" name="T72"/>
                  <a:gd fmla="*/ 20 h 24" name="T73"/>
                  <a:gd fmla="*/ 35 w 37" name="T74"/>
                  <a:gd fmla="*/ 20 h 24" name="T75"/>
                  <a:gd fmla="*/ 35 w 37" name="T76"/>
                  <a:gd fmla="*/ 20 h 24" name="T77"/>
                  <a:gd fmla="*/ 35 w 37" name="T78"/>
                  <a:gd fmla="*/ 21 h 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 w="37">
                    <a:moveTo>
                      <a:pt x="30" y="0"/>
                    </a:moveTo>
                    <a:cubicBezTo>
                      <a:pt x="7" y="0"/>
                      <a:pt x="7" y="0"/>
                      <a:pt x="7" y="0"/>
                    </a:cubicBezTo>
                    <a:cubicBezTo>
                      <a:pt x="3" y="0"/>
                      <a:pt x="0" y="3"/>
                      <a:pt x="0" y="7"/>
                    </a:cubicBezTo>
                    <a:cubicBezTo>
                      <a:pt x="0" y="17"/>
                      <a:pt x="0" y="17"/>
                      <a:pt x="0" y="17"/>
                    </a:cubicBezTo>
                    <a:cubicBezTo>
                      <a:pt x="0" y="21"/>
                      <a:pt x="3" y="24"/>
                      <a:pt x="7" y="24"/>
                    </a:cubicBezTo>
                    <a:cubicBezTo>
                      <a:pt x="30" y="24"/>
                      <a:pt x="30" y="24"/>
                      <a:pt x="30" y="24"/>
                    </a:cubicBezTo>
                    <a:cubicBezTo>
                      <a:pt x="34" y="24"/>
                      <a:pt x="37" y="21"/>
                      <a:pt x="37" y="17"/>
                    </a:cubicBezTo>
                    <a:cubicBezTo>
                      <a:pt x="37" y="7"/>
                      <a:pt x="37" y="7"/>
                      <a:pt x="37" y="7"/>
                    </a:cubicBezTo>
                    <a:cubicBezTo>
                      <a:pt x="37" y="3"/>
                      <a:pt x="34" y="0"/>
                      <a:pt x="30" y="0"/>
                    </a:cubicBezTo>
                    <a:close/>
                    <a:moveTo>
                      <a:pt x="35" y="21"/>
                    </a:moveTo>
                    <a:cubicBezTo>
                      <a:pt x="35" y="21"/>
                      <a:pt x="35" y="21"/>
                      <a:pt x="35" y="21"/>
                    </a:cubicBezTo>
                    <a:cubicBezTo>
                      <a:pt x="35" y="21"/>
                      <a:pt x="35" y="21"/>
                      <a:pt x="35" y="21"/>
                    </a:cubicBezTo>
                    <a:cubicBezTo>
                      <a:pt x="35" y="21"/>
                      <a:pt x="34" y="21"/>
                      <a:pt x="34" y="21"/>
                    </a:cubicBezTo>
                    <a:cubicBezTo>
                      <a:pt x="25" y="12"/>
                      <a:pt x="25" y="12"/>
                      <a:pt x="25" y="12"/>
                    </a:cubicBezTo>
                    <a:cubicBezTo>
                      <a:pt x="19" y="17"/>
                      <a:pt x="19" y="17"/>
                      <a:pt x="19" y="17"/>
                    </a:cubicBezTo>
                    <a:cubicBezTo>
                      <a:pt x="19" y="17"/>
                      <a:pt x="19" y="17"/>
                      <a:pt x="19" y="17"/>
                    </a:cubicBezTo>
                    <a:cubicBezTo>
                      <a:pt x="18" y="17"/>
                      <a:pt x="18" y="17"/>
                      <a:pt x="18" y="17"/>
                    </a:cubicBezTo>
                    <a:cubicBezTo>
                      <a:pt x="13" y="12"/>
                      <a:pt x="13" y="12"/>
                      <a:pt x="13" y="12"/>
                    </a:cubicBezTo>
                    <a:cubicBezTo>
                      <a:pt x="3" y="20"/>
                      <a:pt x="3" y="20"/>
                      <a:pt x="3" y="20"/>
                    </a:cubicBezTo>
                    <a:cubicBezTo>
                      <a:pt x="3" y="21"/>
                      <a:pt x="3" y="21"/>
                      <a:pt x="3" y="21"/>
                    </a:cubicBezTo>
                    <a:cubicBezTo>
                      <a:pt x="3" y="21"/>
                      <a:pt x="3" y="21"/>
                      <a:pt x="3" y="21"/>
                    </a:cubicBezTo>
                    <a:cubicBezTo>
                      <a:pt x="3" y="21"/>
                      <a:pt x="2" y="20"/>
                      <a:pt x="2" y="20"/>
                    </a:cubicBezTo>
                    <a:cubicBezTo>
                      <a:pt x="2" y="20"/>
                      <a:pt x="2" y="20"/>
                      <a:pt x="2" y="20"/>
                    </a:cubicBezTo>
                    <a:cubicBezTo>
                      <a:pt x="2" y="20"/>
                      <a:pt x="2" y="20"/>
                      <a:pt x="2" y="20"/>
                    </a:cubicBezTo>
                    <a:cubicBezTo>
                      <a:pt x="2" y="20"/>
                      <a:pt x="2" y="19"/>
                      <a:pt x="2" y="19"/>
                    </a:cubicBezTo>
                    <a:cubicBezTo>
                      <a:pt x="11" y="11"/>
                      <a:pt x="11" y="11"/>
                      <a:pt x="11" y="11"/>
                    </a:cubicBezTo>
                    <a:cubicBezTo>
                      <a:pt x="3" y="4"/>
                      <a:pt x="3" y="4"/>
                      <a:pt x="3" y="4"/>
                    </a:cubicBezTo>
                    <a:cubicBezTo>
                      <a:pt x="3" y="4"/>
                      <a:pt x="3" y="3"/>
                      <a:pt x="3" y="3"/>
                    </a:cubicBezTo>
                    <a:cubicBezTo>
                      <a:pt x="3" y="3"/>
                      <a:pt x="4" y="3"/>
                      <a:pt x="4" y="3"/>
                    </a:cubicBezTo>
                    <a:cubicBezTo>
                      <a:pt x="5" y="3"/>
                      <a:pt x="5" y="3"/>
                      <a:pt x="5" y="3"/>
                    </a:cubicBezTo>
                    <a:cubicBezTo>
                      <a:pt x="19" y="15"/>
                      <a:pt x="19" y="15"/>
                      <a:pt x="19" y="15"/>
                    </a:cubicBezTo>
                    <a:cubicBezTo>
                      <a:pt x="32" y="3"/>
                      <a:pt x="32" y="3"/>
                      <a:pt x="32" y="3"/>
                    </a:cubicBezTo>
                    <a:cubicBezTo>
                      <a:pt x="33" y="3"/>
                      <a:pt x="33" y="3"/>
                      <a:pt x="33" y="3"/>
                    </a:cubicBezTo>
                    <a:cubicBezTo>
                      <a:pt x="33" y="3"/>
                      <a:pt x="34" y="3"/>
                      <a:pt x="34" y="3"/>
                    </a:cubicBezTo>
                    <a:cubicBezTo>
                      <a:pt x="34" y="3"/>
                      <a:pt x="34" y="4"/>
                      <a:pt x="34" y="4"/>
                    </a:cubicBezTo>
                    <a:cubicBezTo>
                      <a:pt x="26" y="11"/>
                      <a:pt x="26" y="11"/>
                      <a:pt x="26" y="11"/>
                    </a:cubicBezTo>
                    <a:cubicBezTo>
                      <a:pt x="35" y="20"/>
                      <a:pt x="35" y="20"/>
                      <a:pt x="35" y="20"/>
                    </a:cubicBezTo>
                    <a:cubicBezTo>
                      <a:pt x="35" y="20"/>
                      <a:pt x="35" y="20"/>
                      <a:pt x="35" y="20"/>
                    </a:cubicBezTo>
                    <a:cubicBezTo>
                      <a:pt x="35" y="20"/>
                      <a:pt x="35" y="20"/>
                      <a:pt x="35" y="20"/>
                    </a:cubicBezTo>
                    <a:cubicBezTo>
                      <a:pt x="35" y="20"/>
                      <a:pt x="35" y="21"/>
                      <a:pt x="35" y="2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0" name="Freeform 190"/>
              <p:cNvSpPr/>
              <p:nvPr/>
            </p:nvSpPr>
            <p:spPr bwMode="auto">
              <a:xfrm>
                <a:off x="949883" y="2722139"/>
                <a:ext cx="112713" cy="338137"/>
              </a:xfrm>
              <a:custGeom>
                <a:gdLst>
                  <a:gd fmla="*/ 8 w 10" name="T0"/>
                  <a:gd fmla="*/ 15 h 30" name="T1"/>
                  <a:gd fmla="*/ 0 w 10" name="T2"/>
                  <a:gd fmla="*/ 2 h 30" name="T3"/>
                  <a:gd fmla="*/ 1 w 10" name="T4"/>
                  <a:gd fmla="*/ 0 h 30" name="T5"/>
                  <a:gd fmla="*/ 10 w 10" name="T6"/>
                  <a:gd fmla="*/ 15 h 30" name="T7"/>
                  <a:gd fmla="*/ 0 w 10" name="T8"/>
                  <a:gd fmla="*/ 30 h 30" name="T9"/>
                  <a:gd fmla="*/ 0 w 10" name="T10"/>
                  <a:gd fmla="*/ 28 h 30" name="T11"/>
                  <a:gd fmla="*/ 8 w 10" name="T12"/>
                  <a:gd fmla="*/ 15 h 30" name="T13"/>
                </a:gdLst>
                <a:cxnLst>
                  <a:cxn ang="0">
                    <a:pos x="T0" y="T1"/>
                  </a:cxn>
                  <a:cxn ang="0">
                    <a:pos x="T2" y="T3"/>
                  </a:cxn>
                  <a:cxn ang="0">
                    <a:pos x="T4" y="T5"/>
                  </a:cxn>
                  <a:cxn ang="0">
                    <a:pos x="T6" y="T7"/>
                  </a:cxn>
                  <a:cxn ang="0">
                    <a:pos x="T8" y="T9"/>
                  </a:cxn>
                  <a:cxn ang="0">
                    <a:pos x="T10" y="T11"/>
                  </a:cxn>
                  <a:cxn ang="0">
                    <a:pos x="T12" y="T13"/>
                  </a:cxn>
                </a:cxnLst>
                <a:rect b="b" l="0" r="r" t="0"/>
                <a:pathLst>
                  <a:path h="30" w="10">
                    <a:moveTo>
                      <a:pt x="8" y="15"/>
                    </a:moveTo>
                    <a:cubicBezTo>
                      <a:pt x="8" y="9"/>
                      <a:pt x="5" y="4"/>
                      <a:pt x="0" y="2"/>
                    </a:cubicBezTo>
                    <a:cubicBezTo>
                      <a:pt x="1" y="0"/>
                      <a:pt x="1" y="0"/>
                      <a:pt x="1" y="0"/>
                    </a:cubicBezTo>
                    <a:cubicBezTo>
                      <a:pt x="6" y="3"/>
                      <a:pt x="10" y="9"/>
                      <a:pt x="10" y="15"/>
                    </a:cubicBezTo>
                    <a:cubicBezTo>
                      <a:pt x="10" y="21"/>
                      <a:pt x="6" y="27"/>
                      <a:pt x="0" y="30"/>
                    </a:cubicBezTo>
                    <a:cubicBezTo>
                      <a:pt x="0" y="28"/>
                      <a:pt x="0" y="28"/>
                      <a:pt x="0" y="28"/>
                    </a:cubicBezTo>
                    <a:cubicBezTo>
                      <a:pt x="5" y="26"/>
                      <a:pt x="8" y="21"/>
                      <a:pt x="8" y="1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1" name="Freeform 191"/>
              <p:cNvSpPr/>
              <p:nvPr/>
            </p:nvSpPr>
            <p:spPr bwMode="auto">
              <a:xfrm>
                <a:off x="903845" y="2757064"/>
                <a:ext cx="101600" cy="269875"/>
              </a:xfrm>
              <a:custGeom>
                <a:gdLst>
                  <a:gd fmla="*/ 7 w 9" name="T0"/>
                  <a:gd fmla="*/ 12 h 24" name="T1"/>
                  <a:gd fmla="*/ 1 w 9" name="T2"/>
                  <a:gd fmla="*/ 2 h 24" name="T3"/>
                  <a:gd fmla="*/ 1 w 9" name="T4"/>
                  <a:gd fmla="*/ 0 h 24" name="T5"/>
                  <a:gd fmla="*/ 9 w 9" name="T6"/>
                  <a:gd fmla="*/ 12 h 24" name="T7"/>
                  <a:gd fmla="*/ 1 w 9" name="T8"/>
                  <a:gd fmla="*/ 24 h 24" name="T9"/>
                  <a:gd fmla="*/ 0 w 9" name="T10"/>
                  <a:gd fmla="*/ 22 h 24" name="T11"/>
                  <a:gd fmla="*/ 7 w 9" name="T12"/>
                  <a:gd fmla="*/ 12 h 24" name="T13"/>
                </a:gdLst>
                <a:cxnLst>
                  <a:cxn ang="0">
                    <a:pos x="T0" y="T1"/>
                  </a:cxn>
                  <a:cxn ang="0">
                    <a:pos x="T2" y="T3"/>
                  </a:cxn>
                  <a:cxn ang="0">
                    <a:pos x="T4" y="T5"/>
                  </a:cxn>
                  <a:cxn ang="0">
                    <a:pos x="T6" y="T7"/>
                  </a:cxn>
                  <a:cxn ang="0">
                    <a:pos x="T8" y="T9"/>
                  </a:cxn>
                  <a:cxn ang="0">
                    <a:pos x="T10" y="T11"/>
                  </a:cxn>
                  <a:cxn ang="0">
                    <a:pos x="T12" y="T13"/>
                  </a:cxn>
                </a:cxnLst>
                <a:rect b="b" l="0" r="r" t="0"/>
                <a:pathLst>
                  <a:path h="24" w="9">
                    <a:moveTo>
                      <a:pt x="7" y="12"/>
                    </a:moveTo>
                    <a:cubicBezTo>
                      <a:pt x="7" y="7"/>
                      <a:pt x="5" y="3"/>
                      <a:pt x="1" y="2"/>
                    </a:cubicBezTo>
                    <a:cubicBezTo>
                      <a:pt x="1" y="0"/>
                      <a:pt x="1" y="0"/>
                      <a:pt x="1" y="0"/>
                    </a:cubicBezTo>
                    <a:cubicBezTo>
                      <a:pt x="6" y="2"/>
                      <a:pt x="9" y="7"/>
                      <a:pt x="9" y="12"/>
                    </a:cubicBezTo>
                    <a:cubicBezTo>
                      <a:pt x="9" y="17"/>
                      <a:pt x="6" y="22"/>
                      <a:pt x="1" y="24"/>
                    </a:cubicBezTo>
                    <a:cubicBezTo>
                      <a:pt x="0" y="22"/>
                      <a:pt x="0" y="22"/>
                      <a:pt x="0" y="22"/>
                    </a:cubicBezTo>
                    <a:cubicBezTo>
                      <a:pt x="4" y="21"/>
                      <a:pt x="7" y="17"/>
                      <a:pt x="7"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2" name="Freeform 192"/>
              <p:cNvSpPr/>
              <p:nvPr/>
            </p:nvSpPr>
            <p:spPr bwMode="auto">
              <a:xfrm>
                <a:off x="757795" y="2711026"/>
                <a:ext cx="112713" cy="361950"/>
              </a:xfrm>
              <a:custGeom>
                <a:gdLst>
                  <a:gd fmla="*/ 0 w 71" name="T0"/>
                  <a:gd fmla="*/ 71 h 228" name="T1"/>
                  <a:gd fmla="*/ 0 w 71" name="T2"/>
                  <a:gd fmla="*/ 157 h 228" name="T3"/>
                  <a:gd fmla="*/ 43 w 71" name="T4"/>
                  <a:gd fmla="*/ 199 h 228" name="T5"/>
                  <a:gd fmla="*/ 43 w 71" name="T6"/>
                  <a:gd fmla="*/ 121 h 228" name="T7"/>
                  <a:gd fmla="*/ 50 w 71" name="T8"/>
                  <a:gd fmla="*/ 121 h 228" name="T9"/>
                  <a:gd fmla="*/ 50 w 71" name="T10"/>
                  <a:gd fmla="*/ 206 h 228" name="T11"/>
                  <a:gd fmla="*/ 71 w 71" name="T12"/>
                  <a:gd fmla="*/ 228 h 228" name="T13"/>
                  <a:gd fmla="*/ 71 w 71" name="T14"/>
                  <a:gd fmla="*/ 0 h 228" name="T15"/>
                  <a:gd fmla="*/ 0 w 71" name="T16"/>
                  <a:gd fmla="*/ 71 h 2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8" w="71">
                    <a:moveTo>
                      <a:pt x="0" y="71"/>
                    </a:moveTo>
                    <a:lnTo>
                      <a:pt x="0" y="157"/>
                    </a:lnTo>
                    <a:lnTo>
                      <a:pt x="43" y="199"/>
                    </a:lnTo>
                    <a:lnTo>
                      <a:pt x="43" y="121"/>
                    </a:lnTo>
                    <a:lnTo>
                      <a:pt x="50" y="121"/>
                    </a:lnTo>
                    <a:lnTo>
                      <a:pt x="50" y="206"/>
                    </a:lnTo>
                    <a:lnTo>
                      <a:pt x="71" y="228"/>
                    </a:lnTo>
                    <a:lnTo>
                      <a:pt x="71" y="0"/>
                    </a:lnTo>
                    <a:lnTo>
                      <a:pt x="0" y="7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3" name="Freeform 193"/>
              <p:cNvSpPr/>
              <p:nvPr/>
            </p:nvSpPr>
            <p:spPr bwMode="auto">
              <a:xfrm>
                <a:off x="667308" y="2823739"/>
                <a:ext cx="68263" cy="136525"/>
              </a:xfrm>
              <a:custGeom>
                <a:gdLst>
                  <a:gd fmla="*/ 0 w 43" name="T0"/>
                  <a:gd fmla="*/ 0 h 86" name="T1"/>
                  <a:gd fmla="*/ 0 w 43" name="T2"/>
                  <a:gd fmla="*/ 86 h 86" name="T3"/>
                  <a:gd fmla="*/ 29 w 43" name="T4"/>
                  <a:gd fmla="*/ 86 h 86" name="T5"/>
                  <a:gd fmla="*/ 29 w 43" name="T6"/>
                  <a:gd fmla="*/ 36 h 86" name="T7"/>
                  <a:gd fmla="*/ 29 w 43" name="T8"/>
                  <a:gd fmla="*/ 36 h 86" name="T9"/>
                  <a:gd fmla="*/ 29 w 43" name="T10"/>
                  <a:gd fmla="*/ 86 h 86" name="T11"/>
                  <a:gd fmla="*/ 43 w 43" name="T12"/>
                  <a:gd fmla="*/ 86 h 86" name="T13"/>
                  <a:gd fmla="*/ 43 w 43" name="T14"/>
                  <a:gd fmla="*/ 0 h 86" name="T15"/>
                  <a:gd fmla="*/ 0 w 43" name="T16"/>
                  <a:gd fmla="*/ 0 h 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 w="43">
                    <a:moveTo>
                      <a:pt x="0" y="0"/>
                    </a:moveTo>
                    <a:lnTo>
                      <a:pt x="0" y="86"/>
                    </a:lnTo>
                    <a:lnTo>
                      <a:pt x="29" y="86"/>
                    </a:lnTo>
                    <a:lnTo>
                      <a:pt x="29" y="36"/>
                    </a:lnTo>
                    <a:lnTo>
                      <a:pt x="29" y="36"/>
                    </a:lnTo>
                    <a:lnTo>
                      <a:pt x="29" y="86"/>
                    </a:lnTo>
                    <a:lnTo>
                      <a:pt x="43" y="86"/>
                    </a:lnTo>
                    <a:lnTo>
                      <a:pt x="43" y="0"/>
                    </a:lnTo>
                    <a:lnTo>
                      <a:pt x="0"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4" name="Freeform 194"/>
              <p:cNvSpPr/>
              <p:nvPr/>
            </p:nvSpPr>
            <p:spPr bwMode="auto">
              <a:xfrm>
                <a:off x="814945" y="3680989"/>
                <a:ext cx="112713" cy="134937"/>
              </a:xfrm>
              <a:custGeom>
                <a:gdLst>
                  <a:gd fmla="*/ 9 w 10" name="T0"/>
                  <a:gd fmla="*/ 9 h 12" name="T1"/>
                  <a:gd fmla="*/ 6 w 10" name="T2"/>
                  <a:gd fmla="*/ 9 h 12" name="T3"/>
                  <a:gd fmla="*/ 6 w 10" name="T4"/>
                  <a:gd fmla="*/ 1 h 12" name="T5"/>
                  <a:gd fmla="*/ 5 w 10" name="T6"/>
                  <a:gd fmla="*/ 0 h 12" name="T7"/>
                  <a:gd fmla="*/ 4 w 10" name="T8"/>
                  <a:gd fmla="*/ 0 h 12" name="T9"/>
                  <a:gd fmla="*/ 3 w 10" name="T10"/>
                  <a:gd fmla="*/ 1 h 12" name="T11"/>
                  <a:gd fmla="*/ 3 w 10" name="T12"/>
                  <a:gd fmla="*/ 9 h 12" name="T13"/>
                  <a:gd fmla="*/ 0 w 10" name="T14"/>
                  <a:gd fmla="*/ 9 h 12" name="T15"/>
                  <a:gd fmla="*/ 0 w 10" name="T16"/>
                  <a:gd fmla="*/ 10 h 12" name="T17"/>
                  <a:gd fmla="*/ 0 w 10" name="T18"/>
                  <a:gd fmla="*/ 12 h 12" name="T19"/>
                  <a:gd fmla="*/ 0 w 10" name="T20"/>
                  <a:gd fmla="*/ 12 h 12" name="T21"/>
                  <a:gd fmla="*/ 9 w 10" name="T22"/>
                  <a:gd fmla="*/ 12 h 12" name="T23"/>
                  <a:gd fmla="*/ 10 w 10" name="T24"/>
                  <a:gd fmla="*/ 12 h 12" name="T25"/>
                  <a:gd fmla="*/ 10 w 10" name="T26"/>
                  <a:gd fmla="*/ 10 h 12" name="T27"/>
                  <a:gd fmla="*/ 9 w 10" name="T28"/>
                  <a:gd fmla="*/ 9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0">
                    <a:moveTo>
                      <a:pt x="9" y="9"/>
                    </a:moveTo>
                    <a:cubicBezTo>
                      <a:pt x="6" y="9"/>
                      <a:pt x="6" y="9"/>
                      <a:pt x="6" y="9"/>
                    </a:cubicBezTo>
                    <a:cubicBezTo>
                      <a:pt x="6" y="1"/>
                      <a:pt x="6" y="1"/>
                      <a:pt x="6" y="1"/>
                    </a:cubicBezTo>
                    <a:cubicBezTo>
                      <a:pt x="6" y="1"/>
                      <a:pt x="6" y="0"/>
                      <a:pt x="5" y="0"/>
                    </a:cubicBezTo>
                    <a:cubicBezTo>
                      <a:pt x="4" y="0"/>
                      <a:pt x="4" y="0"/>
                      <a:pt x="4" y="0"/>
                    </a:cubicBezTo>
                    <a:cubicBezTo>
                      <a:pt x="3" y="0"/>
                      <a:pt x="3" y="1"/>
                      <a:pt x="3" y="1"/>
                    </a:cubicBezTo>
                    <a:cubicBezTo>
                      <a:pt x="3" y="9"/>
                      <a:pt x="3" y="9"/>
                      <a:pt x="3" y="9"/>
                    </a:cubicBezTo>
                    <a:cubicBezTo>
                      <a:pt x="0" y="9"/>
                      <a:pt x="0" y="9"/>
                      <a:pt x="0" y="9"/>
                    </a:cubicBezTo>
                    <a:cubicBezTo>
                      <a:pt x="0" y="9"/>
                      <a:pt x="0" y="10"/>
                      <a:pt x="0" y="10"/>
                    </a:cubicBezTo>
                    <a:cubicBezTo>
                      <a:pt x="0" y="12"/>
                      <a:pt x="0" y="12"/>
                      <a:pt x="0" y="12"/>
                    </a:cubicBezTo>
                    <a:cubicBezTo>
                      <a:pt x="0" y="12"/>
                      <a:pt x="0" y="12"/>
                      <a:pt x="0" y="12"/>
                    </a:cubicBezTo>
                    <a:cubicBezTo>
                      <a:pt x="9" y="12"/>
                      <a:pt x="9" y="12"/>
                      <a:pt x="9" y="12"/>
                    </a:cubicBezTo>
                    <a:cubicBezTo>
                      <a:pt x="9" y="12"/>
                      <a:pt x="10" y="12"/>
                      <a:pt x="10" y="12"/>
                    </a:cubicBezTo>
                    <a:cubicBezTo>
                      <a:pt x="10" y="10"/>
                      <a:pt x="10" y="10"/>
                      <a:pt x="10" y="10"/>
                    </a:cubicBezTo>
                    <a:cubicBezTo>
                      <a:pt x="10" y="10"/>
                      <a:pt x="9" y="9"/>
                      <a:pt x="9" y="9"/>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5" name="Freeform 195"/>
              <p:cNvSpPr/>
              <p:nvPr/>
            </p:nvSpPr>
            <p:spPr bwMode="auto">
              <a:xfrm>
                <a:off x="746683" y="3455564"/>
                <a:ext cx="236538" cy="247650"/>
              </a:xfrm>
              <a:custGeom>
                <a:gdLst>
                  <a:gd fmla="*/ 20 w 21" name="T0"/>
                  <a:gd fmla="*/ 3 h 22" name="T1"/>
                  <a:gd fmla="*/ 21 w 21" name="T2"/>
                  <a:gd fmla="*/ 6 h 22" name="T3"/>
                  <a:gd fmla="*/ 21 w 21" name="T4"/>
                  <a:gd fmla="*/ 11 h 22" name="T5"/>
                  <a:gd fmla="*/ 21 w 21" name="T6"/>
                  <a:gd fmla="*/ 13 h 22" name="T7"/>
                  <a:gd fmla="*/ 20 w 21" name="T8"/>
                  <a:gd fmla="*/ 15 h 22" name="T9"/>
                  <a:gd fmla="*/ 19 w 21" name="T10"/>
                  <a:gd fmla="*/ 17 h 22" name="T11"/>
                  <a:gd fmla="*/ 17 w 21" name="T12"/>
                  <a:gd fmla="*/ 20 h 22" name="T13"/>
                  <a:gd fmla="*/ 14 w 21" name="T14"/>
                  <a:gd fmla="*/ 21 h 22" name="T15"/>
                  <a:gd fmla="*/ 11 w 21" name="T16"/>
                  <a:gd fmla="*/ 22 h 22" name="T17"/>
                  <a:gd fmla="*/ 11 w 21" name="T18"/>
                  <a:gd fmla="*/ 22 h 22" name="T19"/>
                  <a:gd fmla="*/ 10 w 21" name="T20"/>
                  <a:gd fmla="*/ 22 h 22" name="T21"/>
                  <a:gd fmla="*/ 10 w 21" name="T22"/>
                  <a:gd fmla="*/ 22 h 22" name="T23"/>
                  <a:gd fmla="*/ 9 w 21" name="T24"/>
                  <a:gd fmla="*/ 22 h 22" name="T25"/>
                  <a:gd fmla="*/ 7 w 21" name="T26"/>
                  <a:gd fmla="*/ 21 h 22" name="T27"/>
                  <a:gd fmla="*/ 5 w 21" name="T28"/>
                  <a:gd fmla="*/ 20 h 22" name="T29"/>
                  <a:gd fmla="*/ 2 w 21" name="T30"/>
                  <a:gd fmla="*/ 18 h 22" name="T31"/>
                  <a:gd fmla="*/ 1 w 21" name="T32"/>
                  <a:gd fmla="*/ 15 h 22" name="T33"/>
                  <a:gd fmla="*/ 0 w 21" name="T34"/>
                  <a:gd fmla="*/ 11 h 22" name="T35"/>
                  <a:gd fmla="*/ 0 w 21" name="T36"/>
                  <a:gd fmla="*/ 6 h 22" name="T37"/>
                  <a:gd fmla="*/ 1 w 21" name="T38"/>
                  <a:gd fmla="*/ 3 h 22" name="T39"/>
                  <a:gd fmla="*/ 2 w 21" name="T40"/>
                  <a:gd fmla="*/ 1 h 22" name="T41"/>
                  <a:gd fmla="*/ 2 w 21" name="T42"/>
                  <a:gd fmla="*/ 1 h 22" name="T43"/>
                  <a:gd fmla="*/ 2 w 21" name="T44"/>
                  <a:gd fmla="*/ 3 h 22" name="T45"/>
                  <a:gd fmla="*/ 2 w 21" name="T46"/>
                  <a:gd fmla="*/ 6 h 22" name="T47"/>
                  <a:gd fmla="*/ 2 w 21" name="T48"/>
                  <a:gd fmla="*/ 11 h 22" name="T49"/>
                  <a:gd fmla="*/ 2 w 21" name="T50"/>
                  <a:gd fmla="*/ 13 h 22" name="T51"/>
                  <a:gd fmla="*/ 3 w 21" name="T52"/>
                  <a:gd fmla="*/ 16 h 22" name="T53"/>
                  <a:gd fmla="*/ 5 w 21" name="T54"/>
                  <a:gd fmla="*/ 18 h 22" name="T55"/>
                  <a:gd fmla="*/ 8 w 21" name="T56"/>
                  <a:gd fmla="*/ 20 h 22" name="T57"/>
                  <a:gd fmla="*/ 10 w 21" name="T58"/>
                  <a:gd fmla="*/ 20 h 22" name="T59"/>
                  <a:gd fmla="*/ 10 w 21" name="T60"/>
                  <a:gd fmla="*/ 20 h 22" name="T61"/>
                  <a:gd fmla="*/ 11 w 21" name="T62"/>
                  <a:gd fmla="*/ 20 h 22" name="T63"/>
                  <a:gd fmla="*/ 11 w 21" name="T64"/>
                  <a:gd fmla="*/ 20 h 22" name="T65"/>
                  <a:gd fmla="*/ 12 w 21" name="T66"/>
                  <a:gd fmla="*/ 20 h 22" name="T67"/>
                  <a:gd fmla="*/ 15 w 21" name="T68"/>
                  <a:gd fmla="*/ 19 h 22" name="T69"/>
                  <a:gd fmla="*/ 17 w 21" name="T70"/>
                  <a:gd fmla="*/ 17 h 22" name="T71"/>
                  <a:gd fmla="*/ 19 w 21" name="T72"/>
                  <a:gd fmla="*/ 14 h 22" name="T73"/>
                  <a:gd fmla="*/ 19 w 21" name="T74"/>
                  <a:gd fmla="*/ 11 h 22" name="T75"/>
                  <a:gd fmla="*/ 19 w 21" name="T76"/>
                  <a:gd fmla="*/ 6 h 22" name="T77"/>
                  <a:gd fmla="*/ 19 w 21" name="T78"/>
                  <a:gd fmla="*/ 3 h 22" name="T79"/>
                  <a:gd fmla="*/ 19 w 21" name="T80"/>
                  <a:gd fmla="*/ 1 h 22" name="T81"/>
                  <a:gd fmla="*/ 19 w 21" name="T82"/>
                  <a:gd fmla="*/ 1 h 22" name="T83"/>
                  <a:gd fmla="*/ 20 w 21" name="T84"/>
                  <a:gd fmla="*/ 3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1">
                    <a:moveTo>
                      <a:pt x="20" y="3"/>
                    </a:moveTo>
                    <a:cubicBezTo>
                      <a:pt x="21" y="4"/>
                      <a:pt x="21" y="5"/>
                      <a:pt x="21" y="6"/>
                    </a:cubicBezTo>
                    <a:cubicBezTo>
                      <a:pt x="21" y="11"/>
                      <a:pt x="21" y="11"/>
                      <a:pt x="21" y="11"/>
                    </a:cubicBezTo>
                    <a:cubicBezTo>
                      <a:pt x="21" y="11"/>
                      <a:pt x="21" y="13"/>
                      <a:pt x="21" y="13"/>
                    </a:cubicBezTo>
                    <a:cubicBezTo>
                      <a:pt x="21" y="13"/>
                      <a:pt x="21" y="14"/>
                      <a:pt x="20" y="15"/>
                    </a:cubicBezTo>
                    <a:cubicBezTo>
                      <a:pt x="20" y="15"/>
                      <a:pt x="20" y="16"/>
                      <a:pt x="19" y="17"/>
                    </a:cubicBezTo>
                    <a:cubicBezTo>
                      <a:pt x="19" y="17"/>
                      <a:pt x="17" y="19"/>
                      <a:pt x="17" y="20"/>
                    </a:cubicBezTo>
                    <a:cubicBezTo>
                      <a:pt x="16" y="20"/>
                      <a:pt x="14" y="21"/>
                      <a:pt x="14" y="21"/>
                    </a:cubicBezTo>
                    <a:cubicBezTo>
                      <a:pt x="13" y="21"/>
                      <a:pt x="11" y="22"/>
                      <a:pt x="11" y="22"/>
                    </a:cubicBezTo>
                    <a:cubicBezTo>
                      <a:pt x="11" y="22"/>
                      <a:pt x="11" y="22"/>
                      <a:pt x="11" y="22"/>
                    </a:cubicBezTo>
                    <a:cubicBezTo>
                      <a:pt x="11" y="22"/>
                      <a:pt x="10" y="22"/>
                      <a:pt x="10" y="22"/>
                    </a:cubicBezTo>
                    <a:cubicBezTo>
                      <a:pt x="10" y="22"/>
                      <a:pt x="10" y="22"/>
                      <a:pt x="10" y="22"/>
                    </a:cubicBezTo>
                    <a:cubicBezTo>
                      <a:pt x="10" y="22"/>
                      <a:pt x="9" y="22"/>
                      <a:pt x="9" y="22"/>
                    </a:cubicBezTo>
                    <a:cubicBezTo>
                      <a:pt x="9" y="22"/>
                      <a:pt x="8" y="21"/>
                      <a:pt x="7" y="21"/>
                    </a:cubicBezTo>
                    <a:cubicBezTo>
                      <a:pt x="7" y="21"/>
                      <a:pt x="6" y="21"/>
                      <a:pt x="5" y="20"/>
                    </a:cubicBezTo>
                    <a:cubicBezTo>
                      <a:pt x="5" y="20"/>
                      <a:pt x="3" y="18"/>
                      <a:pt x="2" y="18"/>
                    </a:cubicBezTo>
                    <a:cubicBezTo>
                      <a:pt x="2" y="17"/>
                      <a:pt x="1" y="15"/>
                      <a:pt x="1" y="15"/>
                    </a:cubicBezTo>
                    <a:cubicBezTo>
                      <a:pt x="0" y="14"/>
                      <a:pt x="0" y="11"/>
                      <a:pt x="0" y="11"/>
                    </a:cubicBezTo>
                    <a:cubicBezTo>
                      <a:pt x="0" y="6"/>
                      <a:pt x="0" y="6"/>
                      <a:pt x="0" y="6"/>
                    </a:cubicBezTo>
                    <a:cubicBezTo>
                      <a:pt x="0" y="5"/>
                      <a:pt x="1" y="4"/>
                      <a:pt x="1" y="3"/>
                    </a:cubicBezTo>
                    <a:cubicBezTo>
                      <a:pt x="2" y="1"/>
                      <a:pt x="2" y="1"/>
                      <a:pt x="2" y="1"/>
                    </a:cubicBezTo>
                    <a:cubicBezTo>
                      <a:pt x="2" y="0"/>
                      <a:pt x="2" y="0"/>
                      <a:pt x="2" y="1"/>
                    </a:cubicBezTo>
                    <a:cubicBezTo>
                      <a:pt x="2" y="3"/>
                      <a:pt x="2" y="3"/>
                      <a:pt x="2" y="3"/>
                    </a:cubicBezTo>
                    <a:cubicBezTo>
                      <a:pt x="2" y="4"/>
                      <a:pt x="2" y="5"/>
                      <a:pt x="2" y="6"/>
                    </a:cubicBezTo>
                    <a:cubicBezTo>
                      <a:pt x="2" y="11"/>
                      <a:pt x="2" y="11"/>
                      <a:pt x="2" y="11"/>
                    </a:cubicBezTo>
                    <a:cubicBezTo>
                      <a:pt x="2" y="11"/>
                      <a:pt x="2" y="12"/>
                      <a:pt x="2" y="13"/>
                    </a:cubicBezTo>
                    <a:cubicBezTo>
                      <a:pt x="2" y="14"/>
                      <a:pt x="3" y="15"/>
                      <a:pt x="3" y="16"/>
                    </a:cubicBezTo>
                    <a:cubicBezTo>
                      <a:pt x="3" y="16"/>
                      <a:pt x="5" y="18"/>
                      <a:pt x="5" y="18"/>
                    </a:cubicBezTo>
                    <a:cubicBezTo>
                      <a:pt x="6" y="19"/>
                      <a:pt x="7" y="19"/>
                      <a:pt x="8" y="20"/>
                    </a:cubicBezTo>
                    <a:cubicBezTo>
                      <a:pt x="8" y="20"/>
                      <a:pt x="10" y="20"/>
                      <a:pt x="10" y="20"/>
                    </a:cubicBezTo>
                    <a:cubicBezTo>
                      <a:pt x="10" y="20"/>
                      <a:pt x="10" y="20"/>
                      <a:pt x="10" y="20"/>
                    </a:cubicBezTo>
                    <a:cubicBezTo>
                      <a:pt x="10" y="20"/>
                      <a:pt x="11" y="20"/>
                      <a:pt x="11" y="20"/>
                    </a:cubicBezTo>
                    <a:cubicBezTo>
                      <a:pt x="11" y="20"/>
                      <a:pt x="11" y="20"/>
                      <a:pt x="11" y="20"/>
                    </a:cubicBezTo>
                    <a:cubicBezTo>
                      <a:pt x="11" y="20"/>
                      <a:pt x="12" y="20"/>
                      <a:pt x="12" y="20"/>
                    </a:cubicBezTo>
                    <a:cubicBezTo>
                      <a:pt x="13" y="20"/>
                      <a:pt x="15" y="19"/>
                      <a:pt x="15" y="19"/>
                    </a:cubicBezTo>
                    <a:cubicBezTo>
                      <a:pt x="16" y="19"/>
                      <a:pt x="17" y="17"/>
                      <a:pt x="17" y="17"/>
                    </a:cubicBezTo>
                    <a:cubicBezTo>
                      <a:pt x="18" y="16"/>
                      <a:pt x="19" y="15"/>
                      <a:pt x="19" y="14"/>
                    </a:cubicBezTo>
                    <a:cubicBezTo>
                      <a:pt x="19" y="14"/>
                      <a:pt x="19" y="11"/>
                      <a:pt x="19" y="11"/>
                    </a:cubicBezTo>
                    <a:cubicBezTo>
                      <a:pt x="19" y="6"/>
                      <a:pt x="19" y="6"/>
                      <a:pt x="19" y="6"/>
                    </a:cubicBezTo>
                    <a:cubicBezTo>
                      <a:pt x="19" y="5"/>
                      <a:pt x="19" y="4"/>
                      <a:pt x="19" y="3"/>
                    </a:cubicBezTo>
                    <a:cubicBezTo>
                      <a:pt x="19" y="1"/>
                      <a:pt x="19" y="1"/>
                      <a:pt x="19" y="1"/>
                    </a:cubicBezTo>
                    <a:cubicBezTo>
                      <a:pt x="19" y="0"/>
                      <a:pt x="19" y="0"/>
                      <a:pt x="19" y="1"/>
                    </a:cubicBezTo>
                    <a:lnTo>
                      <a:pt x="20"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6" name="Freeform 196"/>
              <p:cNvSpPr>
                <a:spLocks noEditPoints="1"/>
              </p:cNvSpPr>
              <p:nvPr/>
            </p:nvSpPr>
            <p:spPr bwMode="auto">
              <a:xfrm>
                <a:off x="780020" y="3287289"/>
                <a:ext cx="169863" cy="371475"/>
              </a:xfrm>
              <a:custGeom>
                <a:gdLst>
                  <a:gd fmla="*/ 0 w 15" name="T0"/>
                  <a:gd fmla="*/ 7 h 33" name="T1"/>
                  <a:gd fmla="*/ 5 w 15" name="T2"/>
                  <a:gd fmla="*/ 7 h 33" name="T3"/>
                  <a:gd fmla="*/ 6 w 15" name="T4"/>
                  <a:gd fmla="*/ 8 h 33" name="T5"/>
                  <a:gd fmla="*/ 5 w 15" name="T6"/>
                  <a:gd fmla="*/ 10 h 33" name="T7"/>
                  <a:gd fmla="*/ 0 w 15" name="T8"/>
                  <a:gd fmla="*/ 10 h 33" name="T9"/>
                  <a:gd fmla="*/ 0 w 15" name="T10"/>
                  <a:gd fmla="*/ 11 h 33" name="T11"/>
                  <a:gd fmla="*/ 5 w 15" name="T12"/>
                  <a:gd fmla="*/ 11 h 33" name="T13"/>
                  <a:gd fmla="*/ 6 w 15" name="T14"/>
                  <a:gd fmla="*/ 12 h 33" name="T15"/>
                  <a:gd fmla="*/ 5 w 15" name="T16"/>
                  <a:gd fmla="*/ 13 h 33" name="T17"/>
                  <a:gd fmla="*/ 0 w 15" name="T18"/>
                  <a:gd fmla="*/ 13 h 33" name="T19"/>
                  <a:gd fmla="*/ 0 w 15" name="T20"/>
                  <a:gd fmla="*/ 15 h 33" name="T21"/>
                  <a:gd fmla="*/ 5 w 15" name="T22"/>
                  <a:gd fmla="*/ 15 h 33" name="T23"/>
                  <a:gd fmla="*/ 6 w 15" name="T24"/>
                  <a:gd fmla="*/ 16 h 33" name="T25"/>
                  <a:gd fmla="*/ 5 w 15" name="T26"/>
                  <a:gd fmla="*/ 17 h 33" name="T27"/>
                  <a:gd fmla="*/ 0 w 15" name="T28"/>
                  <a:gd fmla="*/ 17 h 33" name="T29"/>
                  <a:gd fmla="*/ 0 w 15" name="T30"/>
                  <a:gd fmla="*/ 19 h 33" name="T31"/>
                  <a:gd fmla="*/ 5 w 15" name="T32"/>
                  <a:gd fmla="*/ 19 h 33" name="T33"/>
                  <a:gd fmla="*/ 6 w 15" name="T34"/>
                  <a:gd fmla="*/ 20 h 33" name="T35"/>
                  <a:gd fmla="*/ 5 w 15" name="T36"/>
                  <a:gd fmla="*/ 21 h 33" name="T37"/>
                  <a:gd fmla="*/ 0 w 15" name="T38"/>
                  <a:gd fmla="*/ 21 h 33" name="T39"/>
                  <a:gd fmla="*/ 0 w 15" name="T40"/>
                  <a:gd fmla="*/ 23 h 33" name="T41"/>
                  <a:gd fmla="*/ 5 w 15" name="T42"/>
                  <a:gd fmla="*/ 23 h 33" name="T43"/>
                  <a:gd fmla="*/ 6 w 15" name="T44"/>
                  <a:gd fmla="*/ 24 h 33" name="T45"/>
                  <a:gd fmla="*/ 5 w 15" name="T46"/>
                  <a:gd fmla="*/ 25 h 33" name="T47"/>
                  <a:gd fmla="*/ 0 w 15" name="T48"/>
                  <a:gd fmla="*/ 25 h 33" name="T49"/>
                  <a:gd fmla="*/ 0 w 15" name="T50"/>
                  <a:gd fmla="*/ 26 h 33" name="T51"/>
                  <a:gd fmla="*/ 7 w 15" name="T52"/>
                  <a:gd fmla="*/ 33 h 33" name="T53"/>
                  <a:gd fmla="*/ 7 w 15" name="T54"/>
                  <a:gd fmla="*/ 0 h 33" name="T55"/>
                  <a:gd fmla="*/ 0 w 15" name="T56"/>
                  <a:gd fmla="*/ 7 h 33" name="T57"/>
                  <a:gd fmla="*/ 9 w 15" name="T58"/>
                  <a:gd fmla="*/ 8 h 33" name="T59"/>
                  <a:gd fmla="*/ 10 w 15" name="T60"/>
                  <a:gd fmla="*/ 7 h 33" name="T61"/>
                  <a:gd fmla="*/ 15 w 15" name="T62"/>
                  <a:gd fmla="*/ 7 h 33" name="T63"/>
                  <a:gd fmla="*/ 8 w 15" name="T64"/>
                  <a:gd fmla="*/ 0 h 33" name="T65"/>
                  <a:gd fmla="*/ 8 w 15" name="T66"/>
                  <a:gd fmla="*/ 33 h 33" name="T67"/>
                  <a:gd fmla="*/ 15 w 15" name="T68"/>
                  <a:gd fmla="*/ 26 h 33" name="T69"/>
                  <a:gd fmla="*/ 15 w 15" name="T70"/>
                  <a:gd fmla="*/ 25 h 33" name="T71"/>
                  <a:gd fmla="*/ 10 w 15" name="T72"/>
                  <a:gd fmla="*/ 25 h 33" name="T73"/>
                  <a:gd fmla="*/ 9 w 15" name="T74"/>
                  <a:gd fmla="*/ 24 h 33" name="T75"/>
                  <a:gd fmla="*/ 10 w 15" name="T76"/>
                  <a:gd fmla="*/ 23 h 33" name="T77"/>
                  <a:gd fmla="*/ 15 w 15" name="T78"/>
                  <a:gd fmla="*/ 23 h 33" name="T79"/>
                  <a:gd fmla="*/ 15 w 15" name="T80"/>
                  <a:gd fmla="*/ 21 h 33" name="T81"/>
                  <a:gd fmla="*/ 10 w 15" name="T82"/>
                  <a:gd fmla="*/ 21 h 33" name="T83"/>
                  <a:gd fmla="*/ 9 w 15" name="T84"/>
                  <a:gd fmla="*/ 20 h 33" name="T85"/>
                  <a:gd fmla="*/ 10 w 15" name="T86"/>
                  <a:gd fmla="*/ 19 h 33" name="T87"/>
                  <a:gd fmla="*/ 15 w 15" name="T88"/>
                  <a:gd fmla="*/ 19 h 33" name="T89"/>
                  <a:gd fmla="*/ 15 w 15" name="T90"/>
                  <a:gd fmla="*/ 17 h 33" name="T91"/>
                  <a:gd fmla="*/ 10 w 15" name="T92"/>
                  <a:gd fmla="*/ 17 h 33" name="T93"/>
                  <a:gd fmla="*/ 9 w 15" name="T94"/>
                  <a:gd fmla="*/ 16 h 33" name="T95"/>
                  <a:gd fmla="*/ 10 w 15" name="T96"/>
                  <a:gd fmla="*/ 15 h 33" name="T97"/>
                  <a:gd fmla="*/ 15 w 15" name="T98"/>
                  <a:gd fmla="*/ 15 h 33" name="T99"/>
                  <a:gd fmla="*/ 15 w 15" name="T100"/>
                  <a:gd fmla="*/ 13 h 33" name="T101"/>
                  <a:gd fmla="*/ 10 w 15" name="T102"/>
                  <a:gd fmla="*/ 13 h 33" name="T103"/>
                  <a:gd fmla="*/ 9 w 15" name="T104"/>
                  <a:gd fmla="*/ 12 h 33" name="T105"/>
                  <a:gd fmla="*/ 10 w 15" name="T106"/>
                  <a:gd fmla="*/ 11 h 33" name="T107"/>
                  <a:gd fmla="*/ 15 w 15" name="T108"/>
                  <a:gd fmla="*/ 11 h 33" name="T109"/>
                  <a:gd fmla="*/ 15 w 15" name="T110"/>
                  <a:gd fmla="*/ 10 h 33" name="T111"/>
                  <a:gd fmla="*/ 10 w 15" name="T112"/>
                  <a:gd fmla="*/ 10 h 33" name="T113"/>
                  <a:gd fmla="*/ 9 w 15" name="T114"/>
                  <a:gd fmla="*/ 8 h 3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3" w="15">
                    <a:moveTo>
                      <a:pt x="0" y="7"/>
                    </a:moveTo>
                    <a:cubicBezTo>
                      <a:pt x="5" y="7"/>
                      <a:pt x="5" y="7"/>
                      <a:pt x="5" y="7"/>
                    </a:cubicBezTo>
                    <a:cubicBezTo>
                      <a:pt x="6" y="7"/>
                      <a:pt x="6" y="8"/>
                      <a:pt x="6" y="8"/>
                    </a:cubicBezTo>
                    <a:cubicBezTo>
                      <a:pt x="6" y="9"/>
                      <a:pt x="6" y="10"/>
                      <a:pt x="5" y="10"/>
                    </a:cubicBezTo>
                    <a:cubicBezTo>
                      <a:pt x="0" y="10"/>
                      <a:pt x="0" y="10"/>
                      <a:pt x="0" y="10"/>
                    </a:cubicBezTo>
                    <a:cubicBezTo>
                      <a:pt x="0" y="11"/>
                      <a:pt x="0" y="11"/>
                      <a:pt x="0" y="11"/>
                    </a:cubicBezTo>
                    <a:cubicBezTo>
                      <a:pt x="5" y="11"/>
                      <a:pt x="5" y="11"/>
                      <a:pt x="5" y="11"/>
                    </a:cubicBezTo>
                    <a:cubicBezTo>
                      <a:pt x="6" y="11"/>
                      <a:pt x="6" y="12"/>
                      <a:pt x="6" y="12"/>
                    </a:cubicBezTo>
                    <a:cubicBezTo>
                      <a:pt x="6" y="13"/>
                      <a:pt x="6" y="13"/>
                      <a:pt x="5" y="13"/>
                    </a:cubicBezTo>
                    <a:cubicBezTo>
                      <a:pt x="0" y="13"/>
                      <a:pt x="0" y="13"/>
                      <a:pt x="0" y="13"/>
                    </a:cubicBezTo>
                    <a:cubicBezTo>
                      <a:pt x="0" y="15"/>
                      <a:pt x="0" y="15"/>
                      <a:pt x="0" y="15"/>
                    </a:cubicBezTo>
                    <a:cubicBezTo>
                      <a:pt x="5" y="15"/>
                      <a:pt x="5" y="15"/>
                      <a:pt x="5" y="15"/>
                    </a:cubicBezTo>
                    <a:cubicBezTo>
                      <a:pt x="6" y="15"/>
                      <a:pt x="6" y="16"/>
                      <a:pt x="6" y="16"/>
                    </a:cubicBezTo>
                    <a:cubicBezTo>
                      <a:pt x="6" y="17"/>
                      <a:pt x="6" y="17"/>
                      <a:pt x="5" y="17"/>
                    </a:cubicBezTo>
                    <a:cubicBezTo>
                      <a:pt x="0" y="17"/>
                      <a:pt x="0" y="17"/>
                      <a:pt x="0" y="17"/>
                    </a:cubicBezTo>
                    <a:cubicBezTo>
                      <a:pt x="0" y="19"/>
                      <a:pt x="0" y="19"/>
                      <a:pt x="0" y="19"/>
                    </a:cubicBezTo>
                    <a:cubicBezTo>
                      <a:pt x="5" y="19"/>
                      <a:pt x="5" y="19"/>
                      <a:pt x="5" y="19"/>
                    </a:cubicBezTo>
                    <a:cubicBezTo>
                      <a:pt x="6" y="19"/>
                      <a:pt x="6" y="20"/>
                      <a:pt x="6" y="20"/>
                    </a:cubicBezTo>
                    <a:cubicBezTo>
                      <a:pt x="6" y="21"/>
                      <a:pt x="6" y="21"/>
                      <a:pt x="5" y="21"/>
                    </a:cubicBezTo>
                    <a:cubicBezTo>
                      <a:pt x="0" y="21"/>
                      <a:pt x="0" y="21"/>
                      <a:pt x="0" y="21"/>
                    </a:cubicBezTo>
                    <a:cubicBezTo>
                      <a:pt x="0" y="23"/>
                      <a:pt x="0" y="23"/>
                      <a:pt x="0" y="23"/>
                    </a:cubicBezTo>
                    <a:cubicBezTo>
                      <a:pt x="5" y="23"/>
                      <a:pt x="5" y="23"/>
                      <a:pt x="5" y="23"/>
                    </a:cubicBezTo>
                    <a:cubicBezTo>
                      <a:pt x="6" y="23"/>
                      <a:pt x="6" y="23"/>
                      <a:pt x="6" y="24"/>
                    </a:cubicBezTo>
                    <a:cubicBezTo>
                      <a:pt x="6" y="25"/>
                      <a:pt x="6" y="25"/>
                      <a:pt x="5" y="25"/>
                    </a:cubicBezTo>
                    <a:cubicBezTo>
                      <a:pt x="0" y="25"/>
                      <a:pt x="0" y="25"/>
                      <a:pt x="0" y="25"/>
                    </a:cubicBezTo>
                    <a:cubicBezTo>
                      <a:pt x="0" y="26"/>
                      <a:pt x="0" y="26"/>
                      <a:pt x="0" y="26"/>
                    </a:cubicBezTo>
                    <a:cubicBezTo>
                      <a:pt x="0" y="30"/>
                      <a:pt x="3" y="33"/>
                      <a:pt x="7" y="33"/>
                    </a:cubicBezTo>
                    <a:cubicBezTo>
                      <a:pt x="7" y="0"/>
                      <a:pt x="7" y="0"/>
                      <a:pt x="7" y="0"/>
                    </a:cubicBezTo>
                    <a:cubicBezTo>
                      <a:pt x="3" y="0"/>
                      <a:pt x="0" y="3"/>
                      <a:pt x="0" y="7"/>
                    </a:cubicBezTo>
                    <a:close/>
                    <a:moveTo>
                      <a:pt x="9" y="8"/>
                    </a:moveTo>
                    <a:cubicBezTo>
                      <a:pt x="9" y="8"/>
                      <a:pt x="9" y="7"/>
                      <a:pt x="10" y="7"/>
                    </a:cubicBezTo>
                    <a:cubicBezTo>
                      <a:pt x="15" y="7"/>
                      <a:pt x="15" y="7"/>
                      <a:pt x="15" y="7"/>
                    </a:cubicBezTo>
                    <a:cubicBezTo>
                      <a:pt x="15" y="3"/>
                      <a:pt x="12" y="0"/>
                      <a:pt x="8" y="0"/>
                    </a:cubicBezTo>
                    <a:cubicBezTo>
                      <a:pt x="8" y="33"/>
                      <a:pt x="8" y="33"/>
                      <a:pt x="8" y="33"/>
                    </a:cubicBezTo>
                    <a:cubicBezTo>
                      <a:pt x="12" y="33"/>
                      <a:pt x="15" y="30"/>
                      <a:pt x="15" y="26"/>
                    </a:cubicBezTo>
                    <a:cubicBezTo>
                      <a:pt x="15" y="25"/>
                      <a:pt x="15" y="25"/>
                      <a:pt x="15" y="25"/>
                    </a:cubicBezTo>
                    <a:cubicBezTo>
                      <a:pt x="10" y="25"/>
                      <a:pt x="10" y="25"/>
                      <a:pt x="10" y="25"/>
                    </a:cubicBezTo>
                    <a:cubicBezTo>
                      <a:pt x="9" y="25"/>
                      <a:pt x="9" y="25"/>
                      <a:pt x="9" y="24"/>
                    </a:cubicBezTo>
                    <a:cubicBezTo>
                      <a:pt x="9" y="23"/>
                      <a:pt x="9" y="23"/>
                      <a:pt x="10" y="23"/>
                    </a:cubicBezTo>
                    <a:cubicBezTo>
                      <a:pt x="15" y="23"/>
                      <a:pt x="15" y="23"/>
                      <a:pt x="15" y="23"/>
                    </a:cubicBezTo>
                    <a:cubicBezTo>
                      <a:pt x="15" y="21"/>
                      <a:pt x="15" y="21"/>
                      <a:pt x="15" y="21"/>
                    </a:cubicBezTo>
                    <a:cubicBezTo>
                      <a:pt x="10" y="21"/>
                      <a:pt x="10" y="21"/>
                      <a:pt x="10" y="21"/>
                    </a:cubicBezTo>
                    <a:cubicBezTo>
                      <a:pt x="9" y="21"/>
                      <a:pt x="9" y="21"/>
                      <a:pt x="9" y="20"/>
                    </a:cubicBezTo>
                    <a:cubicBezTo>
                      <a:pt x="9" y="20"/>
                      <a:pt x="9" y="19"/>
                      <a:pt x="10" y="19"/>
                    </a:cubicBezTo>
                    <a:cubicBezTo>
                      <a:pt x="15" y="19"/>
                      <a:pt x="15" y="19"/>
                      <a:pt x="15" y="19"/>
                    </a:cubicBezTo>
                    <a:cubicBezTo>
                      <a:pt x="15" y="17"/>
                      <a:pt x="15" y="17"/>
                      <a:pt x="15" y="17"/>
                    </a:cubicBezTo>
                    <a:cubicBezTo>
                      <a:pt x="10" y="17"/>
                      <a:pt x="10" y="17"/>
                      <a:pt x="10" y="17"/>
                    </a:cubicBezTo>
                    <a:cubicBezTo>
                      <a:pt x="9" y="17"/>
                      <a:pt x="9" y="17"/>
                      <a:pt x="9" y="16"/>
                    </a:cubicBezTo>
                    <a:cubicBezTo>
                      <a:pt x="9" y="16"/>
                      <a:pt x="9" y="15"/>
                      <a:pt x="10" y="15"/>
                    </a:cubicBezTo>
                    <a:cubicBezTo>
                      <a:pt x="15" y="15"/>
                      <a:pt x="15" y="15"/>
                      <a:pt x="15" y="15"/>
                    </a:cubicBezTo>
                    <a:cubicBezTo>
                      <a:pt x="15" y="13"/>
                      <a:pt x="15" y="13"/>
                      <a:pt x="15" y="13"/>
                    </a:cubicBezTo>
                    <a:cubicBezTo>
                      <a:pt x="10" y="13"/>
                      <a:pt x="10" y="13"/>
                      <a:pt x="10" y="13"/>
                    </a:cubicBezTo>
                    <a:cubicBezTo>
                      <a:pt x="9" y="13"/>
                      <a:pt x="9" y="13"/>
                      <a:pt x="9" y="12"/>
                    </a:cubicBezTo>
                    <a:cubicBezTo>
                      <a:pt x="9" y="12"/>
                      <a:pt x="9" y="11"/>
                      <a:pt x="10" y="11"/>
                    </a:cubicBezTo>
                    <a:cubicBezTo>
                      <a:pt x="15" y="11"/>
                      <a:pt x="15" y="11"/>
                      <a:pt x="15" y="11"/>
                    </a:cubicBezTo>
                    <a:cubicBezTo>
                      <a:pt x="15" y="10"/>
                      <a:pt x="15" y="10"/>
                      <a:pt x="15" y="10"/>
                    </a:cubicBezTo>
                    <a:cubicBezTo>
                      <a:pt x="10" y="10"/>
                      <a:pt x="10" y="10"/>
                      <a:pt x="10" y="10"/>
                    </a:cubicBezTo>
                    <a:cubicBezTo>
                      <a:pt x="9" y="10"/>
                      <a:pt x="9" y="9"/>
                      <a:pt x="9"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7" name="Freeform 197"/>
              <p:cNvSpPr/>
              <p:nvPr/>
            </p:nvSpPr>
            <p:spPr bwMode="auto">
              <a:xfrm>
                <a:off x="848283" y="2125239"/>
                <a:ext cx="168275" cy="168275"/>
              </a:xfrm>
              <a:custGeom>
                <a:gdLst>
                  <a:gd fmla="*/ 15 w 15" name="T0"/>
                  <a:gd fmla="*/ 8 h 15" name="T1"/>
                  <a:gd fmla="*/ 8 w 15" name="T2"/>
                  <a:gd fmla="*/ 0 h 15" name="T3"/>
                  <a:gd fmla="*/ 0 w 15" name="T4"/>
                  <a:gd fmla="*/ 8 h 15" name="T5"/>
                  <a:gd fmla="*/ 0 w 15" name="T6"/>
                  <a:gd fmla="*/ 9 h 15" name="T7"/>
                  <a:gd fmla="*/ 7 w 15" name="T8"/>
                  <a:gd fmla="*/ 15 h 15" name="T9"/>
                  <a:gd fmla="*/ 8 w 15" name="T10"/>
                  <a:gd fmla="*/ 15 h 15" name="T11"/>
                  <a:gd fmla="*/ 15 w 15" name="T12"/>
                  <a:gd fmla="*/ 8 h 15" name="T13"/>
                </a:gdLst>
                <a:cxnLst>
                  <a:cxn ang="0">
                    <a:pos x="T0" y="T1"/>
                  </a:cxn>
                  <a:cxn ang="0">
                    <a:pos x="T2" y="T3"/>
                  </a:cxn>
                  <a:cxn ang="0">
                    <a:pos x="T4" y="T5"/>
                  </a:cxn>
                  <a:cxn ang="0">
                    <a:pos x="T6" y="T7"/>
                  </a:cxn>
                  <a:cxn ang="0">
                    <a:pos x="T8" y="T9"/>
                  </a:cxn>
                  <a:cxn ang="0">
                    <a:pos x="T10" y="T11"/>
                  </a:cxn>
                  <a:cxn ang="0">
                    <a:pos x="T12" y="T13"/>
                  </a:cxn>
                </a:cxnLst>
                <a:rect b="b" l="0" r="r" t="0"/>
                <a:pathLst>
                  <a:path h="15" w="15">
                    <a:moveTo>
                      <a:pt x="15" y="8"/>
                    </a:moveTo>
                    <a:cubicBezTo>
                      <a:pt x="15" y="4"/>
                      <a:pt x="12" y="0"/>
                      <a:pt x="8" y="0"/>
                    </a:cubicBezTo>
                    <a:cubicBezTo>
                      <a:pt x="4" y="0"/>
                      <a:pt x="0" y="4"/>
                      <a:pt x="0" y="8"/>
                    </a:cubicBezTo>
                    <a:cubicBezTo>
                      <a:pt x="0" y="8"/>
                      <a:pt x="0" y="8"/>
                      <a:pt x="0" y="9"/>
                    </a:cubicBezTo>
                    <a:cubicBezTo>
                      <a:pt x="1" y="12"/>
                      <a:pt x="3" y="14"/>
                      <a:pt x="7" y="15"/>
                    </a:cubicBezTo>
                    <a:cubicBezTo>
                      <a:pt x="7" y="15"/>
                      <a:pt x="7" y="15"/>
                      <a:pt x="8" y="15"/>
                    </a:cubicBezTo>
                    <a:cubicBezTo>
                      <a:pt x="12" y="15"/>
                      <a:pt x="15" y="12"/>
                      <a:pt x="15"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8" name="Freeform 198"/>
              <p:cNvSpPr/>
              <p:nvPr/>
            </p:nvSpPr>
            <p:spPr bwMode="auto">
              <a:xfrm>
                <a:off x="713345" y="2226839"/>
                <a:ext cx="201613" cy="280987"/>
              </a:xfrm>
              <a:custGeom>
                <a:gdLst>
                  <a:gd fmla="*/ 17 w 18" name="T0"/>
                  <a:gd fmla="*/ 22 h 25" name="T1"/>
                  <a:gd fmla="*/ 11 w 18" name="T2"/>
                  <a:gd fmla="*/ 22 h 25" name="T3"/>
                  <a:gd fmla="*/ 11 w 18" name="T4"/>
                  <a:gd fmla="*/ 15 h 25" name="T5"/>
                  <a:gd fmla="*/ 9 w 18" name="T6"/>
                  <a:gd fmla="*/ 15 h 25" name="T7"/>
                  <a:gd fmla="*/ 7 w 18" name="T8"/>
                  <a:gd fmla="*/ 13 h 25" name="T9"/>
                  <a:gd fmla="*/ 9 w 18" name="T10"/>
                  <a:gd fmla="*/ 10 h 25" name="T11"/>
                  <a:gd fmla="*/ 12 w 18" name="T12"/>
                  <a:gd fmla="*/ 12 h 25" name="T13"/>
                  <a:gd fmla="*/ 18 w 18" name="T14"/>
                  <a:gd fmla="*/ 6 h 25" name="T15"/>
                  <a:gd fmla="*/ 12 w 18" name="T16"/>
                  <a:gd fmla="*/ 0 h 25" name="T17"/>
                  <a:gd fmla="*/ 0 w 18" name="T18"/>
                  <a:gd fmla="*/ 13 h 25" name="T19"/>
                  <a:gd fmla="*/ 0 w 18" name="T20"/>
                  <a:gd fmla="*/ 14 h 25" name="T21"/>
                  <a:gd fmla="*/ 4 w 18" name="T22"/>
                  <a:gd fmla="*/ 18 h 25" name="T23"/>
                  <a:gd fmla="*/ 5 w 18" name="T24"/>
                  <a:gd fmla="*/ 18 h 25" name="T25"/>
                  <a:gd fmla="*/ 8 w 18" name="T26"/>
                  <a:gd fmla="*/ 15 h 25" name="T27"/>
                  <a:gd fmla="*/ 8 w 18" name="T28"/>
                  <a:gd fmla="*/ 22 h 25" name="T29"/>
                  <a:gd fmla="*/ 2 w 18" name="T30"/>
                  <a:gd fmla="*/ 22 h 25" name="T31"/>
                  <a:gd fmla="*/ 2 w 18" name="T32"/>
                  <a:gd fmla="*/ 23 h 25" name="T33"/>
                  <a:gd fmla="*/ 2 w 18" name="T34"/>
                  <a:gd fmla="*/ 25 h 25" name="T35"/>
                  <a:gd fmla="*/ 2 w 18" name="T36"/>
                  <a:gd fmla="*/ 25 h 25" name="T37"/>
                  <a:gd fmla="*/ 17 w 18" name="T38"/>
                  <a:gd fmla="*/ 25 h 25" name="T39"/>
                  <a:gd fmla="*/ 17 w 18" name="T40"/>
                  <a:gd fmla="*/ 25 h 25" name="T41"/>
                  <a:gd fmla="*/ 17 w 18" name="T42"/>
                  <a:gd fmla="*/ 23 h 25" name="T43"/>
                  <a:gd fmla="*/ 17 w 18" name="T44"/>
                  <a:gd fmla="*/ 22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8">
                    <a:moveTo>
                      <a:pt x="17" y="22"/>
                    </a:moveTo>
                    <a:cubicBezTo>
                      <a:pt x="11" y="22"/>
                      <a:pt x="11" y="22"/>
                      <a:pt x="11" y="22"/>
                    </a:cubicBezTo>
                    <a:cubicBezTo>
                      <a:pt x="11" y="15"/>
                      <a:pt x="11" y="15"/>
                      <a:pt x="11" y="15"/>
                    </a:cubicBezTo>
                    <a:cubicBezTo>
                      <a:pt x="10" y="15"/>
                      <a:pt x="10" y="15"/>
                      <a:pt x="9" y="15"/>
                    </a:cubicBezTo>
                    <a:cubicBezTo>
                      <a:pt x="8" y="15"/>
                      <a:pt x="7" y="14"/>
                      <a:pt x="7" y="13"/>
                    </a:cubicBezTo>
                    <a:cubicBezTo>
                      <a:pt x="7" y="11"/>
                      <a:pt x="8" y="10"/>
                      <a:pt x="9" y="10"/>
                    </a:cubicBezTo>
                    <a:cubicBezTo>
                      <a:pt x="10" y="10"/>
                      <a:pt x="11" y="11"/>
                      <a:pt x="12" y="12"/>
                    </a:cubicBezTo>
                    <a:cubicBezTo>
                      <a:pt x="18" y="6"/>
                      <a:pt x="18" y="6"/>
                      <a:pt x="18" y="6"/>
                    </a:cubicBezTo>
                    <a:cubicBezTo>
                      <a:pt x="15" y="6"/>
                      <a:pt x="12" y="3"/>
                      <a:pt x="12" y="0"/>
                    </a:cubicBezTo>
                    <a:cubicBezTo>
                      <a:pt x="0" y="13"/>
                      <a:pt x="0" y="13"/>
                      <a:pt x="0" y="13"/>
                    </a:cubicBezTo>
                    <a:cubicBezTo>
                      <a:pt x="0" y="13"/>
                      <a:pt x="0" y="14"/>
                      <a:pt x="0" y="14"/>
                    </a:cubicBezTo>
                    <a:cubicBezTo>
                      <a:pt x="4" y="18"/>
                      <a:pt x="4" y="18"/>
                      <a:pt x="4" y="18"/>
                    </a:cubicBezTo>
                    <a:cubicBezTo>
                      <a:pt x="5" y="18"/>
                      <a:pt x="5" y="18"/>
                      <a:pt x="5" y="18"/>
                    </a:cubicBezTo>
                    <a:cubicBezTo>
                      <a:pt x="8" y="15"/>
                      <a:pt x="8" y="15"/>
                      <a:pt x="8" y="15"/>
                    </a:cubicBezTo>
                    <a:cubicBezTo>
                      <a:pt x="8" y="22"/>
                      <a:pt x="8" y="22"/>
                      <a:pt x="8" y="22"/>
                    </a:cubicBezTo>
                    <a:cubicBezTo>
                      <a:pt x="2" y="22"/>
                      <a:pt x="2" y="22"/>
                      <a:pt x="2" y="22"/>
                    </a:cubicBezTo>
                    <a:cubicBezTo>
                      <a:pt x="2" y="22"/>
                      <a:pt x="2" y="23"/>
                      <a:pt x="2" y="23"/>
                    </a:cubicBezTo>
                    <a:cubicBezTo>
                      <a:pt x="2" y="25"/>
                      <a:pt x="2" y="25"/>
                      <a:pt x="2" y="25"/>
                    </a:cubicBezTo>
                    <a:cubicBezTo>
                      <a:pt x="2" y="25"/>
                      <a:pt x="2" y="25"/>
                      <a:pt x="2" y="25"/>
                    </a:cubicBezTo>
                    <a:cubicBezTo>
                      <a:pt x="17" y="25"/>
                      <a:pt x="17" y="25"/>
                      <a:pt x="17" y="25"/>
                    </a:cubicBezTo>
                    <a:cubicBezTo>
                      <a:pt x="17" y="25"/>
                      <a:pt x="17" y="25"/>
                      <a:pt x="17" y="25"/>
                    </a:cubicBezTo>
                    <a:cubicBezTo>
                      <a:pt x="17" y="23"/>
                      <a:pt x="17" y="23"/>
                      <a:pt x="17" y="23"/>
                    </a:cubicBezTo>
                    <a:cubicBezTo>
                      <a:pt x="17" y="23"/>
                      <a:pt x="17" y="22"/>
                      <a:pt x="17" y="2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9" name="Freeform 199"/>
              <p:cNvSpPr/>
              <p:nvPr/>
            </p:nvSpPr>
            <p:spPr bwMode="auto">
              <a:xfrm>
                <a:off x="791133" y="2350664"/>
                <a:ext cx="46038" cy="44450"/>
              </a:xfrm>
              <a:custGeom>
                <a:gdLst>
                  <a:gd fmla="*/ 4 w 4" name="T0"/>
                  <a:gd fmla="*/ 1 h 4" name="T1"/>
                  <a:gd fmla="*/ 2 w 4" name="T2"/>
                  <a:gd fmla="*/ 0 h 4" name="T3"/>
                  <a:gd fmla="*/ 0 w 4" name="T4"/>
                  <a:gd fmla="*/ 2 h 4" name="T5"/>
                  <a:gd fmla="*/ 2 w 4" name="T6"/>
                  <a:gd fmla="*/ 4 h 4" name="T7"/>
                  <a:gd fmla="*/ 4 w 4" name="T8"/>
                  <a:gd fmla="*/ 3 h 4" name="T9"/>
                  <a:gd fmla="*/ 4 w 4" name="T10"/>
                  <a:gd fmla="*/ 2 h 4" name="T11"/>
                  <a:gd fmla="*/ 4 w 4" name="T12"/>
                  <a:gd fmla="*/ 1 h 4" name="T13"/>
                </a:gdLst>
                <a:cxnLst>
                  <a:cxn ang="0">
                    <a:pos x="T0" y="T1"/>
                  </a:cxn>
                  <a:cxn ang="0">
                    <a:pos x="T2" y="T3"/>
                  </a:cxn>
                  <a:cxn ang="0">
                    <a:pos x="T4" y="T5"/>
                  </a:cxn>
                  <a:cxn ang="0">
                    <a:pos x="T6" y="T7"/>
                  </a:cxn>
                  <a:cxn ang="0">
                    <a:pos x="T8" y="T9"/>
                  </a:cxn>
                  <a:cxn ang="0">
                    <a:pos x="T10" y="T11"/>
                  </a:cxn>
                  <a:cxn ang="0">
                    <a:pos x="T12" y="T13"/>
                  </a:cxn>
                </a:cxnLst>
                <a:rect b="b" l="0" r="r" t="0"/>
                <a:pathLst>
                  <a:path h="4" w="4">
                    <a:moveTo>
                      <a:pt x="4" y="1"/>
                    </a:moveTo>
                    <a:cubicBezTo>
                      <a:pt x="4" y="0"/>
                      <a:pt x="3" y="0"/>
                      <a:pt x="2" y="0"/>
                    </a:cubicBezTo>
                    <a:cubicBezTo>
                      <a:pt x="1" y="0"/>
                      <a:pt x="0" y="1"/>
                      <a:pt x="0" y="2"/>
                    </a:cubicBezTo>
                    <a:cubicBezTo>
                      <a:pt x="0" y="3"/>
                      <a:pt x="1" y="4"/>
                      <a:pt x="2" y="4"/>
                    </a:cubicBezTo>
                    <a:cubicBezTo>
                      <a:pt x="3" y="4"/>
                      <a:pt x="3" y="4"/>
                      <a:pt x="4" y="3"/>
                    </a:cubicBezTo>
                    <a:cubicBezTo>
                      <a:pt x="4" y="3"/>
                      <a:pt x="4" y="2"/>
                      <a:pt x="4" y="2"/>
                    </a:cubicBezTo>
                    <a:cubicBezTo>
                      <a:pt x="4" y="2"/>
                      <a:pt x="4" y="1"/>
                      <a:pt x="4"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0" name="Freeform 201"/>
              <p:cNvSpPr>
                <a:spLocks noEditPoints="1"/>
              </p:cNvSpPr>
              <p:nvPr/>
            </p:nvSpPr>
            <p:spPr bwMode="auto">
              <a:xfrm>
                <a:off x="702233" y="4008014"/>
                <a:ext cx="100013" cy="315912"/>
              </a:xfrm>
              <a:custGeom>
                <a:gdLst>
                  <a:gd fmla="*/ 8 w 9" name="T0"/>
                  <a:gd fmla="*/ 0 h 28" name="T1"/>
                  <a:gd fmla="*/ 2 w 9" name="T2"/>
                  <a:gd fmla="*/ 0 h 28" name="T3"/>
                  <a:gd fmla="*/ 0 w 9" name="T4"/>
                  <a:gd fmla="*/ 0 h 28" name="T5"/>
                  <a:gd fmla="*/ 0 w 9" name="T6"/>
                  <a:gd fmla="*/ 28 h 28" name="T7"/>
                  <a:gd fmla="*/ 2 w 9" name="T8"/>
                  <a:gd fmla="*/ 28 h 28" name="T9"/>
                  <a:gd fmla="*/ 8 w 9" name="T10"/>
                  <a:gd fmla="*/ 28 h 28" name="T11"/>
                  <a:gd fmla="*/ 9 w 9" name="T12"/>
                  <a:gd fmla="*/ 28 h 28" name="T13"/>
                  <a:gd fmla="*/ 9 w 9" name="T14"/>
                  <a:gd fmla="*/ 0 h 28" name="T15"/>
                  <a:gd fmla="*/ 8 w 9" name="T16"/>
                  <a:gd fmla="*/ 0 h 28" name="T17"/>
                  <a:gd fmla="*/ 9 w 9" name="T18"/>
                  <a:gd fmla="*/ 25 h 28" name="T19"/>
                  <a:gd fmla="*/ 9 w 9" name="T20"/>
                  <a:gd fmla="*/ 25 h 28" name="T21"/>
                  <a:gd fmla="*/ 2 w 9" name="T22"/>
                  <a:gd fmla="*/ 25 h 28" name="T23"/>
                  <a:gd fmla="*/ 2 w 9" name="T24"/>
                  <a:gd fmla="*/ 25 h 28" name="T25"/>
                  <a:gd fmla="*/ 2 w 9" name="T26"/>
                  <a:gd fmla="*/ 24 h 28" name="T27"/>
                  <a:gd fmla="*/ 2 w 9" name="T28"/>
                  <a:gd fmla="*/ 24 h 28" name="T29"/>
                  <a:gd fmla="*/ 9 w 9" name="T30"/>
                  <a:gd fmla="*/ 24 h 28" name="T31"/>
                  <a:gd fmla="*/ 9 w 9" name="T32"/>
                  <a:gd fmla="*/ 24 h 28" name="T33"/>
                  <a:gd fmla="*/ 9 w 9" name="T34"/>
                  <a:gd fmla="*/ 25 h 28" name="T35"/>
                  <a:gd fmla="*/ 9 w 9" name="T36"/>
                  <a:gd fmla="*/ 8 h 28" name="T37"/>
                  <a:gd fmla="*/ 9 w 9" name="T38"/>
                  <a:gd fmla="*/ 8 h 28" name="T39"/>
                  <a:gd fmla="*/ 2 w 9" name="T40"/>
                  <a:gd fmla="*/ 8 h 28" name="T41"/>
                  <a:gd fmla="*/ 2 w 9" name="T42"/>
                  <a:gd fmla="*/ 8 h 28" name="T43"/>
                  <a:gd fmla="*/ 2 w 9" name="T44"/>
                  <a:gd fmla="*/ 7 h 28" name="T45"/>
                  <a:gd fmla="*/ 2 w 9" name="T46"/>
                  <a:gd fmla="*/ 7 h 28" name="T47"/>
                  <a:gd fmla="*/ 9 w 9" name="T48"/>
                  <a:gd fmla="*/ 7 h 28" name="T49"/>
                  <a:gd fmla="*/ 9 w 9" name="T50"/>
                  <a:gd fmla="*/ 7 h 28" name="T51"/>
                  <a:gd fmla="*/ 9 w 9" name="T52"/>
                  <a:gd fmla="*/ 8 h 28" name="T53"/>
                  <a:gd fmla="*/ 9 w 9" name="T54"/>
                  <a:gd fmla="*/ 5 h 28" name="T55"/>
                  <a:gd fmla="*/ 9 w 9" name="T56"/>
                  <a:gd fmla="*/ 5 h 28" name="T57"/>
                  <a:gd fmla="*/ 2 w 9" name="T58"/>
                  <a:gd fmla="*/ 5 h 28" name="T59"/>
                  <a:gd fmla="*/ 2 w 9" name="T60"/>
                  <a:gd fmla="*/ 5 h 28" name="T61"/>
                  <a:gd fmla="*/ 2 w 9" name="T62"/>
                  <a:gd fmla="*/ 4 h 28" name="T63"/>
                  <a:gd fmla="*/ 2 w 9" name="T64"/>
                  <a:gd fmla="*/ 4 h 28" name="T65"/>
                  <a:gd fmla="*/ 9 w 9" name="T66"/>
                  <a:gd fmla="*/ 4 h 28" name="T67"/>
                  <a:gd fmla="*/ 9 w 9" name="T68"/>
                  <a:gd fmla="*/ 4 h 28" name="T69"/>
                  <a:gd fmla="*/ 9 w 9" name="T70"/>
                  <a:gd fmla="*/ 5 h 2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 w="9">
                    <a:moveTo>
                      <a:pt x="8" y="0"/>
                    </a:moveTo>
                    <a:cubicBezTo>
                      <a:pt x="2" y="0"/>
                      <a:pt x="2" y="0"/>
                      <a:pt x="2" y="0"/>
                    </a:cubicBezTo>
                    <a:cubicBezTo>
                      <a:pt x="1" y="0"/>
                      <a:pt x="0" y="0"/>
                      <a:pt x="0" y="0"/>
                    </a:cubicBezTo>
                    <a:cubicBezTo>
                      <a:pt x="0" y="28"/>
                      <a:pt x="0" y="28"/>
                      <a:pt x="0" y="28"/>
                    </a:cubicBezTo>
                    <a:cubicBezTo>
                      <a:pt x="0" y="28"/>
                      <a:pt x="1" y="28"/>
                      <a:pt x="2" y="28"/>
                    </a:cubicBezTo>
                    <a:cubicBezTo>
                      <a:pt x="8" y="28"/>
                      <a:pt x="8" y="28"/>
                      <a:pt x="8" y="28"/>
                    </a:cubicBezTo>
                    <a:cubicBezTo>
                      <a:pt x="9" y="28"/>
                      <a:pt x="9" y="28"/>
                      <a:pt x="9" y="28"/>
                    </a:cubicBezTo>
                    <a:cubicBezTo>
                      <a:pt x="9" y="0"/>
                      <a:pt x="9" y="0"/>
                      <a:pt x="9" y="0"/>
                    </a:cubicBezTo>
                    <a:cubicBezTo>
                      <a:pt x="9" y="0"/>
                      <a:pt x="9" y="0"/>
                      <a:pt x="8" y="0"/>
                    </a:cubicBezTo>
                    <a:close/>
                    <a:moveTo>
                      <a:pt x="9" y="25"/>
                    </a:moveTo>
                    <a:cubicBezTo>
                      <a:pt x="9" y="25"/>
                      <a:pt x="9" y="25"/>
                      <a:pt x="9" y="25"/>
                    </a:cubicBezTo>
                    <a:cubicBezTo>
                      <a:pt x="2" y="25"/>
                      <a:pt x="2" y="25"/>
                      <a:pt x="2" y="25"/>
                    </a:cubicBezTo>
                    <a:cubicBezTo>
                      <a:pt x="2" y="25"/>
                      <a:pt x="2" y="25"/>
                      <a:pt x="2" y="25"/>
                    </a:cubicBezTo>
                    <a:cubicBezTo>
                      <a:pt x="2" y="24"/>
                      <a:pt x="2" y="24"/>
                      <a:pt x="2" y="24"/>
                    </a:cubicBezTo>
                    <a:cubicBezTo>
                      <a:pt x="2" y="24"/>
                      <a:pt x="2" y="24"/>
                      <a:pt x="2" y="24"/>
                    </a:cubicBezTo>
                    <a:cubicBezTo>
                      <a:pt x="9" y="24"/>
                      <a:pt x="9" y="24"/>
                      <a:pt x="9" y="24"/>
                    </a:cubicBezTo>
                    <a:cubicBezTo>
                      <a:pt x="9" y="24"/>
                      <a:pt x="9" y="24"/>
                      <a:pt x="9" y="24"/>
                    </a:cubicBezTo>
                    <a:lnTo>
                      <a:pt x="9" y="25"/>
                    </a:lnTo>
                    <a:close/>
                    <a:moveTo>
                      <a:pt x="9" y="8"/>
                    </a:moveTo>
                    <a:cubicBezTo>
                      <a:pt x="9" y="8"/>
                      <a:pt x="9" y="8"/>
                      <a:pt x="9" y="8"/>
                    </a:cubicBezTo>
                    <a:cubicBezTo>
                      <a:pt x="2" y="8"/>
                      <a:pt x="2" y="8"/>
                      <a:pt x="2" y="8"/>
                    </a:cubicBezTo>
                    <a:cubicBezTo>
                      <a:pt x="2" y="8"/>
                      <a:pt x="2" y="8"/>
                      <a:pt x="2" y="8"/>
                    </a:cubicBezTo>
                    <a:cubicBezTo>
                      <a:pt x="2" y="7"/>
                      <a:pt x="2" y="7"/>
                      <a:pt x="2" y="7"/>
                    </a:cubicBezTo>
                    <a:cubicBezTo>
                      <a:pt x="2" y="7"/>
                      <a:pt x="2" y="7"/>
                      <a:pt x="2" y="7"/>
                    </a:cubicBezTo>
                    <a:cubicBezTo>
                      <a:pt x="9" y="7"/>
                      <a:pt x="9" y="7"/>
                      <a:pt x="9" y="7"/>
                    </a:cubicBezTo>
                    <a:cubicBezTo>
                      <a:pt x="9" y="7"/>
                      <a:pt x="9" y="7"/>
                      <a:pt x="9" y="7"/>
                    </a:cubicBezTo>
                    <a:lnTo>
                      <a:pt x="9" y="8"/>
                    </a:lnTo>
                    <a:close/>
                    <a:moveTo>
                      <a:pt x="9" y="5"/>
                    </a:moveTo>
                    <a:cubicBezTo>
                      <a:pt x="9" y="5"/>
                      <a:pt x="9" y="5"/>
                      <a:pt x="9" y="5"/>
                    </a:cubicBezTo>
                    <a:cubicBezTo>
                      <a:pt x="2" y="5"/>
                      <a:pt x="2" y="5"/>
                      <a:pt x="2" y="5"/>
                    </a:cubicBezTo>
                    <a:cubicBezTo>
                      <a:pt x="2" y="5"/>
                      <a:pt x="2" y="5"/>
                      <a:pt x="2" y="5"/>
                    </a:cubicBezTo>
                    <a:cubicBezTo>
                      <a:pt x="2" y="4"/>
                      <a:pt x="2" y="4"/>
                      <a:pt x="2" y="4"/>
                    </a:cubicBezTo>
                    <a:cubicBezTo>
                      <a:pt x="2" y="4"/>
                      <a:pt x="2" y="4"/>
                      <a:pt x="2" y="4"/>
                    </a:cubicBezTo>
                    <a:cubicBezTo>
                      <a:pt x="9" y="4"/>
                      <a:pt x="9" y="4"/>
                      <a:pt x="9" y="4"/>
                    </a:cubicBezTo>
                    <a:cubicBezTo>
                      <a:pt x="9" y="4"/>
                      <a:pt x="9" y="4"/>
                      <a:pt x="9" y="4"/>
                    </a:cubicBezTo>
                    <a:lnTo>
                      <a:pt x="9" y="5"/>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1" name="Freeform 202"/>
              <p:cNvSpPr>
                <a:spLocks noEditPoints="1"/>
              </p:cNvSpPr>
              <p:nvPr/>
            </p:nvSpPr>
            <p:spPr bwMode="auto">
              <a:xfrm>
                <a:off x="814945" y="3996901"/>
                <a:ext cx="212725" cy="327025"/>
              </a:xfrm>
              <a:custGeom>
                <a:gdLst>
                  <a:gd fmla="*/ 19 w 19" name="T0"/>
                  <a:gd fmla="*/ 25 h 29" name="T1"/>
                  <a:gd fmla="*/ 8 w 19" name="T2"/>
                  <a:gd fmla="*/ 0 h 29" name="T3"/>
                  <a:gd fmla="*/ 7 w 19" name="T4"/>
                  <a:gd fmla="*/ 0 h 29" name="T5"/>
                  <a:gd fmla="*/ 1 w 19" name="T6"/>
                  <a:gd fmla="*/ 3 h 29" name="T7"/>
                  <a:gd fmla="*/ 0 w 19" name="T8"/>
                  <a:gd fmla="*/ 4 h 29" name="T9"/>
                  <a:gd fmla="*/ 10 w 19" name="T10"/>
                  <a:gd fmla="*/ 29 h 29" name="T11"/>
                  <a:gd fmla="*/ 12 w 19" name="T12"/>
                  <a:gd fmla="*/ 28 h 29" name="T13"/>
                  <a:gd fmla="*/ 18 w 19" name="T14"/>
                  <a:gd fmla="*/ 26 h 29" name="T15"/>
                  <a:gd fmla="*/ 19 w 19" name="T16"/>
                  <a:gd fmla="*/ 25 h 29" name="T17"/>
                  <a:gd fmla="*/ 3 w 19" name="T18"/>
                  <a:gd fmla="*/ 7 h 29" name="T19"/>
                  <a:gd fmla="*/ 2 w 19" name="T20"/>
                  <a:gd fmla="*/ 6 h 29" name="T21"/>
                  <a:gd fmla="*/ 2 w 19" name="T22"/>
                  <a:gd fmla="*/ 6 h 29" name="T23"/>
                  <a:gd fmla="*/ 9 w 19" name="T24"/>
                  <a:gd fmla="*/ 4 h 29" name="T25"/>
                  <a:gd fmla="*/ 9 w 19" name="T26"/>
                  <a:gd fmla="*/ 4 h 29" name="T27"/>
                  <a:gd fmla="*/ 9 w 19" name="T28"/>
                  <a:gd fmla="*/ 4 h 29" name="T29"/>
                  <a:gd fmla="*/ 9 w 19" name="T30"/>
                  <a:gd fmla="*/ 5 h 29" name="T31"/>
                  <a:gd fmla="*/ 3 w 19" name="T32"/>
                  <a:gd fmla="*/ 7 h 29" name="T33"/>
                  <a:gd fmla="*/ 3 w 19" name="T34"/>
                  <a:gd fmla="*/ 7 h 29" name="T35"/>
                  <a:gd fmla="*/ 4 w 19" name="T36"/>
                  <a:gd fmla="*/ 10 h 29" name="T37"/>
                  <a:gd fmla="*/ 4 w 19" name="T38"/>
                  <a:gd fmla="*/ 9 h 29" name="T39"/>
                  <a:gd fmla="*/ 4 w 19" name="T40"/>
                  <a:gd fmla="*/ 9 h 29" name="T41"/>
                  <a:gd fmla="*/ 10 w 19" name="T42"/>
                  <a:gd fmla="*/ 7 h 29" name="T43"/>
                  <a:gd fmla="*/ 10 w 19" name="T44"/>
                  <a:gd fmla="*/ 7 h 29" name="T45"/>
                  <a:gd fmla="*/ 10 w 19" name="T46"/>
                  <a:gd fmla="*/ 7 h 29" name="T47"/>
                  <a:gd fmla="*/ 10 w 19" name="T48"/>
                  <a:gd fmla="*/ 8 h 29" name="T49"/>
                  <a:gd fmla="*/ 4 w 19" name="T50"/>
                  <a:gd fmla="*/ 10 h 29" name="T51"/>
                  <a:gd fmla="*/ 4 w 19" name="T52"/>
                  <a:gd fmla="*/ 10 h 29" name="T53"/>
                  <a:gd fmla="*/ 17 w 19" name="T54"/>
                  <a:gd fmla="*/ 23 h 29" name="T55"/>
                  <a:gd fmla="*/ 10 w 19" name="T56"/>
                  <a:gd fmla="*/ 25 h 29" name="T57"/>
                  <a:gd fmla="*/ 10 w 19" name="T58"/>
                  <a:gd fmla="*/ 25 h 29" name="T59"/>
                  <a:gd fmla="*/ 10 w 19" name="T60"/>
                  <a:gd fmla="*/ 25 h 29" name="T61"/>
                  <a:gd fmla="*/ 10 w 19" name="T62"/>
                  <a:gd fmla="*/ 24 h 29" name="T63"/>
                  <a:gd fmla="*/ 16 w 19" name="T64"/>
                  <a:gd fmla="*/ 22 h 29" name="T65"/>
                  <a:gd fmla="*/ 16 w 19" name="T66"/>
                  <a:gd fmla="*/ 22 h 29" name="T67"/>
                  <a:gd fmla="*/ 17 w 19" name="T68"/>
                  <a:gd fmla="*/ 23 h 29" name="T69"/>
                  <a:gd fmla="*/ 17 w 19" name="T70"/>
                  <a:gd fmla="*/ 23 h 2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 w="19">
                    <a:moveTo>
                      <a:pt x="19" y="25"/>
                    </a:moveTo>
                    <a:cubicBezTo>
                      <a:pt x="8" y="0"/>
                      <a:pt x="8" y="0"/>
                      <a:pt x="8" y="0"/>
                    </a:cubicBezTo>
                    <a:cubicBezTo>
                      <a:pt x="8" y="0"/>
                      <a:pt x="8" y="0"/>
                      <a:pt x="7" y="0"/>
                    </a:cubicBezTo>
                    <a:cubicBezTo>
                      <a:pt x="1" y="3"/>
                      <a:pt x="1" y="3"/>
                      <a:pt x="1" y="3"/>
                    </a:cubicBezTo>
                    <a:cubicBezTo>
                      <a:pt x="0" y="3"/>
                      <a:pt x="0" y="3"/>
                      <a:pt x="0" y="4"/>
                    </a:cubicBezTo>
                    <a:cubicBezTo>
                      <a:pt x="10" y="29"/>
                      <a:pt x="10" y="29"/>
                      <a:pt x="10" y="29"/>
                    </a:cubicBezTo>
                    <a:cubicBezTo>
                      <a:pt x="10" y="29"/>
                      <a:pt x="11" y="29"/>
                      <a:pt x="12" y="28"/>
                    </a:cubicBezTo>
                    <a:cubicBezTo>
                      <a:pt x="18" y="26"/>
                      <a:pt x="18" y="26"/>
                      <a:pt x="18" y="26"/>
                    </a:cubicBezTo>
                    <a:cubicBezTo>
                      <a:pt x="18" y="26"/>
                      <a:pt x="19" y="25"/>
                      <a:pt x="19" y="25"/>
                    </a:cubicBezTo>
                    <a:close/>
                    <a:moveTo>
                      <a:pt x="3" y="7"/>
                    </a:moveTo>
                    <a:cubicBezTo>
                      <a:pt x="2" y="6"/>
                      <a:pt x="2" y="6"/>
                      <a:pt x="2" y="6"/>
                    </a:cubicBezTo>
                    <a:cubicBezTo>
                      <a:pt x="2" y="6"/>
                      <a:pt x="2" y="6"/>
                      <a:pt x="2" y="6"/>
                    </a:cubicBezTo>
                    <a:cubicBezTo>
                      <a:pt x="9" y="4"/>
                      <a:pt x="9" y="4"/>
                      <a:pt x="9" y="4"/>
                    </a:cubicBezTo>
                    <a:cubicBezTo>
                      <a:pt x="9" y="4"/>
                      <a:pt x="9" y="4"/>
                      <a:pt x="9" y="4"/>
                    </a:cubicBezTo>
                    <a:cubicBezTo>
                      <a:pt x="9" y="4"/>
                      <a:pt x="9" y="4"/>
                      <a:pt x="9" y="4"/>
                    </a:cubicBezTo>
                    <a:cubicBezTo>
                      <a:pt x="9" y="4"/>
                      <a:pt x="9" y="5"/>
                      <a:pt x="9" y="5"/>
                    </a:cubicBezTo>
                    <a:cubicBezTo>
                      <a:pt x="3" y="7"/>
                      <a:pt x="3" y="7"/>
                      <a:pt x="3" y="7"/>
                    </a:cubicBezTo>
                    <a:cubicBezTo>
                      <a:pt x="3" y="7"/>
                      <a:pt x="3" y="7"/>
                      <a:pt x="3" y="7"/>
                    </a:cubicBezTo>
                    <a:close/>
                    <a:moveTo>
                      <a:pt x="4" y="10"/>
                    </a:moveTo>
                    <a:cubicBezTo>
                      <a:pt x="4" y="9"/>
                      <a:pt x="4" y="9"/>
                      <a:pt x="4" y="9"/>
                    </a:cubicBezTo>
                    <a:cubicBezTo>
                      <a:pt x="4" y="9"/>
                      <a:pt x="4" y="9"/>
                      <a:pt x="4" y="9"/>
                    </a:cubicBezTo>
                    <a:cubicBezTo>
                      <a:pt x="10" y="7"/>
                      <a:pt x="10" y="7"/>
                      <a:pt x="10" y="7"/>
                    </a:cubicBezTo>
                    <a:cubicBezTo>
                      <a:pt x="10" y="7"/>
                      <a:pt x="10" y="7"/>
                      <a:pt x="10" y="7"/>
                    </a:cubicBezTo>
                    <a:cubicBezTo>
                      <a:pt x="10" y="7"/>
                      <a:pt x="10" y="7"/>
                      <a:pt x="10" y="7"/>
                    </a:cubicBezTo>
                    <a:cubicBezTo>
                      <a:pt x="10" y="7"/>
                      <a:pt x="10" y="8"/>
                      <a:pt x="10" y="8"/>
                    </a:cubicBezTo>
                    <a:cubicBezTo>
                      <a:pt x="4" y="10"/>
                      <a:pt x="4" y="10"/>
                      <a:pt x="4" y="10"/>
                    </a:cubicBezTo>
                    <a:cubicBezTo>
                      <a:pt x="4" y="10"/>
                      <a:pt x="4" y="10"/>
                      <a:pt x="4" y="10"/>
                    </a:cubicBezTo>
                    <a:close/>
                    <a:moveTo>
                      <a:pt x="17" y="23"/>
                    </a:moveTo>
                    <a:cubicBezTo>
                      <a:pt x="10" y="25"/>
                      <a:pt x="10" y="25"/>
                      <a:pt x="10" y="25"/>
                    </a:cubicBezTo>
                    <a:cubicBezTo>
                      <a:pt x="10" y="25"/>
                      <a:pt x="10" y="25"/>
                      <a:pt x="10" y="25"/>
                    </a:cubicBezTo>
                    <a:cubicBezTo>
                      <a:pt x="10" y="25"/>
                      <a:pt x="10" y="25"/>
                      <a:pt x="10" y="25"/>
                    </a:cubicBezTo>
                    <a:cubicBezTo>
                      <a:pt x="10" y="25"/>
                      <a:pt x="10" y="25"/>
                      <a:pt x="10" y="24"/>
                    </a:cubicBezTo>
                    <a:cubicBezTo>
                      <a:pt x="16" y="22"/>
                      <a:pt x="16" y="22"/>
                      <a:pt x="16" y="22"/>
                    </a:cubicBezTo>
                    <a:cubicBezTo>
                      <a:pt x="16" y="22"/>
                      <a:pt x="16" y="22"/>
                      <a:pt x="16" y="22"/>
                    </a:cubicBezTo>
                    <a:cubicBezTo>
                      <a:pt x="17" y="23"/>
                      <a:pt x="17" y="23"/>
                      <a:pt x="17" y="23"/>
                    </a:cubicBezTo>
                    <a:cubicBezTo>
                      <a:pt x="17" y="23"/>
                      <a:pt x="17" y="23"/>
                      <a:pt x="17" y="2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2" name="Freeform 203"/>
              <p:cNvSpPr>
                <a:spLocks noEditPoints="1"/>
              </p:cNvSpPr>
              <p:nvPr/>
            </p:nvSpPr>
            <p:spPr bwMode="auto">
              <a:xfrm>
                <a:off x="5094845" y="985414"/>
                <a:ext cx="417513" cy="339725"/>
              </a:xfrm>
              <a:custGeom>
                <a:gdLst>
                  <a:gd fmla="*/ 29 w 37" name="T0"/>
                  <a:gd fmla="*/ 0 h 30" name="T1"/>
                  <a:gd fmla="*/ 26 w 37" name="T2"/>
                  <a:gd fmla="*/ 0 h 30" name="T3"/>
                  <a:gd fmla="*/ 16 w 37" name="T4"/>
                  <a:gd fmla="*/ 8 h 30" name="T5"/>
                  <a:gd fmla="*/ 15 w 37" name="T6"/>
                  <a:gd fmla="*/ 10 h 30" name="T7"/>
                  <a:gd fmla="*/ 16 w 37" name="T8"/>
                  <a:gd fmla="*/ 13 h 30" name="T9"/>
                  <a:gd fmla="*/ 1 w 37" name="T10"/>
                  <a:gd fmla="*/ 23 h 30" name="T11"/>
                  <a:gd fmla="*/ 0 w 37" name="T12"/>
                  <a:gd fmla="*/ 26 h 30" name="T13"/>
                  <a:gd fmla="*/ 0 w 37" name="T14"/>
                  <a:gd fmla="*/ 28 h 30" name="T15"/>
                  <a:gd fmla="*/ 1 w 37" name="T16"/>
                  <a:gd fmla="*/ 29 h 30" name="T17"/>
                  <a:gd fmla="*/ 4 w 37" name="T18"/>
                  <a:gd fmla="*/ 30 h 30" name="T19"/>
                  <a:gd fmla="*/ 4 w 37" name="T20"/>
                  <a:gd fmla="*/ 30 h 30" name="T21"/>
                  <a:gd fmla="*/ 6 w 37" name="T22"/>
                  <a:gd fmla="*/ 30 h 30" name="T23"/>
                  <a:gd fmla="*/ 6 w 37" name="T24"/>
                  <a:gd fmla="*/ 30 h 30" name="T25"/>
                  <a:gd fmla="*/ 20 w 37" name="T26"/>
                  <a:gd fmla="*/ 20 h 30" name="T27"/>
                  <a:gd fmla="*/ 24 w 37" name="T28"/>
                  <a:gd fmla="*/ 21 h 30" name="T29"/>
                  <a:gd fmla="*/ 26 w 37" name="T30"/>
                  <a:gd fmla="*/ 22 h 30" name="T31"/>
                  <a:gd fmla="*/ 26 w 37" name="T32"/>
                  <a:gd fmla="*/ 22 h 30" name="T33"/>
                  <a:gd fmla="*/ 37 w 37" name="T34"/>
                  <a:gd fmla="*/ 13 h 30" name="T35"/>
                  <a:gd fmla="*/ 37 w 37" name="T36"/>
                  <a:gd fmla="*/ 13 h 30" name="T37"/>
                  <a:gd fmla="*/ 37 w 37" name="T38"/>
                  <a:gd fmla="*/ 11 h 30" name="T39"/>
                  <a:gd fmla="*/ 29 w 37" name="T40"/>
                  <a:gd fmla="*/ 0 h 30" name="T41"/>
                  <a:gd fmla="*/ 11 w 37" name="T42"/>
                  <a:gd fmla="*/ 24 h 30" name="T43"/>
                  <a:gd fmla="*/ 5 w 37" name="T44"/>
                  <a:gd fmla="*/ 28 h 30" name="T45"/>
                  <a:gd fmla="*/ 3 w 37" name="T46"/>
                  <a:gd fmla="*/ 27 h 30" name="T47"/>
                  <a:gd fmla="*/ 3 w 37" name="T48"/>
                  <a:gd fmla="*/ 25 h 30" name="T49"/>
                  <a:gd fmla="*/ 9 w 37" name="T50"/>
                  <a:gd fmla="*/ 21 h 30" name="T51"/>
                  <a:gd fmla="*/ 12 w 37" name="T52"/>
                  <a:gd fmla="*/ 21 h 30" name="T53"/>
                  <a:gd fmla="*/ 11 w 37" name="T54"/>
                  <a:gd fmla="*/ 24 h 30" name="T55"/>
                  <a:gd fmla="*/ 26 w 37" name="T56"/>
                  <a:gd fmla="*/ 17 h 30" name="T57"/>
                  <a:gd fmla="*/ 20 w 37" name="T58"/>
                  <a:gd fmla="*/ 10 h 30" name="T59"/>
                  <a:gd fmla="*/ 27 w 37" name="T60"/>
                  <a:gd fmla="*/ 4 h 30" name="T61"/>
                  <a:gd fmla="*/ 33 w 37" name="T62"/>
                  <a:gd fmla="*/ 10 h 30" name="T63"/>
                  <a:gd fmla="*/ 26 w 37" name="T64"/>
                  <a:gd fmla="*/ 17 h 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 w="37">
                    <a:moveTo>
                      <a:pt x="29" y="0"/>
                    </a:moveTo>
                    <a:cubicBezTo>
                      <a:pt x="28" y="0"/>
                      <a:pt x="27" y="0"/>
                      <a:pt x="26" y="0"/>
                    </a:cubicBezTo>
                    <a:cubicBezTo>
                      <a:pt x="21" y="0"/>
                      <a:pt x="17" y="3"/>
                      <a:pt x="16" y="8"/>
                    </a:cubicBezTo>
                    <a:cubicBezTo>
                      <a:pt x="15" y="9"/>
                      <a:pt x="15" y="10"/>
                      <a:pt x="15" y="10"/>
                    </a:cubicBezTo>
                    <a:cubicBezTo>
                      <a:pt x="15" y="11"/>
                      <a:pt x="15" y="12"/>
                      <a:pt x="16" y="13"/>
                    </a:cubicBezTo>
                    <a:cubicBezTo>
                      <a:pt x="1" y="23"/>
                      <a:pt x="1" y="23"/>
                      <a:pt x="1" y="23"/>
                    </a:cubicBezTo>
                    <a:cubicBezTo>
                      <a:pt x="0" y="24"/>
                      <a:pt x="0" y="25"/>
                      <a:pt x="0" y="26"/>
                    </a:cubicBezTo>
                    <a:cubicBezTo>
                      <a:pt x="0" y="27"/>
                      <a:pt x="0" y="28"/>
                      <a:pt x="0" y="28"/>
                    </a:cubicBezTo>
                    <a:cubicBezTo>
                      <a:pt x="1" y="29"/>
                      <a:pt x="1" y="29"/>
                      <a:pt x="1" y="29"/>
                    </a:cubicBezTo>
                    <a:cubicBezTo>
                      <a:pt x="1" y="30"/>
                      <a:pt x="2" y="30"/>
                      <a:pt x="4" y="30"/>
                    </a:cubicBezTo>
                    <a:cubicBezTo>
                      <a:pt x="4" y="30"/>
                      <a:pt x="4" y="30"/>
                      <a:pt x="4" y="30"/>
                    </a:cubicBezTo>
                    <a:cubicBezTo>
                      <a:pt x="4" y="30"/>
                      <a:pt x="5" y="30"/>
                      <a:pt x="6" y="30"/>
                    </a:cubicBezTo>
                    <a:cubicBezTo>
                      <a:pt x="6" y="30"/>
                      <a:pt x="6" y="30"/>
                      <a:pt x="6" y="30"/>
                    </a:cubicBezTo>
                    <a:cubicBezTo>
                      <a:pt x="20" y="20"/>
                      <a:pt x="20" y="20"/>
                      <a:pt x="20" y="20"/>
                    </a:cubicBezTo>
                    <a:cubicBezTo>
                      <a:pt x="21" y="20"/>
                      <a:pt x="22" y="21"/>
                      <a:pt x="24" y="21"/>
                    </a:cubicBezTo>
                    <a:cubicBezTo>
                      <a:pt x="25" y="21"/>
                      <a:pt x="25" y="22"/>
                      <a:pt x="26" y="22"/>
                    </a:cubicBezTo>
                    <a:cubicBezTo>
                      <a:pt x="26" y="22"/>
                      <a:pt x="26" y="22"/>
                      <a:pt x="26" y="22"/>
                    </a:cubicBezTo>
                    <a:cubicBezTo>
                      <a:pt x="31" y="22"/>
                      <a:pt x="36" y="18"/>
                      <a:pt x="37" y="13"/>
                    </a:cubicBezTo>
                    <a:cubicBezTo>
                      <a:pt x="37" y="13"/>
                      <a:pt x="37" y="13"/>
                      <a:pt x="37" y="13"/>
                    </a:cubicBezTo>
                    <a:cubicBezTo>
                      <a:pt x="37" y="12"/>
                      <a:pt x="37" y="12"/>
                      <a:pt x="37" y="11"/>
                    </a:cubicBezTo>
                    <a:cubicBezTo>
                      <a:pt x="37" y="6"/>
                      <a:pt x="34" y="1"/>
                      <a:pt x="29" y="0"/>
                    </a:cubicBezTo>
                    <a:close/>
                    <a:moveTo>
                      <a:pt x="11" y="24"/>
                    </a:moveTo>
                    <a:cubicBezTo>
                      <a:pt x="5" y="28"/>
                      <a:pt x="5" y="28"/>
                      <a:pt x="5" y="28"/>
                    </a:cubicBezTo>
                    <a:cubicBezTo>
                      <a:pt x="4" y="28"/>
                      <a:pt x="3" y="28"/>
                      <a:pt x="3" y="27"/>
                    </a:cubicBezTo>
                    <a:cubicBezTo>
                      <a:pt x="2" y="26"/>
                      <a:pt x="2" y="25"/>
                      <a:pt x="3" y="25"/>
                    </a:cubicBezTo>
                    <a:cubicBezTo>
                      <a:pt x="9" y="21"/>
                      <a:pt x="9" y="21"/>
                      <a:pt x="9" y="21"/>
                    </a:cubicBezTo>
                    <a:cubicBezTo>
                      <a:pt x="10" y="20"/>
                      <a:pt x="11" y="20"/>
                      <a:pt x="12" y="21"/>
                    </a:cubicBezTo>
                    <a:cubicBezTo>
                      <a:pt x="12" y="22"/>
                      <a:pt x="12" y="23"/>
                      <a:pt x="11" y="24"/>
                    </a:cubicBezTo>
                    <a:close/>
                    <a:moveTo>
                      <a:pt x="26" y="17"/>
                    </a:moveTo>
                    <a:cubicBezTo>
                      <a:pt x="23" y="17"/>
                      <a:pt x="20" y="14"/>
                      <a:pt x="20" y="10"/>
                    </a:cubicBezTo>
                    <a:cubicBezTo>
                      <a:pt x="20" y="7"/>
                      <a:pt x="23" y="4"/>
                      <a:pt x="27" y="4"/>
                    </a:cubicBezTo>
                    <a:cubicBezTo>
                      <a:pt x="30" y="4"/>
                      <a:pt x="33" y="7"/>
                      <a:pt x="33" y="10"/>
                    </a:cubicBezTo>
                    <a:cubicBezTo>
                      <a:pt x="33" y="14"/>
                      <a:pt x="30" y="17"/>
                      <a:pt x="26" y="17"/>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3" name="Freeform 204"/>
              <p:cNvSpPr/>
              <p:nvPr/>
            </p:nvSpPr>
            <p:spPr bwMode="auto">
              <a:xfrm>
                <a:off x="5364720" y="1121939"/>
                <a:ext cx="79375" cy="33337"/>
              </a:xfrm>
              <a:custGeom>
                <a:gdLst>
                  <a:gd fmla="*/ 3 w 7" name="T0"/>
                  <a:gd fmla="*/ 3 h 3" name="T1"/>
                  <a:gd fmla="*/ 0 w 7" name="T2"/>
                  <a:gd fmla="*/ 3 h 3" name="T3"/>
                  <a:gd fmla="*/ 0 w 7" name="T4"/>
                  <a:gd fmla="*/ 3 h 3" name="T5"/>
                  <a:gd fmla="*/ 0 w 7" name="T6"/>
                  <a:gd fmla="*/ 2 h 3" name="T7"/>
                  <a:gd fmla="*/ 1 w 7" name="T8"/>
                  <a:gd fmla="*/ 2 h 3" name="T9"/>
                  <a:gd fmla="*/ 3 w 7" name="T10"/>
                  <a:gd fmla="*/ 2 h 3" name="T11"/>
                  <a:gd fmla="*/ 6 w 7" name="T12"/>
                  <a:gd fmla="*/ 0 h 3" name="T13"/>
                  <a:gd fmla="*/ 7 w 7" name="T14"/>
                  <a:gd fmla="*/ 0 h 3" name="T15"/>
                  <a:gd fmla="*/ 7 w 7" name="T16"/>
                  <a:gd fmla="*/ 1 h 3" name="T17"/>
                  <a:gd fmla="*/ 3 w 7"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7">
                    <a:moveTo>
                      <a:pt x="3" y="3"/>
                    </a:moveTo>
                    <a:cubicBezTo>
                      <a:pt x="2" y="3"/>
                      <a:pt x="1" y="3"/>
                      <a:pt x="0" y="3"/>
                    </a:cubicBezTo>
                    <a:cubicBezTo>
                      <a:pt x="0" y="3"/>
                      <a:pt x="0" y="3"/>
                      <a:pt x="0" y="3"/>
                    </a:cubicBezTo>
                    <a:cubicBezTo>
                      <a:pt x="0" y="3"/>
                      <a:pt x="0" y="2"/>
                      <a:pt x="0" y="2"/>
                    </a:cubicBezTo>
                    <a:cubicBezTo>
                      <a:pt x="0" y="2"/>
                      <a:pt x="1" y="2"/>
                      <a:pt x="1" y="2"/>
                    </a:cubicBezTo>
                    <a:cubicBezTo>
                      <a:pt x="2" y="2"/>
                      <a:pt x="2" y="2"/>
                      <a:pt x="3" y="2"/>
                    </a:cubicBezTo>
                    <a:cubicBezTo>
                      <a:pt x="4" y="2"/>
                      <a:pt x="5" y="1"/>
                      <a:pt x="6" y="0"/>
                    </a:cubicBezTo>
                    <a:cubicBezTo>
                      <a:pt x="6" y="0"/>
                      <a:pt x="7" y="0"/>
                      <a:pt x="7" y="0"/>
                    </a:cubicBezTo>
                    <a:cubicBezTo>
                      <a:pt x="7" y="0"/>
                      <a:pt x="7" y="0"/>
                      <a:pt x="7" y="1"/>
                    </a:cubicBezTo>
                    <a:cubicBezTo>
                      <a:pt x="7" y="2"/>
                      <a:pt x="5" y="3"/>
                      <a:pt x="3" y="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4" name="Freeform 206"/>
              <p:cNvSpPr/>
              <p:nvPr/>
            </p:nvSpPr>
            <p:spPr bwMode="auto">
              <a:xfrm>
                <a:off x="5128183" y="1504526"/>
                <a:ext cx="260350" cy="338137"/>
              </a:xfrm>
              <a:custGeom>
                <a:gdLst>
                  <a:gd fmla="*/ 23 w 23" name="T0"/>
                  <a:gd fmla="*/ 28 h 30" name="T1"/>
                  <a:gd fmla="*/ 23 w 23" name="T2"/>
                  <a:gd fmla="*/ 28 h 30" name="T3"/>
                  <a:gd fmla="*/ 14 w 23" name="T4"/>
                  <a:gd fmla="*/ 26 h 30" name="T5"/>
                  <a:gd fmla="*/ 2 w 23" name="T6"/>
                  <a:gd fmla="*/ 9 h 30" name="T7"/>
                  <a:gd fmla="*/ 3 w 23" name="T8"/>
                  <a:gd fmla="*/ 0 h 30" name="T9"/>
                </a:gdLst>
                <a:cxnLst>
                  <a:cxn ang="0">
                    <a:pos x="T0" y="T1"/>
                  </a:cxn>
                  <a:cxn ang="0">
                    <a:pos x="T2" y="T3"/>
                  </a:cxn>
                  <a:cxn ang="0">
                    <a:pos x="T4" y="T5"/>
                  </a:cxn>
                  <a:cxn ang="0">
                    <a:pos x="T6" y="T7"/>
                  </a:cxn>
                  <a:cxn ang="0">
                    <a:pos x="T8" y="T9"/>
                  </a:cxn>
                </a:cxnLst>
                <a:rect b="b" l="0" r="r" t="0"/>
                <a:pathLst>
                  <a:path h="30" w="23">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5" name="Freeform 207"/>
              <p:cNvSpPr/>
              <p:nvPr/>
            </p:nvSpPr>
            <p:spPr bwMode="auto">
              <a:xfrm>
                <a:off x="5174220" y="1471189"/>
                <a:ext cx="112713" cy="123825"/>
              </a:xfrm>
              <a:custGeom>
                <a:gdLst>
                  <a:gd fmla="*/ 9 w 10" name="T0"/>
                  <a:gd fmla="*/ 6 h 11" name="T1"/>
                  <a:gd fmla="*/ 8 w 10" name="T2"/>
                  <a:gd fmla="*/ 9 h 11" name="T3"/>
                  <a:gd fmla="*/ 7 w 10" name="T4"/>
                  <a:gd fmla="*/ 10 h 11" name="T5"/>
                  <a:gd fmla="*/ 5 w 10" name="T6"/>
                  <a:gd fmla="*/ 9 h 11" name="T7"/>
                  <a:gd fmla="*/ 1 w 10" name="T8"/>
                  <a:gd fmla="*/ 4 h 11" name="T9"/>
                  <a:gd fmla="*/ 1 w 10" name="T10"/>
                  <a:gd fmla="*/ 2 h 11" name="T11"/>
                  <a:gd fmla="*/ 3 w 10" name="T12"/>
                  <a:gd fmla="*/ 1 h 11" name="T13"/>
                  <a:gd fmla="*/ 5 w 10" name="T14"/>
                  <a:gd fmla="*/ 1 h 11" name="T15"/>
                  <a:gd fmla="*/ 9 w 10" name="T16"/>
                  <a:gd fmla="*/ 6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0">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6" name="Freeform 208"/>
              <p:cNvSpPr/>
              <p:nvPr/>
            </p:nvSpPr>
            <p:spPr bwMode="auto">
              <a:xfrm>
                <a:off x="5331383" y="1685501"/>
                <a:ext cx="101600" cy="123825"/>
              </a:xfrm>
              <a:custGeom>
                <a:gdLst>
                  <a:gd fmla="*/ 9 w 9" name="T0"/>
                  <a:gd fmla="*/ 7 h 11" name="T1"/>
                  <a:gd fmla="*/ 8 w 9" name="T2"/>
                  <a:gd fmla="*/ 9 h 11" name="T3"/>
                  <a:gd fmla="*/ 7 w 9" name="T4"/>
                  <a:gd fmla="*/ 10 h 11" name="T5"/>
                  <a:gd fmla="*/ 4 w 9" name="T6"/>
                  <a:gd fmla="*/ 10 h 11" name="T7"/>
                  <a:gd fmla="*/ 1 w 9" name="T8"/>
                  <a:gd fmla="*/ 5 h 11" name="T9"/>
                  <a:gd fmla="*/ 1 w 9" name="T10"/>
                  <a:gd fmla="*/ 2 h 11" name="T11"/>
                  <a:gd fmla="*/ 2 w 9" name="T12"/>
                  <a:gd fmla="*/ 1 h 11" name="T13"/>
                  <a:gd fmla="*/ 5 w 9" name="T14"/>
                  <a:gd fmla="*/ 2 h 11" name="T15"/>
                  <a:gd fmla="*/ 9 w 9" name="T16"/>
                  <a:gd fmla="*/ 7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9">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7" name="Freeform 209"/>
              <p:cNvSpPr/>
              <p:nvPr/>
            </p:nvSpPr>
            <p:spPr bwMode="auto">
              <a:xfrm>
                <a:off x="5128183" y="1831551"/>
                <a:ext cx="338138" cy="134937"/>
              </a:xfrm>
              <a:custGeom>
                <a:gdLst>
                  <a:gd fmla="*/ 23 w 30" name="T0"/>
                  <a:gd fmla="*/ 12 h 12" name="T1"/>
                  <a:gd fmla="*/ 17 w 30" name="T2"/>
                  <a:gd fmla="*/ 10 h 12" name="T3"/>
                  <a:gd fmla="*/ 15 w 30" name="T4"/>
                  <a:gd fmla="*/ 6 h 12" name="T5"/>
                  <a:gd fmla="*/ 15 w 30" name="T6"/>
                  <a:gd fmla="*/ 6 h 12" name="T7"/>
                  <a:gd fmla="*/ 13 w 30" name="T8"/>
                  <a:gd fmla="*/ 3 h 12" name="T9"/>
                  <a:gd fmla="*/ 8 w 30" name="T10"/>
                  <a:gd fmla="*/ 2 h 12" name="T11"/>
                  <a:gd fmla="*/ 8 w 30" name="T12"/>
                  <a:gd fmla="*/ 2 h 12" name="T13"/>
                  <a:gd fmla="*/ 4 w 30" name="T14"/>
                  <a:gd fmla="*/ 3 h 12" name="T15"/>
                  <a:gd fmla="*/ 2 w 30" name="T16"/>
                  <a:gd fmla="*/ 6 h 12" name="T17"/>
                  <a:gd fmla="*/ 2 w 30" name="T18"/>
                  <a:gd fmla="*/ 6 h 12" name="T19"/>
                  <a:gd fmla="*/ 1 w 30" name="T20"/>
                  <a:gd fmla="*/ 7 h 12" name="T21"/>
                  <a:gd fmla="*/ 0 w 30" name="T22"/>
                  <a:gd fmla="*/ 6 h 12" name="T23"/>
                  <a:gd fmla="*/ 0 w 30" name="T24"/>
                  <a:gd fmla="*/ 6 h 12" name="T25"/>
                  <a:gd fmla="*/ 3 w 30" name="T26"/>
                  <a:gd fmla="*/ 2 h 12" name="T27"/>
                  <a:gd fmla="*/ 8 w 30" name="T28"/>
                  <a:gd fmla="*/ 0 h 12" name="T29"/>
                  <a:gd fmla="*/ 8 w 30" name="T30"/>
                  <a:gd fmla="*/ 0 h 12" name="T31"/>
                  <a:gd fmla="*/ 14 w 30" name="T32"/>
                  <a:gd fmla="*/ 2 h 12" name="T33"/>
                  <a:gd fmla="*/ 16 w 30" name="T34"/>
                  <a:gd fmla="*/ 6 h 12" name="T35"/>
                  <a:gd fmla="*/ 16 w 30" name="T36"/>
                  <a:gd fmla="*/ 6 h 12" name="T37"/>
                  <a:gd fmla="*/ 18 w 30" name="T38"/>
                  <a:gd fmla="*/ 9 h 12" name="T39"/>
                  <a:gd fmla="*/ 23 w 30" name="T40"/>
                  <a:gd fmla="*/ 10 h 12" name="T41"/>
                  <a:gd fmla="*/ 23 w 30" name="T42"/>
                  <a:gd fmla="*/ 10 h 12" name="T43"/>
                  <a:gd fmla="*/ 23 w 30" name="T44"/>
                  <a:gd fmla="*/ 10 h 12" name="T45"/>
                  <a:gd fmla="*/ 27 w 30" name="T46"/>
                  <a:gd fmla="*/ 9 h 12" name="T47"/>
                  <a:gd fmla="*/ 27 w 30" name="T48"/>
                  <a:gd fmla="*/ 9 h 12" name="T49"/>
                  <a:gd fmla="*/ 29 w 30" name="T50"/>
                  <a:gd fmla="*/ 6 h 12" name="T51"/>
                  <a:gd fmla="*/ 29 w 30" name="T52"/>
                  <a:gd fmla="*/ 6 h 12" name="T53"/>
                  <a:gd fmla="*/ 29 w 30" name="T54"/>
                  <a:gd fmla="*/ 6 h 12" name="T55"/>
                  <a:gd fmla="*/ 27 w 30" name="T56"/>
                  <a:gd fmla="*/ 3 h 12" name="T57"/>
                  <a:gd fmla="*/ 22 w 30" name="T58"/>
                  <a:gd fmla="*/ 1 h 12" name="T59"/>
                  <a:gd fmla="*/ 22 w 30" name="T60"/>
                  <a:gd fmla="*/ 1 h 12" name="T61"/>
                  <a:gd fmla="*/ 22 w 30" name="T62"/>
                  <a:gd fmla="*/ 0 h 12" name="T63"/>
                  <a:gd fmla="*/ 28 w 30" name="T64"/>
                  <a:gd fmla="*/ 2 h 12" name="T65"/>
                  <a:gd fmla="*/ 30 w 30" name="T66"/>
                  <a:gd fmla="*/ 6 h 12" name="T67"/>
                  <a:gd fmla="*/ 30 w 30" name="T68"/>
                  <a:gd fmla="*/ 6 h 12" name="T69"/>
                  <a:gd fmla="*/ 28 w 30" name="T70"/>
                  <a:gd fmla="*/ 10 h 12" name="T71"/>
                  <a:gd fmla="*/ 28 w 30" name="T72"/>
                  <a:gd fmla="*/ 10 h 12" name="T73"/>
                  <a:gd fmla="*/ 23 w 30" name="T74"/>
                  <a:gd fmla="*/ 12 h 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 w="30">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8" name="Freeform 210"/>
              <p:cNvSpPr/>
              <p:nvPr/>
            </p:nvSpPr>
            <p:spPr bwMode="auto">
              <a:xfrm>
                <a:off x="5094845" y="602826"/>
                <a:ext cx="417513" cy="203200"/>
              </a:xfrm>
              <a:custGeom>
                <a:gdLst>
                  <a:gd fmla="*/ 32 w 37" name="T0"/>
                  <a:gd fmla="*/ 0 h 18" name="T1"/>
                  <a:gd fmla="*/ 32 w 37" name="T2"/>
                  <a:gd fmla="*/ 0 h 18" name="T3"/>
                  <a:gd fmla="*/ 32 w 37" name="T4"/>
                  <a:gd fmla="*/ 0 h 18" name="T5"/>
                  <a:gd fmla="*/ 32 w 37" name="T6"/>
                  <a:gd fmla="*/ 0 h 18" name="T7"/>
                  <a:gd fmla="*/ 32 w 37" name="T8"/>
                  <a:gd fmla="*/ 0 h 18" name="T9"/>
                  <a:gd fmla="*/ 32 w 37" name="T10"/>
                  <a:gd fmla="*/ 0 h 18" name="T11"/>
                  <a:gd fmla="*/ 32 w 37" name="T12"/>
                  <a:gd fmla="*/ 0 h 18" name="T13"/>
                  <a:gd fmla="*/ 29 w 37" name="T14"/>
                  <a:gd fmla="*/ 4 h 18" name="T15"/>
                  <a:gd fmla="*/ 8 w 37" name="T16"/>
                  <a:gd fmla="*/ 4 h 18" name="T17"/>
                  <a:gd fmla="*/ 5 w 37" name="T18"/>
                  <a:gd fmla="*/ 0 h 18" name="T19"/>
                  <a:gd fmla="*/ 5 w 37" name="T20"/>
                  <a:gd fmla="*/ 0 h 18" name="T21"/>
                  <a:gd fmla="*/ 5 w 37" name="T22"/>
                  <a:gd fmla="*/ 0 h 18" name="T23"/>
                  <a:gd fmla="*/ 5 w 37" name="T24"/>
                  <a:gd fmla="*/ 0 h 18" name="T25"/>
                  <a:gd fmla="*/ 5 w 37" name="T26"/>
                  <a:gd fmla="*/ 0 h 18" name="T27"/>
                  <a:gd fmla="*/ 5 w 37" name="T28"/>
                  <a:gd fmla="*/ 0 h 18" name="T29"/>
                  <a:gd fmla="*/ 5 w 37" name="T30"/>
                  <a:gd fmla="*/ 0 h 18" name="T31"/>
                  <a:gd fmla="*/ 0 w 37" name="T32"/>
                  <a:gd fmla="*/ 5 h 18" name="T33"/>
                  <a:gd fmla="*/ 0 w 37" name="T34"/>
                  <a:gd fmla="*/ 13 h 18" name="T35"/>
                  <a:gd fmla="*/ 5 w 37" name="T36"/>
                  <a:gd fmla="*/ 18 h 18" name="T37"/>
                  <a:gd fmla="*/ 32 w 37" name="T38"/>
                  <a:gd fmla="*/ 18 h 18" name="T39"/>
                  <a:gd fmla="*/ 37 w 37" name="T40"/>
                  <a:gd fmla="*/ 13 h 18" name="T41"/>
                  <a:gd fmla="*/ 37 w 37" name="T42"/>
                  <a:gd fmla="*/ 5 h 18" name="T43"/>
                  <a:gd fmla="*/ 32 w 37" name="T44"/>
                  <a:gd fmla="*/ 0 h 1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 w="37">
                    <a:moveTo>
                      <a:pt x="32" y="0"/>
                    </a:move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2"/>
                      <a:pt x="30" y="4"/>
                      <a:pt x="29" y="4"/>
                    </a:cubicBezTo>
                    <a:cubicBezTo>
                      <a:pt x="8" y="4"/>
                      <a:pt x="8" y="4"/>
                      <a:pt x="8" y="4"/>
                    </a:cubicBezTo>
                    <a:cubicBezTo>
                      <a:pt x="7" y="4"/>
                      <a:pt x="5" y="2"/>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2" y="0"/>
                      <a:pt x="0" y="2"/>
                      <a:pt x="0" y="5"/>
                    </a:cubicBezTo>
                    <a:cubicBezTo>
                      <a:pt x="0" y="13"/>
                      <a:pt x="0" y="13"/>
                      <a:pt x="0" y="13"/>
                    </a:cubicBezTo>
                    <a:cubicBezTo>
                      <a:pt x="0" y="16"/>
                      <a:pt x="2" y="18"/>
                      <a:pt x="5" y="18"/>
                    </a:cubicBezTo>
                    <a:cubicBezTo>
                      <a:pt x="32" y="18"/>
                      <a:pt x="32" y="18"/>
                      <a:pt x="32" y="18"/>
                    </a:cubicBezTo>
                    <a:cubicBezTo>
                      <a:pt x="34" y="18"/>
                      <a:pt x="37" y="16"/>
                      <a:pt x="37" y="13"/>
                    </a:cubicBezTo>
                    <a:cubicBezTo>
                      <a:pt x="37" y="5"/>
                      <a:pt x="37" y="5"/>
                      <a:pt x="37" y="5"/>
                    </a:cubicBezTo>
                    <a:cubicBezTo>
                      <a:pt x="37" y="2"/>
                      <a:pt x="34" y="0"/>
                      <a:pt x="32"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9" name="Freeform 211"/>
              <p:cNvSpPr/>
              <p:nvPr/>
            </p:nvSpPr>
            <p:spPr bwMode="auto">
              <a:xfrm>
                <a:off x="5128183" y="636164"/>
                <a:ext cx="23813" cy="11112"/>
              </a:xfrm>
              <a:custGeom>
                <a:gdLst>
                  <a:gd fmla="*/ 1 w 2" name="T0"/>
                  <a:gd fmla="*/ 1 h 1" name="T1"/>
                  <a:gd fmla="*/ 0 w 2" name="T2"/>
                  <a:gd fmla="*/ 1 h 1" name="T3"/>
                  <a:gd fmla="*/ 0 w 2" name="T4"/>
                  <a:gd fmla="*/ 0 h 1" name="T5"/>
                  <a:gd fmla="*/ 0 w 2" name="T6"/>
                  <a:gd fmla="*/ 0 h 1" name="T7"/>
                  <a:gd fmla="*/ 1 w 2" name="T8"/>
                  <a:gd fmla="*/ 0 h 1" name="T9"/>
                  <a:gd fmla="*/ 2 w 2" name="T10"/>
                  <a:gd fmla="*/ 0 h 1" name="T11"/>
                  <a:gd fmla="*/ 1 w 2"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1" y="1"/>
                    </a:moveTo>
                    <a:cubicBezTo>
                      <a:pt x="0" y="1"/>
                      <a:pt x="0" y="1"/>
                      <a:pt x="0" y="1"/>
                    </a:cubicBezTo>
                    <a:cubicBezTo>
                      <a:pt x="0" y="1"/>
                      <a:pt x="0" y="1"/>
                      <a:pt x="0" y="0"/>
                    </a:cubicBezTo>
                    <a:cubicBezTo>
                      <a:pt x="0" y="0"/>
                      <a:pt x="0" y="0"/>
                      <a:pt x="0" y="0"/>
                    </a:cubicBezTo>
                    <a:cubicBezTo>
                      <a:pt x="1" y="0"/>
                      <a:pt x="1" y="0"/>
                      <a:pt x="1" y="0"/>
                    </a:cubicBezTo>
                    <a:cubicBezTo>
                      <a:pt x="2" y="0"/>
                      <a:pt x="2" y="0"/>
                      <a:pt x="2" y="0"/>
                    </a:cubicBezTo>
                    <a:cubicBezTo>
                      <a:pt x="2" y="1"/>
                      <a:pt x="2" y="1"/>
                      <a:pt x="1"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0" name="Freeform 212"/>
              <p:cNvSpPr/>
              <p:nvPr/>
            </p:nvSpPr>
            <p:spPr bwMode="auto">
              <a:xfrm>
                <a:off x="5151995" y="726651"/>
                <a:ext cx="303213" cy="46037"/>
              </a:xfrm>
              <a:custGeom>
                <a:gdLst>
                  <a:gd fmla="*/ 27 w 27" name="T0"/>
                  <a:gd fmla="*/ 3 h 4" name="T1"/>
                  <a:gd fmla="*/ 26 w 27" name="T2"/>
                  <a:gd fmla="*/ 4 h 4" name="T3"/>
                  <a:gd fmla="*/ 1 w 27" name="T4"/>
                  <a:gd fmla="*/ 4 h 4" name="T5"/>
                  <a:gd fmla="*/ 0 w 27" name="T6"/>
                  <a:gd fmla="*/ 3 h 4" name="T7"/>
                  <a:gd fmla="*/ 0 w 27" name="T8"/>
                  <a:gd fmla="*/ 1 h 4" name="T9"/>
                  <a:gd fmla="*/ 1 w 27" name="T10"/>
                  <a:gd fmla="*/ 0 h 4" name="T11"/>
                  <a:gd fmla="*/ 26 w 27" name="T12"/>
                  <a:gd fmla="*/ 0 h 4" name="T13"/>
                  <a:gd fmla="*/ 27 w 27" name="T14"/>
                  <a:gd fmla="*/ 1 h 4" name="T15"/>
                  <a:gd fmla="*/ 27 w 27"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7">
                    <a:moveTo>
                      <a:pt x="27" y="3"/>
                    </a:moveTo>
                    <a:cubicBezTo>
                      <a:pt x="27" y="4"/>
                      <a:pt x="27" y="4"/>
                      <a:pt x="26" y="4"/>
                    </a:cubicBezTo>
                    <a:cubicBezTo>
                      <a:pt x="1" y="4"/>
                      <a:pt x="1" y="4"/>
                      <a:pt x="1" y="4"/>
                    </a:cubicBezTo>
                    <a:cubicBezTo>
                      <a:pt x="0" y="4"/>
                      <a:pt x="0" y="4"/>
                      <a:pt x="0" y="3"/>
                    </a:cubicBezTo>
                    <a:cubicBezTo>
                      <a:pt x="0" y="1"/>
                      <a:pt x="0" y="1"/>
                      <a:pt x="0" y="1"/>
                    </a:cubicBezTo>
                    <a:cubicBezTo>
                      <a:pt x="0" y="0"/>
                      <a:pt x="0" y="0"/>
                      <a:pt x="1" y="0"/>
                    </a:cubicBezTo>
                    <a:cubicBezTo>
                      <a:pt x="26" y="0"/>
                      <a:pt x="26" y="0"/>
                      <a:pt x="26" y="0"/>
                    </a:cubicBezTo>
                    <a:cubicBezTo>
                      <a:pt x="27" y="0"/>
                      <a:pt x="27" y="0"/>
                      <a:pt x="27" y="1"/>
                    </a:cubicBezTo>
                    <a:lnTo>
                      <a:pt x="27" y="3"/>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1" name="Freeform 213"/>
              <p:cNvSpPr/>
              <p:nvPr/>
            </p:nvSpPr>
            <p:spPr bwMode="auto">
              <a:xfrm>
                <a:off x="5455208" y="636164"/>
                <a:ext cx="34925" cy="11112"/>
              </a:xfrm>
              <a:custGeom>
                <a:gdLst>
                  <a:gd fmla="*/ 2 w 3" name="T0"/>
                  <a:gd fmla="*/ 1 h 1" name="T1"/>
                  <a:gd fmla="*/ 1 w 3" name="T2"/>
                  <a:gd fmla="*/ 1 h 1" name="T3"/>
                  <a:gd fmla="*/ 0 w 3" name="T4"/>
                  <a:gd fmla="*/ 0 h 1" name="T5"/>
                  <a:gd fmla="*/ 1 w 3" name="T6"/>
                  <a:gd fmla="*/ 0 h 1" name="T7"/>
                  <a:gd fmla="*/ 2 w 3" name="T8"/>
                  <a:gd fmla="*/ 0 h 1" name="T9"/>
                  <a:gd fmla="*/ 3 w 3" name="T10"/>
                  <a:gd fmla="*/ 0 h 1" name="T11"/>
                  <a:gd fmla="*/ 2 w 3"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3">
                    <a:moveTo>
                      <a:pt x="2" y="1"/>
                    </a:moveTo>
                    <a:cubicBezTo>
                      <a:pt x="1" y="1"/>
                      <a:pt x="1" y="1"/>
                      <a:pt x="1" y="1"/>
                    </a:cubicBezTo>
                    <a:cubicBezTo>
                      <a:pt x="1" y="1"/>
                      <a:pt x="0" y="1"/>
                      <a:pt x="0" y="0"/>
                    </a:cubicBezTo>
                    <a:cubicBezTo>
                      <a:pt x="0" y="0"/>
                      <a:pt x="1" y="0"/>
                      <a:pt x="1" y="0"/>
                    </a:cubicBezTo>
                    <a:cubicBezTo>
                      <a:pt x="2" y="0"/>
                      <a:pt x="2" y="0"/>
                      <a:pt x="2" y="0"/>
                    </a:cubicBezTo>
                    <a:cubicBezTo>
                      <a:pt x="2" y="0"/>
                      <a:pt x="3" y="0"/>
                      <a:pt x="3" y="0"/>
                    </a:cubicBezTo>
                    <a:cubicBezTo>
                      <a:pt x="3" y="1"/>
                      <a:pt x="2" y="1"/>
                      <a:pt x="2"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2" name="Freeform 214"/>
              <p:cNvSpPr/>
              <p:nvPr/>
            </p:nvSpPr>
            <p:spPr bwMode="auto">
              <a:xfrm>
                <a:off x="5163108" y="421851"/>
                <a:ext cx="280988" cy="180975"/>
              </a:xfrm>
              <a:custGeom>
                <a:gdLst>
                  <a:gd fmla="*/ 177 w 177" name="T0"/>
                  <a:gd fmla="*/ 107 h 114" name="T1"/>
                  <a:gd fmla="*/ 177 w 177" name="T2"/>
                  <a:gd fmla="*/ 107 h 114" name="T3"/>
                  <a:gd fmla="*/ 177 w 177" name="T4"/>
                  <a:gd fmla="*/ 0 h 114" name="T5"/>
                  <a:gd fmla="*/ 0 w 177" name="T6"/>
                  <a:gd fmla="*/ 0 h 114" name="T7"/>
                  <a:gd fmla="*/ 0 w 177" name="T8"/>
                  <a:gd fmla="*/ 107 h 114" name="T9"/>
                  <a:gd fmla="*/ 0 w 177" name="T10"/>
                  <a:gd fmla="*/ 107 h 114" name="T11"/>
                  <a:gd fmla="*/ 0 w 177" name="T12"/>
                  <a:gd fmla="*/ 114 h 114" name="T13"/>
                  <a:gd fmla="*/ 0 w 177" name="T14"/>
                  <a:gd fmla="*/ 114 h 114" name="T15"/>
                  <a:gd fmla="*/ 177 w 177" name="T16"/>
                  <a:gd fmla="*/ 114 h 114" name="T17"/>
                  <a:gd fmla="*/ 177 w 177" name="T18"/>
                  <a:gd fmla="*/ 114 h 114" name="T19"/>
                  <a:gd fmla="*/ 177 w 177" name="T20"/>
                  <a:gd fmla="*/ 107 h 1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4" w="177">
                    <a:moveTo>
                      <a:pt x="177" y="107"/>
                    </a:moveTo>
                    <a:lnTo>
                      <a:pt x="177" y="107"/>
                    </a:lnTo>
                    <a:lnTo>
                      <a:pt x="177" y="0"/>
                    </a:lnTo>
                    <a:lnTo>
                      <a:pt x="0" y="0"/>
                    </a:lnTo>
                    <a:lnTo>
                      <a:pt x="0" y="107"/>
                    </a:lnTo>
                    <a:lnTo>
                      <a:pt x="0" y="107"/>
                    </a:lnTo>
                    <a:lnTo>
                      <a:pt x="0" y="114"/>
                    </a:lnTo>
                    <a:lnTo>
                      <a:pt x="0" y="114"/>
                    </a:lnTo>
                    <a:lnTo>
                      <a:pt x="177" y="114"/>
                    </a:lnTo>
                    <a:lnTo>
                      <a:pt x="177" y="114"/>
                    </a:lnTo>
                    <a:lnTo>
                      <a:pt x="177" y="10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3" name="Freeform 215"/>
              <p:cNvSpPr/>
              <p:nvPr/>
            </p:nvSpPr>
            <p:spPr bwMode="auto">
              <a:xfrm>
                <a:off x="5309158" y="3400001"/>
                <a:ext cx="101600" cy="157162"/>
              </a:xfrm>
              <a:custGeom>
                <a:gdLst>
                  <a:gd fmla="*/ 2 w 9" name="T0"/>
                  <a:gd fmla="*/ 5 h 14" name="T1"/>
                  <a:gd fmla="*/ 2 w 9" name="T2"/>
                  <a:gd fmla="*/ 8 h 14" name="T3"/>
                  <a:gd fmla="*/ 0 w 9" name="T4"/>
                  <a:gd fmla="*/ 12 h 14" name="T5"/>
                  <a:gd fmla="*/ 0 w 9" name="T6"/>
                  <a:gd fmla="*/ 14 h 14" name="T7"/>
                  <a:gd fmla="*/ 9 w 9" name="T8"/>
                  <a:gd fmla="*/ 14 h 14" name="T9"/>
                  <a:gd fmla="*/ 6 w 9" name="T10"/>
                  <a:gd fmla="*/ 4 h 14" name="T11"/>
                  <a:gd fmla="*/ 0 w 9" name="T12"/>
                  <a:gd fmla="*/ 0 h 14" name="T13"/>
                  <a:gd fmla="*/ 0 w 9" name="T14"/>
                  <a:gd fmla="*/ 4 h 14" name="T15"/>
                  <a:gd fmla="*/ 2 w 9" name="T16"/>
                  <a:gd fmla="*/ 5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9">
                    <a:moveTo>
                      <a:pt x="2" y="5"/>
                    </a:moveTo>
                    <a:cubicBezTo>
                      <a:pt x="2" y="6"/>
                      <a:pt x="2" y="7"/>
                      <a:pt x="2" y="8"/>
                    </a:cubicBezTo>
                    <a:cubicBezTo>
                      <a:pt x="2" y="10"/>
                      <a:pt x="1" y="11"/>
                      <a:pt x="0" y="12"/>
                    </a:cubicBezTo>
                    <a:cubicBezTo>
                      <a:pt x="0" y="14"/>
                      <a:pt x="0" y="14"/>
                      <a:pt x="0" y="14"/>
                    </a:cubicBezTo>
                    <a:cubicBezTo>
                      <a:pt x="9" y="14"/>
                      <a:pt x="9" y="14"/>
                      <a:pt x="9" y="14"/>
                    </a:cubicBezTo>
                    <a:cubicBezTo>
                      <a:pt x="9" y="10"/>
                      <a:pt x="8" y="7"/>
                      <a:pt x="6" y="4"/>
                    </a:cubicBezTo>
                    <a:cubicBezTo>
                      <a:pt x="4" y="2"/>
                      <a:pt x="2" y="0"/>
                      <a:pt x="0" y="0"/>
                    </a:cubicBezTo>
                    <a:cubicBezTo>
                      <a:pt x="0" y="4"/>
                      <a:pt x="0" y="4"/>
                      <a:pt x="0" y="4"/>
                    </a:cubicBezTo>
                    <a:cubicBezTo>
                      <a:pt x="1" y="4"/>
                      <a:pt x="1" y="5"/>
                      <a:pt x="2" y="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4" name="Freeform 216"/>
              <p:cNvSpPr/>
              <p:nvPr/>
            </p:nvSpPr>
            <p:spPr bwMode="auto">
              <a:xfrm flipH="1">
                <a:off x="5298045" y="33761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5" name="Freeform 217"/>
              <p:cNvSpPr>
                <a:spLocks noEditPoints="1"/>
              </p:cNvSpPr>
              <p:nvPr/>
            </p:nvSpPr>
            <p:spPr bwMode="auto">
              <a:xfrm>
                <a:off x="5185333" y="3568276"/>
                <a:ext cx="225425" cy="169862"/>
              </a:xfrm>
              <a:custGeom>
                <a:gdLst>
                  <a:gd fmla="*/ 0 w 20" name="T0"/>
                  <a:gd fmla="*/ 0 h 15" name="T1"/>
                  <a:gd fmla="*/ 0 w 20" name="T2"/>
                  <a:gd fmla="*/ 2 h 15" name="T3"/>
                  <a:gd fmla="*/ 3 w 20" name="T4"/>
                  <a:gd fmla="*/ 12 h 15" name="T5"/>
                  <a:gd fmla="*/ 10 w 20" name="T6"/>
                  <a:gd fmla="*/ 15 h 15" name="T7"/>
                  <a:gd fmla="*/ 17 w 20" name="T8"/>
                  <a:gd fmla="*/ 12 h 15" name="T9"/>
                  <a:gd fmla="*/ 20 w 20" name="T10"/>
                  <a:gd fmla="*/ 2 h 15" name="T11"/>
                  <a:gd fmla="*/ 20 w 20" name="T12"/>
                  <a:gd fmla="*/ 0 h 15" name="T13"/>
                  <a:gd fmla="*/ 0 w 20" name="T14"/>
                  <a:gd fmla="*/ 0 h 15" name="T15"/>
                  <a:gd fmla="*/ 12 w 20" name="T16"/>
                  <a:gd fmla="*/ 12 h 15" name="T17"/>
                  <a:gd fmla="*/ 12 w 20" name="T18"/>
                  <a:gd fmla="*/ 12 h 15" name="T19"/>
                  <a:gd fmla="*/ 12 w 20" name="T20"/>
                  <a:gd fmla="*/ 12 h 15" name="T21"/>
                  <a:gd fmla="*/ 11 w 20" name="T22"/>
                  <a:gd fmla="*/ 12 h 15" name="T23"/>
                  <a:gd fmla="*/ 12 w 20" name="T24"/>
                  <a:gd fmla="*/ 11 h 15" name="T25"/>
                  <a:gd fmla="*/ 18 w 20" name="T26"/>
                  <a:gd fmla="*/ 3 h 15" name="T27"/>
                  <a:gd fmla="*/ 18 w 20" name="T28"/>
                  <a:gd fmla="*/ 3 h 15" name="T29"/>
                  <a:gd fmla="*/ 19 w 20" name="T30"/>
                  <a:gd fmla="*/ 3 h 15" name="T31"/>
                  <a:gd fmla="*/ 19 w 20" name="T32"/>
                  <a:gd fmla="*/ 3 h 15" name="T33"/>
                  <a:gd fmla="*/ 19 w 20" name="T34"/>
                  <a:gd fmla="*/ 3 h 15" name="T35"/>
                  <a:gd fmla="*/ 12 w 20" name="T36"/>
                  <a:gd fmla="*/ 12 h 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 w="20">
                    <a:moveTo>
                      <a:pt x="0" y="0"/>
                    </a:moveTo>
                    <a:cubicBezTo>
                      <a:pt x="0" y="1"/>
                      <a:pt x="0" y="1"/>
                      <a:pt x="0" y="2"/>
                    </a:cubicBezTo>
                    <a:cubicBezTo>
                      <a:pt x="0" y="6"/>
                      <a:pt x="2" y="9"/>
                      <a:pt x="3" y="12"/>
                    </a:cubicBezTo>
                    <a:cubicBezTo>
                      <a:pt x="5" y="14"/>
                      <a:pt x="8" y="15"/>
                      <a:pt x="10" y="15"/>
                    </a:cubicBezTo>
                    <a:cubicBezTo>
                      <a:pt x="13" y="15"/>
                      <a:pt x="16" y="14"/>
                      <a:pt x="17" y="12"/>
                    </a:cubicBezTo>
                    <a:cubicBezTo>
                      <a:pt x="19" y="9"/>
                      <a:pt x="20" y="6"/>
                      <a:pt x="20" y="2"/>
                    </a:cubicBezTo>
                    <a:cubicBezTo>
                      <a:pt x="20" y="1"/>
                      <a:pt x="20" y="1"/>
                      <a:pt x="20" y="0"/>
                    </a:cubicBezTo>
                    <a:lnTo>
                      <a:pt x="0" y="0"/>
                    </a:lnTo>
                    <a:close/>
                    <a:moveTo>
                      <a:pt x="12" y="12"/>
                    </a:moveTo>
                    <a:cubicBezTo>
                      <a:pt x="12" y="12"/>
                      <a:pt x="12" y="12"/>
                      <a:pt x="12" y="12"/>
                    </a:cubicBezTo>
                    <a:cubicBezTo>
                      <a:pt x="12" y="12"/>
                      <a:pt x="12" y="12"/>
                      <a:pt x="12" y="12"/>
                    </a:cubicBezTo>
                    <a:cubicBezTo>
                      <a:pt x="12" y="12"/>
                      <a:pt x="11" y="12"/>
                      <a:pt x="11" y="12"/>
                    </a:cubicBezTo>
                    <a:cubicBezTo>
                      <a:pt x="11" y="11"/>
                      <a:pt x="12" y="11"/>
                      <a:pt x="12" y="11"/>
                    </a:cubicBezTo>
                    <a:cubicBezTo>
                      <a:pt x="15" y="11"/>
                      <a:pt x="18" y="8"/>
                      <a:pt x="18" y="3"/>
                    </a:cubicBezTo>
                    <a:cubicBezTo>
                      <a:pt x="18" y="3"/>
                      <a:pt x="18" y="3"/>
                      <a:pt x="18" y="3"/>
                    </a:cubicBezTo>
                    <a:cubicBezTo>
                      <a:pt x="18" y="3"/>
                      <a:pt x="18" y="3"/>
                      <a:pt x="19" y="3"/>
                    </a:cubicBezTo>
                    <a:cubicBezTo>
                      <a:pt x="19" y="3"/>
                      <a:pt x="19" y="3"/>
                      <a:pt x="19" y="3"/>
                    </a:cubicBezTo>
                    <a:cubicBezTo>
                      <a:pt x="19" y="3"/>
                      <a:pt x="19" y="3"/>
                      <a:pt x="19" y="3"/>
                    </a:cubicBezTo>
                    <a:cubicBezTo>
                      <a:pt x="19" y="8"/>
                      <a:pt x="16" y="12"/>
                      <a:pt x="12" y="12"/>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6" name="Freeform 218"/>
              <p:cNvSpPr/>
              <p:nvPr/>
            </p:nvSpPr>
            <p:spPr bwMode="auto">
              <a:xfrm>
                <a:off x="5196445" y="3400001"/>
                <a:ext cx="101600" cy="157162"/>
              </a:xfrm>
              <a:custGeom>
                <a:gdLst>
                  <a:gd fmla="*/ 6 w 9" name="T0"/>
                  <a:gd fmla="*/ 8 h 14" name="T1"/>
                  <a:gd fmla="*/ 7 w 9" name="T2"/>
                  <a:gd fmla="*/ 5 h 14" name="T3"/>
                  <a:gd fmla="*/ 9 w 9" name="T4"/>
                  <a:gd fmla="*/ 4 h 14" name="T5"/>
                  <a:gd fmla="*/ 9 w 9" name="T6"/>
                  <a:gd fmla="*/ 0 h 14" name="T7"/>
                  <a:gd fmla="*/ 3 w 9" name="T8"/>
                  <a:gd fmla="*/ 4 h 14" name="T9"/>
                  <a:gd fmla="*/ 0 w 9" name="T10"/>
                  <a:gd fmla="*/ 14 h 14" name="T11"/>
                  <a:gd fmla="*/ 9 w 9" name="T12"/>
                  <a:gd fmla="*/ 14 h 14" name="T13"/>
                  <a:gd fmla="*/ 9 w 9" name="T14"/>
                  <a:gd fmla="*/ 12 h 14" name="T15"/>
                  <a:gd fmla="*/ 6 w 9" name="T16"/>
                  <a:gd fmla="*/ 8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9">
                    <a:moveTo>
                      <a:pt x="6" y="8"/>
                    </a:moveTo>
                    <a:cubicBezTo>
                      <a:pt x="6" y="7"/>
                      <a:pt x="7" y="6"/>
                      <a:pt x="7" y="5"/>
                    </a:cubicBezTo>
                    <a:cubicBezTo>
                      <a:pt x="8" y="5"/>
                      <a:pt x="8" y="4"/>
                      <a:pt x="9" y="4"/>
                    </a:cubicBezTo>
                    <a:cubicBezTo>
                      <a:pt x="9" y="0"/>
                      <a:pt x="9" y="0"/>
                      <a:pt x="9" y="0"/>
                    </a:cubicBezTo>
                    <a:cubicBezTo>
                      <a:pt x="6" y="0"/>
                      <a:pt x="4" y="2"/>
                      <a:pt x="3" y="4"/>
                    </a:cubicBezTo>
                    <a:cubicBezTo>
                      <a:pt x="1" y="7"/>
                      <a:pt x="0" y="10"/>
                      <a:pt x="0" y="14"/>
                    </a:cubicBezTo>
                    <a:cubicBezTo>
                      <a:pt x="9" y="14"/>
                      <a:pt x="9" y="14"/>
                      <a:pt x="9" y="14"/>
                    </a:cubicBezTo>
                    <a:cubicBezTo>
                      <a:pt x="9" y="12"/>
                      <a:pt x="9" y="12"/>
                      <a:pt x="9" y="12"/>
                    </a:cubicBezTo>
                    <a:cubicBezTo>
                      <a:pt x="7" y="11"/>
                      <a:pt x="6" y="10"/>
                      <a:pt x="6" y="8"/>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7" name="Freeform 219"/>
              <p:cNvSpPr/>
              <p:nvPr/>
            </p:nvSpPr>
            <p:spPr bwMode="auto">
              <a:xfrm>
                <a:off x="5298045" y="3376189"/>
                <a:ext cx="11113"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8" name="Freeform 220"/>
              <p:cNvSpPr/>
              <p:nvPr/>
            </p:nvSpPr>
            <p:spPr bwMode="auto">
              <a:xfrm>
                <a:off x="5252008" y="3263476"/>
                <a:ext cx="68263" cy="112712"/>
              </a:xfrm>
              <a:custGeom>
                <a:gdLst>
                  <a:gd fmla="*/ 1 w 6" name="T0"/>
                  <a:gd fmla="*/ 5 h 10" name="T1"/>
                  <a:gd fmla="*/ 4 w 6" name="T2"/>
                  <a:gd fmla="*/ 6 h 10" name="T3"/>
                  <a:gd fmla="*/ 5 w 6" name="T4"/>
                  <a:gd fmla="*/ 6 h 10" name="T5"/>
                  <a:gd fmla="*/ 5 w 6" name="T6"/>
                  <a:gd fmla="*/ 7 h 10" name="T7"/>
                  <a:gd fmla="*/ 4 w 6" name="T8"/>
                  <a:gd fmla="*/ 9 h 10" name="T9"/>
                  <a:gd fmla="*/ 4 w 6" name="T10"/>
                  <a:gd fmla="*/ 10 h 10" name="T11"/>
                  <a:gd fmla="*/ 4 w 6" name="T12"/>
                  <a:gd fmla="*/ 10 h 10" name="T13"/>
                  <a:gd fmla="*/ 5 w 6" name="T14"/>
                  <a:gd fmla="*/ 10 h 10" name="T15"/>
                  <a:gd fmla="*/ 5 w 6" name="T16"/>
                  <a:gd fmla="*/ 10 h 10" name="T17"/>
                  <a:gd fmla="*/ 6 w 6" name="T18"/>
                  <a:gd fmla="*/ 7 h 10" name="T19"/>
                  <a:gd fmla="*/ 5 w 6" name="T20"/>
                  <a:gd fmla="*/ 5 h 10" name="T21"/>
                  <a:gd fmla="*/ 2 w 6" name="T22"/>
                  <a:gd fmla="*/ 4 h 10" name="T23"/>
                  <a:gd fmla="*/ 1 w 6" name="T24"/>
                  <a:gd fmla="*/ 4 h 10" name="T25"/>
                  <a:gd fmla="*/ 1 w 6" name="T26"/>
                  <a:gd fmla="*/ 3 h 10" name="T27"/>
                  <a:gd fmla="*/ 2 w 6" name="T28"/>
                  <a:gd fmla="*/ 1 h 10" name="T29"/>
                  <a:gd fmla="*/ 1 w 6" name="T30"/>
                  <a:gd fmla="*/ 0 h 10" name="T31"/>
                  <a:gd fmla="*/ 1 w 6" name="T32"/>
                  <a:gd fmla="*/ 1 h 10" name="T33"/>
                  <a:gd fmla="*/ 0 w 6" name="T34"/>
                  <a:gd fmla="*/ 3 h 10" name="T35"/>
                  <a:gd fmla="*/ 1 w 6" name="T36"/>
                  <a:gd fmla="*/ 5 h 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 w="6">
                    <a:moveTo>
                      <a:pt x="1" y="5"/>
                    </a:moveTo>
                    <a:cubicBezTo>
                      <a:pt x="2" y="5"/>
                      <a:pt x="3" y="5"/>
                      <a:pt x="4" y="6"/>
                    </a:cubicBezTo>
                    <a:cubicBezTo>
                      <a:pt x="4" y="6"/>
                      <a:pt x="4" y="6"/>
                      <a:pt x="5" y="6"/>
                    </a:cubicBezTo>
                    <a:cubicBezTo>
                      <a:pt x="5" y="6"/>
                      <a:pt x="5" y="6"/>
                      <a:pt x="5" y="7"/>
                    </a:cubicBezTo>
                    <a:cubicBezTo>
                      <a:pt x="5" y="7"/>
                      <a:pt x="5" y="8"/>
                      <a:pt x="4" y="9"/>
                    </a:cubicBezTo>
                    <a:cubicBezTo>
                      <a:pt x="4" y="10"/>
                      <a:pt x="4" y="10"/>
                      <a:pt x="4" y="10"/>
                    </a:cubicBezTo>
                    <a:cubicBezTo>
                      <a:pt x="4" y="10"/>
                      <a:pt x="4" y="10"/>
                      <a:pt x="4" y="10"/>
                    </a:cubicBezTo>
                    <a:cubicBezTo>
                      <a:pt x="5" y="10"/>
                      <a:pt x="5" y="10"/>
                      <a:pt x="5" y="10"/>
                    </a:cubicBezTo>
                    <a:cubicBezTo>
                      <a:pt x="5" y="10"/>
                      <a:pt x="5" y="10"/>
                      <a:pt x="5" y="10"/>
                    </a:cubicBezTo>
                    <a:cubicBezTo>
                      <a:pt x="6" y="9"/>
                      <a:pt x="6" y="8"/>
                      <a:pt x="6" y="7"/>
                    </a:cubicBezTo>
                    <a:cubicBezTo>
                      <a:pt x="6" y="6"/>
                      <a:pt x="5" y="5"/>
                      <a:pt x="5" y="5"/>
                    </a:cubicBezTo>
                    <a:cubicBezTo>
                      <a:pt x="4" y="5"/>
                      <a:pt x="3" y="4"/>
                      <a:pt x="2" y="4"/>
                    </a:cubicBezTo>
                    <a:cubicBezTo>
                      <a:pt x="2" y="4"/>
                      <a:pt x="1" y="4"/>
                      <a:pt x="1" y="4"/>
                    </a:cubicBezTo>
                    <a:cubicBezTo>
                      <a:pt x="1" y="4"/>
                      <a:pt x="1" y="3"/>
                      <a:pt x="1" y="3"/>
                    </a:cubicBezTo>
                    <a:cubicBezTo>
                      <a:pt x="1" y="3"/>
                      <a:pt x="1" y="2"/>
                      <a:pt x="2" y="1"/>
                    </a:cubicBezTo>
                    <a:cubicBezTo>
                      <a:pt x="2" y="1"/>
                      <a:pt x="2" y="1"/>
                      <a:pt x="1" y="0"/>
                    </a:cubicBezTo>
                    <a:cubicBezTo>
                      <a:pt x="1" y="0"/>
                      <a:pt x="1" y="0"/>
                      <a:pt x="1" y="1"/>
                    </a:cubicBezTo>
                    <a:cubicBezTo>
                      <a:pt x="0" y="2"/>
                      <a:pt x="0" y="2"/>
                      <a:pt x="0" y="3"/>
                    </a:cubicBezTo>
                    <a:cubicBezTo>
                      <a:pt x="0" y="4"/>
                      <a:pt x="0" y="5"/>
                      <a:pt x="1" y="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9" name="Freeform 221"/>
              <p:cNvSpPr>
                <a:spLocks noEditPoints="1"/>
              </p:cNvSpPr>
              <p:nvPr/>
            </p:nvSpPr>
            <p:spPr bwMode="auto">
              <a:xfrm>
                <a:off x="5094845" y="2136351"/>
                <a:ext cx="417513" cy="282575"/>
              </a:xfrm>
              <a:custGeom>
                <a:gdLst>
                  <a:gd fmla="*/ 21 w 37" name="T0"/>
                  <a:gd fmla="*/ 2 h 25" name="T1"/>
                  <a:gd fmla="*/ 21 w 37" name="T2"/>
                  <a:gd fmla="*/ 2 h 25" name="T3"/>
                  <a:gd fmla="*/ 19 w 37" name="T4"/>
                  <a:gd fmla="*/ 0 h 25" name="T5"/>
                  <a:gd fmla="*/ 17 w 37" name="T6"/>
                  <a:gd fmla="*/ 0 h 25" name="T7"/>
                  <a:gd fmla="*/ 16 w 37" name="T8"/>
                  <a:gd fmla="*/ 2 h 25" name="T9"/>
                  <a:gd fmla="*/ 16 w 37" name="T10"/>
                  <a:gd fmla="*/ 2 h 25" name="T11"/>
                  <a:gd fmla="*/ 0 w 37" name="T12"/>
                  <a:gd fmla="*/ 17 h 25" name="T13"/>
                  <a:gd fmla="*/ 0 w 37" name="T14"/>
                  <a:gd fmla="*/ 20 h 25" name="T15"/>
                  <a:gd fmla="*/ 7 w 37" name="T16"/>
                  <a:gd fmla="*/ 22 h 25" name="T17"/>
                  <a:gd fmla="*/ 18 w 37" name="T18"/>
                  <a:gd fmla="*/ 16 h 25" name="T19"/>
                  <a:gd fmla="*/ 30 w 37" name="T20"/>
                  <a:gd fmla="*/ 22 h 25" name="T21"/>
                  <a:gd fmla="*/ 37 w 37" name="T22"/>
                  <a:gd fmla="*/ 20 h 25" name="T23"/>
                  <a:gd fmla="*/ 37 w 37" name="T24"/>
                  <a:gd fmla="*/ 17 h 25" name="T25"/>
                  <a:gd fmla="*/ 21 w 37" name="T26"/>
                  <a:gd fmla="*/ 2 h 25" name="T27"/>
                  <a:gd fmla="*/ 12 w 37" name="T28"/>
                  <a:gd fmla="*/ 13 h 25" name="T29"/>
                  <a:gd fmla="*/ 11 w 37" name="T30"/>
                  <a:gd fmla="*/ 13 h 25" name="T31"/>
                  <a:gd fmla="*/ 10 w 37" name="T32"/>
                  <a:gd fmla="*/ 14 h 25" name="T33"/>
                  <a:gd fmla="*/ 10 w 37" name="T34"/>
                  <a:gd fmla="*/ 15 h 25" name="T35"/>
                  <a:gd fmla="*/ 9 w 37" name="T36"/>
                  <a:gd fmla="*/ 16 h 25" name="T37"/>
                  <a:gd fmla="*/ 8 w 37" name="T38"/>
                  <a:gd fmla="*/ 15 h 25" name="T39"/>
                  <a:gd fmla="*/ 8 w 37" name="T40"/>
                  <a:gd fmla="*/ 14 h 25" name="T41"/>
                  <a:gd fmla="*/ 7 w 37" name="T42"/>
                  <a:gd fmla="*/ 13 h 25" name="T43"/>
                  <a:gd fmla="*/ 6 w 37" name="T44"/>
                  <a:gd fmla="*/ 13 h 25" name="T45"/>
                  <a:gd fmla="*/ 4 w 37" name="T46"/>
                  <a:gd fmla="*/ 12 h 25" name="T47"/>
                  <a:gd fmla="*/ 6 w 37" name="T48"/>
                  <a:gd fmla="*/ 11 h 25" name="T49"/>
                  <a:gd fmla="*/ 7 w 37" name="T50"/>
                  <a:gd fmla="*/ 11 h 25" name="T51"/>
                  <a:gd fmla="*/ 8 w 37" name="T52"/>
                  <a:gd fmla="*/ 10 h 25" name="T53"/>
                  <a:gd fmla="*/ 8 w 37" name="T54"/>
                  <a:gd fmla="*/ 9 h 25" name="T55"/>
                  <a:gd fmla="*/ 9 w 37" name="T56"/>
                  <a:gd fmla="*/ 7 h 25" name="T57"/>
                  <a:gd fmla="*/ 10 w 37" name="T58"/>
                  <a:gd fmla="*/ 9 h 25" name="T59"/>
                  <a:gd fmla="*/ 10 w 37" name="T60"/>
                  <a:gd fmla="*/ 10 h 25" name="T61"/>
                  <a:gd fmla="*/ 11 w 37" name="T62"/>
                  <a:gd fmla="*/ 11 h 25" name="T63"/>
                  <a:gd fmla="*/ 12 w 37" name="T64"/>
                  <a:gd fmla="*/ 11 h 25" name="T65"/>
                  <a:gd fmla="*/ 14 w 37" name="T66"/>
                  <a:gd fmla="*/ 12 h 25" name="T67"/>
                  <a:gd fmla="*/ 12 w 37" name="T68"/>
                  <a:gd fmla="*/ 13 h 25" name="T69"/>
                  <a:gd fmla="*/ 25 w 37" name="T70"/>
                  <a:gd fmla="*/ 12 h 25" name="T71"/>
                  <a:gd fmla="*/ 22 w 37" name="T72"/>
                  <a:gd fmla="*/ 12 h 25" name="T73"/>
                  <a:gd fmla="*/ 22 w 37" name="T74"/>
                  <a:gd fmla="*/ 10 h 25" name="T75"/>
                  <a:gd fmla="*/ 24 w 37" name="T76"/>
                  <a:gd fmla="*/ 10 h 25" name="T77"/>
                  <a:gd fmla="*/ 25 w 37" name="T78"/>
                  <a:gd fmla="*/ 12 h 25" name="T79"/>
                  <a:gd fmla="*/ 25 w 37" name="T80"/>
                  <a:gd fmla="*/ 6 h 25" name="T81"/>
                  <a:gd fmla="*/ 27 w 37" name="T82"/>
                  <a:gd fmla="*/ 6 h 25" name="T83"/>
                  <a:gd fmla="*/ 27 w 37" name="T84"/>
                  <a:gd fmla="*/ 8 h 25" name="T85"/>
                  <a:gd fmla="*/ 25 w 37" name="T86"/>
                  <a:gd fmla="*/ 8 h 25" name="T87"/>
                  <a:gd fmla="*/ 25 w 37" name="T88"/>
                  <a:gd fmla="*/ 6 h 25" name="T89"/>
                  <a:gd fmla="*/ 28 w 37" name="T90"/>
                  <a:gd fmla="*/ 14 h 25" name="T91"/>
                  <a:gd fmla="*/ 26 w 37" name="T92"/>
                  <a:gd fmla="*/ 14 h 25" name="T93"/>
                  <a:gd fmla="*/ 25 w 37" name="T94"/>
                  <a:gd fmla="*/ 12 h 25" name="T95"/>
                  <a:gd fmla="*/ 28 w 37" name="T96"/>
                  <a:gd fmla="*/ 12 h 25" name="T97"/>
                  <a:gd fmla="*/ 28 w 37" name="T98"/>
                  <a:gd fmla="*/ 14 h 25" name="T99"/>
                  <a:gd fmla="*/ 30 w 37" name="T100"/>
                  <a:gd fmla="*/ 10 h 25" name="T101"/>
                  <a:gd fmla="*/ 28 w 37" name="T102"/>
                  <a:gd fmla="*/ 11 h 25" name="T103"/>
                  <a:gd fmla="*/ 28 w 37" name="T104"/>
                  <a:gd fmla="*/ 9 h 25" name="T105"/>
                  <a:gd fmla="*/ 30 w 37" name="T106"/>
                  <a:gd fmla="*/ 8 h 25" name="T107"/>
                  <a:gd fmla="*/ 30 w 37" name="T108"/>
                  <a:gd fmla="*/ 10 h 25" name="T109"/>
                  <a:gd fmla="*/ 34 w 37" name="T110"/>
                  <a:gd fmla="*/ 13 h 25" name="T111"/>
                  <a:gd fmla="*/ 32 w 37" name="T112"/>
                  <a:gd fmla="*/ 13 h 25" name="T113"/>
                  <a:gd fmla="*/ 31 w 37" name="T114"/>
                  <a:gd fmla="*/ 11 h 25" name="T115"/>
                  <a:gd fmla="*/ 33 w 37" name="T116"/>
                  <a:gd fmla="*/ 10 h 25" name="T117"/>
                  <a:gd fmla="*/ 34 w 37" name="T118"/>
                  <a:gd fmla="*/ 13 h 2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 w="37">
                    <a:moveTo>
                      <a:pt x="21" y="2"/>
                    </a:moveTo>
                    <a:cubicBezTo>
                      <a:pt x="21" y="2"/>
                      <a:pt x="21" y="2"/>
                      <a:pt x="21" y="2"/>
                    </a:cubicBezTo>
                    <a:cubicBezTo>
                      <a:pt x="21" y="1"/>
                      <a:pt x="20" y="0"/>
                      <a:pt x="19" y="0"/>
                    </a:cubicBezTo>
                    <a:cubicBezTo>
                      <a:pt x="17" y="0"/>
                      <a:pt x="17" y="0"/>
                      <a:pt x="17" y="0"/>
                    </a:cubicBezTo>
                    <a:cubicBezTo>
                      <a:pt x="17" y="0"/>
                      <a:pt x="16" y="1"/>
                      <a:pt x="16" y="2"/>
                    </a:cubicBezTo>
                    <a:cubicBezTo>
                      <a:pt x="16" y="2"/>
                      <a:pt x="16" y="2"/>
                      <a:pt x="16" y="2"/>
                    </a:cubicBezTo>
                    <a:cubicBezTo>
                      <a:pt x="7" y="2"/>
                      <a:pt x="0" y="9"/>
                      <a:pt x="0" y="17"/>
                    </a:cubicBezTo>
                    <a:cubicBezTo>
                      <a:pt x="0" y="20"/>
                      <a:pt x="0" y="20"/>
                      <a:pt x="0" y="20"/>
                    </a:cubicBezTo>
                    <a:cubicBezTo>
                      <a:pt x="0" y="25"/>
                      <a:pt x="3" y="25"/>
                      <a:pt x="7" y="22"/>
                    </a:cubicBezTo>
                    <a:cubicBezTo>
                      <a:pt x="10" y="19"/>
                      <a:pt x="13" y="16"/>
                      <a:pt x="18" y="16"/>
                    </a:cubicBezTo>
                    <a:cubicBezTo>
                      <a:pt x="23" y="16"/>
                      <a:pt x="27" y="19"/>
                      <a:pt x="30" y="22"/>
                    </a:cubicBezTo>
                    <a:cubicBezTo>
                      <a:pt x="33" y="25"/>
                      <a:pt x="37" y="25"/>
                      <a:pt x="37" y="20"/>
                    </a:cubicBezTo>
                    <a:cubicBezTo>
                      <a:pt x="37" y="17"/>
                      <a:pt x="37" y="17"/>
                      <a:pt x="37" y="17"/>
                    </a:cubicBezTo>
                    <a:cubicBezTo>
                      <a:pt x="37" y="9"/>
                      <a:pt x="30" y="2"/>
                      <a:pt x="21" y="2"/>
                    </a:cubicBezTo>
                    <a:close/>
                    <a:moveTo>
                      <a:pt x="12" y="13"/>
                    </a:moveTo>
                    <a:cubicBezTo>
                      <a:pt x="11" y="13"/>
                      <a:pt x="11" y="13"/>
                      <a:pt x="11" y="13"/>
                    </a:cubicBezTo>
                    <a:cubicBezTo>
                      <a:pt x="11" y="13"/>
                      <a:pt x="10" y="14"/>
                      <a:pt x="10" y="14"/>
                    </a:cubicBezTo>
                    <a:cubicBezTo>
                      <a:pt x="10" y="15"/>
                      <a:pt x="10" y="15"/>
                      <a:pt x="10" y="15"/>
                    </a:cubicBezTo>
                    <a:cubicBezTo>
                      <a:pt x="10" y="16"/>
                      <a:pt x="10" y="16"/>
                      <a:pt x="9" y="16"/>
                    </a:cubicBezTo>
                    <a:cubicBezTo>
                      <a:pt x="8" y="16"/>
                      <a:pt x="8" y="16"/>
                      <a:pt x="8" y="15"/>
                    </a:cubicBezTo>
                    <a:cubicBezTo>
                      <a:pt x="8" y="14"/>
                      <a:pt x="8" y="14"/>
                      <a:pt x="8" y="14"/>
                    </a:cubicBezTo>
                    <a:cubicBezTo>
                      <a:pt x="7" y="14"/>
                      <a:pt x="7" y="13"/>
                      <a:pt x="7" y="13"/>
                    </a:cubicBezTo>
                    <a:cubicBezTo>
                      <a:pt x="6" y="13"/>
                      <a:pt x="6" y="13"/>
                      <a:pt x="6" y="13"/>
                    </a:cubicBezTo>
                    <a:cubicBezTo>
                      <a:pt x="5" y="13"/>
                      <a:pt x="4" y="12"/>
                      <a:pt x="4" y="12"/>
                    </a:cubicBezTo>
                    <a:cubicBezTo>
                      <a:pt x="4" y="11"/>
                      <a:pt x="5" y="11"/>
                      <a:pt x="6" y="11"/>
                    </a:cubicBezTo>
                    <a:cubicBezTo>
                      <a:pt x="7" y="11"/>
                      <a:pt x="7" y="11"/>
                      <a:pt x="7" y="11"/>
                    </a:cubicBezTo>
                    <a:cubicBezTo>
                      <a:pt x="7" y="10"/>
                      <a:pt x="7" y="10"/>
                      <a:pt x="8" y="10"/>
                    </a:cubicBezTo>
                    <a:cubicBezTo>
                      <a:pt x="8" y="9"/>
                      <a:pt x="8" y="9"/>
                      <a:pt x="8" y="9"/>
                    </a:cubicBezTo>
                    <a:cubicBezTo>
                      <a:pt x="8" y="8"/>
                      <a:pt x="8" y="7"/>
                      <a:pt x="9" y="7"/>
                    </a:cubicBezTo>
                    <a:cubicBezTo>
                      <a:pt x="10" y="7"/>
                      <a:pt x="10" y="8"/>
                      <a:pt x="10" y="9"/>
                    </a:cubicBezTo>
                    <a:cubicBezTo>
                      <a:pt x="10" y="10"/>
                      <a:pt x="10" y="10"/>
                      <a:pt x="10" y="10"/>
                    </a:cubicBezTo>
                    <a:cubicBezTo>
                      <a:pt x="10" y="10"/>
                      <a:pt x="11" y="10"/>
                      <a:pt x="11" y="11"/>
                    </a:cubicBezTo>
                    <a:cubicBezTo>
                      <a:pt x="12" y="11"/>
                      <a:pt x="12" y="11"/>
                      <a:pt x="12" y="11"/>
                    </a:cubicBezTo>
                    <a:cubicBezTo>
                      <a:pt x="13" y="11"/>
                      <a:pt x="14" y="11"/>
                      <a:pt x="14" y="12"/>
                    </a:cubicBezTo>
                    <a:cubicBezTo>
                      <a:pt x="14" y="12"/>
                      <a:pt x="13" y="13"/>
                      <a:pt x="12" y="13"/>
                    </a:cubicBezTo>
                    <a:close/>
                    <a:moveTo>
                      <a:pt x="25" y="12"/>
                    </a:moveTo>
                    <a:cubicBezTo>
                      <a:pt x="24" y="12"/>
                      <a:pt x="23" y="13"/>
                      <a:pt x="22" y="12"/>
                    </a:cubicBezTo>
                    <a:cubicBezTo>
                      <a:pt x="22" y="12"/>
                      <a:pt x="22" y="11"/>
                      <a:pt x="22" y="10"/>
                    </a:cubicBezTo>
                    <a:cubicBezTo>
                      <a:pt x="23" y="9"/>
                      <a:pt x="24" y="9"/>
                      <a:pt x="24" y="10"/>
                    </a:cubicBezTo>
                    <a:cubicBezTo>
                      <a:pt x="25" y="10"/>
                      <a:pt x="25" y="11"/>
                      <a:pt x="25" y="12"/>
                    </a:cubicBezTo>
                    <a:close/>
                    <a:moveTo>
                      <a:pt x="25" y="6"/>
                    </a:moveTo>
                    <a:cubicBezTo>
                      <a:pt x="25" y="6"/>
                      <a:pt x="26" y="5"/>
                      <a:pt x="27" y="6"/>
                    </a:cubicBezTo>
                    <a:cubicBezTo>
                      <a:pt x="27" y="6"/>
                      <a:pt x="28" y="7"/>
                      <a:pt x="27" y="8"/>
                    </a:cubicBezTo>
                    <a:cubicBezTo>
                      <a:pt x="27" y="9"/>
                      <a:pt x="26" y="9"/>
                      <a:pt x="25" y="8"/>
                    </a:cubicBezTo>
                    <a:cubicBezTo>
                      <a:pt x="24" y="8"/>
                      <a:pt x="24" y="7"/>
                      <a:pt x="25" y="6"/>
                    </a:cubicBezTo>
                    <a:close/>
                    <a:moveTo>
                      <a:pt x="28" y="14"/>
                    </a:moveTo>
                    <a:cubicBezTo>
                      <a:pt x="28" y="15"/>
                      <a:pt x="27" y="15"/>
                      <a:pt x="26" y="14"/>
                    </a:cubicBezTo>
                    <a:cubicBezTo>
                      <a:pt x="25" y="14"/>
                      <a:pt x="25" y="13"/>
                      <a:pt x="25" y="12"/>
                    </a:cubicBezTo>
                    <a:cubicBezTo>
                      <a:pt x="26" y="12"/>
                      <a:pt x="27" y="11"/>
                      <a:pt x="28" y="12"/>
                    </a:cubicBezTo>
                    <a:cubicBezTo>
                      <a:pt x="28" y="12"/>
                      <a:pt x="28" y="13"/>
                      <a:pt x="28" y="14"/>
                    </a:cubicBezTo>
                    <a:close/>
                    <a:moveTo>
                      <a:pt x="30" y="10"/>
                    </a:moveTo>
                    <a:cubicBezTo>
                      <a:pt x="30" y="11"/>
                      <a:pt x="29" y="11"/>
                      <a:pt x="28" y="11"/>
                    </a:cubicBezTo>
                    <a:cubicBezTo>
                      <a:pt x="28" y="10"/>
                      <a:pt x="27" y="9"/>
                      <a:pt x="28" y="9"/>
                    </a:cubicBezTo>
                    <a:cubicBezTo>
                      <a:pt x="28" y="8"/>
                      <a:pt x="29" y="8"/>
                      <a:pt x="30" y="8"/>
                    </a:cubicBezTo>
                    <a:cubicBezTo>
                      <a:pt x="31" y="9"/>
                      <a:pt x="31" y="10"/>
                      <a:pt x="30" y="10"/>
                    </a:cubicBezTo>
                    <a:close/>
                    <a:moveTo>
                      <a:pt x="34" y="13"/>
                    </a:moveTo>
                    <a:cubicBezTo>
                      <a:pt x="33" y="13"/>
                      <a:pt x="32" y="13"/>
                      <a:pt x="32" y="13"/>
                    </a:cubicBezTo>
                    <a:cubicBezTo>
                      <a:pt x="31" y="13"/>
                      <a:pt x="31" y="12"/>
                      <a:pt x="31" y="11"/>
                    </a:cubicBezTo>
                    <a:cubicBezTo>
                      <a:pt x="32" y="10"/>
                      <a:pt x="33" y="10"/>
                      <a:pt x="33" y="10"/>
                    </a:cubicBezTo>
                    <a:cubicBezTo>
                      <a:pt x="34" y="11"/>
                      <a:pt x="34" y="12"/>
                      <a:pt x="34" y="13"/>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0" name="Freeform 222"/>
              <p:cNvSpPr>
                <a:spLocks noEditPoints="1"/>
              </p:cNvSpPr>
              <p:nvPr/>
            </p:nvSpPr>
            <p:spPr bwMode="auto">
              <a:xfrm>
                <a:off x="5061508" y="3985789"/>
                <a:ext cx="473075" cy="247650"/>
              </a:xfrm>
              <a:custGeom>
                <a:gdLst>
                  <a:gd fmla="*/ 38 w 42" name="T0"/>
                  <a:gd fmla="*/ 9 h 22" name="T1"/>
                  <a:gd fmla="*/ 27 w 42" name="T2"/>
                  <a:gd fmla="*/ 0 h 22" name="T3"/>
                  <a:gd fmla="*/ 26 w 42" name="T4"/>
                  <a:gd fmla="*/ 0 h 22" name="T5"/>
                  <a:gd fmla="*/ 26 w 42" name="T6"/>
                  <a:gd fmla="*/ 1 h 22" name="T7"/>
                  <a:gd fmla="*/ 35 w 42" name="T8"/>
                  <a:gd fmla="*/ 9 h 22" name="T9"/>
                  <a:gd fmla="*/ 28 w 42" name="T10"/>
                  <a:gd fmla="*/ 9 h 22" name="T11"/>
                  <a:gd fmla="*/ 23 w 42" name="T12"/>
                  <a:gd fmla="*/ 14 h 22" name="T13"/>
                  <a:gd fmla="*/ 23 w 42" name="T14"/>
                  <a:gd fmla="*/ 14 h 22" name="T15"/>
                  <a:gd fmla="*/ 20 w 42" name="T16"/>
                  <a:gd fmla="*/ 14 h 22" name="T17"/>
                  <a:gd fmla="*/ 20 w 42" name="T18"/>
                  <a:gd fmla="*/ 14 h 22" name="T19"/>
                  <a:gd fmla="*/ 15 w 42" name="T20"/>
                  <a:gd fmla="*/ 9 h 22" name="T21"/>
                  <a:gd fmla="*/ 8 w 42" name="T22"/>
                  <a:gd fmla="*/ 9 h 22" name="T23"/>
                  <a:gd fmla="*/ 17 w 42" name="T24"/>
                  <a:gd fmla="*/ 1 h 22" name="T25"/>
                  <a:gd fmla="*/ 17 w 42" name="T26"/>
                  <a:gd fmla="*/ 0 h 22" name="T27"/>
                  <a:gd fmla="*/ 16 w 42" name="T28"/>
                  <a:gd fmla="*/ 0 h 22" name="T29"/>
                  <a:gd fmla="*/ 5 w 42" name="T30"/>
                  <a:gd fmla="*/ 9 h 22" name="T31"/>
                  <a:gd fmla="*/ 1 w 42" name="T32"/>
                  <a:gd fmla="*/ 13 h 22" name="T33"/>
                  <a:gd fmla="*/ 0 w 42" name="T34"/>
                  <a:gd fmla="*/ 14 h 22" name="T35"/>
                  <a:gd fmla="*/ 0 w 42" name="T36"/>
                  <a:gd fmla="*/ 14 h 22" name="T37"/>
                  <a:gd fmla="*/ 0 w 42" name="T38"/>
                  <a:gd fmla="*/ 18 h 22" name="T39"/>
                  <a:gd fmla="*/ 5 w 42" name="T40"/>
                  <a:gd fmla="*/ 22 h 22" name="T41"/>
                  <a:gd fmla="*/ 15 w 42" name="T42"/>
                  <a:gd fmla="*/ 22 h 22" name="T43"/>
                  <a:gd fmla="*/ 20 w 42" name="T44"/>
                  <a:gd fmla="*/ 18 h 22" name="T45"/>
                  <a:gd fmla="*/ 20 w 42" name="T46"/>
                  <a:gd fmla="*/ 18 h 22" name="T47"/>
                  <a:gd fmla="*/ 23 w 42" name="T48"/>
                  <a:gd fmla="*/ 18 h 22" name="T49"/>
                  <a:gd fmla="*/ 23 w 42" name="T50"/>
                  <a:gd fmla="*/ 18 h 22" name="T51"/>
                  <a:gd fmla="*/ 28 w 42" name="T52"/>
                  <a:gd fmla="*/ 22 h 22" name="T53"/>
                  <a:gd fmla="*/ 38 w 42" name="T54"/>
                  <a:gd fmla="*/ 22 h 22" name="T55"/>
                  <a:gd fmla="*/ 42 w 42" name="T56"/>
                  <a:gd fmla="*/ 18 h 22" name="T57"/>
                  <a:gd fmla="*/ 42 w 42" name="T58"/>
                  <a:gd fmla="*/ 14 h 22" name="T59"/>
                  <a:gd fmla="*/ 38 w 42" name="T60"/>
                  <a:gd fmla="*/ 9 h 22" name="T61"/>
                  <a:gd fmla="*/ 19 w 42" name="T62"/>
                  <a:gd fmla="*/ 18 h 22" name="T63"/>
                  <a:gd fmla="*/ 15 w 42" name="T64"/>
                  <a:gd fmla="*/ 21 h 22" name="T65"/>
                  <a:gd fmla="*/ 5 w 42" name="T66"/>
                  <a:gd fmla="*/ 21 h 22" name="T67"/>
                  <a:gd fmla="*/ 2 w 42" name="T68"/>
                  <a:gd fmla="*/ 18 h 22" name="T69"/>
                  <a:gd fmla="*/ 2 w 42" name="T70"/>
                  <a:gd fmla="*/ 14 h 22" name="T71"/>
                  <a:gd fmla="*/ 2 w 42" name="T72"/>
                  <a:gd fmla="*/ 14 h 22" name="T73"/>
                  <a:gd fmla="*/ 3 w 42" name="T74"/>
                  <a:gd fmla="*/ 13 h 22" name="T75"/>
                  <a:gd fmla="*/ 4 w 42" name="T76"/>
                  <a:gd fmla="*/ 11 h 22" name="T77"/>
                  <a:gd fmla="*/ 5 w 42" name="T78"/>
                  <a:gd fmla="*/ 11 h 22" name="T79"/>
                  <a:gd fmla="*/ 6 w 42" name="T80"/>
                  <a:gd fmla="*/ 11 h 22" name="T81"/>
                  <a:gd fmla="*/ 15 w 42" name="T82"/>
                  <a:gd fmla="*/ 11 h 22" name="T83"/>
                  <a:gd fmla="*/ 19 w 42" name="T84"/>
                  <a:gd fmla="*/ 14 h 22" name="T85"/>
                  <a:gd fmla="*/ 19 w 42" name="T86"/>
                  <a:gd fmla="*/ 15 h 22" name="T87"/>
                  <a:gd fmla="*/ 19 w 42" name="T88"/>
                  <a:gd fmla="*/ 17 h 22" name="T89"/>
                  <a:gd fmla="*/ 19 w 42" name="T90"/>
                  <a:gd fmla="*/ 18 h 22" name="T91"/>
                  <a:gd fmla="*/ 41 w 42" name="T92"/>
                  <a:gd fmla="*/ 18 h 22" name="T93"/>
                  <a:gd fmla="*/ 38 w 42" name="T94"/>
                  <a:gd fmla="*/ 21 h 22" name="T95"/>
                  <a:gd fmla="*/ 28 w 42" name="T96"/>
                  <a:gd fmla="*/ 21 h 22" name="T97"/>
                  <a:gd fmla="*/ 24 w 42" name="T98"/>
                  <a:gd fmla="*/ 18 h 22" name="T99"/>
                  <a:gd fmla="*/ 24 w 42" name="T100"/>
                  <a:gd fmla="*/ 17 h 22" name="T101"/>
                  <a:gd fmla="*/ 24 w 42" name="T102"/>
                  <a:gd fmla="*/ 15 h 22" name="T103"/>
                  <a:gd fmla="*/ 24 w 42" name="T104"/>
                  <a:gd fmla="*/ 14 h 22" name="T105"/>
                  <a:gd fmla="*/ 28 w 42" name="T106"/>
                  <a:gd fmla="*/ 11 h 22" name="T107"/>
                  <a:gd fmla="*/ 37 w 42" name="T108"/>
                  <a:gd fmla="*/ 11 h 22" name="T109"/>
                  <a:gd fmla="*/ 38 w 42" name="T110"/>
                  <a:gd fmla="*/ 11 h 22" name="T111"/>
                  <a:gd fmla="*/ 39 w 42" name="T112"/>
                  <a:gd fmla="*/ 11 h 22" name="T113"/>
                  <a:gd fmla="*/ 40 w 42" name="T114"/>
                  <a:gd fmla="*/ 13 h 22" name="T115"/>
                  <a:gd fmla="*/ 41 w 42" name="T116"/>
                  <a:gd fmla="*/ 14 h 22" name="T117"/>
                  <a:gd fmla="*/ 41 w 42" name="T118"/>
                  <a:gd fmla="*/ 14 h 22" name="T119"/>
                  <a:gd fmla="*/ 41 w 42" name="T120"/>
                  <a:gd fmla="*/ 18 h 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 w="42">
                    <a:moveTo>
                      <a:pt x="38" y="9"/>
                    </a:moveTo>
                    <a:cubicBezTo>
                      <a:pt x="27" y="0"/>
                      <a:pt x="27" y="0"/>
                      <a:pt x="27" y="0"/>
                    </a:cubicBezTo>
                    <a:cubicBezTo>
                      <a:pt x="27" y="0"/>
                      <a:pt x="26" y="0"/>
                      <a:pt x="26" y="0"/>
                    </a:cubicBezTo>
                    <a:cubicBezTo>
                      <a:pt x="25" y="1"/>
                      <a:pt x="26" y="1"/>
                      <a:pt x="26" y="1"/>
                    </a:cubicBezTo>
                    <a:cubicBezTo>
                      <a:pt x="35" y="9"/>
                      <a:pt x="35" y="9"/>
                      <a:pt x="35" y="9"/>
                    </a:cubicBezTo>
                    <a:cubicBezTo>
                      <a:pt x="28" y="9"/>
                      <a:pt x="28" y="9"/>
                      <a:pt x="28" y="9"/>
                    </a:cubicBezTo>
                    <a:cubicBezTo>
                      <a:pt x="25" y="9"/>
                      <a:pt x="23" y="12"/>
                      <a:pt x="23" y="14"/>
                    </a:cubicBezTo>
                    <a:cubicBezTo>
                      <a:pt x="23" y="14"/>
                      <a:pt x="23" y="14"/>
                      <a:pt x="23" y="14"/>
                    </a:cubicBezTo>
                    <a:cubicBezTo>
                      <a:pt x="20" y="14"/>
                      <a:pt x="20" y="14"/>
                      <a:pt x="20" y="14"/>
                    </a:cubicBezTo>
                    <a:cubicBezTo>
                      <a:pt x="20" y="14"/>
                      <a:pt x="20" y="14"/>
                      <a:pt x="20" y="14"/>
                    </a:cubicBezTo>
                    <a:cubicBezTo>
                      <a:pt x="20" y="12"/>
                      <a:pt x="18" y="9"/>
                      <a:pt x="15" y="9"/>
                    </a:cubicBezTo>
                    <a:cubicBezTo>
                      <a:pt x="8" y="9"/>
                      <a:pt x="8" y="9"/>
                      <a:pt x="8" y="9"/>
                    </a:cubicBezTo>
                    <a:cubicBezTo>
                      <a:pt x="17" y="1"/>
                      <a:pt x="17" y="1"/>
                      <a:pt x="17" y="1"/>
                    </a:cubicBezTo>
                    <a:cubicBezTo>
                      <a:pt x="17" y="1"/>
                      <a:pt x="17" y="1"/>
                      <a:pt x="17" y="0"/>
                    </a:cubicBezTo>
                    <a:cubicBezTo>
                      <a:pt x="17" y="0"/>
                      <a:pt x="16" y="0"/>
                      <a:pt x="16" y="0"/>
                    </a:cubicBezTo>
                    <a:cubicBezTo>
                      <a:pt x="5" y="9"/>
                      <a:pt x="5" y="9"/>
                      <a:pt x="5" y="9"/>
                    </a:cubicBezTo>
                    <a:cubicBezTo>
                      <a:pt x="3" y="10"/>
                      <a:pt x="1" y="11"/>
                      <a:pt x="1" y="13"/>
                    </a:cubicBezTo>
                    <a:cubicBezTo>
                      <a:pt x="0" y="13"/>
                      <a:pt x="0" y="14"/>
                      <a:pt x="0" y="14"/>
                    </a:cubicBezTo>
                    <a:cubicBezTo>
                      <a:pt x="0" y="14"/>
                      <a:pt x="0" y="14"/>
                      <a:pt x="0" y="14"/>
                    </a:cubicBezTo>
                    <a:cubicBezTo>
                      <a:pt x="0" y="18"/>
                      <a:pt x="0" y="18"/>
                      <a:pt x="0" y="18"/>
                    </a:cubicBezTo>
                    <a:cubicBezTo>
                      <a:pt x="0" y="20"/>
                      <a:pt x="3" y="22"/>
                      <a:pt x="5" y="22"/>
                    </a:cubicBezTo>
                    <a:cubicBezTo>
                      <a:pt x="15" y="22"/>
                      <a:pt x="15" y="22"/>
                      <a:pt x="15" y="22"/>
                    </a:cubicBezTo>
                    <a:cubicBezTo>
                      <a:pt x="18" y="22"/>
                      <a:pt x="20" y="20"/>
                      <a:pt x="20" y="18"/>
                    </a:cubicBezTo>
                    <a:cubicBezTo>
                      <a:pt x="20" y="18"/>
                      <a:pt x="20" y="18"/>
                      <a:pt x="20" y="18"/>
                    </a:cubicBezTo>
                    <a:cubicBezTo>
                      <a:pt x="23" y="18"/>
                      <a:pt x="23" y="18"/>
                      <a:pt x="23" y="18"/>
                    </a:cubicBezTo>
                    <a:cubicBezTo>
                      <a:pt x="23" y="18"/>
                      <a:pt x="23" y="18"/>
                      <a:pt x="23" y="18"/>
                    </a:cubicBezTo>
                    <a:cubicBezTo>
                      <a:pt x="23" y="20"/>
                      <a:pt x="25" y="22"/>
                      <a:pt x="28" y="22"/>
                    </a:cubicBezTo>
                    <a:cubicBezTo>
                      <a:pt x="38" y="22"/>
                      <a:pt x="38" y="22"/>
                      <a:pt x="38" y="22"/>
                    </a:cubicBezTo>
                    <a:cubicBezTo>
                      <a:pt x="40" y="22"/>
                      <a:pt x="42" y="20"/>
                      <a:pt x="42" y="18"/>
                    </a:cubicBezTo>
                    <a:cubicBezTo>
                      <a:pt x="42" y="14"/>
                      <a:pt x="42" y="14"/>
                      <a:pt x="42" y="14"/>
                    </a:cubicBezTo>
                    <a:cubicBezTo>
                      <a:pt x="42" y="12"/>
                      <a:pt x="40" y="10"/>
                      <a:pt x="38" y="9"/>
                    </a:cubicBezTo>
                    <a:close/>
                    <a:moveTo>
                      <a:pt x="19" y="18"/>
                    </a:moveTo>
                    <a:cubicBezTo>
                      <a:pt x="19" y="19"/>
                      <a:pt x="17" y="21"/>
                      <a:pt x="15" y="21"/>
                    </a:cubicBezTo>
                    <a:cubicBezTo>
                      <a:pt x="5" y="21"/>
                      <a:pt x="5" y="21"/>
                      <a:pt x="5" y="21"/>
                    </a:cubicBezTo>
                    <a:cubicBezTo>
                      <a:pt x="4" y="21"/>
                      <a:pt x="2" y="19"/>
                      <a:pt x="2" y="18"/>
                    </a:cubicBezTo>
                    <a:cubicBezTo>
                      <a:pt x="2" y="14"/>
                      <a:pt x="2" y="14"/>
                      <a:pt x="2" y="14"/>
                    </a:cubicBezTo>
                    <a:cubicBezTo>
                      <a:pt x="2" y="14"/>
                      <a:pt x="2" y="14"/>
                      <a:pt x="2" y="14"/>
                    </a:cubicBezTo>
                    <a:cubicBezTo>
                      <a:pt x="2" y="14"/>
                      <a:pt x="2" y="13"/>
                      <a:pt x="3" y="13"/>
                    </a:cubicBezTo>
                    <a:cubicBezTo>
                      <a:pt x="3" y="12"/>
                      <a:pt x="3" y="12"/>
                      <a:pt x="4" y="11"/>
                    </a:cubicBezTo>
                    <a:cubicBezTo>
                      <a:pt x="4" y="11"/>
                      <a:pt x="5" y="11"/>
                      <a:pt x="5" y="11"/>
                    </a:cubicBezTo>
                    <a:cubicBezTo>
                      <a:pt x="6" y="11"/>
                      <a:pt x="6" y="11"/>
                      <a:pt x="6" y="11"/>
                    </a:cubicBezTo>
                    <a:cubicBezTo>
                      <a:pt x="15" y="11"/>
                      <a:pt x="15" y="11"/>
                      <a:pt x="15" y="11"/>
                    </a:cubicBezTo>
                    <a:cubicBezTo>
                      <a:pt x="17" y="11"/>
                      <a:pt x="19" y="12"/>
                      <a:pt x="19" y="14"/>
                    </a:cubicBezTo>
                    <a:cubicBezTo>
                      <a:pt x="19" y="15"/>
                      <a:pt x="19" y="15"/>
                      <a:pt x="19" y="15"/>
                    </a:cubicBezTo>
                    <a:cubicBezTo>
                      <a:pt x="19" y="17"/>
                      <a:pt x="19" y="17"/>
                      <a:pt x="19" y="17"/>
                    </a:cubicBezTo>
                    <a:lnTo>
                      <a:pt x="19" y="18"/>
                    </a:lnTo>
                    <a:close/>
                    <a:moveTo>
                      <a:pt x="41" y="18"/>
                    </a:moveTo>
                    <a:cubicBezTo>
                      <a:pt x="41" y="19"/>
                      <a:pt x="39" y="21"/>
                      <a:pt x="38" y="21"/>
                    </a:cubicBezTo>
                    <a:cubicBezTo>
                      <a:pt x="28" y="21"/>
                      <a:pt x="28" y="21"/>
                      <a:pt x="28" y="21"/>
                    </a:cubicBezTo>
                    <a:cubicBezTo>
                      <a:pt x="26" y="21"/>
                      <a:pt x="24" y="19"/>
                      <a:pt x="24" y="18"/>
                    </a:cubicBezTo>
                    <a:cubicBezTo>
                      <a:pt x="24" y="17"/>
                      <a:pt x="24" y="17"/>
                      <a:pt x="24" y="17"/>
                    </a:cubicBezTo>
                    <a:cubicBezTo>
                      <a:pt x="24" y="15"/>
                      <a:pt x="24" y="15"/>
                      <a:pt x="24" y="15"/>
                    </a:cubicBezTo>
                    <a:cubicBezTo>
                      <a:pt x="24" y="14"/>
                      <a:pt x="24" y="14"/>
                      <a:pt x="24" y="14"/>
                    </a:cubicBezTo>
                    <a:cubicBezTo>
                      <a:pt x="24" y="12"/>
                      <a:pt x="26" y="11"/>
                      <a:pt x="28" y="11"/>
                    </a:cubicBezTo>
                    <a:cubicBezTo>
                      <a:pt x="37" y="11"/>
                      <a:pt x="37" y="11"/>
                      <a:pt x="37" y="11"/>
                    </a:cubicBezTo>
                    <a:cubicBezTo>
                      <a:pt x="38" y="11"/>
                      <a:pt x="38" y="11"/>
                      <a:pt x="38" y="11"/>
                    </a:cubicBezTo>
                    <a:cubicBezTo>
                      <a:pt x="38" y="11"/>
                      <a:pt x="38" y="11"/>
                      <a:pt x="39" y="11"/>
                    </a:cubicBezTo>
                    <a:cubicBezTo>
                      <a:pt x="39" y="12"/>
                      <a:pt x="40" y="12"/>
                      <a:pt x="40" y="13"/>
                    </a:cubicBezTo>
                    <a:cubicBezTo>
                      <a:pt x="41" y="13"/>
                      <a:pt x="41" y="14"/>
                      <a:pt x="41" y="14"/>
                    </a:cubicBezTo>
                    <a:cubicBezTo>
                      <a:pt x="41" y="14"/>
                      <a:pt x="41" y="14"/>
                      <a:pt x="41" y="14"/>
                    </a:cubicBezTo>
                    <a:lnTo>
                      <a:pt x="41" y="18"/>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1" name="Freeform 224"/>
              <p:cNvSpPr>
                <a:spLocks noEditPoints="1"/>
              </p:cNvSpPr>
              <p:nvPr/>
            </p:nvSpPr>
            <p:spPr bwMode="auto">
              <a:xfrm>
                <a:off x="5083733" y="2688801"/>
                <a:ext cx="439738" cy="315912"/>
              </a:xfrm>
              <a:custGeom>
                <a:gdLst>
                  <a:gd fmla="*/ 35 w 39" name="T0"/>
                  <a:gd fmla="*/ 4 h 28" name="T1"/>
                  <a:gd fmla="*/ 28 w 39" name="T2"/>
                  <a:gd fmla="*/ 3 h 28" name="T3"/>
                  <a:gd fmla="*/ 21 w 39" name="T4"/>
                  <a:gd fmla="*/ 9 h 28" name="T5"/>
                  <a:gd fmla="*/ 18 w 39" name="T6"/>
                  <a:gd fmla="*/ 3 h 28" name="T7"/>
                  <a:gd fmla="*/ 11 w 39" name="T8"/>
                  <a:gd fmla="*/ 0 h 28" name="T9"/>
                  <a:gd fmla="*/ 6 w 39" name="T10"/>
                  <a:gd fmla="*/ 16 h 28" name="T11"/>
                  <a:gd fmla="*/ 20 w 39" name="T12"/>
                  <a:gd fmla="*/ 28 h 28" name="T13"/>
                  <a:gd fmla="*/ 30 w 39" name="T14"/>
                  <a:gd fmla="*/ 20 h 28" name="T15"/>
                  <a:gd fmla="*/ 35 w 39" name="T16"/>
                  <a:gd fmla="*/ 4 h 28" name="T17"/>
                  <a:gd fmla="*/ 11 w 39" name="T18"/>
                  <a:gd fmla="*/ 4 h 28" name="T19"/>
                  <a:gd fmla="*/ 7 w 39" name="T20"/>
                  <a:gd fmla="*/ 8 h 28" name="T21"/>
                  <a:gd fmla="*/ 7 w 39" name="T22"/>
                  <a:gd fmla="*/ 9 h 28" name="T23"/>
                  <a:gd fmla="*/ 6 w 39" name="T24"/>
                  <a:gd fmla="*/ 9 h 28" name="T25"/>
                  <a:gd fmla="*/ 6 w 39" name="T26"/>
                  <a:gd fmla="*/ 9 h 28" name="T27"/>
                  <a:gd fmla="*/ 6 w 39" name="T28"/>
                  <a:gd fmla="*/ 9 h 28" name="T29"/>
                  <a:gd fmla="*/ 6 w 39" name="T30"/>
                  <a:gd fmla="*/ 8 h 28" name="T31"/>
                  <a:gd fmla="*/ 11 w 39" name="T32"/>
                  <a:gd fmla="*/ 3 h 28" name="T33"/>
                  <a:gd fmla="*/ 11 w 39" name="T34"/>
                  <a:gd fmla="*/ 3 h 28" name="T35"/>
                  <a:gd fmla="*/ 12 w 39" name="T36"/>
                  <a:gd fmla="*/ 3 h 28" name="T37"/>
                  <a:gd fmla="*/ 11 w 39" name="T38"/>
                  <a:gd fmla="*/ 4 h 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 w="39">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2" name="Freeform 225"/>
              <p:cNvSpPr/>
              <p:nvPr/>
            </p:nvSpPr>
            <p:spPr bwMode="auto">
              <a:xfrm>
                <a:off x="3799445" y="839364"/>
                <a:ext cx="473075" cy="11112"/>
              </a:xfrm>
              <a:custGeom>
                <a:gdLst>
                  <a:gd fmla="*/ 1 w 42" name="T0"/>
                  <a:gd fmla="*/ 1 h 1" name="T1"/>
                  <a:gd fmla="*/ 0 w 42" name="T2"/>
                  <a:gd fmla="*/ 0 h 1" name="T3"/>
                  <a:gd fmla="*/ 1 w 42" name="T4"/>
                  <a:gd fmla="*/ 0 h 1" name="T5"/>
                  <a:gd fmla="*/ 41 w 42" name="T6"/>
                  <a:gd fmla="*/ 0 h 1" name="T7"/>
                  <a:gd fmla="*/ 42 w 42" name="T8"/>
                  <a:gd fmla="*/ 0 h 1" name="T9"/>
                  <a:gd fmla="*/ 41 w 42" name="T10"/>
                  <a:gd fmla="*/ 1 h 1" name="T11"/>
                  <a:gd fmla="*/ 1 w 42"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42">
                    <a:moveTo>
                      <a:pt x="1" y="1"/>
                    </a:moveTo>
                    <a:cubicBezTo>
                      <a:pt x="0" y="1"/>
                      <a:pt x="0" y="1"/>
                      <a:pt x="0" y="0"/>
                    </a:cubicBezTo>
                    <a:cubicBezTo>
                      <a:pt x="0" y="0"/>
                      <a:pt x="0" y="0"/>
                      <a:pt x="1" y="0"/>
                    </a:cubicBezTo>
                    <a:cubicBezTo>
                      <a:pt x="41" y="0"/>
                      <a:pt x="41" y="0"/>
                      <a:pt x="41" y="0"/>
                    </a:cubicBezTo>
                    <a:cubicBezTo>
                      <a:pt x="41" y="0"/>
                      <a:pt x="42" y="0"/>
                      <a:pt x="42" y="0"/>
                    </a:cubicBezTo>
                    <a:cubicBezTo>
                      <a:pt x="42" y="1"/>
                      <a:pt x="41" y="1"/>
                      <a:pt x="41" y="1"/>
                    </a:cubicBezTo>
                    <a:lnTo>
                      <a:pt x="1" y="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3" name="Rectangle 226"/>
              <p:cNvSpPr>
                <a:spLocks noChangeArrowheads="1"/>
              </p:cNvSpPr>
              <p:nvPr/>
            </p:nvSpPr>
            <p:spPr bwMode="auto">
              <a:xfrm>
                <a:off x="3856595" y="569489"/>
                <a:ext cx="66675" cy="23653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4" name="Rectangle 227"/>
              <p:cNvSpPr>
                <a:spLocks noChangeArrowheads="1"/>
              </p:cNvSpPr>
              <p:nvPr/>
            </p:nvSpPr>
            <p:spPr bwMode="auto">
              <a:xfrm>
                <a:off x="3956608" y="490114"/>
                <a:ext cx="68263" cy="315912"/>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5" name="Rectangle 228"/>
              <p:cNvSpPr>
                <a:spLocks noChangeArrowheads="1"/>
              </p:cNvSpPr>
              <p:nvPr/>
            </p:nvSpPr>
            <p:spPr bwMode="auto">
              <a:xfrm>
                <a:off x="4058208" y="591714"/>
                <a:ext cx="68263" cy="214312"/>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6" name="Rectangle 229"/>
              <p:cNvSpPr>
                <a:spLocks noChangeArrowheads="1"/>
              </p:cNvSpPr>
              <p:nvPr/>
            </p:nvSpPr>
            <p:spPr bwMode="auto">
              <a:xfrm>
                <a:off x="4159808" y="658389"/>
                <a:ext cx="68263" cy="147637"/>
              </a:xfrm>
              <a:prstGeom prst="rect">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7" name="Freeform 230"/>
              <p:cNvSpPr>
                <a:spLocks noEditPoints="1"/>
              </p:cNvSpPr>
              <p:nvPr/>
            </p:nvSpPr>
            <p:spPr bwMode="auto">
              <a:xfrm>
                <a:off x="3843895" y="1009226"/>
                <a:ext cx="349250" cy="360362"/>
              </a:xfrm>
              <a:custGeom>
                <a:gdLst>
                  <a:gd fmla="*/ 30 w 31" name="T0"/>
                  <a:gd fmla="*/ 20 h 32" name="T1"/>
                  <a:gd fmla="*/ 15 w 31" name="T2"/>
                  <a:gd fmla="*/ 4 h 32" name="T3"/>
                  <a:gd fmla="*/ 12 w 31" name="T4"/>
                  <a:gd fmla="*/ 1 h 32" name="T5"/>
                  <a:gd fmla="*/ 7 w 31" name="T6"/>
                  <a:gd fmla="*/ 1 h 32" name="T7"/>
                  <a:gd fmla="*/ 1 w 31" name="T8"/>
                  <a:gd fmla="*/ 8 h 32" name="T9"/>
                  <a:gd fmla="*/ 1 w 31" name="T10"/>
                  <a:gd fmla="*/ 12 h 32" name="T11"/>
                  <a:gd fmla="*/ 4 w 31" name="T12"/>
                  <a:gd fmla="*/ 15 h 32" name="T13"/>
                  <a:gd fmla="*/ 20 w 31" name="T14"/>
                  <a:gd fmla="*/ 31 h 32" name="T15"/>
                  <a:gd fmla="*/ 20 w 31" name="T16"/>
                  <a:gd fmla="*/ 32 h 32" name="T17"/>
                  <a:gd fmla="*/ 24 w 31" name="T18"/>
                  <a:gd fmla="*/ 25 h 32" name="T19"/>
                  <a:gd fmla="*/ 31 w 31" name="T20"/>
                  <a:gd fmla="*/ 21 h 32" name="T21"/>
                  <a:gd fmla="*/ 30 w 31" name="T22"/>
                  <a:gd fmla="*/ 20 h 32" name="T23"/>
                  <a:gd fmla="*/ 6 w 31" name="T24"/>
                  <a:gd fmla="*/ 7 h 32" name="T25"/>
                  <a:gd fmla="*/ 8 w 31" name="T26"/>
                  <a:gd fmla="*/ 7 h 32" name="T27"/>
                  <a:gd fmla="*/ 20 w 31" name="T28"/>
                  <a:gd fmla="*/ 18 h 32" name="T29"/>
                  <a:gd fmla="*/ 19 w 31" name="T30"/>
                  <a:gd fmla="*/ 20 h 32" name="T31"/>
                  <a:gd fmla="*/ 18 w 31" name="T32"/>
                  <a:gd fmla="*/ 20 h 32" name="T33"/>
                  <a:gd fmla="*/ 6 w 31" name="T34"/>
                  <a:gd fmla="*/ 9 h 32" name="T35"/>
                  <a:gd fmla="*/ 6 w 31" name="T36"/>
                  <a:gd fmla="*/ 7 h 32" name="T37"/>
                  <a:gd fmla="*/ 20 w 31" name="T38"/>
                  <a:gd fmla="*/ 27 h 32" name="T39"/>
                  <a:gd fmla="*/ 18 w 31" name="T40"/>
                  <a:gd fmla="*/ 27 h 32" name="T41"/>
                  <a:gd fmla="*/ 3 w 31" name="T42"/>
                  <a:gd fmla="*/ 12 h 32" name="T43"/>
                  <a:gd fmla="*/ 3 w 31" name="T44"/>
                  <a:gd fmla="*/ 10 h 32" name="T45"/>
                  <a:gd fmla="*/ 5 w 31" name="T46"/>
                  <a:gd fmla="*/ 10 h 32" name="T47"/>
                  <a:gd fmla="*/ 20 w 31" name="T48"/>
                  <a:gd fmla="*/ 25 h 32" name="T49"/>
                  <a:gd fmla="*/ 20 w 31" name="T50"/>
                  <a:gd fmla="*/ 27 h 32" name="T51"/>
                  <a:gd fmla="*/ 27 w 31" name="T52"/>
                  <a:gd fmla="*/ 21 h 32" name="T53"/>
                  <a:gd fmla="*/ 25 w 31" name="T54"/>
                  <a:gd fmla="*/ 21 h 32" name="T55"/>
                  <a:gd fmla="*/ 10 w 31" name="T56"/>
                  <a:gd fmla="*/ 5 h 32" name="T57"/>
                  <a:gd fmla="*/ 10 w 31" name="T58"/>
                  <a:gd fmla="*/ 3 h 32" name="T59"/>
                  <a:gd fmla="*/ 12 w 31" name="T60"/>
                  <a:gd fmla="*/ 3 h 32" name="T61"/>
                  <a:gd fmla="*/ 27 w 31" name="T62"/>
                  <a:gd fmla="*/ 19 h 32" name="T63"/>
                  <a:gd fmla="*/ 27 w 31" name="T64"/>
                  <a:gd fmla="*/ 21 h 3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 w="31">
                    <a:moveTo>
                      <a:pt x="30" y="20"/>
                    </a:moveTo>
                    <a:cubicBezTo>
                      <a:pt x="15" y="4"/>
                      <a:pt x="15" y="4"/>
                      <a:pt x="15" y="4"/>
                    </a:cubicBezTo>
                    <a:cubicBezTo>
                      <a:pt x="12" y="1"/>
                      <a:pt x="12" y="1"/>
                      <a:pt x="12" y="1"/>
                    </a:cubicBezTo>
                    <a:cubicBezTo>
                      <a:pt x="10" y="0"/>
                      <a:pt x="8" y="0"/>
                      <a:pt x="7" y="1"/>
                    </a:cubicBezTo>
                    <a:cubicBezTo>
                      <a:pt x="1" y="8"/>
                      <a:pt x="1" y="8"/>
                      <a:pt x="1" y="8"/>
                    </a:cubicBezTo>
                    <a:cubicBezTo>
                      <a:pt x="0" y="9"/>
                      <a:pt x="0" y="11"/>
                      <a:pt x="1" y="12"/>
                    </a:cubicBezTo>
                    <a:cubicBezTo>
                      <a:pt x="4" y="15"/>
                      <a:pt x="4" y="15"/>
                      <a:pt x="4" y="15"/>
                    </a:cubicBezTo>
                    <a:cubicBezTo>
                      <a:pt x="20" y="31"/>
                      <a:pt x="20" y="31"/>
                      <a:pt x="20" y="31"/>
                    </a:cubicBezTo>
                    <a:cubicBezTo>
                      <a:pt x="20" y="31"/>
                      <a:pt x="20" y="32"/>
                      <a:pt x="20" y="32"/>
                    </a:cubicBezTo>
                    <a:cubicBezTo>
                      <a:pt x="21" y="29"/>
                      <a:pt x="22" y="27"/>
                      <a:pt x="24" y="25"/>
                    </a:cubicBezTo>
                    <a:cubicBezTo>
                      <a:pt x="26" y="23"/>
                      <a:pt x="29" y="22"/>
                      <a:pt x="31" y="21"/>
                    </a:cubicBezTo>
                    <a:cubicBezTo>
                      <a:pt x="31" y="21"/>
                      <a:pt x="31" y="21"/>
                      <a:pt x="30" y="20"/>
                    </a:cubicBezTo>
                    <a:close/>
                    <a:moveTo>
                      <a:pt x="6" y="7"/>
                    </a:moveTo>
                    <a:cubicBezTo>
                      <a:pt x="7" y="7"/>
                      <a:pt x="8" y="6"/>
                      <a:pt x="8" y="7"/>
                    </a:cubicBezTo>
                    <a:cubicBezTo>
                      <a:pt x="20" y="18"/>
                      <a:pt x="20" y="18"/>
                      <a:pt x="20" y="18"/>
                    </a:cubicBezTo>
                    <a:cubicBezTo>
                      <a:pt x="20" y="19"/>
                      <a:pt x="20" y="20"/>
                      <a:pt x="19" y="20"/>
                    </a:cubicBezTo>
                    <a:cubicBezTo>
                      <a:pt x="19" y="21"/>
                      <a:pt x="18" y="21"/>
                      <a:pt x="18" y="20"/>
                    </a:cubicBezTo>
                    <a:cubicBezTo>
                      <a:pt x="6" y="9"/>
                      <a:pt x="6" y="9"/>
                      <a:pt x="6" y="9"/>
                    </a:cubicBezTo>
                    <a:cubicBezTo>
                      <a:pt x="6" y="8"/>
                      <a:pt x="6" y="8"/>
                      <a:pt x="6" y="7"/>
                    </a:cubicBezTo>
                    <a:close/>
                    <a:moveTo>
                      <a:pt x="20" y="27"/>
                    </a:moveTo>
                    <a:cubicBezTo>
                      <a:pt x="19" y="28"/>
                      <a:pt x="19" y="28"/>
                      <a:pt x="18" y="27"/>
                    </a:cubicBezTo>
                    <a:cubicBezTo>
                      <a:pt x="3" y="12"/>
                      <a:pt x="3" y="12"/>
                      <a:pt x="3" y="12"/>
                    </a:cubicBezTo>
                    <a:cubicBezTo>
                      <a:pt x="2" y="12"/>
                      <a:pt x="2" y="11"/>
                      <a:pt x="3" y="10"/>
                    </a:cubicBezTo>
                    <a:cubicBezTo>
                      <a:pt x="3" y="10"/>
                      <a:pt x="4" y="10"/>
                      <a:pt x="5" y="10"/>
                    </a:cubicBezTo>
                    <a:cubicBezTo>
                      <a:pt x="20" y="25"/>
                      <a:pt x="20" y="25"/>
                      <a:pt x="20" y="25"/>
                    </a:cubicBezTo>
                    <a:cubicBezTo>
                      <a:pt x="21" y="26"/>
                      <a:pt x="21" y="27"/>
                      <a:pt x="20" y="27"/>
                    </a:cubicBezTo>
                    <a:close/>
                    <a:moveTo>
                      <a:pt x="27" y="21"/>
                    </a:moveTo>
                    <a:cubicBezTo>
                      <a:pt x="26" y="21"/>
                      <a:pt x="25" y="21"/>
                      <a:pt x="25" y="21"/>
                    </a:cubicBezTo>
                    <a:cubicBezTo>
                      <a:pt x="10" y="5"/>
                      <a:pt x="10" y="5"/>
                      <a:pt x="10" y="5"/>
                    </a:cubicBezTo>
                    <a:cubicBezTo>
                      <a:pt x="9" y="5"/>
                      <a:pt x="9" y="4"/>
                      <a:pt x="10" y="3"/>
                    </a:cubicBezTo>
                    <a:cubicBezTo>
                      <a:pt x="10" y="3"/>
                      <a:pt x="11" y="3"/>
                      <a:pt x="12" y="3"/>
                    </a:cubicBezTo>
                    <a:cubicBezTo>
                      <a:pt x="27" y="19"/>
                      <a:pt x="27" y="19"/>
                      <a:pt x="27" y="19"/>
                    </a:cubicBezTo>
                    <a:cubicBezTo>
                      <a:pt x="27" y="19"/>
                      <a:pt x="27" y="20"/>
                      <a:pt x="27" y="2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8" name="Freeform 231"/>
              <p:cNvSpPr/>
              <p:nvPr/>
            </p:nvSpPr>
            <p:spPr bwMode="auto">
              <a:xfrm>
                <a:off x="4080433" y="1256876"/>
                <a:ext cx="147638" cy="146050"/>
              </a:xfrm>
              <a:custGeom>
                <a:gdLst>
                  <a:gd fmla="*/ 13 w 13" name="T0"/>
                  <a:gd fmla="*/ 10 h 13" name="T1"/>
                  <a:gd fmla="*/ 11 w 13" name="T2"/>
                  <a:gd fmla="*/ 1 h 13" name="T3"/>
                  <a:gd fmla="*/ 11 w 13" name="T4"/>
                  <a:gd fmla="*/ 1 h 13" name="T5"/>
                  <a:gd fmla="*/ 11 w 13" name="T6"/>
                  <a:gd fmla="*/ 0 h 13" name="T7"/>
                  <a:gd fmla="*/ 4 w 13" name="T8"/>
                  <a:gd fmla="*/ 4 h 13" name="T9"/>
                  <a:gd fmla="*/ 0 w 13" name="T10"/>
                  <a:gd fmla="*/ 11 h 13" name="T11"/>
                  <a:gd fmla="*/ 1 w 13" name="T12"/>
                  <a:gd fmla="*/ 11 h 13" name="T13"/>
                  <a:gd fmla="*/ 1 w 13" name="T14"/>
                  <a:gd fmla="*/ 11 h 13" name="T15"/>
                  <a:gd fmla="*/ 9 w 13" name="T16"/>
                  <a:gd fmla="*/ 13 h 13" name="T17"/>
                  <a:gd fmla="*/ 13 w 13" name="T18"/>
                  <a:gd fmla="*/ 10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13">
                    <a:moveTo>
                      <a:pt x="13" y="10"/>
                    </a:moveTo>
                    <a:cubicBezTo>
                      <a:pt x="11" y="1"/>
                      <a:pt x="11" y="1"/>
                      <a:pt x="11" y="1"/>
                    </a:cubicBezTo>
                    <a:cubicBezTo>
                      <a:pt x="11" y="1"/>
                      <a:pt x="11" y="1"/>
                      <a:pt x="11" y="1"/>
                    </a:cubicBezTo>
                    <a:cubicBezTo>
                      <a:pt x="11" y="0"/>
                      <a:pt x="11" y="0"/>
                      <a:pt x="11" y="0"/>
                    </a:cubicBezTo>
                    <a:cubicBezTo>
                      <a:pt x="8" y="1"/>
                      <a:pt x="6" y="2"/>
                      <a:pt x="4" y="4"/>
                    </a:cubicBezTo>
                    <a:cubicBezTo>
                      <a:pt x="2" y="6"/>
                      <a:pt x="1" y="8"/>
                      <a:pt x="0" y="11"/>
                    </a:cubicBezTo>
                    <a:cubicBezTo>
                      <a:pt x="1" y="11"/>
                      <a:pt x="1" y="11"/>
                      <a:pt x="1" y="11"/>
                    </a:cubicBezTo>
                    <a:cubicBezTo>
                      <a:pt x="1" y="11"/>
                      <a:pt x="1" y="11"/>
                      <a:pt x="1" y="11"/>
                    </a:cubicBezTo>
                    <a:cubicBezTo>
                      <a:pt x="9" y="13"/>
                      <a:pt x="9" y="13"/>
                      <a:pt x="9" y="13"/>
                    </a:cubicBezTo>
                    <a:cubicBezTo>
                      <a:pt x="12" y="13"/>
                      <a:pt x="13" y="12"/>
                      <a:pt x="13" y="1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9" name="Freeform 232"/>
              <p:cNvSpPr>
                <a:spLocks noEditPoints="1"/>
              </p:cNvSpPr>
              <p:nvPr/>
            </p:nvSpPr>
            <p:spPr bwMode="auto">
              <a:xfrm>
                <a:off x="3889933" y="3365076"/>
                <a:ext cx="258763" cy="384175"/>
              </a:xfrm>
              <a:custGeom>
                <a:gdLst>
                  <a:gd fmla="*/ 17 w 23" name="T0"/>
                  <a:gd fmla="*/ 0 h 34" name="T1"/>
                  <a:gd fmla="*/ 6 w 23" name="T2"/>
                  <a:gd fmla="*/ 0 h 34" name="T3"/>
                  <a:gd fmla="*/ 0 w 23" name="T4"/>
                  <a:gd fmla="*/ 6 h 34" name="T5"/>
                  <a:gd fmla="*/ 0 w 23" name="T6"/>
                  <a:gd fmla="*/ 28 h 34" name="T7"/>
                  <a:gd fmla="*/ 6 w 23" name="T8"/>
                  <a:gd fmla="*/ 34 h 34" name="T9"/>
                  <a:gd fmla="*/ 17 w 23" name="T10"/>
                  <a:gd fmla="*/ 34 h 34" name="T11"/>
                  <a:gd fmla="*/ 23 w 23" name="T12"/>
                  <a:gd fmla="*/ 28 h 34" name="T13"/>
                  <a:gd fmla="*/ 23 w 23" name="T14"/>
                  <a:gd fmla="*/ 6 h 34" name="T15"/>
                  <a:gd fmla="*/ 17 w 23" name="T16"/>
                  <a:gd fmla="*/ 0 h 34" name="T17"/>
                  <a:gd fmla="*/ 6 w 23" name="T18"/>
                  <a:gd fmla="*/ 31 h 34" name="T19"/>
                  <a:gd fmla="*/ 4 w 23" name="T20"/>
                  <a:gd fmla="*/ 29 h 34" name="T21"/>
                  <a:gd fmla="*/ 6 w 23" name="T22"/>
                  <a:gd fmla="*/ 26 h 34" name="T23"/>
                  <a:gd fmla="*/ 9 w 23" name="T24"/>
                  <a:gd fmla="*/ 29 h 34" name="T25"/>
                  <a:gd fmla="*/ 6 w 23" name="T26"/>
                  <a:gd fmla="*/ 31 h 34" name="T27"/>
                  <a:gd fmla="*/ 17 w 23" name="T28"/>
                  <a:gd fmla="*/ 31 h 34" name="T29"/>
                  <a:gd fmla="*/ 14 w 23" name="T30"/>
                  <a:gd fmla="*/ 29 h 34" name="T31"/>
                  <a:gd fmla="*/ 17 w 23" name="T32"/>
                  <a:gd fmla="*/ 26 h 34" name="T33"/>
                  <a:gd fmla="*/ 19 w 23" name="T34"/>
                  <a:gd fmla="*/ 29 h 34" name="T35"/>
                  <a:gd fmla="*/ 17 w 23" name="T36"/>
                  <a:gd fmla="*/ 31 h 34" name="T37"/>
                  <a:gd fmla="*/ 21 w 23" name="T38"/>
                  <a:gd fmla="*/ 21 h 34" name="T39"/>
                  <a:gd fmla="*/ 16 w 23" name="T40"/>
                  <a:gd fmla="*/ 26 h 34" name="T41"/>
                  <a:gd fmla="*/ 7 w 23" name="T42"/>
                  <a:gd fmla="*/ 26 h 34" name="T43"/>
                  <a:gd fmla="*/ 2 w 23" name="T44"/>
                  <a:gd fmla="*/ 21 h 34" name="T45"/>
                  <a:gd fmla="*/ 2 w 23" name="T46"/>
                  <a:gd fmla="*/ 6 h 34" name="T47"/>
                  <a:gd fmla="*/ 7 w 23" name="T48"/>
                  <a:gd fmla="*/ 2 h 34" name="T49"/>
                  <a:gd fmla="*/ 16 w 23" name="T50"/>
                  <a:gd fmla="*/ 2 h 34" name="T51"/>
                  <a:gd fmla="*/ 21 w 23" name="T52"/>
                  <a:gd fmla="*/ 6 h 34" name="T53"/>
                  <a:gd fmla="*/ 21 w 23" name="T54"/>
                  <a:gd fmla="*/ 21 h 3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4" w="23">
                    <a:moveTo>
                      <a:pt x="17" y="0"/>
                    </a:moveTo>
                    <a:cubicBezTo>
                      <a:pt x="6" y="0"/>
                      <a:pt x="6" y="0"/>
                      <a:pt x="6" y="0"/>
                    </a:cubicBezTo>
                    <a:cubicBezTo>
                      <a:pt x="3" y="0"/>
                      <a:pt x="0" y="3"/>
                      <a:pt x="0" y="6"/>
                    </a:cubicBezTo>
                    <a:cubicBezTo>
                      <a:pt x="0" y="28"/>
                      <a:pt x="0" y="28"/>
                      <a:pt x="0" y="28"/>
                    </a:cubicBezTo>
                    <a:cubicBezTo>
                      <a:pt x="0" y="31"/>
                      <a:pt x="3" y="34"/>
                      <a:pt x="6" y="34"/>
                    </a:cubicBezTo>
                    <a:cubicBezTo>
                      <a:pt x="17" y="34"/>
                      <a:pt x="17" y="34"/>
                      <a:pt x="17" y="34"/>
                    </a:cubicBezTo>
                    <a:cubicBezTo>
                      <a:pt x="20" y="34"/>
                      <a:pt x="23" y="31"/>
                      <a:pt x="23" y="28"/>
                    </a:cubicBezTo>
                    <a:cubicBezTo>
                      <a:pt x="23" y="6"/>
                      <a:pt x="23" y="6"/>
                      <a:pt x="23" y="6"/>
                    </a:cubicBezTo>
                    <a:cubicBezTo>
                      <a:pt x="23" y="3"/>
                      <a:pt x="20" y="0"/>
                      <a:pt x="17" y="0"/>
                    </a:cubicBezTo>
                    <a:close/>
                    <a:moveTo>
                      <a:pt x="6" y="31"/>
                    </a:moveTo>
                    <a:cubicBezTo>
                      <a:pt x="5" y="31"/>
                      <a:pt x="4" y="30"/>
                      <a:pt x="4" y="29"/>
                    </a:cubicBezTo>
                    <a:cubicBezTo>
                      <a:pt x="4" y="27"/>
                      <a:pt x="5" y="26"/>
                      <a:pt x="6" y="26"/>
                    </a:cubicBezTo>
                    <a:cubicBezTo>
                      <a:pt x="8" y="26"/>
                      <a:pt x="9" y="27"/>
                      <a:pt x="9" y="29"/>
                    </a:cubicBezTo>
                    <a:cubicBezTo>
                      <a:pt x="9" y="30"/>
                      <a:pt x="8" y="31"/>
                      <a:pt x="6" y="31"/>
                    </a:cubicBezTo>
                    <a:close/>
                    <a:moveTo>
                      <a:pt x="17" y="31"/>
                    </a:moveTo>
                    <a:cubicBezTo>
                      <a:pt x="15" y="31"/>
                      <a:pt x="14" y="30"/>
                      <a:pt x="14" y="29"/>
                    </a:cubicBezTo>
                    <a:cubicBezTo>
                      <a:pt x="14" y="27"/>
                      <a:pt x="15" y="26"/>
                      <a:pt x="17" y="26"/>
                    </a:cubicBezTo>
                    <a:cubicBezTo>
                      <a:pt x="18" y="26"/>
                      <a:pt x="19" y="27"/>
                      <a:pt x="19" y="29"/>
                    </a:cubicBezTo>
                    <a:cubicBezTo>
                      <a:pt x="19" y="30"/>
                      <a:pt x="18" y="31"/>
                      <a:pt x="17" y="31"/>
                    </a:cubicBezTo>
                    <a:close/>
                    <a:moveTo>
                      <a:pt x="21" y="21"/>
                    </a:moveTo>
                    <a:cubicBezTo>
                      <a:pt x="21" y="24"/>
                      <a:pt x="19" y="26"/>
                      <a:pt x="16" y="26"/>
                    </a:cubicBezTo>
                    <a:cubicBezTo>
                      <a:pt x="7" y="26"/>
                      <a:pt x="7" y="26"/>
                      <a:pt x="7" y="26"/>
                    </a:cubicBezTo>
                    <a:cubicBezTo>
                      <a:pt x="4" y="26"/>
                      <a:pt x="2" y="24"/>
                      <a:pt x="2" y="21"/>
                    </a:cubicBezTo>
                    <a:cubicBezTo>
                      <a:pt x="2" y="6"/>
                      <a:pt x="2" y="6"/>
                      <a:pt x="2" y="6"/>
                    </a:cubicBezTo>
                    <a:cubicBezTo>
                      <a:pt x="2" y="4"/>
                      <a:pt x="4" y="2"/>
                      <a:pt x="7" y="2"/>
                    </a:cubicBezTo>
                    <a:cubicBezTo>
                      <a:pt x="16" y="2"/>
                      <a:pt x="16" y="2"/>
                      <a:pt x="16" y="2"/>
                    </a:cubicBezTo>
                    <a:cubicBezTo>
                      <a:pt x="19" y="2"/>
                      <a:pt x="21" y="4"/>
                      <a:pt x="21" y="6"/>
                    </a:cubicBezTo>
                    <a:lnTo>
                      <a:pt x="21" y="21"/>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0" name="Freeform 233"/>
              <p:cNvSpPr/>
              <p:nvPr/>
            </p:nvSpPr>
            <p:spPr bwMode="auto">
              <a:xfrm>
                <a:off x="4159808" y="3365076"/>
                <a:ext cx="22225" cy="384175"/>
              </a:xfrm>
              <a:custGeom>
                <a:gdLst>
                  <a:gd fmla="*/ 0 w 14" name="T0"/>
                  <a:gd fmla="*/ 0 h 242" name="T1"/>
                  <a:gd fmla="*/ 0 w 14" name="T2"/>
                  <a:gd fmla="*/ 164 h 242" name="T3"/>
                  <a:gd fmla="*/ 0 w 14" name="T4"/>
                  <a:gd fmla="*/ 164 h 242" name="T5"/>
                  <a:gd fmla="*/ 0 w 14" name="T6"/>
                  <a:gd fmla="*/ 242 h 242" name="T7"/>
                  <a:gd fmla="*/ 14 w 14" name="T8"/>
                  <a:gd fmla="*/ 242 h 242" name="T9"/>
                  <a:gd fmla="*/ 14 w 14" name="T10"/>
                  <a:gd fmla="*/ 164 h 242" name="T11"/>
                  <a:gd fmla="*/ 14 w 14" name="T12"/>
                  <a:gd fmla="*/ 149 h 242" name="T13"/>
                  <a:gd fmla="*/ 14 w 14" name="T14"/>
                  <a:gd fmla="*/ 0 h 242" name="T15"/>
                  <a:gd fmla="*/ 0 w 14" name="T16"/>
                  <a:gd fmla="*/ 0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14">
                    <a:moveTo>
                      <a:pt x="0" y="0"/>
                    </a:moveTo>
                    <a:lnTo>
                      <a:pt x="0" y="164"/>
                    </a:lnTo>
                    <a:lnTo>
                      <a:pt x="0" y="164"/>
                    </a:lnTo>
                    <a:lnTo>
                      <a:pt x="0" y="242"/>
                    </a:lnTo>
                    <a:lnTo>
                      <a:pt x="14" y="242"/>
                    </a:lnTo>
                    <a:lnTo>
                      <a:pt x="14" y="164"/>
                    </a:lnTo>
                    <a:lnTo>
                      <a:pt x="14" y="149"/>
                    </a:lnTo>
                    <a:lnTo>
                      <a:pt x="14" y="0"/>
                    </a:lnTo>
                    <a:lnTo>
                      <a:pt x="0" y="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1" name="Freeform 234"/>
              <p:cNvSpPr/>
              <p:nvPr/>
            </p:nvSpPr>
            <p:spPr bwMode="auto">
              <a:xfrm>
                <a:off x="4035983" y="4030239"/>
                <a:ext cx="22225" cy="34925"/>
              </a:xfrm>
              <a:custGeom>
                <a:gdLst>
                  <a:gd fmla="*/ 7 w 14" name="T0"/>
                  <a:gd fmla="*/ 7 h 22" name="T1"/>
                  <a:gd fmla="*/ 7 w 14" name="T2"/>
                  <a:gd fmla="*/ 7 h 22" name="T3"/>
                  <a:gd fmla="*/ 0 w 14" name="T4"/>
                  <a:gd fmla="*/ 7 h 22" name="T5"/>
                  <a:gd fmla="*/ 0 w 14" name="T6"/>
                  <a:gd fmla="*/ 0 h 22" name="T7"/>
                  <a:gd fmla="*/ 7 w 14" name="T8"/>
                  <a:gd fmla="*/ 0 h 22" name="T9"/>
                  <a:gd fmla="*/ 14 w 14" name="T10"/>
                  <a:gd fmla="*/ 0 h 22" name="T11"/>
                  <a:gd fmla="*/ 14 w 14" name="T12"/>
                  <a:gd fmla="*/ 22 h 22" name="T13"/>
                  <a:gd fmla="*/ 7 w 14" name="T14"/>
                  <a:gd fmla="*/ 22 h 22" name="T15"/>
                  <a:gd fmla="*/ 7 w 14" name="T16"/>
                  <a:gd fmla="*/ 7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4">
                    <a:moveTo>
                      <a:pt x="7" y="7"/>
                    </a:moveTo>
                    <a:lnTo>
                      <a:pt x="7" y="7"/>
                    </a:lnTo>
                    <a:lnTo>
                      <a:pt x="0" y="7"/>
                    </a:lnTo>
                    <a:lnTo>
                      <a:pt x="0" y="0"/>
                    </a:lnTo>
                    <a:lnTo>
                      <a:pt x="7" y="0"/>
                    </a:lnTo>
                    <a:lnTo>
                      <a:pt x="14" y="0"/>
                    </a:lnTo>
                    <a:lnTo>
                      <a:pt x="14" y="22"/>
                    </a:lnTo>
                    <a:lnTo>
                      <a:pt x="7" y="22"/>
                    </a:lnTo>
                    <a:lnTo>
                      <a:pt x="7"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2" name="Freeform 235"/>
              <p:cNvSpPr>
                <a:spLocks noEditPoints="1"/>
              </p:cNvSpPr>
              <p:nvPr/>
            </p:nvSpPr>
            <p:spPr bwMode="auto">
              <a:xfrm>
                <a:off x="4058208" y="4030239"/>
                <a:ext cx="34925" cy="34925"/>
              </a:xfrm>
              <a:custGeom>
                <a:gdLst>
                  <a:gd fmla="*/ 3 w 3" name="T0"/>
                  <a:gd fmla="*/ 1 h 3" name="T1"/>
                  <a:gd fmla="*/ 1 w 3" name="T2"/>
                  <a:gd fmla="*/ 3 h 3" name="T3"/>
                  <a:gd fmla="*/ 0 w 3" name="T4"/>
                  <a:gd fmla="*/ 1 h 3" name="T5"/>
                  <a:gd fmla="*/ 1 w 3" name="T6"/>
                  <a:gd fmla="*/ 0 h 3" name="T7"/>
                  <a:gd fmla="*/ 3 w 3" name="T8"/>
                  <a:gd fmla="*/ 1 h 3" name="T9"/>
                  <a:gd fmla="*/ 1 w 3" name="T10"/>
                  <a:gd fmla="*/ 1 h 3" name="T11"/>
                  <a:gd fmla="*/ 1 w 3" name="T12"/>
                  <a:gd fmla="*/ 2 h 3" name="T13"/>
                  <a:gd fmla="*/ 2 w 3" name="T14"/>
                  <a:gd fmla="*/ 1 h 3" name="T15"/>
                  <a:gd fmla="*/ 1 w 3" name="T16"/>
                  <a:gd fmla="*/ 1 h 3" name="T17"/>
                  <a:gd fmla="*/ 1 w 3" name="T18"/>
                  <a:gd fmla="*/ 1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3" y="1"/>
                    </a:moveTo>
                    <a:cubicBezTo>
                      <a:pt x="3" y="2"/>
                      <a:pt x="2" y="3"/>
                      <a:pt x="1" y="3"/>
                    </a:cubicBezTo>
                    <a:cubicBezTo>
                      <a:pt x="1" y="3"/>
                      <a:pt x="0" y="2"/>
                      <a:pt x="0" y="1"/>
                    </a:cubicBezTo>
                    <a:cubicBezTo>
                      <a:pt x="0" y="1"/>
                      <a:pt x="1" y="0"/>
                      <a:pt x="1" y="0"/>
                    </a:cubicBezTo>
                    <a:cubicBezTo>
                      <a:pt x="2" y="0"/>
                      <a:pt x="3" y="1"/>
                      <a:pt x="3" y="1"/>
                    </a:cubicBezTo>
                    <a:close/>
                    <a:moveTo>
                      <a:pt x="1" y="1"/>
                    </a:moveTo>
                    <a:cubicBezTo>
                      <a:pt x="1" y="2"/>
                      <a:pt x="1" y="2"/>
                      <a:pt x="1" y="2"/>
                    </a:cubicBezTo>
                    <a:cubicBezTo>
                      <a:pt x="2" y="2"/>
                      <a:pt x="2" y="2"/>
                      <a:pt x="2" y="1"/>
                    </a:cubicBezTo>
                    <a:cubicBezTo>
                      <a:pt x="2" y="1"/>
                      <a:pt x="2" y="1"/>
                      <a:pt x="1" y="1"/>
                    </a:cubicBezTo>
                    <a:cubicBezTo>
                      <a:pt x="1" y="1"/>
                      <a:pt x="1" y="1"/>
                      <a:pt x="1"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3" name="Freeform 236"/>
              <p:cNvSpPr>
                <a:spLocks noEditPoints="1"/>
              </p:cNvSpPr>
              <p:nvPr/>
            </p:nvSpPr>
            <p:spPr bwMode="auto">
              <a:xfrm>
                <a:off x="4093133" y="4030239"/>
                <a:ext cx="22225" cy="34925"/>
              </a:xfrm>
              <a:custGeom>
                <a:gdLst>
                  <a:gd fmla="*/ 2 w 2" name="T0"/>
                  <a:gd fmla="*/ 1 h 3" name="T1"/>
                  <a:gd fmla="*/ 1 w 2" name="T2"/>
                  <a:gd fmla="*/ 3 h 3" name="T3"/>
                  <a:gd fmla="*/ 0 w 2" name="T4"/>
                  <a:gd fmla="*/ 1 h 3" name="T5"/>
                  <a:gd fmla="*/ 1 w 2" name="T6"/>
                  <a:gd fmla="*/ 0 h 3" name="T7"/>
                  <a:gd fmla="*/ 2 w 2" name="T8"/>
                  <a:gd fmla="*/ 1 h 3" name="T9"/>
                  <a:gd fmla="*/ 0 w 2" name="T10"/>
                  <a:gd fmla="*/ 1 h 3" name="T11"/>
                  <a:gd fmla="*/ 1 w 2" name="T12"/>
                  <a:gd fmla="*/ 2 h 3" name="T13"/>
                  <a:gd fmla="*/ 1 w 2" name="T14"/>
                  <a:gd fmla="*/ 1 h 3" name="T15"/>
                  <a:gd fmla="*/ 1 w 2" name="T16"/>
                  <a:gd fmla="*/ 1 h 3" name="T17"/>
                  <a:gd fmla="*/ 0 w 2" name="T18"/>
                  <a:gd fmla="*/ 1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2">
                    <a:moveTo>
                      <a:pt x="2" y="1"/>
                    </a:moveTo>
                    <a:cubicBezTo>
                      <a:pt x="2" y="2"/>
                      <a:pt x="2" y="3"/>
                      <a:pt x="1" y="3"/>
                    </a:cubicBezTo>
                    <a:cubicBezTo>
                      <a:pt x="0" y="3"/>
                      <a:pt x="0" y="2"/>
                      <a:pt x="0" y="1"/>
                    </a:cubicBezTo>
                    <a:cubicBezTo>
                      <a:pt x="0" y="1"/>
                      <a:pt x="0" y="0"/>
                      <a:pt x="1" y="0"/>
                    </a:cubicBezTo>
                    <a:cubicBezTo>
                      <a:pt x="2" y="0"/>
                      <a:pt x="2" y="1"/>
                      <a:pt x="2" y="1"/>
                    </a:cubicBezTo>
                    <a:close/>
                    <a:moveTo>
                      <a:pt x="0" y="1"/>
                    </a:moveTo>
                    <a:cubicBezTo>
                      <a:pt x="0" y="2"/>
                      <a:pt x="1" y="2"/>
                      <a:pt x="1" y="2"/>
                    </a:cubicBezTo>
                    <a:cubicBezTo>
                      <a:pt x="1" y="2"/>
                      <a:pt x="1" y="2"/>
                      <a:pt x="1" y="1"/>
                    </a:cubicBezTo>
                    <a:cubicBezTo>
                      <a:pt x="1" y="1"/>
                      <a:pt x="1" y="1"/>
                      <a:pt x="1" y="1"/>
                    </a:cubicBezTo>
                    <a:cubicBezTo>
                      <a:pt x="1" y="1"/>
                      <a:pt x="0" y="1"/>
                      <a:pt x="0"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4" name="Freeform 237"/>
              <p:cNvSpPr>
                <a:spLocks noEditPoints="1"/>
              </p:cNvSpPr>
              <p:nvPr/>
            </p:nvSpPr>
            <p:spPr bwMode="auto">
              <a:xfrm>
                <a:off x="3923270" y="3974676"/>
                <a:ext cx="225425" cy="382587"/>
              </a:xfrm>
              <a:custGeom>
                <a:gdLst>
                  <a:gd fmla="*/ 3 w 20" name="T0"/>
                  <a:gd fmla="*/ 0 h 34" name="T1"/>
                  <a:gd fmla="*/ 0 w 20" name="T2"/>
                  <a:gd fmla="*/ 30 h 34" name="T3"/>
                  <a:gd fmla="*/ 16 w 20" name="T4"/>
                  <a:gd fmla="*/ 34 h 34" name="T5"/>
                  <a:gd fmla="*/ 20 w 20" name="T6"/>
                  <a:gd fmla="*/ 3 h 34" name="T7"/>
                  <a:gd fmla="*/ 5 w 20" name="T8"/>
                  <a:gd fmla="*/ 30 h 34" name="T9"/>
                  <a:gd fmla="*/ 5 w 20" name="T10"/>
                  <a:gd fmla="*/ 26 h 34" name="T11"/>
                  <a:gd fmla="*/ 5 w 20" name="T12"/>
                  <a:gd fmla="*/ 30 h 34" name="T13"/>
                  <a:gd fmla="*/ 3 w 20" name="T14"/>
                  <a:gd fmla="*/ 22 h 34" name="T15"/>
                  <a:gd fmla="*/ 7 w 20" name="T16"/>
                  <a:gd fmla="*/ 22 h 34" name="T17"/>
                  <a:gd fmla="*/ 5 w 20" name="T18"/>
                  <a:gd fmla="*/ 20 h 34" name="T19"/>
                  <a:gd fmla="*/ 5 w 20" name="T20"/>
                  <a:gd fmla="*/ 16 h 34" name="T21"/>
                  <a:gd fmla="*/ 5 w 20" name="T22"/>
                  <a:gd fmla="*/ 20 h 34" name="T23"/>
                  <a:gd fmla="*/ 3 w 20" name="T24"/>
                  <a:gd fmla="*/ 12 h 34" name="T25"/>
                  <a:gd fmla="*/ 8 w 20" name="T26"/>
                  <a:gd fmla="*/ 11 h 34" name="T27"/>
                  <a:gd fmla="*/ 9 w 20" name="T28"/>
                  <a:gd fmla="*/ 13 h 34" name="T29"/>
                  <a:gd fmla="*/ 4 w 20" name="T30"/>
                  <a:gd fmla="*/ 14 h 34" name="T31"/>
                  <a:gd fmla="*/ 10 w 20" name="T32"/>
                  <a:gd fmla="*/ 30 h 34" name="T33"/>
                  <a:gd fmla="*/ 10 w 20" name="T34"/>
                  <a:gd fmla="*/ 26 h 34" name="T35"/>
                  <a:gd fmla="*/ 10 w 20" name="T36"/>
                  <a:gd fmla="*/ 30 h 34" name="T37"/>
                  <a:gd fmla="*/ 8 w 20" name="T38"/>
                  <a:gd fmla="*/ 22 h 34" name="T39"/>
                  <a:gd fmla="*/ 12 w 20" name="T40"/>
                  <a:gd fmla="*/ 22 h 34" name="T41"/>
                  <a:gd fmla="*/ 10 w 20" name="T42"/>
                  <a:gd fmla="*/ 20 h 34" name="T43"/>
                  <a:gd fmla="*/ 10 w 20" name="T44"/>
                  <a:gd fmla="*/ 16 h 34" name="T45"/>
                  <a:gd fmla="*/ 10 w 20" name="T46"/>
                  <a:gd fmla="*/ 20 h 34" name="T47"/>
                  <a:gd fmla="*/ 11 w 20" name="T48"/>
                  <a:gd fmla="*/ 12 h 34" name="T49"/>
                  <a:gd fmla="*/ 16 w 20" name="T50"/>
                  <a:gd fmla="*/ 11 h 34" name="T51"/>
                  <a:gd fmla="*/ 17 w 20" name="T52"/>
                  <a:gd fmla="*/ 13 h 34" name="T53"/>
                  <a:gd fmla="*/ 12 w 20" name="T54"/>
                  <a:gd fmla="*/ 14 h 34" name="T55"/>
                  <a:gd fmla="*/ 15 w 20" name="T56"/>
                  <a:gd fmla="*/ 30 h 34" name="T57"/>
                  <a:gd fmla="*/ 15 w 20" name="T58"/>
                  <a:gd fmla="*/ 26 h 34" name="T59"/>
                  <a:gd fmla="*/ 15 w 20" name="T60"/>
                  <a:gd fmla="*/ 30 h 34" name="T61"/>
                  <a:gd fmla="*/ 13 w 20" name="T62"/>
                  <a:gd fmla="*/ 22 h 34" name="T63"/>
                  <a:gd fmla="*/ 17 w 20" name="T64"/>
                  <a:gd fmla="*/ 22 h 34" name="T65"/>
                  <a:gd fmla="*/ 15 w 20" name="T66"/>
                  <a:gd fmla="*/ 20 h 34" name="T67"/>
                  <a:gd fmla="*/ 15 w 20" name="T68"/>
                  <a:gd fmla="*/ 16 h 34" name="T69"/>
                  <a:gd fmla="*/ 15 w 20" name="T70"/>
                  <a:gd fmla="*/ 20 h 34" name="T71"/>
                  <a:gd fmla="*/ 16 w 20" name="T72"/>
                  <a:gd fmla="*/ 9 h 34" name="T73"/>
                  <a:gd fmla="*/ 2 w 20" name="T74"/>
                  <a:gd fmla="*/ 7 h 34" name="T75"/>
                  <a:gd fmla="*/ 4 w 20" name="T76"/>
                  <a:gd fmla="*/ 2 h 34" name="T77"/>
                  <a:gd fmla="*/ 18 w 20" name="T78"/>
                  <a:gd fmla="*/ 5 h 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4" w="20">
                    <a:moveTo>
                      <a:pt x="16" y="0"/>
                    </a:moveTo>
                    <a:cubicBezTo>
                      <a:pt x="3" y="0"/>
                      <a:pt x="3" y="0"/>
                      <a:pt x="3" y="0"/>
                    </a:cubicBezTo>
                    <a:cubicBezTo>
                      <a:pt x="1" y="0"/>
                      <a:pt x="0" y="2"/>
                      <a:pt x="0" y="3"/>
                    </a:cubicBezTo>
                    <a:cubicBezTo>
                      <a:pt x="0" y="30"/>
                      <a:pt x="0" y="30"/>
                      <a:pt x="0" y="30"/>
                    </a:cubicBezTo>
                    <a:cubicBezTo>
                      <a:pt x="0" y="32"/>
                      <a:pt x="1" y="34"/>
                      <a:pt x="3" y="34"/>
                    </a:cubicBezTo>
                    <a:cubicBezTo>
                      <a:pt x="16" y="34"/>
                      <a:pt x="16" y="34"/>
                      <a:pt x="16" y="34"/>
                    </a:cubicBezTo>
                    <a:cubicBezTo>
                      <a:pt x="18" y="34"/>
                      <a:pt x="20" y="32"/>
                      <a:pt x="20" y="30"/>
                    </a:cubicBezTo>
                    <a:cubicBezTo>
                      <a:pt x="20" y="3"/>
                      <a:pt x="20" y="3"/>
                      <a:pt x="20" y="3"/>
                    </a:cubicBezTo>
                    <a:cubicBezTo>
                      <a:pt x="20" y="2"/>
                      <a:pt x="18" y="0"/>
                      <a:pt x="16" y="0"/>
                    </a:cubicBezTo>
                    <a:close/>
                    <a:moveTo>
                      <a:pt x="5" y="30"/>
                    </a:moveTo>
                    <a:cubicBezTo>
                      <a:pt x="4" y="30"/>
                      <a:pt x="3" y="29"/>
                      <a:pt x="3" y="28"/>
                    </a:cubicBezTo>
                    <a:cubicBezTo>
                      <a:pt x="3" y="27"/>
                      <a:pt x="4" y="26"/>
                      <a:pt x="5" y="26"/>
                    </a:cubicBezTo>
                    <a:cubicBezTo>
                      <a:pt x="6" y="26"/>
                      <a:pt x="7" y="27"/>
                      <a:pt x="7" y="28"/>
                    </a:cubicBezTo>
                    <a:cubicBezTo>
                      <a:pt x="7" y="29"/>
                      <a:pt x="6" y="30"/>
                      <a:pt x="5" y="30"/>
                    </a:cubicBezTo>
                    <a:close/>
                    <a:moveTo>
                      <a:pt x="5" y="24"/>
                    </a:moveTo>
                    <a:cubicBezTo>
                      <a:pt x="4" y="24"/>
                      <a:pt x="3" y="24"/>
                      <a:pt x="3" y="22"/>
                    </a:cubicBezTo>
                    <a:cubicBezTo>
                      <a:pt x="3" y="21"/>
                      <a:pt x="4" y="20"/>
                      <a:pt x="5" y="20"/>
                    </a:cubicBezTo>
                    <a:cubicBezTo>
                      <a:pt x="6" y="20"/>
                      <a:pt x="7" y="21"/>
                      <a:pt x="7" y="22"/>
                    </a:cubicBezTo>
                    <a:cubicBezTo>
                      <a:pt x="7" y="24"/>
                      <a:pt x="6" y="24"/>
                      <a:pt x="5" y="24"/>
                    </a:cubicBezTo>
                    <a:close/>
                    <a:moveTo>
                      <a:pt x="5" y="20"/>
                    </a:moveTo>
                    <a:cubicBezTo>
                      <a:pt x="4" y="20"/>
                      <a:pt x="3" y="19"/>
                      <a:pt x="3" y="18"/>
                    </a:cubicBezTo>
                    <a:cubicBezTo>
                      <a:pt x="3" y="17"/>
                      <a:pt x="4" y="16"/>
                      <a:pt x="5" y="16"/>
                    </a:cubicBezTo>
                    <a:cubicBezTo>
                      <a:pt x="6" y="16"/>
                      <a:pt x="7" y="17"/>
                      <a:pt x="7" y="18"/>
                    </a:cubicBezTo>
                    <a:cubicBezTo>
                      <a:pt x="7" y="19"/>
                      <a:pt x="6" y="20"/>
                      <a:pt x="5" y="20"/>
                    </a:cubicBezTo>
                    <a:close/>
                    <a:moveTo>
                      <a:pt x="3" y="13"/>
                    </a:moveTo>
                    <a:cubicBezTo>
                      <a:pt x="3" y="12"/>
                      <a:pt x="3" y="12"/>
                      <a:pt x="3" y="12"/>
                    </a:cubicBezTo>
                    <a:cubicBezTo>
                      <a:pt x="3" y="12"/>
                      <a:pt x="4" y="11"/>
                      <a:pt x="4" y="11"/>
                    </a:cubicBezTo>
                    <a:cubicBezTo>
                      <a:pt x="8" y="11"/>
                      <a:pt x="8" y="11"/>
                      <a:pt x="8" y="11"/>
                    </a:cubicBezTo>
                    <a:cubicBezTo>
                      <a:pt x="9" y="11"/>
                      <a:pt x="9" y="12"/>
                      <a:pt x="9" y="12"/>
                    </a:cubicBezTo>
                    <a:cubicBezTo>
                      <a:pt x="9" y="13"/>
                      <a:pt x="9" y="13"/>
                      <a:pt x="9" y="13"/>
                    </a:cubicBezTo>
                    <a:cubicBezTo>
                      <a:pt x="9" y="14"/>
                      <a:pt x="9" y="14"/>
                      <a:pt x="8" y="14"/>
                    </a:cubicBezTo>
                    <a:cubicBezTo>
                      <a:pt x="4" y="14"/>
                      <a:pt x="4" y="14"/>
                      <a:pt x="4" y="14"/>
                    </a:cubicBezTo>
                    <a:cubicBezTo>
                      <a:pt x="4" y="14"/>
                      <a:pt x="3" y="14"/>
                      <a:pt x="3" y="13"/>
                    </a:cubicBezTo>
                    <a:close/>
                    <a:moveTo>
                      <a:pt x="10" y="30"/>
                    </a:moveTo>
                    <a:cubicBezTo>
                      <a:pt x="9" y="30"/>
                      <a:pt x="8" y="29"/>
                      <a:pt x="8" y="28"/>
                    </a:cubicBezTo>
                    <a:cubicBezTo>
                      <a:pt x="8" y="27"/>
                      <a:pt x="9" y="26"/>
                      <a:pt x="10" y="26"/>
                    </a:cubicBezTo>
                    <a:cubicBezTo>
                      <a:pt x="11" y="26"/>
                      <a:pt x="12" y="27"/>
                      <a:pt x="12" y="28"/>
                    </a:cubicBezTo>
                    <a:cubicBezTo>
                      <a:pt x="12" y="29"/>
                      <a:pt x="11" y="30"/>
                      <a:pt x="10" y="30"/>
                    </a:cubicBezTo>
                    <a:close/>
                    <a:moveTo>
                      <a:pt x="10" y="24"/>
                    </a:moveTo>
                    <a:cubicBezTo>
                      <a:pt x="9" y="24"/>
                      <a:pt x="8" y="24"/>
                      <a:pt x="8" y="22"/>
                    </a:cubicBezTo>
                    <a:cubicBezTo>
                      <a:pt x="8" y="21"/>
                      <a:pt x="9" y="20"/>
                      <a:pt x="10" y="20"/>
                    </a:cubicBezTo>
                    <a:cubicBezTo>
                      <a:pt x="11" y="20"/>
                      <a:pt x="12" y="21"/>
                      <a:pt x="12" y="22"/>
                    </a:cubicBezTo>
                    <a:cubicBezTo>
                      <a:pt x="12" y="24"/>
                      <a:pt x="11" y="24"/>
                      <a:pt x="10" y="24"/>
                    </a:cubicBezTo>
                    <a:close/>
                    <a:moveTo>
                      <a:pt x="10" y="20"/>
                    </a:moveTo>
                    <a:cubicBezTo>
                      <a:pt x="9" y="20"/>
                      <a:pt x="8" y="19"/>
                      <a:pt x="8" y="18"/>
                    </a:cubicBezTo>
                    <a:cubicBezTo>
                      <a:pt x="8" y="17"/>
                      <a:pt x="9" y="16"/>
                      <a:pt x="10" y="16"/>
                    </a:cubicBezTo>
                    <a:cubicBezTo>
                      <a:pt x="11" y="16"/>
                      <a:pt x="12" y="17"/>
                      <a:pt x="12" y="18"/>
                    </a:cubicBezTo>
                    <a:cubicBezTo>
                      <a:pt x="12" y="19"/>
                      <a:pt x="11" y="20"/>
                      <a:pt x="10" y="20"/>
                    </a:cubicBezTo>
                    <a:close/>
                    <a:moveTo>
                      <a:pt x="11" y="13"/>
                    </a:moveTo>
                    <a:cubicBezTo>
                      <a:pt x="11" y="12"/>
                      <a:pt x="11" y="12"/>
                      <a:pt x="11" y="12"/>
                    </a:cubicBezTo>
                    <a:cubicBezTo>
                      <a:pt x="11" y="12"/>
                      <a:pt x="11" y="11"/>
                      <a:pt x="12" y="11"/>
                    </a:cubicBezTo>
                    <a:cubicBezTo>
                      <a:pt x="16" y="11"/>
                      <a:pt x="16" y="11"/>
                      <a:pt x="16" y="11"/>
                    </a:cubicBezTo>
                    <a:cubicBezTo>
                      <a:pt x="16" y="11"/>
                      <a:pt x="17" y="12"/>
                      <a:pt x="17" y="12"/>
                    </a:cubicBezTo>
                    <a:cubicBezTo>
                      <a:pt x="17" y="13"/>
                      <a:pt x="17" y="13"/>
                      <a:pt x="17" y="13"/>
                    </a:cubicBezTo>
                    <a:cubicBezTo>
                      <a:pt x="17" y="14"/>
                      <a:pt x="16" y="14"/>
                      <a:pt x="16" y="14"/>
                    </a:cubicBezTo>
                    <a:cubicBezTo>
                      <a:pt x="12" y="14"/>
                      <a:pt x="12" y="14"/>
                      <a:pt x="12" y="14"/>
                    </a:cubicBezTo>
                    <a:cubicBezTo>
                      <a:pt x="11" y="14"/>
                      <a:pt x="11" y="14"/>
                      <a:pt x="11" y="13"/>
                    </a:cubicBezTo>
                    <a:close/>
                    <a:moveTo>
                      <a:pt x="15" y="30"/>
                    </a:moveTo>
                    <a:cubicBezTo>
                      <a:pt x="14" y="30"/>
                      <a:pt x="13" y="29"/>
                      <a:pt x="13" y="28"/>
                    </a:cubicBezTo>
                    <a:cubicBezTo>
                      <a:pt x="13" y="27"/>
                      <a:pt x="14" y="26"/>
                      <a:pt x="15" y="26"/>
                    </a:cubicBezTo>
                    <a:cubicBezTo>
                      <a:pt x="16" y="26"/>
                      <a:pt x="17" y="27"/>
                      <a:pt x="17" y="28"/>
                    </a:cubicBezTo>
                    <a:cubicBezTo>
                      <a:pt x="17" y="29"/>
                      <a:pt x="16" y="30"/>
                      <a:pt x="15" y="30"/>
                    </a:cubicBezTo>
                    <a:close/>
                    <a:moveTo>
                      <a:pt x="15" y="24"/>
                    </a:moveTo>
                    <a:cubicBezTo>
                      <a:pt x="14" y="24"/>
                      <a:pt x="13" y="24"/>
                      <a:pt x="13" y="22"/>
                    </a:cubicBezTo>
                    <a:cubicBezTo>
                      <a:pt x="13" y="21"/>
                      <a:pt x="14" y="20"/>
                      <a:pt x="15" y="20"/>
                    </a:cubicBezTo>
                    <a:cubicBezTo>
                      <a:pt x="16" y="20"/>
                      <a:pt x="17" y="21"/>
                      <a:pt x="17" y="22"/>
                    </a:cubicBezTo>
                    <a:cubicBezTo>
                      <a:pt x="17" y="24"/>
                      <a:pt x="16" y="24"/>
                      <a:pt x="15" y="24"/>
                    </a:cubicBezTo>
                    <a:close/>
                    <a:moveTo>
                      <a:pt x="15" y="20"/>
                    </a:moveTo>
                    <a:cubicBezTo>
                      <a:pt x="14" y="20"/>
                      <a:pt x="13" y="19"/>
                      <a:pt x="13" y="18"/>
                    </a:cubicBezTo>
                    <a:cubicBezTo>
                      <a:pt x="13" y="17"/>
                      <a:pt x="14" y="16"/>
                      <a:pt x="15" y="16"/>
                    </a:cubicBezTo>
                    <a:cubicBezTo>
                      <a:pt x="16" y="16"/>
                      <a:pt x="17" y="17"/>
                      <a:pt x="17" y="18"/>
                    </a:cubicBezTo>
                    <a:cubicBezTo>
                      <a:pt x="17" y="19"/>
                      <a:pt x="16" y="20"/>
                      <a:pt x="15" y="20"/>
                    </a:cubicBezTo>
                    <a:close/>
                    <a:moveTo>
                      <a:pt x="18" y="7"/>
                    </a:moveTo>
                    <a:cubicBezTo>
                      <a:pt x="18" y="8"/>
                      <a:pt x="17" y="9"/>
                      <a:pt x="16" y="9"/>
                    </a:cubicBezTo>
                    <a:cubicBezTo>
                      <a:pt x="4" y="9"/>
                      <a:pt x="4" y="9"/>
                      <a:pt x="4" y="9"/>
                    </a:cubicBezTo>
                    <a:cubicBezTo>
                      <a:pt x="3" y="9"/>
                      <a:pt x="2" y="8"/>
                      <a:pt x="2" y="7"/>
                    </a:cubicBezTo>
                    <a:cubicBezTo>
                      <a:pt x="2" y="5"/>
                      <a:pt x="2" y="5"/>
                      <a:pt x="2" y="5"/>
                    </a:cubicBezTo>
                    <a:cubicBezTo>
                      <a:pt x="2" y="4"/>
                      <a:pt x="3" y="2"/>
                      <a:pt x="4" y="2"/>
                    </a:cubicBezTo>
                    <a:cubicBezTo>
                      <a:pt x="16" y="2"/>
                      <a:pt x="16" y="2"/>
                      <a:pt x="16" y="2"/>
                    </a:cubicBezTo>
                    <a:cubicBezTo>
                      <a:pt x="17" y="2"/>
                      <a:pt x="18" y="4"/>
                      <a:pt x="18" y="5"/>
                    </a:cubicBezTo>
                    <a:lnTo>
                      <a:pt x="18" y="7"/>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5" name="Freeform 238"/>
              <p:cNvSpPr>
                <a:spLocks noEditPoints="1"/>
              </p:cNvSpPr>
              <p:nvPr/>
            </p:nvSpPr>
            <p:spPr bwMode="auto">
              <a:xfrm>
                <a:off x="3878820" y="2114126"/>
                <a:ext cx="314325" cy="428625"/>
              </a:xfrm>
              <a:custGeom>
                <a:gdLst>
                  <a:gd fmla="*/ 27 w 28" name="T0"/>
                  <a:gd fmla="*/ 17 h 38" name="T1"/>
                  <a:gd fmla="*/ 25 w 28" name="T2"/>
                  <a:gd fmla="*/ 19 h 38" name="T3"/>
                  <a:gd fmla="*/ 24 w 28" name="T4"/>
                  <a:gd fmla="*/ 17 h 38" name="T5"/>
                  <a:gd fmla="*/ 22 w 28" name="T6"/>
                  <a:gd fmla="*/ 16 h 38" name="T7"/>
                  <a:gd fmla="*/ 22 w 28" name="T8"/>
                  <a:gd fmla="*/ 19 h 38" name="T9"/>
                  <a:gd fmla="*/ 20 w 28" name="T10"/>
                  <a:gd fmla="*/ 5 h 38" name="T11"/>
                  <a:gd fmla="*/ 8 w 28" name="T12"/>
                  <a:gd fmla="*/ 5 h 38" name="T13"/>
                  <a:gd fmla="*/ 6 w 28" name="T14"/>
                  <a:gd fmla="*/ 19 h 38" name="T15"/>
                  <a:gd fmla="*/ 6 w 28" name="T16"/>
                  <a:gd fmla="*/ 16 h 38" name="T17"/>
                  <a:gd fmla="*/ 4 w 28" name="T18"/>
                  <a:gd fmla="*/ 17 h 38" name="T19"/>
                  <a:gd fmla="*/ 2 w 28" name="T20"/>
                  <a:gd fmla="*/ 19 h 38" name="T21"/>
                  <a:gd fmla="*/ 1 w 28" name="T22"/>
                  <a:gd fmla="*/ 17 h 38" name="T23"/>
                  <a:gd fmla="*/ 0 w 28" name="T24"/>
                  <a:gd fmla="*/ 20 h 38" name="T25"/>
                  <a:gd fmla="*/ 1 w 28" name="T26"/>
                  <a:gd fmla="*/ 23 h 38" name="T27"/>
                  <a:gd fmla="*/ 2 w 28" name="T28"/>
                  <a:gd fmla="*/ 22 h 38" name="T29"/>
                  <a:gd fmla="*/ 4 w 28" name="T30"/>
                  <a:gd fmla="*/ 21 h 38" name="T31"/>
                  <a:gd fmla="*/ 12 w 28" name="T32"/>
                  <a:gd fmla="*/ 30 h 38" name="T33"/>
                  <a:gd fmla="*/ 5 w 28" name="T34"/>
                  <a:gd fmla="*/ 36 h 38" name="T35"/>
                  <a:gd fmla="*/ 23 w 28" name="T36"/>
                  <a:gd fmla="*/ 38 h 38" name="T37"/>
                  <a:gd fmla="*/ 15 w 28" name="T38"/>
                  <a:gd fmla="*/ 36 h 38" name="T39"/>
                  <a:gd fmla="*/ 21 w 28" name="T40"/>
                  <a:gd fmla="*/ 27 h 38" name="T41"/>
                  <a:gd fmla="*/ 25 w 28" name="T42"/>
                  <a:gd fmla="*/ 21 h 38" name="T43"/>
                  <a:gd fmla="*/ 27 w 28" name="T44"/>
                  <a:gd fmla="*/ 23 h 38" name="T45"/>
                  <a:gd fmla="*/ 27 w 28" name="T46"/>
                  <a:gd fmla="*/ 21 h 38" name="T47"/>
                  <a:gd fmla="*/ 27 w 28" name="T48"/>
                  <a:gd fmla="*/ 19 h 38" name="T49"/>
                  <a:gd fmla="*/ 17 w 28" name="T50"/>
                  <a:gd fmla="*/ 4 h 38" name="T51"/>
                  <a:gd fmla="*/ 18 w 28" name="T52"/>
                  <a:gd fmla="*/ 8 h 38" name="T53"/>
                  <a:gd fmla="*/ 16 w 28" name="T54"/>
                  <a:gd fmla="*/ 8 h 38" name="T55"/>
                  <a:gd fmla="*/ 19 w 28" name="T56"/>
                  <a:gd fmla="*/ 25 h 38" name="T57"/>
                  <a:gd fmla="*/ 9 w 28" name="T58"/>
                  <a:gd fmla="*/ 25 h 38" name="T59"/>
                  <a:gd fmla="*/ 8 w 28" name="T60"/>
                  <a:gd fmla="*/ 21 h 38" name="T61"/>
                  <a:gd fmla="*/ 14 w 28" name="T62"/>
                  <a:gd fmla="*/ 27 h 38" name="T63"/>
                  <a:gd fmla="*/ 20 w 28" name="T64"/>
                  <a:gd fmla="*/ 21 h 38" name="T65"/>
                  <a:gd fmla="*/ 19 w 28" name="T66"/>
                  <a:gd fmla="*/ 25 h 3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 w="28">
                    <a:moveTo>
                      <a:pt x="27" y="19"/>
                    </a:moveTo>
                    <a:cubicBezTo>
                      <a:pt x="27" y="17"/>
                      <a:pt x="27" y="17"/>
                      <a:pt x="27" y="17"/>
                    </a:cubicBezTo>
                    <a:cubicBezTo>
                      <a:pt x="25" y="17"/>
                      <a:pt x="25" y="17"/>
                      <a:pt x="25" y="17"/>
                    </a:cubicBezTo>
                    <a:cubicBezTo>
                      <a:pt x="25" y="19"/>
                      <a:pt x="25" y="19"/>
                      <a:pt x="25" y="19"/>
                    </a:cubicBezTo>
                    <a:cubicBezTo>
                      <a:pt x="24" y="19"/>
                      <a:pt x="24" y="19"/>
                      <a:pt x="24" y="19"/>
                    </a:cubicBezTo>
                    <a:cubicBezTo>
                      <a:pt x="24" y="18"/>
                      <a:pt x="24" y="18"/>
                      <a:pt x="24" y="17"/>
                    </a:cubicBezTo>
                    <a:cubicBezTo>
                      <a:pt x="24" y="16"/>
                      <a:pt x="24" y="16"/>
                      <a:pt x="24" y="16"/>
                    </a:cubicBezTo>
                    <a:cubicBezTo>
                      <a:pt x="22" y="16"/>
                      <a:pt x="22" y="16"/>
                      <a:pt x="22" y="16"/>
                    </a:cubicBezTo>
                    <a:cubicBezTo>
                      <a:pt x="22" y="17"/>
                      <a:pt x="22" y="17"/>
                      <a:pt x="22" y="17"/>
                    </a:cubicBezTo>
                    <a:cubicBezTo>
                      <a:pt x="22" y="18"/>
                      <a:pt x="22" y="18"/>
                      <a:pt x="22" y="19"/>
                    </a:cubicBezTo>
                    <a:cubicBezTo>
                      <a:pt x="20" y="19"/>
                      <a:pt x="20" y="19"/>
                      <a:pt x="20" y="19"/>
                    </a:cubicBezTo>
                    <a:cubicBezTo>
                      <a:pt x="20" y="5"/>
                      <a:pt x="20" y="5"/>
                      <a:pt x="20" y="5"/>
                    </a:cubicBezTo>
                    <a:cubicBezTo>
                      <a:pt x="20" y="2"/>
                      <a:pt x="17" y="0"/>
                      <a:pt x="14" y="0"/>
                    </a:cubicBezTo>
                    <a:cubicBezTo>
                      <a:pt x="11" y="0"/>
                      <a:pt x="8" y="2"/>
                      <a:pt x="8" y="5"/>
                    </a:cubicBezTo>
                    <a:cubicBezTo>
                      <a:pt x="8" y="19"/>
                      <a:pt x="8" y="19"/>
                      <a:pt x="8" y="19"/>
                    </a:cubicBezTo>
                    <a:cubicBezTo>
                      <a:pt x="6" y="19"/>
                      <a:pt x="6" y="19"/>
                      <a:pt x="6" y="19"/>
                    </a:cubicBezTo>
                    <a:cubicBezTo>
                      <a:pt x="6" y="18"/>
                      <a:pt x="6" y="18"/>
                      <a:pt x="6" y="17"/>
                    </a:cubicBezTo>
                    <a:cubicBezTo>
                      <a:pt x="6" y="16"/>
                      <a:pt x="6" y="16"/>
                      <a:pt x="6" y="16"/>
                    </a:cubicBezTo>
                    <a:cubicBezTo>
                      <a:pt x="4" y="16"/>
                      <a:pt x="4" y="16"/>
                      <a:pt x="4" y="16"/>
                    </a:cubicBezTo>
                    <a:cubicBezTo>
                      <a:pt x="4" y="17"/>
                      <a:pt x="4" y="17"/>
                      <a:pt x="4" y="17"/>
                    </a:cubicBezTo>
                    <a:cubicBezTo>
                      <a:pt x="4" y="18"/>
                      <a:pt x="4" y="18"/>
                      <a:pt x="4" y="19"/>
                    </a:cubicBezTo>
                    <a:cubicBezTo>
                      <a:pt x="2" y="19"/>
                      <a:pt x="2" y="19"/>
                      <a:pt x="2" y="19"/>
                    </a:cubicBezTo>
                    <a:cubicBezTo>
                      <a:pt x="2" y="17"/>
                      <a:pt x="2" y="17"/>
                      <a:pt x="2" y="17"/>
                    </a:cubicBezTo>
                    <a:cubicBezTo>
                      <a:pt x="1" y="17"/>
                      <a:pt x="1" y="17"/>
                      <a:pt x="1" y="17"/>
                    </a:cubicBezTo>
                    <a:cubicBezTo>
                      <a:pt x="1" y="19"/>
                      <a:pt x="1" y="19"/>
                      <a:pt x="1" y="19"/>
                    </a:cubicBezTo>
                    <a:cubicBezTo>
                      <a:pt x="0" y="19"/>
                      <a:pt x="0" y="20"/>
                      <a:pt x="0" y="20"/>
                    </a:cubicBezTo>
                    <a:cubicBezTo>
                      <a:pt x="0" y="20"/>
                      <a:pt x="0" y="21"/>
                      <a:pt x="1" y="21"/>
                    </a:cubicBezTo>
                    <a:cubicBezTo>
                      <a:pt x="1" y="23"/>
                      <a:pt x="1" y="23"/>
                      <a:pt x="1" y="23"/>
                    </a:cubicBezTo>
                    <a:cubicBezTo>
                      <a:pt x="2" y="23"/>
                      <a:pt x="2" y="23"/>
                      <a:pt x="2" y="23"/>
                    </a:cubicBezTo>
                    <a:cubicBezTo>
                      <a:pt x="2" y="22"/>
                      <a:pt x="2" y="22"/>
                      <a:pt x="2" y="22"/>
                    </a:cubicBezTo>
                    <a:cubicBezTo>
                      <a:pt x="2" y="21"/>
                      <a:pt x="2" y="21"/>
                      <a:pt x="2" y="21"/>
                    </a:cubicBezTo>
                    <a:cubicBezTo>
                      <a:pt x="4" y="21"/>
                      <a:pt x="4" y="21"/>
                      <a:pt x="4" y="21"/>
                    </a:cubicBezTo>
                    <a:cubicBezTo>
                      <a:pt x="5" y="24"/>
                      <a:pt x="6" y="26"/>
                      <a:pt x="7" y="27"/>
                    </a:cubicBezTo>
                    <a:cubicBezTo>
                      <a:pt x="8" y="29"/>
                      <a:pt x="10" y="30"/>
                      <a:pt x="12" y="30"/>
                    </a:cubicBezTo>
                    <a:cubicBezTo>
                      <a:pt x="12" y="36"/>
                      <a:pt x="12" y="36"/>
                      <a:pt x="12" y="36"/>
                    </a:cubicBezTo>
                    <a:cubicBezTo>
                      <a:pt x="5" y="36"/>
                      <a:pt x="5" y="36"/>
                      <a:pt x="5" y="36"/>
                    </a:cubicBezTo>
                    <a:cubicBezTo>
                      <a:pt x="5" y="38"/>
                      <a:pt x="5" y="38"/>
                      <a:pt x="5" y="38"/>
                    </a:cubicBezTo>
                    <a:cubicBezTo>
                      <a:pt x="23" y="38"/>
                      <a:pt x="23" y="38"/>
                      <a:pt x="23" y="38"/>
                    </a:cubicBezTo>
                    <a:cubicBezTo>
                      <a:pt x="23" y="36"/>
                      <a:pt x="23" y="36"/>
                      <a:pt x="23" y="36"/>
                    </a:cubicBezTo>
                    <a:cubicBezTo>
                      <a:pt x="15" y="36"/>
                      <a:pt x="15" y="36"/>
                      <a:pt x="15" y="36"/>
                    </a:cubicBezTo>
                    <a:cubicBezTo>
                      <a:pt x="15" y="30"/>
                      <a:pt x="15" y="30"/>
                      <a:pt x="15" y="30"/>
                    </a:cubicBezTo>
                    <a:cubicBezTo>
                      <a:pt x="18" y="30"/>
                      <a:pt x="20" y="29"/>
                      <a:pt x="21" y="27"/>
                    </a:cubicBezTo>
                    <a:cubicBezTo>
                      <a:pt x="22" y="26"/>
                      <a:pt x="23" y="24"/>
                      <a:pt x="24" y="21"/>
                    </a:cubicBezTo>
                    <a:cubicBezTo>
                      <a:pt x="25" y="21"/>
                      <a:pt x="25" y="21"/>
                      <a:pt x="25" y="21"/>
                    </a:cubicBezTo>
                    <a:cubicBezTo>
                      <a:pt x="25" y="23"/>
                      <a:pt x="25" y="23"/>
                      <a:pt x="25" y="23"/>
                    </a:cubicBezTo>
                    <a:cubicBezTo>
                      <a:pt x="27" y="23"/>
                      <a:pt x="27" y="23"/>
                      <a:pt x="27" y="23"/>
                    </a:cubicBezTo>
                    <a:cubicBezTo>
                      <a:pt x="27" y="22"/>
                      <a:pt x="27" y="22"/>
                      <a:pt x="27" y="22"/>
                    </a:cubicBezTo>
                    <a:cubicBezTo>
                      <a:pt x="27" y="21"/>
                      <a:pt x="27" y="21"/>
                      <a:pt x="27" y="21"/>
                    </a:cubicBezTo>
                    <a:cubicBezTo>
                      <a:pt x="27" y="21"/>
                      <a:pt x="28" y="20"/>
                      <a:pt x="28" y="20"/>
                    </a:cubicBezTo>
                    <a:cubicBezTo>
                      <a:pt x="28" y="20"/>
                      <a:pt x="27" y="19"/>
                      <a:pt x="27" y="19"/>
                    </a:cubicBezTo>
                    <a:close/>
                    <a:moveTo>
                      <a:pt x="16" y="5"/>
                    </a:moveTo>
                    <a:cubicBezTo>
                      <a:pt x="16" y="4"/>
                      <a:pt x="17" y="4"/>
                      <a:pt x="17" y="4"/>
                    </a:cubicBezTo>
                    <a:cubicBezTo>
                      <a:pt x="18" y="4"/>
                      <a:pt x="18" y="4"/>
                      <a:pt x="18" y="5"/>
                    </a:cubicBezTo>
                    <a:cubicBezTo>
                      <a:pt x="18" y="8"/>
                      <a:pt x="18" y="8"/>
                      <a:pt x="18" y="8"/>
                    </a:cubicBezTo>
                    <a:cubicBezTo>
                      <a:pt x="18" y="8"/>
                      <a:pt x="18" y="9"/>
                      <a:pt x="17" y="9"/>
                    </a:cubicBezTo>
                    <a:cubicBezTo>
                      <a:pt x="17" y="9"/>
                      <a:pt x="16" y="8"/>
                      <a:pt x="16" y="8"/>
                    </a:cubicBezTo>
                    <a:lnTo>
                      <a:pt x="16" y="5"/>
                    </a:lnTo>
                    <a:close/>
                    <a:moveTo>
                      <a:pt x="19" y="25"/>
                    </a:moveTo>
                    <a:cubicBezTo>
                      <a:pt x="18" y="27"/>
                      <a:pt x="16" y="28"/>
                      <a:pt x="14" y="28"/>
                    </a:cubicBezTo>
                    <a:cubicBezTo>
                      <a:pt x="12" y="28"/>
                      <a:pt x="10" y="27"/>
                      <a:pt x="9" y="25"/>
                    </a:cubicBezTo>
                    <a:cubicBezTo>
                      <a:pt x="8" y="24"/>
                      <a:pt x="7" y="23"/>
                      <a:pt x="7" y="21"/>
                    </a:cubicBezTo>
                    <a:cubicBezTo>
                      <a:pt x="8" y="21"/>
                      <a:pt x="8" y="21"/>
                      <a:pt x="8" y="21"/>
                    </a:cubicBezTo>
                    <a:cubicBezTo>
                      <a:pt x="8" y="22"/>
                      <a:pt x="8" y="22"/>
                      <a:pt x="8" y="22"/>
                    </a:cubicBezTo>
                    <a:cubicBezTo>
                      <a:pt x="8" y="24"/>
                      <a:pt x="11" y="27"/>
                      <a:pt x="14" y="27"/>
                    </a:cubicBezTo>
                    <a:cubicBezTo>
                      <a:pt x="17" y="27"/>
                      <a:pt x="20" y="24"/>
                      <a:pt x="20" y="22"/>
                    </a:cubicBezTo>
                    <a:cubicBezTo>
                      <a:pt x="20" y="21"/>
                      <a:pt x="20" y="21"/>
                      <a:pt x="20" y="21"/>
                    </a:cubicBezTo>
                    <a:cubicBezTo>
                      <a:pt x="21" y="21"/>
                      <a:pt x="21" y="21"/>
                      <a:pt x="21" y="21"/>
                    </a:cubicBezTo>
                    <a:cubicBezTo>
                      <a:pt x="21" y="23"/>
                      <a:pt x="20" y="24"/>
                      <a:pt x="19" y="25"/>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6" name="Freeform 239"/>
              <p:cNvSpPr>
                <a:spLocks noEditPoints="1"/>
              </p:cNvSpPr>
              <p:nvPr/>
            </p:nvSpPr>
            <p:spPr bwMode="auto">
              <a:xfrm>
                <a:off x="3889933" y="1583901"/>
                <a:ext cx="292100" cy="382587"/>
              </a:xfrm>
              <a:custGeom>
                <a:gdLst>
                  <a:gd fmla="*/ 26 w 26" name="T0"/>
                  <a:gd fmla="*/ 10 h 34" name="T1"/>
                  <a:gd fmla="*/ 25 w 26" name="T2"/>
                  <a:gd fmla="*/ 8 h 34" name="T3"/>
                  <a:gd fmla="*/ 17 w 26" name="T4"/>
                  <a:gd fmla="*/ 1 h 34" name="T5"/>
                  <a:gd fmla="*/ 15 w 26" name="T6"/>
                  <a:gd fmla="*/ 0 h 34" name="T7"/>
                  <a:gd fmla="*/ 15 w 26" name="T8"/>
                  <a:gd fmla="*/ 0 h 34" name="T9"/>
                  <a:gd fmla="*/ 15 w 26" name="T10"/>
                  <a:gd fmla="*/ 0 h 34" name="T11"/>
                  <a:gd fmla="*/ 4 w 26" name="T12"/>
                  <a:gd fmla="*/ 0 h 34" name="T13"/>
                  <a:gd fmla="*/ 0 w 26" name="T14"/>
                  <a:gd fmla="*/ 4 h 34" name="T15"/>
                  <a:gd fmla="*/ 0 w 26" name="T16"/>
                  <a:gd fmla="*/ 30 h 34" name="T17"/>
                  <a:gd fmla="*/ 4 w 26" name="T18"/>
                  <a:gd fmla="*/ 34 h 34" name="T19"/>
                  <a:gd fmla="*/ 22 w 26" name="T20"/>
                  <a:gd fmla="*/ 34 h 34" name="T21"/>
                  <a:gd fmla="*/ 26 w 26" name="T22"/>
                  <a:gd fmla="*/ 30 h 34" name="T23"/>
                  <a:gd fmla="*/ 26 w 26" name="T24"/>
                  <a:gd fmla="*/ 10 h 34" name="T25"/>
                  <a:gd fmla="*/ 16 w 26" name="T26"/>
                  <a:gd fmla="*/ 3 h 34" name="T27"/>
                  <a:gd fmla="*/ 22 w 26" name="T28"/>
                  <a:gd fmla="*/ 9 h 34" name="T29"/>
                  <a:gd fmla="*/ 18 w 26" name="T30"/>
                  <a:gd fmla="*/ 9 h 34" name="T31"/>
                  <a:gd fmla="*/ 16 w 26" name="T32"/>
                  <a:gd fmla="*/ 8 h 34" name="T33"/>
                  <a:gd fmla="*/ 16 w 26" name="T34"/>
                  <a:gd fmla="*/ 3 h 34" name="T35"/>
                  <a:gd fmla="*/ 23 w 26" name="T36"/>
                  <a:gd fmla="*/ 30 h 34" name="T37"/>
                  <a:gd fmla="*/ 22 w 26" name="T38"/>
                  <a:gd fmla="*/ 31 h 34" name="T39"/>
                  <a:gd fmla="*/ 4 w 26" name="T40"/>
                  <a:gd fmla="*/ 31 h 34" name="T41"/>
                  <a:gd fmla="*/ 3 w 26" name="T42"/>
                  <a:gd fmla="*/ 30 h 34" name="T43"/>
                  <a:gd fmla="*/ 3 w 26" name="T44"/>
                  <a:gd fmla="*/ 4 h 34" name="T45"/>
                  <a:gd fmla="*/ 4 w 26" name="T46"/>
                  <a:gd fmla="*/ 2 h 34" name="T47"/>
                  <a:gd fmla="*/ 14 w 26" name="T48"/>
                  <a:gd fmla="*/ 2 h 34" name="T49"/>
                  <a:gd fmla="*/ 14 w 26" name="T50"/>
                  <a:gd fmla="*/ 8 h 34" name="T51"/>
                  <a:gd fmla="*/ 18 w 26" name="T52"/>
                  <a:gd fmla="*/ 12 h 34" name="T53"/>
                  <a:gd fmla="*/ 23 w 26" name="T54"/>
                  <a:gd fmla="*/ 12 h 34" name="T55"/>
                  <a:gd fmla="*/ 23 w 26" name="T56"/>
                  <a:gd fmla="*/ 30 h 3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4" w="26">
                    <a:moveTo>
                      <a:pt x="26" y="10"/>
                    </a:moveTo>
                    <a:cubicBezTo>
                      <a:pt x="26" y="9"/>
                      <a:pt x="25" y="9"/>
                      <a:pt x="25" y="8"/>
                    </a:cubicBezTo>
                    <a:cubicBezTo>
                      <a:pt x="17" y="1"/>
                      <a:pt x="17" y="1"/>
                      <a:pt x="17" y="1"/>
                    </a:cubicBezTo>
                    <a:cubicBezTo>
                      <a:pt x="17" y="0"/>
                      <a:pt x="16" y="0"/>
                      <a:pt x="15" y="0"/>
                    </a:cubicBezTo>
                    <a:cubicBezTo>
                      <a:pt x="15" y="0"/>
                      <a:pt x="15" y="0"/>
                      <a:pt x="15" y="0"/>
                    </a:cubicBezTo>
                    <a:cubicBezTo>
                      <a:pt x="15" y="0"/>
                      <a:pt x="15" y="0"/>
                      <a:pt x="15" y="0"/>
                    </a:cubicBezTo>
                    <a:cubicBezTo>
                      <a:pt x="4" y="0"/>
                      <a:pt x="4" y="0"/>
                      <a:pt x="4" y="0"/>
                    </a:cubicBezTo>
                    <a:cubicBezTo>
                      <a:pt x="2" y="0"/>
                      <a:pt x="0" y="1"/>
                      <a:pt x="0" y="4"/>
                    </a:cubicBezTo>
                    <a:cubicBezTo>
                      <a:pt x="0" y="30"/>
                      <a:pt x="0" y="30"/>
                      <a:pt x="0" y="30"/>
                    </a:cubicBezTo>
                    <a:cubicBezTo>
                      <a:pt x="0" y="32"/>
                      <a:pt x="2" y="34"/>
                      <a:pt x="4" y="34"/>
                    </a:cubicBezTo>
                    <a:cubicBezTo>
                      <a:pt x="22" y="34"/>
                      <a:pt x="22" y="34"/>
                      <a:pt x="22" y="34"/>
                    </a:cubicBezTo>
                    <a:cubicBezTo>
                      <a:pt x="24" y="34"/>
                      <a:pt x="26" y="32"/>
                      <a:pt x="26" y="30"/>
                    </a:cubicBezTo>
                    <a:cubicBezTo>
                      <a:pt x="26" y="10"/>
                      <a:pt x="26" y="10"/>
                      <a:pt x="26" y="10"/>
                    </a:cubicBezTo>
                    <a:close/>
                    <a:moveTo>
                      <a:pt x="16" y="3"/>
                    </a:moveTo>
                    <a:cubicBezTo>
                      <a:pt x="22" y="9"/>
                      <a:pt x="22" y="9"/>
                      <a:pt x="22" y="9"/>
                    </a:cubicBezTo>
                    <a:cubicBezTo>
                      <a:pt x="18" y="9"/>
                      <a:pt x="18" y="9"/>
                      <a:pt x="18" y="9"/>
                    </a:cubicBezTo>
                    <a:cubicBezTo>
                      <a:pt x="17" y="9"/>
                      <a:pt x="16" y="8"/>
                      <a:pt x="16" y="8"/>
                    </a:cubicBezTo>
                    <a:lnTo>
                      <a:pt x="16" y="3"/>
                    </a:lnTo>
                    <a:close/>
                    <a:moveTo>
                      <a:pt x="23" y="30"/>
                    </a:moveTo>
                    <a:cubicBezTo>
                      <a:pt x="23" y="31"/>
                      <a:pt x="23" y="31"/>
                      <a:pt x="22" y="31"/>
                    </a:cubicBezTo>
                    <a:cubicBezTo>
                      <a:pt x="4" y="31"/>
                      <a:pt x="4" y="31"/>
                      <a:pt x="4" y="31"/>
                    </a:cubicBezTo>
                    <a:cubicBezTo>
                      <a:pt x="3" y="31"/>
                      <a:pt x="3" y="31"/>
                      <a:pt x="3" y="30"/>
                    </a:cubicBezTo>
                    <a:cubicBezTo>
                      <a:pt x="3" y="4"/>
                      <a:pt x="3" y="4"/>
                      <a:pt x="3" y="4"/>
                    </a:cubicBezTo>
                    <a:cubicBezTo>
                      <a:pt x="3" y="3"/>
                      <a:pt x="3" y="2"/>
                      <a:pt x="4" y="2"/>
                    </a:cubicBezTo>
                    <a:cubicBezTo>
                      <a:pt x="14" y="2"/>
                      <a:pt x="14" y="2"/>
                      <a:pt x="14" y="2"/>
                    </a:cubicBezTo>
                    <a:cubicBezTo>
                      <a:pt x="14" y="8"/>
                      <a:pt x="14" y="8"/>
                      <a:pt x="14" y="8"/>
                    </a:cubicBezTo>
                    <a:cubicBezTo>
                      <a:pt x="14" y="10"/>
                      <a:pt x="15" y="12"/>
                      <a:pt x="18" y="12"/>
                    </a:cubicBezTo>
                    <a:cubicBezTo>
                      <a:pt x="23" y="12"/>
                      <a:pt x="23" y="12"/>
                      <a:pt x="23" y="12"/>
                    </a:cubicBezTo>
                    <a:lnTo>
                      <a:pt x="23" y="30"/>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7" name="Freeform 240"/>
              <p:cNvSpPr/>
              <p:nvPr/>
            </p:nvSpPr>
            <p:spPr bwMode="auto">
              <a:xfrm>
                <a:off x="3945495" y="1853776"/>
                <a:ext cx="180975" cy="34925"/>
              </a:xfrm>
              <a:custGeom>
                <a:gdLst>
                  <a:gd fmla="*/ 15 w 16" name="T0"/>
                  <a:gd fmla="*/ 0 h 3" name="T1"/>
                  <a:gd fmla="*/ 4 w 16" name="T2"/>
                  <a:gd fmla="*/ 0 h 3" name="T3"/>
                  <a:gd fmla="*/ 4 w 16" name="T4"/>
                  <a:gd fmla="*/ 0 h 3" name="T5"/>
                  <a:gd fmla="*/ 1 w 16" name="T6"/>
                  <a:gd fmla="*/ 0 h 3" name="T7"/>
                  <a:gd fmla="*/ 0 w 16" name="T8"/>
                  <a:gd fmla="*/ 1 h 3" name="T9"/>
                  <a:gd fmla="*/ 1 w 16" name="T10"/>
                  <a:gd fmla="*/ 3 h 3" name="T11"/>
                  <a:gd fmla="*/ 2 w 16" name="T12"/>
                  <a:gd fmla="*/ 3 h 3" name="T13"/>
                  <a:gd fmla="*/ 11 w 16" name="T14"/>
                  <a:gd fmla="*/ 3 h 3" name="T15"/>
                  <a:gd fmla="*/ 15 w 16" name="T16"/>
                  <a:gd fmla="*/ 3 h 3" name="T17"/>
                  <a:gd fmla="*/ 16 w 16" name="T18"/>
                  <a:gd fmla="*/ 1 h 3" name="T19"/>
                  <a:gd fmla="*/ 15 w 16"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16">
                    <a:moveTo>
                      <a:pt x="15" y="0"/>
                    </a:moveTo>
                    <a:cubicBezTo>
                      <a:pt x="4" y="0"/>
                      <a:pt x="4" y="0"/>
                      <a:pt x="4" y="0"/>
                    </a:cubicBezTo>
                    <a:cubicBezTo>
                      <a:pt x="4" y="0"/>
                      <a:pt x="4" y="0"/>
                      <a:pt x="4" y="0"/>
                    </a:cubicBezTo>
                    <a:cubicBezTo>
                      <a:pt x="1" y="0"/>
                      <a:pt x="1" y="0"/>
                      <a:pt x="1" y="0"/>
                    </a:cubicBezTo>
                    <a:cubicBezTo>
                      <a:pt x="0" y="0"/>
                      <a:pt x="0" y="1"/>
                      <a:pt x="0" y="1"/>
                    </a:cubicBezTo>
                    <a:cubicBezTo>
                      <a:pt x="0" y="2"/>
                      <a:pt x="0" y="3"/>
                      <a:pt x="1" y="3"/>
                    </a:cubicBezTo>
                    <a:cubicBezTo>
                      <a:pt x="2" y="3"/>
                      <a:pt x="2" y="3"/>
                      <a:pt x="2" y="3"/>
                    </a:cubicBezTo>
                    <a:cubicBezTo>
                      <a:pt x="11" y="3"/>
                      <a:pt x="11" y="3"/>
                      <a:pt x="11" y="3"/>
                    </a:cubicBezTo>
                    <a:cubicBezTo>
                      <a:pt x="15" y="3"/>
                      <a:pt x="15" y="3"/>
                      <a:pt x="15" y="3"/>
                    </a:cubicBezTo>
                    <a:cubicBezTo>
                      <a:pt x="15" y="3"/>
                      <a:pt x="16" y="2"/>
                      <a:pt x="16" y="1"/>
                    </a:cubicBezTo>
                    <a:cubicBezTo>
                      <a:pt x="16" y="1"/>
                      <a:pt x="15" y="0"/>
                      <a:pt x="1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8" name="Freeform 241"/>
              <p:cNvSpPr/>
              <p:nvPr/>
            </p:nvSpPr>
            <p:spPr bwMode="auto">
              <a:xfrm>
                <a:off x="3945495" y="1798214"/>
                <a:ext cx="180975" cy="22225"/>
              </a:xfrm>
              <a:custGeom>
                <a:gdLst>
                  <a:gd fmla="*/ 15 w 16" name="T0"/>
                  <a:gd fmla="*/ 0 h 2" name="T1"/>
                  <a:gd fmla="*/ 14 w 16" name="T2"/>
                  <a:gd fmla="*/ 0 h 2" name="T3"/>
                  <a:gd fmla="*/ 11 w 16" name="T4"/>
                  <a:gd fmla="*/ 0 h 2" name="T5"/>
                  <a:gd fmla="*/ 1 w 16" name="T6"/>
                  <a:gd fmla="*/ 0 h 2" name="T7"/>
                  <a:gd fmla="*/ 0 w 16" name="T8"/>
                  <a:gd fmla="*/ 1 h 2" name="T9"/>
                  <a:gd fmla="*/ 1 w 16" name="T10"/>
                  <a:gd fmla="*/ 2 h 2" name="T11"/>
                  <a:gd fmla="*/ 12 w 16" name="T12"/>
                  <a:gd fmla="*/ 2 h 2" name="T13"/>
                  <a:gd fmla="*/ 12 w 16" name="T14"/>
                  <a:gd fmla="*/ 2 h 2" name="T15"/>
                  <a:gd fmla="*/ 15 w 16" name="T16"/>
                  <a:gd fmla="*/ 2 h 2" name="T17"/>
                  <a:gd fmla="*/ 16 w 16" name="T18"/>
                  <a:gd fmla="*/ 1 h 2" name="T19"/>
                  <a:gd fmla="*/ 15 w 16"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16">
                    <a:moveTo>
                      <a:pt x="15" y="0"/>
                    </a:moveTo>
                    <a:cubicBezTo>
                      <a:pt x="14" y="0"/>
                      <a:pt x="14" y="0"/>
                      <a:pt x="14" y="0"/>
                    </a:cubicBezTo>
                    <a:cubicBezTo>
                      <a:pt x="11" y="0"/>
                      <a:pt x="11" y="0"/>
                      <a:pt x="11" y="0"/>
                    </a:cubicBezTo>
                    <a:cubicBezTo>
                      <a:pt x="1" y="0"/>
                      <a:pt x="1" y="0"/>
                      <a:pt x="1" y="0"/>
                    </a:cubicBezTo>
                    <a:cubicBezTo>
                      <a:pt x="0" y="0"/>
                      <a:pt x="0" y="0"/>
                      <a:pt x="0" y="1"/>
                    </a:cubicBezTo>
                    <a:cubicBezTo>
                      <a:pt x="0" y="2"/>
                      <a:pt x="0" y="2"/>
                      <a:pt x="1" y="2"/>
                    </a:cubicBezTo>
                    <a:cubicBezTo>
                      <a:pt x="12" y="2"/>
                      <a:pt x="12" y="2"/>
                      <a:pt x="12" y="2"/>
                    </a:cubicBezTo>
                    <a:cubicBezTo>
                      <a:pt x="12" y="2"/>
                      <a:pt x="12" y="2"/>
                      <a:pt x="12" y="2"/>
                    </a:cubicBezTo>
                    <a:cubicBezTo>
                      <a:pt x="15" y="2"/>
                      <a:pt x="15" y="2"/>
                      <a:pt x="15" y="2"/>
                    </a:cubicBezTo>
                    <a:cubicBezTo>
                      <a:pt x="15" y="2"/>
                      <a:pt x="16" y="2"/>
                      <a:pt x="16" y="1"/>
                    </a:cubicBezTo>
                    <a:cubicBezTo>
                      <a:pt x="16" y="0"/>
                      <a:pt x="15" y="0"/>
                      <a:pt x="15"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9" name="Freeform 242"/>
              <p:cNvSpPr/>
              <p:nvPr/>
            </p:nvSpPr>
            <p:spPr bwMode="auto">
              <a:xfrm>
                <a:off x="3945495" y="1741064"/>
                <a:ext cx="147638" cy="23812"/>
              </a:xfrm>
              <a:custGeom>
                <a:gdLst>
                  <a:gd fmla="*/ 12 w 13" name="T0"/>
                  <a:gd fmla="*/ 0 h 2" name="T1"/>
                  <a:gd fmla="*/ 11 w 13" name="T2"/>
                  <a:gd fmla="*/ 0 h 2" name="T3"/>
                  <a:gd fmla="*/ 9 w 13" name="T4"/>
                  <a:gd fmla="*/ 0 h 2" name="T5"/>
                  <a:gd fmla="*/ 1 w 13" name="T6"/>
                  <a:gd fmla="*/ 0 h 2" name="T7"/>
                  <a:gd fmla="*/ 0 w 13" name="T8"/>
                  <a:gd fmla="*/ 1 h 2" name="T9"/>
                  <a:gd fmla="*/ 1 w 13" name="T10"/>
                  <a:gd fmla="*/ 2 h 2" name="T11"/>
                  <a:gd fmla="*/ 10 w 13" name="T12"/>
                  <a:gd fmla="*/ 2 h 2" name="T13"/>
                  <a:gd fmla="*/ 12 w 13" name="T14"/>
                  <a:gd fmla="*/ 2 h 2" name="T15"/>
                  <a:gd fmla="*/ 13 w 13" name="T16"/>
                  <a:gd fmla="*/ 1 h 2" name="T17"/>
                  <a:gd fmla="*/ 12 w 13"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13">
                    <a:moveTo>
                      <a:pt x="12" y="0"/>
                    </a:moveTo>
                    <a:cubicBezTo>
                      <a:pt x="11" y="0"/>
                      <a:pt x="11" y="0"/>
                      <a:pt x="11" y="0"/>
                    </a:cubicBezTo>
                    <a:cubicBezTo>
                      <a:pt x="9" y="0"/>
                      <a:pt x="9" y="0"/>
                      <a:pt x="9" y="0"/>
                    </a:cubicBezTo>
                    <a:cubicBezTo>
                      <a:pt x="1" y="0"/>
                      <a:pt x="1" y="0"/>
                      <a:pt x="1" y="0"/>
                    </a:cubicBezTo>
                    <a:cubicBezTo>
                      <a:pt x="0" y="0"/>
                      <a:pt x="0" y="0"/>
                      <a:pt x="0" y="1"/>
                    </a:cubicBezTo>
                    <a:cubicBezTo>
                      <a:pt x="0" y="2"/>
                      <a:pt x="0" y="2"/>
                      <a:pt x="1" y="2"/>
                    </a:cubicBezTo>
                    <a:cubicBezTo>
                      <a:pt x="10" y="2"/>
                      <a:pt x="10" y="2"/>
                      <a:pt x="10" y="2"/>
                    </a:cubicBezTo>
                    <a:cubicBezTo>
                      <a:pt x="12" y="2"/>
                      <a:pt x="12" y="2"/>
                      <a:pt x="12" y="2"/>
                    </a:cubicBezTo>
                    <a:cubicBezTo>
                      <a:pt x="12" y="2"/>
                      <a:pt x="13" y="2"/>
                      <a:pt x="13" y="1"/>
                    </a:cubicBezTo>
                    <a:cubicBezTo>
                      <a:pt x="13" y="0"/>
                      <a:pt x="12" y="0"/>
                      <a:pt x="12"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0" name="Freeform 243"/>
              <p:cNvSpPr>
                <a:spLocks noEditPoints="1"/>
              </p:cNvSpPr>
              <p:nvPr/>
            </p:nvSpPr>
            <p:spPr bwMode="auto">
              <a:xfrm>
                <a:off x="3832783" y="2768176"/>
                <a:ext cx="406400" cy="247650"/>
              </a:xfrm>
              <a:custGeom>
                <a:gdLst>
                  <a:gd fmla="*/ 34 w 36" name="T0"/>
                  <a:gd fmla="*/ 19 h 22" name="T1"/>
                  <a:gd fmla="*/ 33 w 36" name="T2"/>
                  <a:gd fmla="*/ 19 h 22" name="T3"/>
                  <a:gd fmla="*/ 33 w 36" name="T4"/>
                  <a:gd fmla="*/ 1 h 22" name="T5"/>
                  <a:gd fmla="*/ 33 w 36" name="T6"/>
                  <a:gd fmla="*/ 1 h 22" name="T7"/>
                  <a:gd fmla="*/ 32 w 36" name="T8"/>
                  <a:gd fmla="*/ 0 h 22" name="T9"/>
                  <a:gd fmla="*/ 3 w 36" name="T10"/>
                  <a:gd fmla="*/ 0 h 22" name="T11"/>
                  <a:gd fmla="*/ 3 w 36" name="T12"/>
                  <a:gd fmla="*/ 1 h 22" name="T13"/>
                  <a:gd fmla="*/ 2 w 36" name="T14"/>
                  <a:gd fmla="*/ 1 h 22" name="T15"/>
                  <a:gd fmla="*/ 2 w 36" name="T16"/>
                  <a:gd fmla="*/ 19 h 22" name="T17"/>
                  <a:gd fmla="*/ 2 w 36" name="T18"/>
                  <a:gd fmla="*/ 19 h 22" name="T19"/>
                  <a:gd fmla="*/ 0 w 36" name="T20"/>
                  <a:gd fmla="*/ 20 h 22" name="T21"/>
                  <a:gd fmla="*/ 2 w 36" name="T22"/>
                  <a:gd fmla="*/ 22 h 22" name="T23"/>
                  <a:gd fmla="*/ 34 w 36" name="T24"/>
                  <a:gd fmla="*/ 22 h 22" name="T25"/>
                  <a:gd fmla="*/ 36 w 36" name="T26"/>
                  <a:gd fmla="*/ 20 h 22" name="T27"/>
                  <a:gd fmla="*/ 34 w 36" name="T28"/>
                  <a:gd fmla="*/ 19 h 22" name="T29"/>
                  <a:gd fmla="*/ 24 w 36" name="T30"/>
                  <a:gd fmla="*/ 21 h 22" name="T31"/>
                  <a:gd fmla="*/ 24 w 36" name="T32"/>
                  <a:gd fmla="*/ 21 h 22" name="T33"/>
                  <a:gd fmla="*/ 12 w 36" name="T34"/>
                  <a:gd fmla="*/ 21 h 22" name="T35"/>
                  <a:gd fmla="*/ 12 w 36" name="T36"/>
                  <a:gd fmla="*/ 21 h 22" name="T37"/>
                  <a:gd fmla="*/ 12 w 36" name="T38"/>
                  <a:gd fmla="*/ 19 h 22" name="T39"/>
                  <a:gd fmla="*/ 12 w 36" name="T40"/>
                  <a:gd fmla="*/ 19 h 22" name="T41"/>
                  <a:gd fmla="*/ 24 w 36" name="T42"/>
                  <a:gd fmla="*/ 19 h 22" name="T43"/>
                  <a:gd fmla="*/ 24 w 36" name="T44"/>
                  <a:gd fmla="*/ 19 h 22" name="T45"/>
                  <a:gd fmla="*/ 24 w 36" name="T46"/>
                  <a:gd fmla="*/ 21 h 22" name="T47"/>
                  <a:gd fmla="*/ 32 w 36" name="T48"/>
                  <a:gd fmla="*/ 19 h 22" name="T49"/>
                  <a:gd fmla="*/ 4 w 36" name="T50"/>
                  <a:gd fmla="*/ 19 h 22" name="T51"/>
                  <a:gd fmla="*/ 4 w 36" name="T52"/>
                  <a:gd fmla="*/ 2 h 22" name="T53"/>
                  <a:gd fmla="*/ 32 w 36" name="T54"/>
                  <a:gd fmla="*/ 2 h 22" name="T55"/>
                  <a:gd fmla="*/ 32 w 36" name="T56"/>
                  <a:gd fmla="*/ 19 h 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 w="36">
                    <a:moveTo>
                      <a:pt x="34" y="19"/>
                    </a:moveTo>
                    <a:cubicBezTo>
                      <a:pt x="33" y="19"/>
                      <a:pt x="33" y="19"/>
                      <a:pt x="33" y="19"/>
                    </a:cubicBezTo>
                    <a:cubicBezTo>
                      <a:pt x="33" y="1"/>
                      <a:pt x="33" y="1"/>
                      <a:pt x="33" y="1"/>
                    </a:cubicBezTo>
                    <a:cubicBezTo>
                      <a:pt x="33" y="1"/>
                      <a:pt x="33" y="1"/>
                      <a:pt x="33" y="1"/>
                    </a:cubicBezTo>
                    <a:cubicBezTo>
                      <a:pt x="33" y="0"/>
                      <a:pt x="33" y="0"/>
                      <a:pt x="32" y="0"/>
                    </a:cubicBezTo>
                    <a:cubicBezTo>
                      <a:pt x="3" y="0"/>
                      <a:pt x="3" y="0"/>
                      <a:pt x="3" y="0"/>
                    </a:cubicBezTo>
                    <a:cubicBezTo>
                      <a:pt x="3" y="0"/>
                      <a:pt x="3" y="0"/>
                      <a:pt x="3" y="1"/>
                    </a:cubicBezTo>
                    <a:cubicBezTo>
                      <a:pt x="2" y="1"/>
                      <a:pt x="2" y="1"/>
                      <a:pt x="2" y="1"/>
                    </a:cubicBezTo>
                    <a:cubicBezTo>
                      <a:pt x="2" y="19"/>
                      <a:pt x="2" y="19"/>
                      <a:pt x="2" y="19"/>
                    </a:cubicBezTo>
                    <a:cubicBezTo>
                      <a:pt x="2" y="19"/>
                      <a:pt x="2" y="19"/>
                      <a:pt x="2" y="19"/>
                    </a:cubicBezTo>
                    <a:cubicBezTo>
                      <a:pt x="1" y="19"/>
                      <a:pt x="0" y="19"/>
                      <a:pt x="0" y="20"/>
                    </a:cubicBezTo>
                    <a:cubicBezTo>
                      <a:pt x="0" y="22"/>
                      <a:pt x="1" y="22"/>
                      <a:pt x="2" y="22"/>
                    </a:cubicBezTo>
                    <a:cubicBezTo>
                      <a:pt x="34" y="22"/>
                      <a:pt x="34" y="22"/>
                      <a:pt x="34" y="22"/>
                    </a:cubicBezTo>
                    <a:cubicBezTo>
                      <a:pt x="35" y="22"/>
                      <a:pt x="36" y="22"/>
                      <a:pt x="36" y="20"/>
                    </a:cubicBezTo>
                    <a:cubicBezTo>
                      <a:pt x="36" y="19"/>
                      <a:pt x="35" y="19"/>
                      <a:pt x="34" y="19"/>
                    </a:cubicBezTo>
                    <a:close/>
                    <a:moveTo>
                      <a:pt x="24" y="21"/>
                    </a:moveTo>
                    <a:cubicBezTo>
                      <a:pt x="24" y="21"/>
                      <a:pt x="24" y="21"/>
                      <a:pt x="24" y="21"/>
                    </a:cubicBezTo>
                    <a:cubicBezTo>
                      <a:pt x="12" y="21"/>
                      <a:pt x="12" y="21"/>
                      <a:pt x="12" y="21"/>
                    </a:cubicBezTo>
                    <a:cubicBezTo>
                      <a:pt x="12" y="21"/>
                      <a:pt x="12" y="21"/>
                      <a:pt x="12" y="21"/>
                    </a:cubicBezTo>
                    <a:cubicBezTo>
                      <a:pt x="12" y="19"/>
                      <a:pt x="12" y="19"/>
                      <a:pt x="12" y="19"/>
                    </a:cubicBezTo>
                    <a:cubicBezTo>
                      <a:pt x="12" y="19"/>
                      <a:pt x="12" y="19"/>
                      <a:pt x="12" y="19"/>
                    </a:cubicBezTo>
                    <a:cubicBezTo>
                      <a:pt x="24" y="19"/>
                      <a:pt x="24" y="19"/>
                      <a:pt x="24" y="19"/>
                    </a:cubicBezTo>
                    <a:cubicBezTo>
                      <a:pt x="24" y="19"/>
                      <a:pt x="24" y="19"/>
                      <a:pt x="24" y="19"/>
                    </a:cubicBezTo>
                    <a:lnTo>
                      <a:pt x="24" y="21"/>
                    </a:lnTo>
                    <a:close/>
                    <a:moveTo>
                      <a:pt x="32" y="19"/>
                    </a:moveTo>
                    <a:cubicBezTo>
                      <a:pt x="4" y="19"/>
                      <a:pt x="4" y="19"/>
                      <a:pt x="4" y="19"/>
                    </a:cubicBezTo>
                    <a:cubicBezTo>
                      <a:pt x="4" y="2"/>
                      <a:pt x="4" y="2"/>
                      <a:pt x="4" y="2"/>
                    </a:cubicBezTo>
                    <a:cubicBezTo>
                      <a:pt x="32" y="2"/>
                      <a:pt x="32" y="2"/>
                      <a:pt x="32" y="2"/>
                    </a:cubicBezTo>
                    <a:lnTo>
                      <a:pt x="32" y="19"/>
                    </a:ln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1" name="Freeform 244"/>
              <p:cNvSpPr/>
              <p:nvPr/>
            </p:nvSpPr>
            <p:spPr bwMode="auto">
              <a:xfrm>
                <a:off x="3969308" y="2823739"/>
                <a:ext cx="33338" cy="136525"/>
              </a:xfrm>
              <a:custGeom>
                <a:gdLst>
                  <a:gd fmla="*/ 2 w 3" name="T0"/>
                  <a:gd fmla="*/ 1 h 12" name="T1"/>
                  <a:gd fmla="*/ 0 w 3" name="T2"/>
                  <a:gd fmla="*/ 6 h 12" name="T3"/>
                  <a:gd fmla="*/ 2 w 3" name="T4"/>
                  <a:gd fmla="*/ 12 h 12" name="T5"/>
                  <a:gd fmla="*/ 3 w 3" name="T6"/>
                  <a:gd fmla="*/ 12 h 12" name="T7"/>
                  <a:gd fmla="*/ 3 w 3" name="T8"/>
                  <a:gd fmla="*/ 11 h 12" name="T9"/>
                  <a:gd fmla="*/ 1 w 3" name="T10"/>
                  <a:gd fmla="*/ 6 h 12" name="T11"/>
                  <a:gd fmla="*/ 2 w 3" name="T12"/>
                  <a:gd fmla="*/ 1 h 12" name="T13"/>
                  <a:gd fmla="*/ 2 w 3" name="T14"/>
                  <a:gd fmla="*/ 1 h 12" name="T15"/>
                  <a:gd fmla="*/ 2 w 3" name="T16"/>
                  <a:gd fmla="*/ 1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3">
                    <a:moveTo>
                      <a:pt x="2" y="1"/>
                    </a:moveTo>
                    <a:cubicBezTo>
                      <a:pt x="0" y="2"/>
                      <a:pt x="0" y="4"/>
                      <a:pt x="0" y="6"/>
                    </a:cubicBezTo>
                    <a:cubicBezTo>
                      <a:pt x="0" y="8"/>
                      <a:pt x="0" y="10"/>
                      <a:pt x="2" y="12"/>
                    </a:cubicBezTo>
                    <a:cubicBezTo>
                      <a:pt x="2" y="12"/>
                      <a:pt x="3" y="12"/>
                      <a:pt x="3" y="12"/>
                    </a:cubicBezTo>
                    <a:cubicBezTo>
                      <a:pt x="3" y="12"/>
                      <a:pt x="3" y="12"/>
                      <a:pt x="3" y="11"/>
                    </a:cubicBezTo>
                    <a:cubicBezTo>
                      <a:pt x="1" y="10"/>
                      <a:pt x="1" y="8"/>
                      <a:pt x="1" y="6"/>
                    </a:cubicBezTo>
                    <a:cubicBezTo>
                      <a:pt x="1" y="4"/>
                      <a:pt x="1" y="3"/>
                      <a:pt x="2" y="1"/>
                    </a:cubicBezTo>
                    <a:cubicBezTo>
                      <a:pt x="3" y="1"/>
                      <a:pt x="3" y="1"/>
                      <a:pt x="2" y="1"/>
                    </a:cubicBezTo>
                    <a:cubicBezTo>
                      <a:pt x="2" y="0"/>
                      <a:pt x="2" y="0"/>
                      <a:pt x="2"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2" name="Freeform 245"/>
              <p:cNvSpPr/>
              <p:nvPr/>
            </p:nvSpPr>
            <p:spPr bwMode="auto">
              <a:xfrm>
                <a:off x="4002645" y="2834851"/>
                <a:ext cx="33338" cy="112712"/>
              </a:xfrm>
              <a:custGeom>
                <a:gdLst>
                  <a:gd fmla="*/ 1 w 3" name="T0"/>
                  <a:gd fmla="*/ 1 h 10" name="T1"/>
                  <a:gd fmla="*/ 0 w 3" name="T2"/>
                  <a:gd fmla="*/ 5 h 10" name="T3"/>
                  <a:gd fmla="*/ 2 w 3" name="T4"/>
                  <a:gd fmla="*/ 10 h 10" name="T5"/>
                  <a:gd fmla="*/ 2 w 3" name="T6"/>
                  <a:gd fmla="*/ 10 h 10" name="T7"/>
                  <a:gd fmla="*/ 2 w 3" name="T8"/>
                  <a:gd fmla="*/ 9 h 10" name="T9"/>
                  <a:gd fmla="*/ 1 w 3" name="T10"/>
                  <a:gd fmla="*/ 5 h 10" name="T11"/>
                  <a:gd fmla="*/ 2 w 3" name="T12"/>
                  <a:gd fmla="*/ 1 h 10" name="T13"/>
                  <a:gd fmla="*/ 2 w 3" name="T14"/>
                  <a:gd fmla="*/ 1 h 10" name="T15"/>
                  <a:gd fmla="*/ 1 w 3"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1" y="1"/>
                    </a:moveTo>
                    <a:cubicBezTo>
                      <a:pt x="0" y="2"/>
                      <a:pt x="0" y="3"/>
                      <a:pt x="0" y="5"/>
                    </a:cubicBezTo>
                    <a:cubicBezTo>
                      <a:pt x="0" y="7"/>
                      <a:pt x="0" y="9"/>
                      <a:pt x="2" y="10"/>
                    </a:cubicBezTo>
                    <a:cubicBezTo>
                      <a:pt x="2" y="10"/>
                      <a:pt x="2" y="10"/>
                      <a:pt x="2" y="10"/>
                    </a:cubicBezTo>
                    <a:cubicBezTo>
                      <a:pt x="3" y="10"/>
                      <a:pt x="3" y="10"/>
                      <a:pt x="2" y="9"/>
                    </a:cubicBezTo>
                    <a:cubicBezTo>
                      <a:pt x="1" y="8"/>
                      <a:pt x="1" y="7"/>
                      <a:pt x="1" y="5"/>
                    </a:cubicBezTo>
                    <a:cubicBezTo>
                      <a:pt x="1" y="4"/>
                      <a:pt x="1" y="2"/>
                      <a:pt x="2" y="1"/>
                    </a:cubicBezTo>
                    <a:cubicBezTo>
                      <a:pt x="2" y="1"/>
                      <a:pt x="2" y="1"/>
                      <a:pt x="2" y="1"/>
                    </a:cubicBezTo>
                    <a:cubicBezTo>
                      <a:pt x="2" y="0"/>
                      <a:pt x="2" y="0"/>
                      <a:pt x="1" y="1"/>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3" name="Freeform 246"/>
              <p:cNvSpPr/>
              <p:nvPr/>
            </p:nvSpPr>
            <p:spPr bwMode="auto">
              <a:xfrm>
                <a:off x="4035983" y="2847551"/>
                <a:ext cx="22225" cy="88900"/>
              </a:xfrm>
              <a:custGeom>
                <a:gdLst>
                  <a:gd fmla="*/ 1 w 2" name="T0"/>
                  <a:gd fmla="*/ 0 h 8" name="T1"/>
                  <a:gd fmla="*/ 0 w 2" name="T2"/>
                  <a:gd fmla="*/ 4 h 8" name="T3"/>
                  <a:gd fmla="*/ 1 w 2" name="T4"/>
                  <a:gd fmla="*/ 8 h 8" name="T5"/>
                  <a:gd fmla="*/ 2 w 2" name="T6"/>
                  <a:gd fmla="*/ 8 h 8" name="T7"/>
                  <a:gd fmla="*/ 2 w 2" name="T8"/>
                  <a:gd fmla="*/ 8 h 8" name="T9"/>
                  <a:gd fmla="*/ 1 w 2" name="T10"/>
                  <a:gd fmla="*/ 4 h 8" name="T11"/>
                  <a:gd fmla="*/ 2 w 2" name="T12"/>
                  <a:gd fmla="*/ 1 h 8" name="T13"/>
                  <a:gd fmla="*/ 2 w 2" name="T14"/>
                  <a:gd fmla="*/ 0 h 8" name="T15"/>
                  <a:gd fmla="*/ 1 w 2"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2">
                    <a:moveTo>
                      <a:pt x="1" y="0"/>
                    </a:moveTo>
                    <a:cubicBezTo>
                      <a:pt x="0" y="1"/>
                      <a:pt x="0" y="3"/>
                      <a:pt x="0" y="4"/>
                    </a:cubicBezTo>
                    <a:cubicBezTo>
                      <a:pt x="0" y="6"/>
                      <a:pt x="0" y="7"/>
                      <a:pt x="1" y="8"/>
                    </a:cubicBezTo>
                    <a:cubicBezTo>
                      <a:pt x="2" y="8"/>
                      <a:pt x="2" y="8"/>
                      <a:pt x="2" y="8"/>
                    </a:cubicBezTo>
                    <a:cubicBezTo>
                      <a:pt x="2" y="8"/>
                      <a:pt x="2" y="8"/>
                      <a:pt x="2" y="8"/>
                    </a:cubicBezTo>
                    <a:cubicBezTo>
                      <a:pt x="1" y="7"/>
                      <a:pt x="1" y="5"/>
                      <a:pt x="1" y="4"/>
                    </a:cubicBezTo>
                    <a:cubicBezTo>
                      <a:pt x="1" y="3"/>
                      <a:pt x="1" y="2"/>
                      <a:pt x="2" y="1"/>
                    </a:cubicBezTo>
                    <a:cubicBezTo>
                      <a:pt x="2" y="1"/>
                      <a:pt x="2" y="1"/>
                      <a:pt x="2" y="0"/>
                    </a:cubicBezTo>
                    <a:cubicBezTo>
                      <a:pt x="2" y="0"/>
                      <a:pt x="1" y="0"/>
                      <a:pt x="1" y="0"/>
                    </a:cubicBezTo>
                    <a:close/>
                  </a:path>
                </a:pathLst>
              </a:cu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4" name="Oval 247"/>
              <p:cNvSpPr>
                <a:spLocks noChangeArrowheads="1"/>
              </p:cNvSpPr>
              <p:nvPr/>
            </p:nvSpPr>
            <p:spPr bwMode="auto">
              <a:xfrm>
                <a:off x="4069320" y="2880889"/>
                <a:ext cx="34925" cy="33337"/>
              </a:xfrm>
              <a:prstGeom prst="ellipse">
                <a:avLst/>
              </a:prstGeom>
              <a:solidFill>
                <a:srgbClr val="2EA93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 name="文本框 5"/>
          <p:cNvSpPr txBox="1"/>
          <p:nvPr/>
        </p:nvSpPr>
        <p:spPr>
          <a:xfrm>
            <a:off x="2316484" y="3424238"/>
            <a:ext cx="5974080" cy="822960"/>
          </a:xfrm>
          <a:prstGeom prst="rect">
            <a:avLst/>
          </a:prstGeom>
          <a:noFill/>
        </p:spPr>
        <p:txBody>
          <a:bodyPr rtlCol="0" wrap="none">
            <a:spAutoFit/>
          </a:bodyPr>
          <a:lstStyle/>
          <a:p>
            <a:r>
              <a:rPr altLang="en-US" lang="zh-CN" sz="4800">
                <a:solidFill>
                  <a:schemeClr val="bg1"/>
                </a:solidFill>
                <a:latin charset="-122" panose="02000000000000000000" pitchFamily="2" typeface="方正兰亭中粗黑_GBK"/>
                <a:ea charset="-122" panose="02000000000000000000" pitchFamily="2" typeface="方正兰亭中粗黑_GBK"/>
              </a:rPr>
              <a:t>微信营销汇报PPT模版</a:t>
            </a:r>
          </a:p>
        </p:txBody>
      </p:sp>
      <p:sp>
        <p:nvSpPr>
          <p:cNvPr id="4" name="KSO_Shape"/>
          <p:cNvSpPr/>
          <p:nvPr/>
        </p:nvSpPr>
        <p:spPr bwMode="auto">
          <a:xfrm>
            <a:off x="875538" y="3396826"/>
            <a:ext cx="1232984" cy="1152525"/>
          </a:xfrm>
          <a:custGeom>
            <a:gdLst>
              <a:gd fmla="*/ 415236 w 969654" name="T0"/>
              <a:gd fmla="*/ 250385 h 903534" name="T1"/>
              <a:gd fmla="*/ 396851 w 969654" name="T2"/>
              <a:gd fmla="*/ 268878 h 903534" name="T3"/>
              <a:gd fmla="*/ 415236 w 969654" name="T4"/>
              <a:gd fmla="*/ 287369 h 903534" name="T5"/>
              <a:gd fmla="*/ 433622 w 969654" name="T6"/>
              <a:gd fmla="*/ 268878 h 903534" name="T7"/>
              <a:gd fmla="*/ 415236 w 969654" name="T8"/>
              <a:gd fmla="*/ 250385 h 903534" name="T9"/>
              <a:gd fmla="*/ 309970 w 969654" name="T10"/>
              <a:gd fmla="*/ 250385 h 903534" name="T11"/>
              <a:gd fmla="*/ 291585 w 969654" name="T12"/>
              <a:gd fmla="*/ 268878 h 903534" name="T13"/>
              <a:gd fmla="*/ 309970 w 969654" name="T14"/>
              <a:gd fmla="*/ 287369 h 903534" name="T15"/>
              <a:gd fmla="*/ 328354 w 969654" name="T16"/>
              <a:gd fmla="*/ 268878 h 903534" name="T17"/>
              <a:gd fmla="*/ 309970 w 969654" name="T18"/>
              <a:gd fmla="*/ 250385 h 903534" name="T19"/>
              <a:gd fmla="*/ 353063 w 969654" name="T20"/>
              <a:gd fmla="*/ 172856 h 903534" name="T21"/>
              <a:gd fmla="*/ 460518 w 969654" name="T22"/>
              <a:gd fmla="*/ 216825 h 903534" name="T23"/>
              <a:gd fmla="*/ 450007 w 969654" name="T24"/>
              <a:gd fmla="*/ 397739 h 903534" name="T25"/>
              <a:gd fmla="*/ 462607 w 969654" name="T26"/>
              <a:gd fmla="*/ 464119 h 903534" name="T27"/>
              <a:gd fmla="*/ 404682 w 969654" name="T28"/>
              <a:gd fmla="*/ 423554 h 903534" name="T29"/>
              <a:gd fmla="*/ 234800 w 969654" name="T30"/>
              <a:gd fmla="*/ 366285 h 903534" name="T31"/>
              <a:gd fmla="*/ 283419 w 969654" name="T32"/>
              <a:gd fmla="*/ 191736 h 903534" name="T33"/>
              <a:gd fmla="*/ 353063 w 969654" name="T34"/>
              <a:gd fmla="*/ 172856 h 903534" name="T35"/>
              <a:gd fmla="*/ 279794 w 969654" name="T36"/>
              <a:gd fmla="*/ 96193 h 903534" name="T37"/>
              <a:gd fmla="*/ 252216 w 969654" name="T38"/>
              <a:gd fmla="*/ 123932 h 903534" name="T39"/>
              <a:gd fmla="*/ 279794 w 969654" name="T40"/>
              <a:gd fmla="*/ 151670 h 903534" name="T41"/>
              <a:gd fmla="*/ 307371 w 969654" name="T42"/>
              <a:gd fmla="*/ 123932 h 903534" name="T43"/>
              <a:gd fmla="*/ 279794 w 969654" name="T44"/>
              <a:gd fmla="*/ 96193 h 903534" name="T45"/>
              <a:gd fmla="*/ 150372 w 969654" name="T46"/>
              <a:gd fmla="*/ 96193 h 903534" name="T47"/>
              <a:gd fmla="*/ 122796 w 969654" name="T48"/>
              <a:gd fmla="*/ 123932 h 903534" name="T49"/>
              <a:gd fmla="*/ 150372 w 969654" name="T50"/>
              <a:gd fmla="*/ 151670 h 903534" name="T51"/>
              <a:gd fmla="*/ 177950 w 969654" name="T52"/>
              <a:gd fmla="*/ 123932 h 903534" name="T53"/>
              <a:gd fmla="*/ 150372 w 969654" name="T54"/>
              <a:gd fmla="*/ 96193 h 903534" name="T55"/>
              <a:gd fmla="*/ 208642 w 969654" name="T56"/>
              <a:gd fmla="*/ 86 h 903534" name="T57"/>
              <a:gd fmla="*/ 282485 w 969654" name="T58"/>
              <a:gd fmla="*/ 9657 h 903534" name="T59"/>
              <a:gd fmla="*/ 429119 w 969654" name="T60"/>
              <a:gd fmla="*/ 192863 h 903534" name="T61"/>
              <a:gd fmla="*/ 273433 w 969654" name="T62"/>
              <a:gd fmla="*/ 183638 h 903534" name="T63"/>
              <a:gd fmla="*/ 224814 w 969654" name="T64"/>
              <a:gd fmla="*/ 358187 h 903534" name="T65"/>
              <a:gd fmla="*/ 244312 w 969654" name="T66"/>
              <a:gd fmla="*/ 379890 h 903534" name="T67"/>
              <a:gd fmla="*/ 187258 w 969654" name="T68"/>
              <a:gd fmla="*/ 380832 h 903534" name="T69"/>
              <a:gd fmla="*/ 125482 w 969654" name="T70"/>
              <a:gd fmla="*/ 430243 h 903534" name="T71"/>
              <a:gd fmla="*/ 109403 w 969654" name="T72"/>
              <a:gd fmla="*/ 357758 h 903534" name="T73"/>
              <a:gd fmla="*/ 27799 w 969654" name="T74"/>
              <a:gd fmla="*/ 97260 h 903534" name="T75"/>
              <a:gd fmla="*/ 208642 w 969654" name="T76"/>
              <a:gd fmla="*/ 86 h 90353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1024" name="文本框 1023"/>
          <p:cNvSpPr txBox="1"/>
          <p:nvPr/>
        </p:nvSpPr>
        <p:spPr>
          <a:xfrm>
            <a:off x="2346883" y="4915115"/>
            <a:ext cx="2011680" cy="640080"/>
          </a:xfrm>
          <a:prstGeom prst="rect">
            <a:avLst/>
          </a:prstGeom>
          <a:noFill/>
        </p:spPr>
        <p:txBody>
          <a:bodyPr rtlCol="0" wrap="none">
            <a:spAutoFit/>
          </a:bodyPr>
          <a:lstStyle>
            <a:defPPr>
              <a:defRPr lang="zh-CN"/>
            </a:defPPr>
            <a:lvl1pPr>
              <a:lnSpc>
                <a:spcPct val="150000"/>
              </a:lnSpc>
              <a:defRPr sz="24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defRPr>
            </a:lvl1pPr>
          </a:lstStyle>
          <a:p>
            <a:r>
              <a:rPr altLang="en-US" lang="zh-CN"/>
              <a:t>汇报人：小佑</a:t>
            </a:r>
          </a:p>
        </p:txBody>
      </p:sp>
      <p:sp>
        <p:nvSpPr>
          <p:cNvPr id="731" name="文本框 730"/>
          <p:cNvSpPr txBox="1"/>
          <p:nvPr/>
        </p:nvSpPr>
        <p:spPr>
          <a:xfrm>
            <a:off x="10758648" y="6350646"/>
            <a:ext cx="1398905" cy="335280"/>
          </a:xfrm>
          <a:prstGeom prst="rect">
            <a:avLst/>
          </a:prstGeom>
          <a:noFill/>
        </p:spPr>
        <p:txBody>
          <a:bodyPr rtlCol="0" wrap="none">
            <a:spAutoFit/>
          </a:bodyPr>
          <a:lstStyle/>
          <a:p>
            <a:r>
              <a:rPr altLang="en-US" lang="zh-CN" sz="16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蓝计划PPT</a:t>
            </a:r>
          </a:p>
        </p:txBody>
      </p:sp>
      <p:sp>
        <p:nvSpPr>
          <p:cNvPr id="1027" name="矩形 1026"/>
          <p:cNvSpPr/>
          <p:nvPr/>
        </p:nvSpPr>
        <p:spPr>
          <a:xfrm>
            <a:off x="2369107" y="4177535"/>
            <a:ext cx="4880888" cy="365760"/>
          </a:xfrm>
          <a:prstGeom prst="rect">
            <a:avLst/>
          </a:prstGeom>
        </p:spPr>
        <p:txBody>
          <a:bodyPr wrap="none">
            <a:spAutoFit/>
          </a:bodyPr>
          <a:lstStyle/>
          <a:p>
            <a:r>
              <a:rPr altLang="zh-CN" lang="en-US">
                <a:solidFill>
                  <a:schemeClr val="bg1">
                    <a:lumMod val="95000"/>
                  </a:schemeClr>
                </a:solidFill>
              </a:rPr>
              <a:t>We chat marketing reporting template powerpoint</a:t>
            </a:r>
          </a:p>
        </p:txBody>
      </p:sp>
    </p:spTree>
    <p:extLst>
      <p:ext uri="{BB962C8B-B14F-4D97-AF65-F5344CB8AC3E}">
        <p14:creationId val="164696147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4"/>
                                        </p:tgtEl>
                                        <p:attrNameLst>
                                          <p:attrName>style.visibility</p:attrName>
                                        </p:attrNameLst>
                                      </p:cBhvr>
                                      <p:to>
                                        <p:strVal val="visible"/>
                                      </p:to>
                                    </p:set>
                                    <p:anim calcmode="lin" valueType="num">
                                      <p:cBhvr>
                                        <p:cTn dur="500" fill="hold" id="10"/>
                                        <p:tgtEl>
                                          <p:spTgt spid="4"/>
                                        </p:tgtEl>
                                        <p:attrNameLst>
                                          <p:attrName>ppt_w</p:attrName>
                                        </p:attrNameLst>
                                      </p:cBhvr>
                                      <p:tavLst>
                                        <p:tav tm="0">
                                          <p:val>
                                            <p:fltVal val="0"/>
                                          </p:val>
                                        </p:tav>
                                        <p:tav tm="100000">
                                          <p:val>
                                            <p:strVal val="#ppt_w"/>
                                          </p:val>
                                        </p:tav>
                                      </p:tavLst>
                                    </p:anim>
                                    <p:anim calcmode="lin" valueType="num">
                                      <p:cBhvr>
                                        <p:cTn dur="500" fill="hold" id="11"/>
                                        <p:tgtEl>
                                          <p:spTgt spid="4"/>
                                        </p:tgtEl>
                                        <p:attrNameLst>
                                          <p:attrName>ppt_h</p:attrName>
                                        </p:attrNameLst>
                                      </p:cBhvr>
                                      <p:tavLst>
                                        <p:tav tm="0">
                                          <p:val>
                                            <p:fltVal val="0"/>
                                          </p:val>
                                        </p:tav>
                                        <p:tav tm="100000">
                                          <p:val>
                                            <p:strVal val="#ppt_h"/>
                                          </p:val>
                                        </p:tav>
                                      </p:tavLst>
                                    </p:anim>
                                    <p:animEffect filter="fade" transition="in">
                                      <p:cBhvr>
                                        <p:cTn dur="500" id="12"/>
                                        <p:tgtEl>
                                          <p:spTgt spid="4"/>
                                        </p:tgtEl>
                                      </p:cBhvr>
                                    </p:animEffect>
                                  </p:childTnLst>
                                </p:cTn>
                              </p:par>
                              <p:par>
                                <p:cTn fill="hold" grpId="0" id="13" nodeType="withEffect" presetClass="entr" presetID="41" presetSubtype="0">
                                  <p:stCondLst>
                                    <p:cond delay="0"/>
                                  </p:stCondLst>
                                  <p:iterate type="lt">
                                    <p:tmPct val="10000"/>
                                  </p:iterate>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6"/>
                                        </p:tgtEl>
                                        <p:attrNameLst>
                                          <p:attrName>ppt_y</p:attrName>
                                        </p:attrNameLst>
                                      </p:cBhvr>
                                      <p:tavLst>
                                        <p:tav tm="0">
                                          <p:val>
                                            <p:strVal val="#ppt_y"/>
                                          </p:val>
                                        </p:tav>
                                        <p:tav tm="100000">
                                          <p:val>
                                            <p:strVal val="#ppt_y"/>
                                          </p:val>
                                        </p:tav>
                                      </p:tavLst>
                                    </p:anim>
                                    <p:anim calcmode="lin" valueType="num">
                                      <p:cBhvr>
                                        <p:cTn dur="500" fill="hold" id="17"/>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6"/>
                                        </p:tgtEl>
                                      </p:cBhvr>
                                    </p:animEffect>
                                  </p:childTnLst>
                                </p:cTn>
                              </p:par>
                              <p:par>
                                <p:cTn fill="hold" grpId="0" id="20" nodeType="withEffect" presetClass="entr" presetID="41" presetSubtype="0">
                                  <p:stCondLst>
                                    <p:cond delay="0"/>
                                  </p:stCondLst>
                                  <p:iterate type="lt">
                                    <p:tmPct val="10000"/>
                                  </p:iterate>
                                  <p:childTnLst>
                                    <p:set>
                                      <p:cBhvr>
                                        <p:cTn dur="1" fill="hold" id="21">
                                          <p:stCondLst>
                                            <p:cond delay="0"/>
                                          </p:stCondLst>
                                        </p:cTn>
                                        <p:tgtEl>
                                          <p:spTgt spid="1027"/>
                                        </p:tgtEl>
                                        <p:attrNameLst>
                                          <p:attrName>style.visibility</p:attrName>
                                        </p:attrNameLst>
                                      </p:cBhvr>
                                      <p:to>
                                        <p:strVal val="visible"/>
                                      </p:to>
                                    </p:set>
                                    <p:anim calcmode="lin" valueType="num">
                                      <p:cBhvr>
                                        <p:cTn dur="250" fill="hold" id="22"/>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3"/>
                                        <p:tgtEl>
                                          <p:spTgt spid="1027"/>
                                        </p:tgtEl>
                                        <p:attrNameLst>
                                          <p:attrName>ppt_y</p:attrName>
                                        </p:attrNameLst>
                                      </p:cBhvr>
                                      <p:tavLst>
                                        <p:tav tm="0">
                                          <p:val>
                                            <p:strVal val="#ppt_y"/>
                                          </p:val>
                                        </p:tav>
                                        <p:tav tm="100000">
                                          <p:val>
                                            <p:strVal val="#ppt_y"/>
                                          </p:val>
                                        </p:tav>
                                      </p:tavLst>
                                    </p:anim>
                                    <p:anim calcmode="lin" valueType="num">
                                      <p:cBhvr>
                                        <p:cTn dur="250" fill="hold" id="24"/>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5"/>
                                        <p:tgtEl>
                                          <p:spTgt spid="102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6" tmFilter="0,0; .5, 1; 1, 1"/>
                                        <p:tgtEl>
                                          <p:spTgt spid="1027"/>
                                        </p:tgtEl>
                                      </p:cBhvr>
                                    </p:animEffect>
                                  </p:childTnLst>
                                </p:cTn>
                              </p:par>
                            </p:childTnLst>
                          </p:cTn>
                        </p:par>
                        <p:par>
                          <p:cTn fill="hold" id="27" nodeType="afterGroup">
                            <p:stCondLst>
                              <p:cond delay="500"/>
                            </p:stCondLst>
                            <p:childTnLst>
                              <p:par>
                                <p:cTn fill="hold" grpId="0" id="28" nodeType="afterEffect" presetClass="entr" presetID="41" presetSubtype="0">
                                  <p:stCondLst>
                                    <p:cond delay="0"/>
                                  </p:stCondLst>
                                  <p:iterate type="lt">
                                    <p:tmPct val="10000"/>
                                  </p:iterate>
                                  <p:childTnLst>
                                    <p:set>
                                      <p:cBhvr>
                                        <p:cTn dur="1" fill="hold" id="29">
                                          <p:stCondLst>
                                            <p:cond delay="0"/>
                                          </p:stCondLst>
                                        </p:cTn>
                                        <p:tgtEl>
                                          <p:spTgt spid="1024"/>
                                        </p:tgtEl>
                                        <p:attrNameLst>
                                          <p:attrName>style.visibility</p:attrName>
                                        </p:attrNameLst>
                                      </p:cBhvr>
                                      <p:to>
                                        <p:strVal val="visible"/>
                                      </p:to>
                                    </p:set>
                                    <p:anim calcmode="lin" valueType="num">
                                      <p:cBhvr>
                                        <p:cTn dur="500" fill="hold" id="30"/>
                                        <p:tgtEl>
                                          <p:spTgt spid="10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1024"/>
                                        </p:tgtEl>
                                        <p:attrNameLst>
                                          <p:attrName>ppt_y</p:attrName>
                                        </p:attrNameLst>
                                      </p:cBhvr>
                                      <p:tavLst>
                                        <p:tav tm="0">
                                          <p:val>
                                            <p:strVal val="#ppt_y"/>
                                          </p:val>
                                        </p:tav>
                                        <p:tav tm="100000">
                                          <p:val>
                                            <p:strVal val="#ppt_y"/>
                                          </p:val>
                                        </p:tav>
                                      </p:tavLst>
                                    </p:anim>
                                    <p:anim calcmode="lin" valueType="num">
                                      <p:cBhvr>
                                        <p:cTn dur="500" fill="hold" id="32"/>
                                        <p:tgtEl>
                                          <p:spTgt spid="10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10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1024"/>
                                        </p:tgtEl>
                                      </p:cBhvr>
                                    </p:animEffect>
                                  </p:childTnLst>
                                </p:cTn>
                              </p:par>
                            </p:childTnLst>
                          </p:cTn>
                        </p:par>
                        <p:par>
                          <p:cTn fill="hold" id="35" nodeType="afterGroup">
                            <p:stCondLst>
                              <p:cond delay="1000"/>
                            </p:stCondLst>
                            <p:childTnLst>
                              <p:par>
                                <p:cTn fill="hold" grpId="0" id="36" nodeType="afterEffect" presetClass="entr" presetID="2" presetSubtype="4">
                                  <p:stCondLst>
                                    <p:cond delay="0"/>
                                  </p:stCondLst>
                                  <p:iterate type="lt">
                                    <p:tmPct val="10000"/>
                                  </p:iterate>
                                  <p:childTnLst>
                                    <p:set>
                                      <p:cBhvr>
                                        <p:cTn dur="1" fill="hold" id="37">
                                          <p:stCondLst>
                                            <p:cond delay="0"/>
                                          </p:stCondLst>
                                        </p:cTn>
                                        <p:tgtEl>
                                          <p:spTgt spid="731"/>
                                        </p:tgtEl>
                                        <p:attrNameLst>
                                          <p:attrName>style.visibility</p:attrName>
                                        </p:attrNameLst>
                                      </p:cBhvr>
                                      <p:to>
                                        <p:strVal val="visible"/>
                                      </p:to>
                                    </p:set>
                                    <p:anim calcmode="lin" valueType="num">
                                      <p:cBhvr additive="base">
                                        <p:cTn dur="500" fill="hold" id="38"/>
                                        <p:tgtEl>
                                          <p:spTgt spid="731"/>
                                        </p:tgtEl>
                                        <p:attrNameLst>
                                          <p:attrName>ppt_x</p:attrName>
                                        </p:attrNameLst>
                                      </p:cBhvr>
                                      <p:tavLst>
                                        <p:tav tm="0">
                                          <p:val>
                                            <p:strVal val="#ppt_x"/>
                                          </p:val>
                                        </p:tav>
                                        <p:tav tm="100000">
                                          <p:val>
                                            <p:strVal val="#ppt_x"/>
                                          </p:val>
                                        </p:tav>
                                      </p:tavLst>
                                    </p:anim>
                                    <p:anim calcmode="lin" valueType="num">
                                      <p:cBhvr additive="base">
                                        <p:cTn dur="500" fill="hold" id="39"/>
                                        <p:tgtEl>
                                          <p:spTgt spid="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1024"/>
      <p:bldP grpId="0" spid="731"/>
      <p:bldP grpId="0" spid="102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057274" y="161236"/>
              <a:ext cx="1605280" cy="518160"/>
            </a:xfrm>
            <a:prstGeom prst="rect">
              <a:avLst/>
            </a:prstGeom>
            <a:noFill/>
          </p:spPr>
          <p:txBody>
            <a:bodyPr rtlCol="0"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我是标题</a:t>
              </a:r>
            </a:p>
          </p:txBody>
        </p:sp>
      </p:grpSp>
      <p:pic>
        <p:nvPicPr>
          <p:cNvPr id="9" name="图片 8"/>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graphicFrame>
        <p:nvGraphicFramePr>
          <p:cNvPr id="7" name="图表 6"/>
          <p:cNvGraphicFramePr/>
          <p:nvPr>
            <p:extLst>
              <p:ext uri="{D42A27DB-BD31-4B8C-83A1-F6EECF244321}">
                <p14:modId val="955581277"/>
              </p:ext>
            </p:extLst>
          </p:nvPr>
        </p:nvGraphicFramePr>
        <p:xfrm>
          <a:off x="4765675" y="998395"/>
          <a:ext cx="8128000" cy="5418667"/>
        </p:xfrm>
        <a:graphic>
          <a:graphicData uri="http://schemas.openxmlformats.org/drawingml/2006/chart">
            <c:chart xmlns:c="http://schemas.openxmlformats.org/drawingml/2006/chart" r:id="rId3"/>
          </a:graphicData>
        </a:graphic>
      </p:graphicFrame>
      <p:sp>
        <p:nvSpPr>
          <p:cNvPr id="11" name="矩形 10"/>
          <p:cNvSpPr/>
          <p:nvPr/>
        </p:nvSpPr>
        <p:spPr>
          <a:xfrm>
            <a:off x="1597276" y="2432135"/>
            <a:ext cx="220853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完成目标XXXXXXX</a:t>
            </a:r>
          </a:p>
        </p:txBody>
      </p:sp>
      <p:grpSp>
        <p:nvGrpSpPr>
          <p:cNvPr id="19" name="组合 18"/>
          <p:cNvGrpSpPr/>
          <p:nvPr/>
        </p:nvGrpSpPr>
        <p:grpSpPr>
          <a:xfrm>
            <a:off x="1157288" y="2432135"/>
            <a:ext cx="374650" cy="374650"/>
            <a:chOff x="1306284" y="2771259"/>
            <a:chExt cx="374650" cy="374650"/>
          </a:xfrm>
        </p:grpSpPr>
        <p:sp>
          <p:nvSpPr>
            <p:cNvPr id="8" name="椭圆 7"/>
            <p:cNvSpPr/>
            <p:nvPr/>
          </p:nvSpPr>
          <p:spPr>
            <a:xfrm>
              <a:off x="1306284" y="2771259"/>
              <a:ext cx="374650" cy="374650"/>
            </a:xfrm>
            <a:prstGeom prst="ellipse">
              <a:avLst/>
            </a:prstGeom>
            <a:solidFill>
              <a:srgbClr val="3FB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380016" y="2880823"/>
              <a:ext cx="230818" cy="154232"/>
              <a:chOff x="1262857" y="2149230"/>
              <a:chExt cx="230818" cy="154232"/>
            </a:xfrm>
          </p:grpSpPr>
          <p:cxnSp>
            <p:nvCxnSpPr>
              <p:cNvPr id="13" name="直接连接符 12"/>
              <p:cNvCxnSpPr/>
              <p:nvPr/>
            </p:nvCxnSpPr>
            <p:spPr>
              <a:xfrm>
                <a:off x="1262857" y="2214700"/>
                <a:ext cx="83729" cy="83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339443" y="2149230"/>
                <a:ext cx="154232" cy="1542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 name="矩形 19"/>
          <p:cNvSpPr/>
          <p:nvPr/>
        </p:nvSpPr>
        <p:spPr>
          <a:xfrm>
            <a:off x="1597276" y="3046695"/>
            <a:ext cx="21894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执行中的目标XXXX</a:t>
            </a:r>
          </a:p>
        </p:txBody>
      </p:sp>
      <p:grpSp>
        <p:nvGrpSpPr>
          <p:cNvPr id="59" name="组合 58"/>
          <p:cNvGrpSpPr/>
          <p:nvPr/>
        </p:nvGrpSpPr>
        <p:grpSpPr>
          <a:xfrm>
            <a:off x="1164908" y="3046695"/>
            <a:ext cx="374650" cy="374650"/>
            <a:chOff x="1114225" y="3338396"/>
            <a:chExt cx="374650" cy="374650"/>
          </a:xfrm>
        </p:grpSpPr>
        <p:sp>
          <p:nvSpPr>
            <p:cNvPr id="27" name="椭圆 26"/>
            <p:cNvSpPr/>
            <p:nvPr/>
          </p:nvSpPr>
          <p:spPr>
            <a:xfrm>
              <a:off x="1114225" y="3338396"/>
              <a:ext cx="374650" cy="37465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p:cNvCxnSpPr/>
            <p:nvPr/>
          </p:nvCxnSpPr>
          <p:spPr>
            <a:xfrm flipH="1">
              <a:off x="1301550" y="3415892"/>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1301550" y="3479463"/>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1589656" y="3655937"/>
            <a:ext cx="21894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未完成的目标XXXX</a:t>
            </a:r>
          </a:p>
        </p:txBody>
      </p:sp>
      <p:grpSp>
        <p:nvGrpSpPr>
          <p:cNvPr id="58" name="组合 57"/>
          <p:cNvGrpSpPr/>
          <p:nvPr/>
        </p:nvGrpSpPr>
        <p:grpSpPr>
          <a:xfrm>
            <a:off x="1164908" y="3655937"/>
            <a:ext cx="374650" cy="374650"/>
            <a:chOff x="1114225" y="3947638"/>
            <a:chExt cx="374650" cy="374650"/>
          </a:xfrm>
        </p:grpSpPr>
        <p:sp>
          <p:nvSpPr>
            <p:cNvPr id="45" name="椭圆 44"/>
            <p:cNvSpPr/>
            <p:nvPr/>
          </p:nvSpPr>
          <p:spPr>
            <a:xfrm>
              <a:off x="1114225" y="3947638"/>
              <a:ext cx="374650" cy="374650"/>
            </a:xfrm>
            <a:prstGeom prst="ellipse">
              <a:avLst/>
            </a:prstGeom>
            <a:solidFill>
              <a:srgbClr val="F86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6" name="直接连接符 45"/>
            <p:cNvCxnSpPr/>
            <p:nvPr/>
          </p:nvCxnSpPr>
          <p:spPr>
            <a:xfrm flipH="1">
              <a:off x="1301550" y="4214839"/>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1301550" y="4019610"/>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1589656" y="4239338"/>
            <a:ext cx="211963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延期的目标XXXXX</a:t>
            </a:r>
          </a:p>
        </p:txBody>
      </p:sp>
      <p:grpSp>
        <p:nvGrpSpPr>
          <p:cNvPr id="57" name="组合 56"/>
          <p:cNvGrpSpPr/>
          <p:nvPr/>
        </p:nvGrpSpPr>
        <p:grpSpPr>
          <a:xfrm>
            <a:off x="1157288" y="4239338"/>
            <a:ext cx="374650" cy="374650"/>
            <a:chOff x="1106605" y="4531039"/>
            <a:chExt cx="374650" cy="374650"/>
          </a:xfrm>
        </p:grpSpPr>
        <p:sp>
          <p:nvSpPr>
            <p:cNvPr id="49" name="椭圆 48"/>
            <p:cNvSpPr/>
            <p:nvPr/>
          </p:nvSpPr>
          <p:spPr>
            <a:xfrm>
              <a:off x="1106605" y="4531039"/>
              <a:ext cx="374650" cy="374650"/>
            </a:xfrm>
            <a:prstGeom prst="ellipse">
              <a:avLst/>
            </a:pr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p:nvPr/>
          </p:nvCxnSpPr>
          <p:spPr>
            <a:xfrm>
              <a:off x="1289167" y="4715726"/>
              <a:ext cx="93600" cy="324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293930" y="4610154"/>
              <a:ext cx="0" cy="1126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417215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ppt_y</p:attrName>
                                        </p:attrNameLst>
                                      </p:cBhvr>
                                      <p:tavLst>
                                        <p:tav tm="0">
                                          <p:val>
                                            <p:strVal val="#ppt_y-#ppt_h*1.125000"/>
                                          </p:val>
                                        </p:tav>
                                        <p:tav tm="100000">
                                          <p:val>
                                            <p:strVal val="#ppt_y"/>
                                          </p:val>
                                        </p:tav>
                                      </p:tavLst>
                                    </p:anim>
                                    <p:animEffect filter="wipe(down)" transition="in">
                                      <p:cBhvr>
                                        <p:cTn dur="500" id="8"/>
                                        <p:tgtEl>
                                          <p:spTgt spid="2"/>
                                        </p:tgtEl>
                                      </p:cBhvr>
                                    </p:animEffect>
                                  </p:childTnLst>
                                </p:cTn>
                              </p:par>
                              <p:par>
                                <p:cTn fill="hold" grpId="0" id="9" nodeType="withEffect" presetClass="entr" presetID="21"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heel(1)" transition="in">
                                      <p:cBhvr>
                                        <p:cTn dur="1000" id="11"/>
                                        <p:tgtEl>
                                          <p:spTgt spid="7"/>
                                        </p:tgtEl>
                                      </p:cBhvr>
                                    </p:animEffect>
                                  </p:childTnLst>
                                </p:cTn>
                              </p:par>
                            </p:childTnLst>
                          </p:cTn>
                        </p:par>
                        <p:par>
                          <p:cTn fill="hold" id="12" nodeType="afterGroup">
                            <p:stCondLst>
                              <p:cond delay="1000"/>
                            </p:stCondLst>
                            <p:childTnLst>
                              <p:par>
                                <p:cTn fill="hold" id="13" nodeType="afterEffect" presetClass="entr" presetID="23" presetSubtype="36">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p:cTn dur="300" fill="hold" id="15"/>
                                        <p:tgtEl>
                                          <p:spTgt spid="19"/>
                                        </p:tgtEl>
                                        <p:attrNameLst>
                                          <p:attrName>ppt_w</p:attrName>
                                        </p:attrNameLst>
                                      </p:cBhvr>
                                      <p:tavLst>
                                        <p:tav tm="0">
                                          <p:val>
                                            <p:strVal val="(6*min(max(#ppt_w*#ppt_h,.3),1)-7.4)/-.7*#ppt_w"/>
                                          </p:val>
                                        </p:tav>
                                        <p:tav tm="100000">
                                          <p:val>
                                            <p:strVal val="#ppt_w"/>
                                          </p:val>
                                        </p:tav>
                                      </p:tavLst>
                                    </p:anim>
                                    <p:anim calcmode="lin" valueType="num">
                                      <p:cBhvr>
                                        <p:cTn dur="300" fill="hold" id="16"/>
                                        <p:tgtEl>
                                          <p:spTgt spid="19"/>
                                        </p:tgtEl>
                                        <p:attrNameLst>
                                          <p:attrName>ppt_h</p:attrName>
                                        </p:attrNameLst>
                                      </p:cBhvr>
                                      <p:tavLst>
                                        <p:tav tm="0">
                                          <p:val>
                                            <p:strVal val="(6*min(max(#ppt_w*#ppt_h,.3),1)-7.4)/-.7*#ppt_h"/>
                                          </p:val>
                                        </p:tav>
                                        <p:tav tm="100000">
                                          <p:val>
                                            <p:strVal val="#ppt_h"/>
                                          </p:val>
                                        </p:tav>
                                      </p:tavLst>
                                    </p:anim>
                                    <p:anim calcmode="lin" valueType="num">
                                      <p:cBhvr>
                                        <p:cTn dur="300" fill="hold" id="17"/>
                                        <p:tgtEl>
                                          <p:spTgt spid="19"/>
                                        </p:tgtEl>
                                        <p:attrNameLst>
                                          <p:attrName>ppt_x</p:attrName>
                                        </p:attrNameLst>
                                      </p:cBhvr>
                                      <p:tavLst>
                                        <p:tav tm="0">
                                          <p:val>
                                            <p:fltVal val="0.5"/>
                                          </p:val>
                                        </p:tav>
                                        <p:tav tm="100000">
                                          <p:val>
                                            <p:strVal val="#ppt_x"/>
                                          </p:val>
                                        </p:tav>
                                      </p:tavLst>
                                    </p:anim>
                                    <p:anim calcmode="lin" valueType="num">
                                      <p:cBhvr>
                                        <p:cTn dur="300" fill="hold" id="18"/>
                                        <p:tgtEl>
                                          <p:spTgt spid="19"/>
                                        </p:tgtEl>
                                        <p:attrNameLst>
                                          <p:attrName>ppt_y</p:attrName>
                                        </p:attrNameLst>
                                      </p:cBhvr>
                                      <p:tavLst>
                                        <p:tav tm="0">
                                          <p:val>
                                            <p:strVal val="1+(6*min(max(#ppt_w*#ppt_h,.3),1)-7.4)/-.7*#ppt_h/2"/>
                                          </p:val>
                                        </p:tav>
                                        <p:tav tm="100000">
                                          <p:val>
                                            <p:strVal val="#ppt_y"/>
                                          </p:val>
                                        </p:tav>
                                      </p:tavLst>
                                    </p:anim>
                                  </p:childTnLst>
                                </p:cTn>
                              </p:par>
                            </p:childTnLst>
                          </p:cTn>
                        </p:par>
                        <p:par>
                          <p:cTn fill="hold" id="19" nodeType="afterGroup">
                            <p:stCondLst>
                              <p:cond delay="1300"/>
                            </p:stCondLst>
                            <p:childTnLst>
                              <p:par>
                                <p:cTn fill="hold" grpId="0" id="20" nodeType="afterEffect" presetClass="entr" presetID="10" presetSubtype="0">
                                  <p:stCondLst>
                                    <p:cond delay="0"/>
                                  </p:stCondLst>
                                  <p:iterate type="lt">
                                    <p:tmPct val="20000"/>
                                  </p:iterate>
                                  <p:childTnLst>
                                    <p:set>
                                      <p:cBhvr>
                                        <p:cTn dur="1" fill="hold" id="21">
                                          <p:stCondLst>
                                            <p:cond delay="0"/>
                                          </p:stCondLst>
                                        </p:cTn>
                                        <p:tgtEl>
                                          <p:spTgt spid="11"/>
                                        </p:tgtEl>
                                        <p:attrNameLst>
                                          <p:attrName>style.visibility</p:attrName>
                                        </p:attrNameLst>
                                      </p:cBhvr>
                                      <p:to>
                                        <p:strVal val="visible"/>
                                      </p:to>
                                    </p:set>
                                    <p:animEffect filter="fade" transition="in">
                                      <p:cBhvr>
                                        <p:cTn dur="300" id="22"/>
                                        <p:tgtEl>
                                          <p:spTgt spid="11"/>
                                        </p:tgtEl>
                                      </p:cBhvr>
                                    </p:animEffect>
                                  </p:childTnLst>
                                </p:cTn>
                              </p:par>
                            </p:childTnLst>
                          </p:cTn>
                        </p:par>
                        <p:par>
                          <p:cTn fill="hold" id="23" nodeType="afterGroup">
                            <p:stCondLst>
                              <p:cond delay="1600"/>
                            </p:stCondLst>
                            <p:childTnLst>
                              <p:par>
                                <p:cTn fill="hold" id="24" nodeType="afterEffect" presetClass="entr" presetID="23" presetSubtype="36">
                                  <p:stCondLst>
                                    <p:cond delay="0"/>
                                  </p:stCondLst>
                                  <p:childTnLst>
                                    <p:set>
                                      <p:cBhvr>
                                        <p:cTn dur="1" fill="hold" id="25">
                                          <p:stCondLst>
                                            <p:cond delay="0"/>
                                          </p:stCondLst>
                                        </p:cTn>
                                        <p:tgtEl>
                                          <p:spTgt spid="59"/>
                                        </p:tgtEl>
                                        <p:attrNameLst>
                                          <p:attrName>style.visibility</p:attrName>
                                        </p:attrNameLst>
                                      </p:cBhvr>
                                      <p:to>
                                        <p:strVal val="visible"/>
                                      </p:to>
                                    </p:set>
                                    <p:anim calcmode="lin" valueType="num">
                                      <p:cBhvr>
                                        <p:cTn dur="300" fill="hold" id="26"/>
                                        <p:tgtEl>
                                          <p:spTgt spid="59"/>
                                        </p:tgtEl>
                                        <p:attrNameLst>
                                          <p:attrName>ppt_w</p:attrName>
                                        </p:attrNameLst>
                                      </p:cBhvr>
                                      <p:tavLst>
                                        <p:tav tm="0">
                                          <p:val>
                                            <p:strVal val="(6*min(max(#ppt_w*#ppt_h,.3),1)-7.4)/-.7*#ppt_w"/>
                                          </p:val>
                                        </p:tav>
                                        <p:tav tm="100000">
                                          <p:val>
                                            <p:strVal val="#ppt_w"/>
                                          </p:val>
                                        </p:tav>
                                      </p:tavLst>
                                    </p:anim>
                                    <p:anim calcmode="lin" valueType="num">
                                      <p:cBhvr>
                                        <p:cTn dur="300" fill="hold" id="27"/>
                                        <p:tgtEl>
                                          <p:spTgt spid="59"/>
                                        </p:tgtEl>
                                        <p:attrNameLst>
                                          <p:attrName>ppt_h</p:attrName>
                                        </p:attrNameLst>
                                      </p:cBhvr>
                                      <p:tavLst>
                                        <p:tav tm="0">
                                          <p:val>
                                            <p:strVal val="(6*min(max(#ppt_w*#ppt_h,.3),1)-7.4)/-.7*#ppt_h"/>
                                          </p:val>
                                        </p:tav>
                                        <p:tav tm="100000">
                                          <p:val>
                                            <p:strVal val="#ppt_h"/>
                                          </p:val>
                                        </p:tav>
                                      </p:tavLst>
                                    </p:anim>
                                    <p:anim calcmode="lin" valueType="num">
                                      <p:cBhvr>
                                        <p:cTn dur="300" fill="hold" id="28"/>
                                        <p:tgtEl>
                                          <p:spTgt spid="59"/>
                                        </p:tgtEl>
                                        <p:attrNameLst>
                                          <p:attrName>ppt_x</p:attrName>
                                        </p:attrNameLst>
                                      </p:cBhvr>
                                      <p:tavLst>
                                        <p:tav tm="0">
                                          <p:val>
                                            <p:fltVal val="0.5"/>
                                          </p:val>
                                        </p:tav>
                                        <p:tav tm="100000">
                                          <p:val>
                                            <p:strVal val="#ppt_x"/>
                                          </p:val>
                                        </p:tav>
                                      </p:tavLst>
                                    </p:anim>
                                    <p:anim calcmode="lin" valueType="num">
                                      <p:cBhvr>
                                        <p:cTn dur="300" fill="hold" id="29"/>
                                        <p:tgtEl>
                                          <p:spTgt spid="59"/>
                                        </p:tgtEl>
                                        <p:attrNameLst>
                                          <p:attrName>ppt_y</p:attrName>
                                        </p:attrNameLst>
                                      </p:cBhvr>
                                      <p:tavLst>
                                        <p:tav tm="0">
                                          <p:val>
                                            <p:strVal val="1+(6*min(max(#ppt_w*#ppt_h,.3),1)-7.4)/-.7*#ppt_h/2"/>
                                          </p:val>
                                        </p:tav>
                                        <p:tav tm="100000">
                                          <p:val>
                                            <p:strVal val="#ppt_y"/>
                                          </p:val>
                                        </p:tav>
                                      </p:tavLst>
                                    </p:anim>
                                  </p:childTnLst>
                                </p:cTn>
                              </p:par>
                            </p:childTnLst>
                          </p:cTn>
                        </p:par>
                        <p:par>
                          <p:cTn fill="hold" id="30" nodeType="afterGroup">
                            <p:stCondLst>
                              <p:cond delay="1900"/>
                            </p:stCondLst>
                            <p:childTnLst>
                              <p:par>
                                <p:cTn fill="hold" grpId="0" id="31" nodeType="afterEffect" presetClass="entr" presetID="10" presetSubtype="0">
                                  <p:stCondLst>
                                    <p:cond delay="0"/>
                                  </p:stCondLst>
                                  <p:iterate type="lt">
                                    <p:tmPct val="20000"/>
                                  </p:iterate>
                                  <p:childTnLst>
                                    <p:set>
                                      <p:cBhvr>
                                        <p:cTn dur="1" fill="hold" id="32">
                                          <p:stCondLst>
                                            <p:cond delay="0"/>
                                          </p:stCondLst>
                                        </p:cTn>
                                        <p:tgtEl>
                                          <p:spTgt spid="20"/>
                                        </p:tgtEl>
                                        <p:attrNameLst>
                                          <p:attrName>style.visibility</p:attrName>
                                        </p:attrNameLst>
                                      </p:cBhvr>
                                      <p:to>
                                        <p:strVal val="visible"/>
                                      </p:to>
                                    </p:set>
                                    <p:animEffect filter="fade" transition="in">
                                      <p:cBhvr>
                                        <p:cTn dur="300" id="33"/>
                                        <p:tgtEl>
                                          <p:spTgt spid="20"/>
                                        </p:tgtEl>
                                      </p:cBhvr>
                                    </p:animEffect>
                                  </p:childTnLst>
                                </p:cTn>
                              </p:par>
                            </p:childTnLst>
                          </p:cTn>
                        </p:par>
                        <p:par>
                          <p:cTn fill="hold" id="34" nodeType="afterGroup">
                            <p:stCondLst>
                              <p:cond delay="2200"/>
                            </p:stCondLst>
                            <p:childTnLst>
                              <p:par>
                                <p:cTn fill="hold" id="35" nodeType="afterEffect" presetClass="entr" presetID="23" presetSubtype="36">
                                  <p:stCondLst>
                                    <p:cond delay="0"/>
                                  </p:stCondLst>
                                  <p:childTnLst>
                                    <p:set>
                                      <p:cBhvr>
                                        <p:cTn dur="1" fill="hold" id="36">
                                          <p:stCondLst>
                                            <p:cond delay="0"/>
                                          </p:stCondLst>
                                        </p:cTn>
                                        <p:tgtEl>
                                          <p:spTgt spid="58"/>
                                        </p:tgtEl>
                                        <p:attrNameLst>
                                          <p:attrName>style.visibility</p:attrName>
                                        </p:attrNameLst>
                                      </p:cBhvr>
                                      <p:to>
                                        <p:strVal val="visible"/>
                                      </p:to>
                                    </p:set>
                                    <p:anim calcmode="lin" valueType="num">
                                      <p:cBhvr>
                                        <p:cTn dur="300" fill="hold" id="37"/>
                                        <p:tgtEl>
                                          <p:spTgt spid="58"/>
                                        </p:tgtEl>
                                        <p:attrNameLst>
                                          <p:attrName>ppt_w</p:attrName>
                                        </p:attrNameLst>
                                      </p:cBhvr>
                                      <p:tavLst>
                                        <p:tav tm="0">
                                          <p:val>
                                            <p:strVal val="(6*min(max(#ppt_w*#ppt_h,.3),1)-7.4)/-.7*#ppt_w"/>
                                          </p:val>
                                        </p:tav>
                                        <p:tav tm="100000">
                                          <p:val>
                                            <p:strVal val="#ppt_w"/>
                                          </p:val>
                                        </p:tav>
                                      </p:tavLst>
                                    </p:anim>
                                    <p:anim calcmode="lin" valueType="num">
                                      <p:cBhvr>
                                        <p:cTn dur="300" fill="hold" id="38"/>
                                        <p:tgtEl>
                                          <p:spTgt spid="58"/>
                                        </p:tgtEl>
                                        <p:attrNameLst>
                                          <p:attrName>ppt_h</p:attrName>
                                        </p:attrNameLst>
                                      </p:cBhvr>
                                      <p:tavLst>
                                        <p:tav tm="0">
                                          <p:val>
                                            <p:strVal val="(6*min(max(#ppt_w*#ppt_h,.3),1)-7.4)/-.7*#ppt_h"/>
                                          </p:val>
                                        </p:tav>
                                        <p:tav tm="100000">
                                          <p:val>
                                            <p:strVal val="#ppt_h"/>
                                          </p:val>
                                        </p:tav>
                                      </p:tavLst>
                                    </p:anim>
                                    <p:anim calcmode="lin" valueType="num">
                                      <p:cBhvr>
                                        <p:cTn dur="300" fill="hold" id="39"/>
                                        <p:tgtEl>
                                          <p:spTgt spid="58"/>
                                        </p:tgtEl>
                                        <p:attrNameLst>
                                          <p:attrName>ppt_x</p:attrName>
                                        </p:attrNameLst>
                                      </p:cBhvr>
                                      <p:tavLst>
                                        <p:tav tm="0">
                                          <p:val>
                                            <p:fltVal val="0.5"/>
                                          </p:val>
                                        </p:tav>
                                        <p:tav tm="100000">
                                          <p:val>
                                            <p:strVal val="#ppt_x"/>
                                          </p:val>
                                        </p:tav>
                                      </p:tavLst>
                                    </p:anim>
                                    <p:anim calcmode="lin" valueType="num">
                                      <p:cBhvr>
                                        <p:cTn dur="300" fill="hold" id="40"/>
                                        <p:tgtEl>
                                          <p:spTgt spid="58"/>
                                        </p:tgtEl>
                                        <p:attrNameLst>
                                          <p:attrName>ppt_y</p:attrName>
                                        </p:attrNameLst>
                                      </p:cBhvr>
                                      <p:tavLst>
                                        <p:tav tm="0">
                                          <p:val>
                                            <p:strVal val="1+(6*min(max(#ppt_w*#ppt_h,.3),1)-7.4)/-.7*#ppt_h/2"/>
                                          </p:val>
                                        </p:tav>
                                        <p:tav tm="100000">
                                          <p:val>
                                            <p:strVal val="#ppt_y"/>
                                          </p:val>
                                        </p:tav>
                                      </p:tavLst>
                                    </p:anim>
                                  </p:childTnLst>
                                </p:cTn>
                              </p:par>
                            </p:childTnLst>
                          </p:cTn>
                        </p:par>
                        <p:par>
                          <p:cTn fill="hold" id="41" nodeType="afterGroup">
                            <p:stCondLst>
                              <p:cond delay="2500"/>
                            </p:stCondLst>
                            <p:childTnLst>
                              <p:par>
                                <p:cTn fill="hold" grpId="0" id="42" nodeType="afterEffect" presetClass="entr" presetID="10" presetSubtype="0">
                                  <p:stCondLst>
                                    <p:cond delay="0"/>
                                  </p:stCondLst>
                                  <p:iterate type="lt">
                                    <p:tmPct val="20000"/>
                                  </p:iterate>
                                  <p:childTnLst>
                                    <p:set>
                                      <p:cBhvr>
                                        <p:cTn dur="1" fill="hold" id="43">
                                          <p:stCondLst>
                                            <p:cond delay="0"/>
                                          </p:stCondLst>
                                        </p:cTn>
                                        <p:tgtEl>
                                          <p:spTgt spid="44"/>
                                        </p:tgtEl>
                                        <p:attrNameLst>
                                          <p:attrName>style.visibility</p:attrName>
                                        </p:attrNameLst>
                                      </p:cBhvr>
                                      <p:to>
                                        <p:strVal val="visible"/>
                                      </p:to>
                                    </p:set>
                                    <p:animEffect filter="fade" transition="in">
                                      <p:cBhvr>
                                        <p:cTn dur="300" id="44"/>
                                        <p:tgtEl>
                                          <p:spTgt spid="44"/>
                                        </p:tgtEl>
                                      </p:cBhvr>
                                    </p:animEffect>
                                  </p:childTnLst>
                                </p:cTn>
                              </p:par>
                            </p:childTnLst>
                          </p:cTn>
                        </p:par>
                        <p:par>
                          <p:cTn fill="hold" id="45" nodeType="afterGroup">
                            <p:stCondLst>
                              <p:cond delay="2800"/>
                            </p:stCondLst>
                            <p:childTnLst>
                              <p:par>
                                <p:cTn fill="hold" id="46" nodeType="afterEffect" presetClass="entr" presetID="23" presetSubtype="36">
                                  <p:stCondLst>
                                    <p:cond delay="0"/>
                                  </p:stCondLst>
                                  <p:childTnLst>
                                    <p:set>
                                      <p:cBhvr>
                                        <p:cTn dur="1" fill="hold" id="47">
                                          <p:stCondLst>
                                            <p:cond delay="0"/>
                                          </p:stCondLst>
                                        </p:cTn>
                                        <p:tgtEl>
                                          <p:spTgt spid="57"/>
                                        </p:tgtEl>
                                        <p:attrNameLst>
                                          <p:attrName>style.visibility</p:attrName>
                                        </p:attrNameLst>
                                      </p:cBhvr>
                                      <p:to>
                                        <p:strVal val="visible"/>
                                      </p:to>
                                    </p:set>
                                    <p:anim calcmode="lin" valueType="num">
                                      <p:cBhvr>
                                        <p:cTn dur="300" fill="hold" id="48"/>
                                        <p:tgtEl>
                                          <p:spTgt spid="57"/>
                                        </p:tgtEl>
                                        <p:attrNameLst>
                                          <p:attrName>ppt_w</p:attrName>
                                        </p:attrNameLst>
                                      </p:cBhvr>
                                      <p:tavLst>
                                        <p:tav tm="0">
                                          <p:val>
                                            <p:strVal val="(6*min(max(#ppt_w*#ppt_h,.3),1)-7.4)/-.7*#ppt_w"/>
                                          </p:val>
                                        </p:tav>
                                        <p:tav tm="100000">
                                          <p:val>
                                            <p:strVal val="#ppt_w"/>
                                          </p:val>
                                        </p:tav>
                                      </p:tavLst>
                                    </p:anim>
                                    <p:anim calcmode="lin" valueType="num">
                                      <p:cBhvr>
                                        <p:cTn dur="300" fill="hold" id="49"/>
                                        <p:tgtEl>
                                          <p:spTgt spid="57"/>
                                        </p:tgtEl>
                                        <p:attrNameLst>
                                          <p:attrName>ppt_h</p:attrName>
                                        </p:attrNameLst>
                                      </p:cBhvr>
                                      <p:tavLst>
                                        <p:tav tm="0">
                                          <p:val>
                                            <p:strVal val="(6*min(max(#ppt_w*#ppt_h,.3),1)-7.4)/-.7*#ppt_h"/>
                                          </p:val>
                                        </p:tav>
                                        <p:tav tm="100000">
                                          <p:val>
                                            <p:strVal val="#ppt_h"/>
                                          </p:val>
                                        </p:tav>
                                      </p:tavLst>
                                    </p:anim>
                                    <p:anim calcmode="lin" valueType="num">
                                      <p:cBhvr>
                                        <p:cTn dur="300" fill="hold" id="50"/>
                                        <p:tgtEl>
                                          <p:spTgt spid="57"/>
                                        </p:tgtEl>
                                        <p:attrNameLst>
                                          <p:attrName>ppt_x</p:attrName>
                                        </p:attrNameLst>
                                      </p:cBhvr>
                                      <p:tavLst>
                                        <p:tav tm="0">
                                          <p:val>
                                            <p:fltVal val="0.5"/>
                                          </p:val>
                                        </p:tav>
                                        <p:tav tm="100000">
                                          <p:val>
                                            <p:strVal val="#ppt_x"/>
                                          </p:val>
                                        </p:tav>
                                      </p:tavLst>
                                    </p:anim>
                                    <p:anim calcmode="lin" valueType="num">
                                      <p:cBhvr>
                                        <p:cTn dur="300" fill="hold" id="51"/>
                                        <p:tgtEl>
                                          <p:spTgt spid="57"/>
                                        </p:tgtEl>
                                        <p:attrNameLst>
                                          <p:attrName>ppt_y</p:attrName>
                                        </p:attrNameLst>
                                      </p:cBhvr>
                                      <p:tavLst>
                                        <p:tav tm="0">
                                          <p:val>
                                            <p:strVal val="1+(6*min(max(#ppt_w*#ppt_h,.3),1)-7.4)/-.7*#ppt_h/2"/>
                                          </p:val>
                                        </p:tav>
                                        <p:tav tm="100000">
                                          <p:val>
                                            <p:strVal val="#ppt_y"/>
                                          </p:val>
                                        </p:tav>
                                      </p:tavLst>
                                    </p:anim>
                                  </p:childTnLst>
                                </p:cTn>
                              </p:par>
                            </p:childTnLst>
                          </p:cTn>
                        </p:par>
                        <p:par>
                          <p:cTn fill="hold" id="52" nodeType="afterGroup">
                            <p:stCondLst>
                              <p:cond delay="3100"/>
                            </p:stCondLst>
                            <p:childTnLst>
                              <p:par>
                                <p:cTn fill="hold" grpId="0" id="53" nodeType="afterEffect" presetClass="entr" presetID="10" presetSubtype="0">
                                  <p:stCondLst>
                                    <p:cond delay="0"/>
                                  </p:stCondLst>
                                  <p:iterate type="lt">
                                    <p:tmPct val="20000"/>
                                  </p:iterate>
                                  <p:childTnLst>
                                    <p:set>
                                      <p:cBhvr>
                                        <p:cTn dur="1" fill="hold" id="54">
                                          <p:stCondLst>
                                            <p:cond delay="0"/>
                                          </p:stCondLst>
                                        </p:cTn>
                                        <p:tgtEl>
                                          <p:spTgt spid="48"/>
                                        </p:tgtEl>
                                        <p:attrNameLst>
                                          <p:attrName>style.visibility</p:attrName>
                                        </p:attrNameLst>
                                      </p:cBhvr>
                                      <p:to>
                                        <p:strVal val="visible"/>
                                      </p:to>
                                    </p:set>
                                    <p:animEffect filter="fade" transition="in">
                                      <p:cBhvr>
                                        <p:cTn dur="300" id="5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0"/>
      <p:bldP grpId="0" spid="44"/>
      <p:bldP grpId="0" spid="48"/>
      <p:bldGraphic grpId="0" spid="7">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0" y="2458099"/>
            <a:ext cx="12192000" cy="2146300"/>
          </a:xfrm>
          <a:prstGeom prst="rect">
            <a:avLst/>
          </a:prstGeom>
        </p:spPr>
      </p:pic>
      <p:sp>
        <p:nvSpPr>
          <p:cNvPr id="2" name="矩形 1"/>
          <p:cNvSpPr/>
          <p:nvPr/>
        </p:nvSpPr>
        <p:spPr>
          <a:xfrm>
            <a:off x="1727199" y="2458099"/>
            <a:ext cx="3927037" cy="215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2162093" y="3244561"/>
            <a:ext cx="3027680" cy="579120"/>
          </a:xfrm>
          <a:prstGeom prst="rect">
            <a:avLst/>
          </a:prstGeom>
          <a:noFill/>
        </p:spPr>
        <p:txBody>
          <a:bodyPr rtlCol="0" wrap="none">
            <a:spAutoFit/>
          </a:bodyPr>
          <a:lstStyle/>
          <a:p>
            <a:r>
              <a:rPr altLang="en-US" lang="zh-CN" sz="32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过渡页三：广告</a:t>
            </a:r>
          </a:p>
        </p:txBody>
      </p:sp>
    </p:spTree>
    <p:extLst>
      <p:ext uri="{BB962C8B-B14F-4D97-AF65-F5344CB8AC3E}">
        <p14:creationId val="143749342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605242" y="1617093"/>
            <a:ext cx="2094411" cy="4778848"/>
            <a:chOff x="2605242" y="1617093"/>
            <a:chExt cx="2094411" cy="4778848"/>
          </a:xfrm>
        </p:grpSpPr>
        <p:sp>
          <p:nvSpPr>
            <p:cNvPr id="4" name="矩形 3"/>
            <p:cNvSpPr/>
            <p:nvPr/>
          </p:nvSpPr>
          <p:spPr>
            <a:xfrm>
              <a:off x="2743960" y="5944535"/>
              <a:ext cx="1734059" cy="447040"/>
            </a:xfrm>
            <a:prstGeom prst="rect">
              <a:avLst/>
            </a:prstGeom>
          </p:spPr>
          <p:txBody>
            <a:bodyPr wrap="square">
              <a:spAutoFit/>
            </a:bodyPr>
            <a:lstStyle/>
            <a:p>
              <a:pPr>
                <a:lnSpc>
                  <a:spcPts val="2800"/>
                </a:lnSpc>
              </a:pPr>
              <a:r>
                <a:rPr altLang="en-US" lang="zh-CN" sz="16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请输入你的描述</a:t>
              </a:r>
            </a:p>
          </p:txBody>
        </p:sp>
        <p:pic>
          <p:nvPicPr>
            <p:cNvPr id="6" name="图片 5"/>
            <p:cNvPicPr>
              <a:picLocks noChangeAspect="1"/>
            </p:cNvPicPr>
            <p:nvPr/>
          </p:nvPicPr>
          <p:blipFill>
            <a:blip r:embed="rId2">
              <a:duotone>
                <a:prstClr val="black"/>
                <a:schemeClr val="tx2">
                  <a:tint val="45000"/>
                  <a:satMod val="400000"/>
                </a:schemeClr>
              </a:duotone>
              <a:extLst>
                <a:ext uri="{28A0092B-C50C-407E-A947-70E740481C1C}">
                  <a14:useLocalDpi/>
                </a:ext>
              </a:extLst>
            </a:blip>
            <a:stretch>
              <a:fillRect/>
            </a:stretch>
          </p:blipFill>
          <p:spPr>
            <a:xfrm>
              <a:off x="2605242" y="1617093"/>
              <a:ext cx="2094411" cy="4165548"/>
            </a:xfrm>
            <a:prstGeom prst="rect">
              <a:avLst/>
            </a:prstGeom>
          </p:spPr>
        </p:pic>
        <p:pic>
          <p:nvPicPr>
            <p:cNvPr id="20" name="图片 19"/>
            <p:cNvPicPr>
              <a:picLocks noChangeAspect="1"/>
            </p:cNvPicPr>
            <p:nvPr/>
          </p:nvPicPr>
          <p:blipFill>
            <a:blip r:embed="rId3">
              <a:extLst>
                <a:ext uri="{28A0092B-C50C-407E-A947-70E740481C1C}">
                  <a14:useLocalDpi/>
                </a:ext>
              </a:extLst>
            </a:blip>
            <a:stretch>
              <a:fillRect/>
            </a:stretch>
          </p:blipFill>
          <p:spPr>
            <a:xfrm>
              <a:off x="2732493" y="2088484"/>
              <a:ext cx="1745526" cy="3103158"/>
            </a:xfrm>
            <a:prstGeom prst="rect">
              <a:avLst/>
            </a:prstGeom>
          </p:spPr>
        </p:pic>
      </p:grpSp>
      <p:grpSp>
        <p:nvGrpSpPr>
          <p:cNvPr id="5" name="组合 4"/>
          <p:cNvGrpSpPr/>
          <p:nvPr/>
        </p:nvGrpSpPr>
        <p:grpSpPr>
          <a:xfrm>
            <a:off x="7393193" y="1617092"/>
            <a:ext cx="2208946" cy="4778849"/>
            <a:chOff x="7393193" y="1617092"/>
            <a:chExt cx="2208946" cy="4778849"/>
          </a:xfrm>
        </p:grpSpPr>
        <p:pic>
          <p:nvPicPr>
            <p:cNvPr id="11" name="图片 10"/>
            <p:cNvPicPr>
              <a:picLocks noChangeAspect="1"/>
            </p:cNvPicPr>
            <p:nvPr/>
          </p:nvPicPr>
          <p:blipFill>
            <a:blip r:embed="rId4">
              <a:duotone>
                <a:prstClr val="black"/>
                <a:schemeClr val="tx2">
                  <a:tint val="45000"/>
                  <a:satMod val="400000"/>
                </a:schemeClr>
              </a:duotone>
              <a:extLst>
                <a:ext uri="{28A0092B-C50C-407E-A947-70E740481C1C}">
                  <a14:useLocalDpi/>
                </a:ext>
              </a:extLst>
            </a:blip>
            <a:srcRect r="-1277"/>
            <a:stretch>
              <a:fillRect/>
            </a:stretch>
          </p:blipFill>
          <p:spPr>
            <a:xfrm>
              <a:off x="7393193" y="1617092"/>
              <a:ext cx="2208946" cy="4165549"/>
            </a:xfrm>
            <a:prstGeom prst="rect">
              <a:avLst/>
            </a:prstGeom>
          </p:spPr>
        </p:pic>
        <p:pic>
          <p:nvPicPr>
            <p:cNvPr id="18" name="图片 17"/>
            <p:cNvPicPr>
              <a:picLocks noChangeAspect="1"/>
            </p:cNvPicPr>
            <p:nvPr/>
          </p:nvPicPr>
          <p:blipFill>
            <a:blip r:embed="rId5">
              <a:extLst>
                <a:ext uri="{28A0092B-C50C-407E-A947-70E740481C1C}">
                  <a14:useLocalDpi/>
                </a:ext>
              </a:extLst>
            </a:blip>
            <a:stretch>
              <a:fillRect/>
            </a:stretch>
          </p:blipFill>
          <p:spPr>
            <a:xfrm>
              <a:off x="7708178" y="2112251"/>
              <a:ext cx="1731373" cy="3077997"/>
            </a:xfrm>
            <a:prstGeom prst="rect">
              <a:avLst/>
            </a:prstGeom>
          </p:spPr>
        </p:pic>
        <p:sp>
          <p:nvSpPr>
            <p:cNvPr id="21" name="矩形 20"/>
            <p:cNvSpPr/>
            <p:nvPr/>
          </p:nvSpPr>
          <p:spPr>
            <a:xfrm>
              <a:off x="7796396" y="5944534"/>
              <a:ext cx="1728927" cy="447040"/>
            </a:xfrm>
            <a:prstGeom prst="rect">
              <a:avLst/>
            </a:prstGeom>
          </p:spPr>
          <p:txBody>
            <a:bodyPr wrap="square">
              <a:spAutoFit/>
            </a:bodyPr>
            <a:lstStyle/>
            <a:p>
              <a:pPr>
                <a:lnSpc>
                  <a:spcPts val="2800"/>
                </a:lnSpc>
              </a:pPr>
              <a:r>
                <a:rPr altLang="en-US" lang="zh-CN" sz="16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请输入你的描述</a:t>
              </a:r>
            </a:p>
          </p:txBody>
        </p:sp>
      </p:grpSp>
      <p:sp>
        <p:nvSpPr>
          <p:cNvPr id="22" name="矩形 21"/>
          <p:cNvSpPr/>
          <p:nvPr/>
        </p:nvSpPr>
        <p:spPr>
          <a:xfrm>
            <a:off x="5300035" y="599484"/>
            <a:ext cx="16052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产品介绍</a:t>
            </a:r>
          </a:p>
        </p:txBody>
      </p:sp>
      <p:sp>
        <p:nvSpPr>
          <p:cNvPr id="23" name="等腰三角形 22"/>
          <p:cNvSpPr/>
          <p:nvPr/>
        </p:nvSpPr>
        <p:spPr>
          <a:xfrm rot="10800000">
            <a:off x="6059903" y="1128525"/>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6">
            <a:extLst>
              <a:ext uri="{28A0092B-C50C-407E-A947-70E740481C1C}">
                <a14:useLocalDpi/>
              </a:ext>
            </a:extLst>
          </a:blip>
          <a:stretch>
            <a:fillRect/>
          </a:stretch>
        </p:blipFill>
        <p:spPr>
          <a:xfrm>
            <a:off x="0" y="6731000"/>
            <a:ext cx="12192000" cy="127000"/>
          </a:xfrm>
          <a:prstGeom prst="rect">
            <a:avLst/>
          </a:prstGeom>
        </p:spPr>
      </p:pic>
      <p:grpSp>
        <p:nvGrpSpPr>
          <p:cNvPr id="3" name="组合 2"/>
          <p:cNvGrpSpPr/>
          <p:nvPr/>
        </p:nvGrpSpPr>
        <p:grpSpPr>
          <a:xfrm>
            <a:off x="4931645" y="1617092"/>
            <a:ext cx="2326444" cy="4778849"/>
            <a:chOff x="4931645" y="1617092"/>
            <a:chExt cx="2326444" cy="4778849"/>
          </a:xfrm>
        </p:grpSpPr>
        <p:pic>
          <p:nvPicPr>
            <p:cNvPr id="8" name="图片 7"/>
            <p:cNvPicPr>
              <a:picLocks noChangeAspect="1"/>
            </p:cNvPicPr>
            <p:nvPr/>
          </p:nvPicPr>
          <p:blipFill>
            <a:blip r:embed="rId7">
              <a:duotone>
                <a:prstClr val="black"/>
                <a:schemeClr val="tx2">
                  <a:tint val="45000"/>
                  <a:satMod val="400000"/>
                </a:schemeClr>
              </a:duotone>
              <a:extLst>
                <a:ext uri="{28A0092B-C50C-407E-A947-70E740481C1C}">
                  <a14:useLocalDpi/>
                </a:ext>
              </a:extLst>
            </a:blip>
            <a:stretch>
              <a:fillRect/>
            </a:stretch>
          </p:blipFill>
          <p:spPr>
            <a:xfrm>
              <a:off x="4931645" y="1617092"/>
              <a:ext cx="2326444" cy="4165549"/>
            </a:xfrm>
            <a:prstGeom prst="rect">
              <a:avLst/>
            </a:prstGeom>
          </p:spPr>
        </p:pic>
        <p:sp>
          <p:nvSpPr>
            <p:cNvPr id="14" name="矩形 13"/>
            <p:cNvSpPr/>
            <p:nvPr/>
          </p:nvSpPr>
          <p:spPr>
            <a:xfrm>
              <a:off x="5336465" y="5944534"/>
              <a:ext cx="1722138" cy="447040"/>
            </a:xfrm>
            <a:prstGeom prst="rect">
              <a:avLst/>
            </a:prstGeom>
          </p:spPr>
          <p:txBody>
            <a:bodyPr wrap="square">
              <a:spAutoFit/>
            </a:bodyPr>
            <a:lstStyle/>
            <a:p>
              <a:pPr>
                <a:lnSpc>
                  <a:spcPts val="2800"/>
                </a:lnSpc>
              </a:pPr>
              <a:r>
                <a:rPr altLang="en-US" lang="zh-CN" sz="16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请输入你的描述</a:t>
              </a:r>
            </a:p>
          </p:txBody>
        </p:sp>
        <p:pic>
          <p:nvPicPr>
            <p:cNvPr id="25" name="图片 24"/>
            <p:cNvPicPr>
              <a:picLocks noChangeAspect="1"/>
            </p:cNvPicPr>
            <p:nvPr/>
          </p:nvPicPr>
          <p:blipFill>
            <a:blip r:embed="rId8">
              <a:extLst>
                <a:ext uri="{28A0092B-C50C-407E-A947-70E740481C1C}">
                  <a14:useLocalDpi/>
                </a:ext>
              </a:extLst>
            </a:blip>
            <a:stretch>
              <a:fillRect/>
            </a:stretch>
          </p:blipFill>
          <p:spPr>
            <a:xfrm>
              <a:off x="5237896" y="2118721"/>
              <a:ext cx="1745526" cy="3103158"/>
            </a:xfrm>
            <a:prstGeom prst="rect">
              <a:avLst/>
            </a:prstGeom>
          </p:spPr>
        </p:pic>
      </p:grpSp>
    </p:spTree>
    <p:extLst>
      <p:ext uri="{BB962C8B-B14F-4D97-AF65-F5344CB8AC3E}">
        <p14:creationId val="29123646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id="7"/>
                                        <p:tgtEl>
                                          <p:spTgt spid="22"/>
                                        </p:tgtEl>
                                        <p:attrNameLst>
                                          <p:attrName>ppt_y</p:attrName>
                                        </p:attrNameLst>
                                      </p:cBhvr>
                                      <p:tavLst>
                                        <p:tav tm="0">
                                          <p:val>
                                            <p:strVal val="#ppt_y+#ppt_h*1.125000"/>
                                          </p:val>
                                        </p:tav>
                                        <p:tav tm="100000">
                                          <p:val>
                                            <p:strVal val="#ppt_y"/>
                                          </p:val>
                                        </p:tav>
                                      </p:tavLst>
                                    </p:anim>
                                    <p:animEffect filter="wipe(up)" transition="in">
                                      <p:cBhvr>
                                        <p:cTn dur="500" id="8"/>
                                        <p:tgtEl>
                                          <p:spTgt spid="22"/>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3"/>
                                        </p:tgtEl>
                                        <p:attrNameLst>
                                          <p:attrName>style.visibility</p:attrName>
                                        </p:attrNameLst>
                                      </p:cBhvr>
                                      <p:to>
                                        <p:strVal val="visible"/>
                                      </p:to>
                                    </p:set>
                                    <p:animEffect filter="wipe(up)" transition="in">
                                      <p:cBhvr>
                                        <p:cTn dur="500" id="12"/>
                                        <p:tgtEl>
                                          <p:spTgt spid="23"/>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ur="1000" fill="hold" id="18"/>
                                        <p:tgtEl>
                                          <p:spTgt spid="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id="26" nodeType="afterEffect" presetClass="entr" presetID="42" presetSubtype="0">
                                  <p:stCondLst>
                                    <p:cond delay="0"/>
                                  </p:stCondLst>
                                  <p:childTnLst>
                                    <p:set>
                                      <p:cBhvr>
                                        <p:cTn dur="1" fill="hold" id="27">
                                          <p:stCondLst>
                                            <p:cond delay="0"/>
                                          </p:stCondLst>
                                        </p:cTn>
                                        <p:tgtEl>
                                          <p:spTgt spid="5"/>
                                        </p:tgtEl>
                                        <p:attrNameLst>
                                          <p:attrName>style.visibility</p:attrName>
                                        </p:attrNameLst>
                                      </p:cBhvr>
                                      <p:to>
                                        <p:strVal val="visible"/>
                                      </p:to>
                                    </p:set>
                                    <p:animEffect filter="fade" transition="in">
                                      <p:cBhvr>
                                        <p:cTn dur="1000" id="28"/>
                                        <p:tgtEl>
                                          <p:spTgt spid="5"/>
                                        </p:tgtEl>
                                      </p:cBhvr>
                                    </p:animEffect>
                                    <p:anim calcmode="lin" valueType="num">
                                      <p:cBhvr>
                                        <p:cTn dur="1000" fill="hold" id="29"/>
                                        <p:tgtEl>
                                          <p:spTgt spid="5"/>
                                        </p:tgtEl>
                                        <p:attrNameLst>
                                          <p:attrName>ppt_x</p:attrName>
                                        </p:attrNameLst>
                                      </p:cBhvr>
                                      <p:tavLst>
                                        <p:tav tm="0">
                                          <p:val>
                                            <p:strVal val="#ppt_x"/>
                                          </p:val>
                                        </p:tav>
                                        <p:tav tm="100000">
                                          <p:val>
                                            <p:strVal val="#ppt_x"/>
                                          </p:val>
                                        </p:tav>
                                      </p:tavLst>
                                    </p:anim>
                                    <p:anim calcmode="lin" valueType="num">
                                      <p:cBhvr>
                                        <p:cTn dur="1000" fill="hold" id="3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pic>
        <p:nvPicPr>
          <p:cNvPr id="6" name="图片 5"/>
          <p:cNvPicPr>
            <a:picLocks noChangeAspect="1"/>
          </p:cNvPicPr>
          <p:nvPr/>
        </p:nvPicPr>
        <p:blipFill>
          <a:blip r:embed="rId3">
            <a:extLst>
              <a:ext uri="{28A0092B-C50C-407E-A947-70E740481C1C}">
                <a14:useLocalDpi/>
              </a:ext>
            </a:extLst>
          </a:blip>
          <a:stretch>
            <a:fillRect/>
          </a:stretch>
        </p:blipFill>
        <p:spPr>
          <a:xfrm>
            <a:off x="4181856" y="2791068"/>
            <a:ext cx="1123951" cy="871539"/>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a:off x="6837085" y="2777164"/>
            <a:ext cx="1328468" cy="871539"/>
          </a:xfrm>
          <a:prstGeom prst="rect">
            <a:avLst/>
          </a:prstGeom>
        </p:spPr>
      </p:pic>
      <p:pic>
        <p:nvPicPr>
          <p:cNvPr id="10" name="图片 9"/>
          <p:cNvPicPr>
            <a:picLocks noChangeAspect="1"/>
          </p:cNvPicPr>
          <p:nvPr/>
        </p:nvPicPr>
        <p:blipFill>
          <a:blip r:embed="rId5">
            <a:extLst>
              <a:ext uri="{28A0092B-C50C-407E-A947-70E740481C1C}">
                <a14:useLocalDpi/>
              </a:ext>
            </a:extLst>
          </a:blip>
          <a:stretch>
            <a:fillRect/>
          </a:stretch>
        </p:blipFill>
        <p:spPr>
          <a:xfrm>
            <a:off x="4072678" y="4671219"/>
            <a:ext cx="1123951" cy="957532"/>
          </a:xfrm>
          <a:prstGeom prst="rect">
            <a:avLst/>
          </a:prstGeom>
        </p:spPr>
      </p:pic>
      <p:pic>
        <p:nvPicPr>
          <p:cNvPr id="11" name="图片 10"/>
          <p:cNvPicPr>
            <a:picLocks noChangeAspect="1"/>
          </p:cNvPicPr>
          <p:nvPr/>
        </p:nvPicPr>
        <p:blipFill>
          <a:blip r:embed="rId6">
            <a:extLst>
              <a:ext uri="{28A0092B-C50C-407E-A947-70E740481C1C}">
                <a14:useLocalDpi/>
              </a:ext>
            </a:extLst>
          </a:blip>
          <a:stretch>
            <a:fillRect/>
          </a:stretch>
        </p:blipFill>
        <p:spPr>
          <a:xfrm>
            <a:off x="6854338" y="4634676"/>
            <a:ext cx="1293962" cy="957532"/>
          </a:xfrm>
          <a:prstGeom prst="rect">
            <a:avLst/>
          </a:prstGeom>
        </p:spPr>
      </p:pic>
      <p:sp>
        <p:nvSpPr>
          <p:cNvPr id="2" name="矩形 1"/>
          <p:cNvSpPr/>
          <p:nvPr/>
        </p:nvSpPr>
        <p:spPr>
          <a:xfrm>
            <a:off x="3396606" y="2408831"/>
            <a:ext cx="22402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一、请输入你的内容</a:t>
            </a:r>
          </a:p>
        </p:txBody>
      </p:sp>
      <p:sp>
        <p:nvSpPr>
          <p:cNvPr id="12" name="矩形 11"/>
          <p:cNvSpPr/>
          <p:nvPr/>
        </p:nvSpPr>
        <p:spPr>
          <a:xfrm>
            <a:off x="6502116" y="2408831"/>
            <a:ext cx="22402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二、请输入你的内容</a:t>
            </a:r>
          </a:p>
        </p:txBody>
      </p:sp>
      <p:sp>
        <p:nvSpPr>
          <p:cNvPr id="13" name="矩形 12"/>
          <p:cNvSpPr/>
          <p:nvPr/>
        </p:nvSpPr>
        <p:spPr>
          <a:xfrm>
            <a:off x="3396606" y="4287983"/>
            <a:ext cx="22402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三、请输入你的内容</a:t>
            </a:r>
          </a:p>
        </p:txBody>
      </p:sp>
      <p:sp>
        <p:nvSpPr>
          <p:cNvPr id="14" name="矩形 13"/>
          <p:cNvSpPr/>
          <p:nvPr/>
        </p:nvSpPr>
        <p:spPr>
          <a:xfrm>
            <a:off x="6502116" y="4287983"/>
            <a:ext cx="22402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四、请输入你的内容</a:t>
            </a:r>
          </a:p>
        </p:txBody>
      </p:sp>
      <p:sp>
        <p:nvSpPr>
          <p:cNvPr id="15" name="矩形 14"/>
          <p:cNvSpPr/>
          <p:nvPr/>
        </p:nvSpPr>
        <p:spPr>
          <a:xfrm>
            <a:off x="4697219" y="667132"/>
            <a:ext cx="26720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我是一段标题呀</a:t>
            </a:r>
          </a:p>
        </p:txBody>
      </p:sp>
      <p:sp>
        <p:nvSpPr>
          <p:cNvPr id="16" name="等腰三角形 15"/>
          <p:cNvSpPr/>
          <p:nvPr/>
        </p:nvSpPr>
        <p:spPr>
          <a:xfrm rot="10800000">
            <a:off x="6045388" y="1304269"/>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3080611" y="2030701"/>
            <a:ext cx="6030778" cy="3845093"/>
          </a:xfrm>
          <a:prstGeom prst="roundRect">
            <a:avLst>
              <a:gd fmla="val 3134" name="adj"/>
            </a:avLst>
          </a:prstGeom>
          <a:noFill/>
          <a:ln w="25400">
            <a:solidFill>
              <a:srgbClr val="3F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9134930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id="7"/>
                                        <p:tgtEl>
                                          <p:spTgt spid="15"/>
                                        </p:tgtEl>
                                        <p:attrNameLst>
                                          <p:attrName>ppt_y</p:attrName>
                                        </p:attrNameLst>
                                      </p:cBhvr>
                                      <p:tavLst>
                                        <p:tav tm="0">
                                          <p:val>
                                            <p:strVal val="#ppt_y+#ppt_h*1.125000"/>
                                          </p:val>
                                        </p:tav>
                                        <p:tav tm="100000">
                                          <p:val>
                                            <p:strVal val="#ppt_y"/>
                                          </p:val>
                                        </p:tav>
                                      </p:tavLst>
                                    </p:anim>
                                    <p:animEffect filter="wipe(up)" transition="in">
                                      <p:cBhvr>
                                        <p:cTn dur="500" id="8"/>
                                        <p:tgtEl>
                                          <p:spTgt spid="15"/>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16"/>
                                        </p:tgtEl>
                                        <p:attrNameLst>
                                          <p:attrName>style.visibility</p:attrName>
                                        </p:attrNameLst>
                                      </p:cBhvr>
                                      <p:to>
                                        <p:strVal val="visible"/>
                                      </p:to>
                                    </p:set>
                                    <p:animEffect filter="wipe(up)" transition="in">
                                      <p:cBhvr>
                                        <p:cTn dur="500" id="12"/>
                                        <p:tgtEl>
                                          <p:spTgt spid="16"/>
                                        </p:tgtEl>
                                      </p:cBhvr>
                                    </p:animEffect>
                                  </p:childTnLst>
                                </p:cTn>
                              </p:par>
                            </p:childTnLst>
                          </p:cTn>
                        </p:par>
                        <p:par>
                          <p:cTn fill="hold" id="13" nodeType="afterGroup">
                            <p:stCondLst>
                              <p:cond delay="1000"/>
                            </p:stCondLst>
                            <p:childTnLst>
                              <p:par>
                                <p:cTn fill="hold" grpId="0" id="14" nodeType="afterEffect" presetClass="entr" presetID="21" presetSubtype="1">
                                  <p:stCondLst>
                                    <p:cond delay="0"/>
                                  </p:stCondLst>
                                  <p:childTnLst>
                                    <p:set>
                                      <p:cBhvr>
                                        <p:cTn dur="1" fill="hold" id="15">
                                          <p:stCondLst>
                                            <p:cond delay="0"/>
                                          </p:stCondLst>
                                        </p:cTn>
                                        <p:tgtEl>
                                          <p:spTgt spid="5"/>
                                        </p:tgtEl>
                                        <p:attrNameLst>
                                          <p:attrName>style.visibility</p:attrName>
                                        </p:attrNameLst>
                                      </p:cBhvr>
                                      <p:to>
                                        <p:strVal val="visible"/>
                                      </p:to>
                                    </p:set>
                                    <p:animEffect filter="wheel(1)" transition="in">
                                      <p:cBhvr>
                                        <p:cTn dur="1000" id="16"/>
                                        <p:tgtEl>
                                          <p:spTgt spid="5"/>
                                        </p:tgtEl>
                                      </p:cBhvr>
                                    </p:animEffect>
                                  </p:childTnLst>
                                </p:cTn>
                              </p:par>
                            </p:childTnLst>
                          </p:cTn>
                        </p:par>
                        <p:par>
                          <p:cTn fill="hold" id="17" nodeType="afterGroup">
                            <p:stCondLst>
                              <p:cond delay="2000"/>
                            </p:stCondLst>
                            <p:childTnLst>
                              <p:par>
                                <p:cTn fill="hold" grpId="0"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par>
                                <p:cTn fill="hold" id="23" nodeType="with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par>
                                <p:cTn fill="hold" id="34" nodeType="withEffect" presetClass="entr" presetID="53" presetSubtype="0">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p:cTn dur="500" fill="hold" id="36"/>
                                        <p:tgtEl>
                                          <p:spTgt spid="7"/>
                                        </p:tgtEl>
                                        <p:attrNameLst>
                                          <p:attrName>ppt_w</p:attrName>
                                        </p:attrNameLst>
                                      </p:cBhvr>
                                      <p:tavLst>
                                        <p:tav tm="0">
                                          <p:val>
                                            <p:fltVal val="0"/>
                                          </p:val>
                                        </p:tav>
                                        <p:tav tm="100000">
                                          <p:val>
                                            <p:strVal val="#ppt_w"/>
                                          </p:val>
                                        </p:tav>
                                      </p:tavLst>
                                    </p:anim>
                                    <p:anim calcmode="lin" valueType="num">
                                      <p:cBhvr>
                                        <p:cTn dur="500" fill="hold" id="37"/>
                                        <p:tgtEl>
                                          <p:spTgt spid="7"/>
                                        </p:tgtEl>
                                        <p:attrNameLst>
                                          <p:attrName>ppt_h</p:attrName>
                                        </p:attrNameLst>
                                      </p:cBhvr>
                                      <p:tavLst>
                                        <p:tav tm="0">
                                          <p:val>
                                            <p:fltVal val="0"/>
                                          </p:val>
                                        </p:tav>
                                        <p:tav tm="100000">
                                          <p:val>
                                            <p:strVal val="#ppt_h"/>
                                          </p:val>
                                        </p:tav>
                                      </p:tavLst>
                                    </p:anim>
                                    <p:animEffect filter="fade" transition="in">
                                      <p:cBhvr>
                                        <p:cTn dur="500" id="38"/>
                                        <p:tgtEl>
                                          <p:spTgt spid="7"/>
                                        </p:tgtEl>
                                      </p:cBhvr>
                                    </p:animEffect>
                                  </p:childTnLst>
                                </p:cTn>
                              </p:par>
                            </p:childTnLst>
                          </p:cTn>
                        </p:par>
                        <p:par>
                          <p:cTn fill="hold" id="39" nodeType="afterGroup">
                            <p:stCondLst>
                              <p:cond delay="3000"/>
                            </p:stCondLst>
                            <p:childTnLst>
                              <p:par>
                                <p:cTn fill="hold" grpId="0" id="40" nodeType="after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par>
                                <p:cTn fill="hold" id="45" nodeType="withEffect" presetClass="entr" presetID="53" presetSubtype="0">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p:cTn dur="500" fill="hold" id="47"/>
                                        <p:tgtEl>
                                          <p:spTgt spid="10"/>
                                        </p:tgtEl>
                                        <p:attrNameLst>
                                          <p:attrName>ppt_w</p:attrName>
                                        </p:attrNameLst>
                                      </p:cBhvr>
                                      <p:tavLst>
                                        <p:tav tm="0">
                                          <p:val>
                                            <p:fltVal val="0"/>
                                          </p:val>
                                        </p:tav>
                                        <p:tav tm="100000">
                                          <p:val>
                                            <p:strVal val="#ppt_w"/>
                                          </p:val>
                                        </p:tav>
                                      </p:tavLst>
                                    </p:anim>
                                    <p:anim calcmode="lin" valueType="num">
                                      <p:cBhvr>
                                        <p:cTn dur="500" fill="hold" id="48"/>
                                        <p:tgtEl>
                                          <p:spTgt spid="10"/>
                                        </p:tgtEl>
                                        <p:attrNameLst>
                                          <p:attrName>ppt_h</p:attrName>
                                        </p:attrNameLst>
                                      </p:cBhvr>
                                      <p:tavLst>
                                        <p:tav tm="0">
                                          <p:val>
                                            <p:fltVal val="0"/>
                                          </p:val>
                                        </p:tav>
                                        <p:tav tm="100000">
                                          <p:val>
                                            <p:strVal val="#ppt_h"/>
                                          </p:val>
                                        </p:tav>
                                      </p:tavLst>
                                    </p:anim>
                                    <p:animEffect filter="fade" transition="in">
                                      <p:cBhvr>
                                        <p:cTn dur="500" id="49"/>
                                        <p:tgtEl>
                                          <p:spTgt spid="10"/>
                                        </p:tgtEl>
                                      </p:cBhvr>
                                    </p:animEffect>
                                  </p:childTnLst>
                                </p:cTn>
                              </p:par>
                            </p:childTnLst>
                          </p:cTn>
                        </p:par>
                        <p:par>
                          <p:cTn fill="hold" id="50" nodeType="afterGroup">
                            <p:stCondLst>
                              <p:cond delay="3500"/>
                            </p:stCondLst>
                            <p:childTnLst>
                              <p:par>
                                <p:cTn fill="hold" id="51" nodeType="afterEffect" presetClass="entr" presetID="53" presetSubtype="0">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p:cTn dur="500" fill="hold" id="53"/>
                                        <p:tgtEl>
                                          <p:spTgt spid="11"/>
                                        </p:tgtEl>
                                        <p:attrNameLst>
                                          <p:attrName>ppt_w</p:attrName>
                                        </p:attrNameLst>
                                      </p:cBhvr>
                                      <p:tavLst>
                                        <p:tav tm="0">
                                          <p:val>
                                            <p:fltVal val="0"/>
                                          </p:val>
                                        </p:tav>
                                        <p:tav tm="100000">
                                          <p:val>
                                            <p:strVal val="#ppt_w"/>
                                          </p:val>
                                        </p:tav>
                                      </p:tavLst>
                                    </p:anim>
                                    <p:anim calcmode="lin" valueType="num">
                                      <p:cBhvr>
                                        <p:cTn dur="500" fill="hold" id="54"/>
                                        <p:tgtEl>
                                          <p:spTgt spid="11"/>
                                        </p:tgtEl>
                                        <p:attrNameLst>
                                          <p:attrName>ppt_h</p:attrName>
                                        </p:attrNameLst>
                                      </p:cBhvr>
                                      <p:tavLst>
                                        <p:tav tm="0">
                                          <p:val>
                                            <p:fltVal val="0"/>
                                          </p:val>
                                        </p:tav>
                                        <p:tav tm="100000">
                                          <p:val>
                                            <p:strVal val="#ppt_h"/>
                                          </p:val>
                                        </p:tav>
                                      </p:tavLst>
                                    </p:anim>
                                    <p:animEffect filter="fade" transition="in">
                                      <p:cBhvr>
                                        <p:cTn dur="500" id="55"/>
                                        <p:tgtEl>
                                          <p:spTgt spid="11"/>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p:cTn dur="500" fill="hold" id="58"/>
                                        <p:tgtEl>
                                          <p:spTgt spid="14"/>
                                        </p:tgtEl>
                                        <p:attrNameLst>
                                          <p:attrName>ppt_w</p:attrName>
                                        </p:attrNameLst>
                                      </p:cBhvr>
                                      <p:tavLst>
                                        <p:tav tm="0">
                                          <p:val>
                                            <p:fltVal val="0"/>
                                          </p:val>
                                        </p:tav>
                                        <p:tav tm="100000">
                                          <p:val>
                                            <p:strVal val="#ppt_w"/>
                                          </p:val>
                                        </p:tav>
                                      </p:tavLst>
                                    </p:anim>
                                    <p:anim calcmode="lin" valueType="num">
                                      <p:cBhvr>
                                        <p:cTn dur="500" fill="hold" id="59"/>
                                        <p:tgtEl>
                                          <p:spTgt spid="14"/>
                                        </p:tgtEl>
                                        <p:attrNameLst>
                                          <p:attrName>ppt_h</p:attrName>
                                        </p:attrNameLst>
                                      </p:cBhvr>
                                      <p:tavLst>
                                        <p:tav tm="0">
                                          <p:val>
                                            <p:fltVal val="0"/>
                                          </p:val>
                                        </p:tav>
                                        <p:tav tm="100000">
                                          <p:val>
                                            <p:strVal val="#ppt_h"/>
                                          </p:val>
                                        </p:tav>
                                      </p:tavLst>
                                    </p:anim>
                                    <p:animEffect filter="fade" transition="in">
                                      <p:cBhvr>
                                        <p:cTn dur="500" id="60"/>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13"/>
      <p:bldP grpId="0" spid="14"/>
      <p:bldP grpId="0" spid="15"/>
      <p:bldP grpId="0" spid="16"/>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0" y="2458098"/>
            <a:ext cx="12192000" cy="2146300"/>
          </a:xfrm>
          <a:prstGeom prst="rect">
            <a:avLst/>
          </a:prstGeom>
        </p:spPr>
      </p:pic>
      <p:sp>
        <p:nvSpPr>
          <p:cNvPr id="2" name="矩形 1"/>
          <p:cNvSpPr/>
          <p:nvPr/>
        </p:nvSpPr>
        <p:spPr>
          <a:xfrm>
            <a:off x="1419225" y="2458099"/>
            <a:ext cx="4676776" cy="215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727199" y="3238860"/>
            <a:ext cx="4335780" cy="579120"/>
          </a:xfrm>
          <a:prstGeom prst="rect">
            <a:avLst/>
          </a:prstGeom>
          <a:noFill/>
        </p:spPr>
        <p:txBody>
          <a:bodyPr rtlCol="0" wrap="none">
            <a:spAutoFit/>
          </a:bodyPr>
          <a:lstStyle/>
          <a:p>
            <a:r>
              <a:rPr altLang="en-US" lang="zh-CN" sz="32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过渡页四：赛事&amp;演出</a:t>
            </a:r>
          </a:p>
        </p:txBody>
      </p:sp>
    </p:spTree>
    <p:extLst>
      <p:ext uri="{BB962C8B-B14F-4D97-AF65-F5344CB8AC3E}">
        <p14:creationId val="64726157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2407994" y="5419090"/>
            <a:ext cx="595503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867734" y="5108575"/>
            <a:ext cx="5356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03954" y="4836160"/>
            <a:ext cx="512064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408754" y="4576128"/>
            <a:ext cx="50901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52594" y="4352290"/>
            <a:ext cx="477012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904054" y="4085590"/>
            <a:ext cx="4594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09794" y="3864610"/>
            <a:ext cx="447675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46636" y="3681730"/>
            <a:ext cx="4431348"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61584" y="3521710"/>
            <a:ext cx="433070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31764" y="3354070"/>
            <a:ext cx="4213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529914" y="3221990"/>
            <a:ext cx="2501900" cy="2823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115921" y="3161030"/>
            <a:ext cx="2334358" cy="2855735"/>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681508" y="3221990"/>
            <a:ext cx="2089446" cy="2760305"/>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135860" y="3187520"/>
            <a:ext cx="1987077" cy="291846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4670262" y="3161030"/>
            <a:ext cx="1799385" cy="2888299"/>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357538" y="3187520"/>
            <a:ext cx="1485489" cy="2916222"/>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5862491" y="3161030"/>
            <a:ext cx="1364959" cy="301752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395159" y="3187520"/>
            <a:ext cx="1146368" cy="2991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971355" y="3187520"/>
            <a:ext cx="923944" cy="2991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7499672" y="3221990"/>
            <a:ext cx="723960" cy="288399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4579658" y="807451"/>
            <a:ext cx="30276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本地服务地图分析</a:t>
            </a:r>
          </a:p>
        </p:txBody>
      </p:sp>
      <p:grpSp>
        <p:nvGrpSpPr>
          <p:cNvPr id="10" name="组合 9"/>
          <p:cNvGrpSpPr/>
          <p:nvPr/>
        </p:nvGrpSpPr>
        <p:grpSpPr>
          <a:xfrm>
            <a:off x="3458171" y="4327883"/>
            <a:ext cx="888713" cy="1288190"/>
            <a:chOff x="3458171" y="4327883"/>
            <a:chExt cx="888713" cy="1288190"/>
          </a:xfrm>
        </p:grpSpPr>
        <p:grpSp>
          <p:nvGrpSpPr>
            <p:cNvPr id="74" name="组合 73"/>
            <p:cNvGrpSpPr/>
            <p:nvPr/>
          </p:nvGrpSpPr>
          <p:grpSpPr>
            <a:xfrm>
              <a:off x="3458171" y="4327883"/>
              <a:ext cx="888713" cy="1288190"/>
              <a:chOff x="3613111" y="3912593"/>
              <a:chExt cx="888713" cy="1288190"/>
            </a:xfrm>
          </p:grpSpPr>
          <p:sp>
            <p:nvSpPr>
              <p:cNvPr id="71" name="椭圆 70"/>
              <p:cNvSpPr/>
              <p:nvPr/>
            </p:nvSpPr>
            <p:spPr>
              <a:xfrm>
                <a:off x="3931032" y="5141464"/>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KSO_Shape"/>
              <p:cNvSpPr/>
              <p:nvPr/>
            </p:nvSpPr>
            <p:spPr>
              <a:xfrm>
                <a:off x="3613111" y="3912593"/>
                <a:ext cx="888713" cy="1266574"/>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C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6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pic>
          <p:nvPicPr>
            <p:cNvPr id="89" name="图片 88"/>
            <p:cNvPicPr>
              <a:picLocks noChangeAspect="1"/>
            </p:cNvPicPr>
            <p:nvPr/>
          </p:nvPicPr>
          <p:blipFill>
            <a:blip r:embed="rId2">
              <a:extLst>
                <a:ext uri="{28A0092B-C50C-407E-A947-70E740481C1C}">
                  <a14:useLocalDpi/>
                </a:ext>
              </a:extLst>
            </a:blip>
            <a:srcRect b="22963" r="79950" t="56944"/>
            <a:stretch>
              <a:fillRect/>
            </a:stretch>
          </p:blipFill>
          <p:spPr>
            <a:xfrm>
              <a:off x="3663530" y="4544061"/>
              <a:ext cx="526695" cy="478211"/>
            </a:xfrm>
            <a:prstGeom prst="rect">
              <a:avLst/>
            </a:prstGeom>
          </p:spPr>
        </p:pic>
      </p:grpSp>
      <p:grpSp>
        <p:nvGrpSpPr>
          <p:cNvPr id="4" name="组合 3"/>
          <p:cNvGrpSpPr/>
          <p:nvPr/>
        </p:nvGrpSpPr>
        <p:grpSpPr>
          <a:xfrm>
            <a:off x="6971355" y="2967989"/>
            <a:ext cx="476820" cy="669884"/>
            <a:chOff x="6971355" y="2967989"/>
            <a:chExt cx="476820" cy="669884"/>
          </a:xfrm>
        </p:grpSpPr>
        <p:grpSp>
          <p:nvGrpSpPr>
            <p:cNvPr id="82" name="组合 81"/>
            <p:cNvGrpSpPr/>
            <p:nvPr/>
          </p:nvGrpSpPr>
          <p:grpSpPr>
            <a:xfrm>
              <a:off x="6971355" y="2967989"/>
              <a:ext cx="476820" cy="669884"/>
              <a:chOff x="3748531" y="4198485"/>
              <a:chExt cx="623519" cy="1002298"/>
            </a:xfrm>
          </p:grpSpPr>
          <p:sp>
            <p:nvSpPr>
              <p:cNvPr id="83" name="椭圆 82"/>
              <p:cNvSpPr/>
              <p:nvPr/>
            </p:nvSpPr>
            <p:spPr>
              <a:xfrm>
                <a:off x="3931032" y="5141464"/>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KSO_Shape"/>
              <p:cNvSpPr/>
              <p:nvPr/>
            </p:nvSpPr>
            <p:spPr>
              <a:xfrm>
                <a:off x="3748531" y="4198485"/>
                <a:ext cx="623519" cy="984916"/>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A6ED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6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pic>
          <p:nvPicPr>
            <p:cNvPr id="90" name="图片 89"/>
            <p:cNvPicPr>
              <a:picLocks noChangeAspect="1"/>
            </p:cNvPicPr>
            <p:nvPr/>
          </p:nvPicPr>
          <p:blipFill>
            <a:blip r:embed="rId2">
              <a:extLst>
                <a:ext uri="{28A0092B-C50C-407E-A947-70E740481C1C}">
                  <a14:useLocalDpi/>
                </a:ext>
              </a:extLst>
            </a:blip>
            <a:srcRect b="43148" r="80500" t="34074"/>
            <a:stretch>
              <a:fillRect/>
            </a:stretch>
          </p:blipFill>
          <p:spPr>
            <a:xfrm>
              <a:off x="7087927" y="3111502"/>
              <a:ext cx="229106" cy="242468"/>
            </a:xfrm>
            <a:prstGeom prst="rect">
              <a:avLst/>
            </a:prstGeom>
          </p:spPr>
        </p:pic>
      </p:grpSp>
      <p:grpSp>
        <p:nvGrpSpPr>
          <p:cNvPr id="12" name="组合 11"/>
          <p:cNvGrpSpPr/>
          <p:nvPr/>
        </p:nvGrpSpPr>
        <p:grpSpPr>
          <a:xfrm>
            <a:off x="7366937" y="4066681"/>
            <a:ext cx="783355" cy="1151659"/>
            <a:chOff x="7366937" y="4066681"/>
            <a:chExt cx="783355" cy="1151659"/>
          </a:xfrm>
        </p:grpSpPr>
        <p:grpSp>
          <p:nvGrpSpPr>
            <p:cNvPr id="85" name="组合 84"/>
            <p:cNvGrpSpPr/>
            <p:nvPr/>
          </p:nvGrpSpPr>
          <p:grpSpPr>
            <a:xfrm>
              <a:off x="7366937" y="4066681"/>
              <a:ext cx="783355" cy="1151659"/>
              <a:chOff x="7942375" y="3593153"/>
              <a:chExt cx="783355" cy="1151659"/>
            </a:xfrm>
          </p:grpSpPr>
          <p:sp>
            <p:nvSpPr>
              <p:cNvPr id="76" name="椭圆 75"/>
              <p:cNvSpPr/>
              <p:nvPr/>
            </p:nvSpPr>
            <p:spPr>
              <a:xfrm>
                <a:off x="8206054" y="4685493"/>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KSO_Shape"/>
              <p:cNvSpPr/>
              <p:nvPr/>
            </p:nvSpPr>
            <p:spPr>
              <a:xfrm>
                <a:off x="7942375" y="3593153"/>
                <a:ext cx="783355" cy="1116421"/>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76E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6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pic>
          <p:nvPicPr>
            <p:cNvPr id="91" name="图片 90"/>
            <p:cNvPicPr>
              <a:picLocks noChangeAspect="1"/>
            </p:cNvPicPr>
            <p:nvPr/>
          </p:nvPicPr>
          <p:blipFill>
            <a:blip r:embed="rId2">
              <a:extLst>
                <a:ext uri="{28A0092B-C50C-407E-A947-70E740481C1C}">
                  <a14:useLocalDpi/>
                </a:ext>
              </a:extLst>
            </a:blip>
            <a:srcRect b="43982" l="19306" r="58532" t="33827"/>
            <a:stretch>
              <a:fillRect/>
            </a:stretch>
          </p:blipFill>
          <p:spPr>
            <a:xfrm>
              <a:off x="7504490" y="4253820"/>
              <a:ext cx="497960" cy="451777"/>
            </a:xfrm>
            <a:prstGeom prst="rect">
              <a:avLst/>
            </a:prstGeom>
          </p:spPr>
        </p:pic>
      </p:grpSp>
      <p:grpSp>
        <p:nvGrpSpPr>
          <p:cNvPr id="3" name="组合 2"/>
          <p:cNvGrpSpPr/>
          <p:nvPr/>
        </p:nvGrpSpPr>
        <p:grpSpPr>
          <a:xfrm>
            <a:off x="4420782" y="3241241"/>
            <a:ext cx="573844" cy="849074"/>
            <a:chOff x="4420782" y="3241241"/>
            <a:chExt cx="573844" cy="849074"/>
          </a:xfrm>
        </p:grpSpPr>
        <p:sp>
          <p:nvSpPr>
            <p:cNvPr id="78" name="椭圆 77"/>
            <p:cNvSpPr/>
            <p:nvPr/>
          </p:nvSpPr>
          <p:spPr>
            <a:xfrm>
              <a:off x="4575021" y="4030996"/>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KSO_Shape"/>
            <p:cNvSpPr/>
            <p:nvPr/>
          </p:nvSpPr>
          <p:spPr>
            <a:xfrm>
              <a:off x="4420782" y="3241241"/>
              <a:ext cx="573844" cy="817830"/>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71DC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6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id="92" name="图片 91"/>
            <p:cNvPicPr>
              <a:picLocks noChangeAspect="1"/>
            </p:cNvPicPr>
            <p:nvPr/>
          </p:nvPicPr>
          <p:blipFill>
            <a:blip r:embed="rId2">
              <a:extLst>
                <a:ext uri="{28A0092B-C50C-407E-A947-70E740481C1C}">
                  <a14:useLocalDpi/>
                </a:ext>
              </a:extLst>
            </a:blip>
            <a:srcRect b="76265" l="52209" r="30118"/>
            <a:stretch>
              <a:fillRect/>
            </a:stretch>
          </p:blipFill>
          <p:spPr>
            <a:xfrm>
              <a:off x="4590108" y="3380562"/>
              <a:ext cx="306475" cy="372909"/>
            </a:xfrm>
            <a:prstGeom prst="rect">
              <a:avLst/>
            </a:prstGeom>
          </p:spPr>
        </p:pic>
      </p:grpSp>
      <p:grpSp>
        <p:nvGrpSpPr>
          <p:cNvPr id="11" name="组合 10"/>
          <p:cNvGrpSpPr/>
          <p:nvPr/>
        </p:nvGrpSpPr>
        <p:grpSpPr>
          <a:xfrm>
            <a:off x="5447636" y="4113884"/>
            <a:ext cx="441308" cy="661812"/>
            <a:chOff x="5447636" y="4113884"/>
            <a:chExt cx="441308" cy="661812"/>
          </a:xfrm>
        </p:grpSpPr>
        <p:sp>
          <p:nvSpPr>
            <p:cNvPr id="80" name="椭圆 79"/>
            <p:cNvSpPr/>
            <p:nvPr/>
          </p:nvSpPr>
          <p:spPr>
            <a:xfrm>
              <a:off x="5539438" y="4716377"/>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KSO_Shape"/>
            <p:cNvSpPr/>
            <p:nvPr/>
          </p:nvSpPr>
          <p:spPr>
            <a:xfrm>
              <a:off x="5447636" y="4113884"/>
              <a:ext cx="441308" cy="628943"/>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A9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6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id="93" name="图片 92"/>
            <p:cNvPicPr>
              <a:picLocks noChangeAspect="1"/>
            </p:cNvPicPr>
            <p:nvPr/>
          </p:nvPicPr>
          <p:blipFill>
            <a:blip r:embed="rId2">
              <a:extLst>
                <a:ext uri="{28A0092B-C50C-407E-A947-70E740481C1C}">
                  <a14:useLocalDpi/>
                </a:ext>
              </a:extLst>
            </a:blip>
            <a:srcRect b="78617" l="69673" r="11368"/>
            <a:stretch>
              <a:fillRect/>
            </a:stretch>
          </p:blipFill>
          <p:spPr>
            <a:xfrm>
              <a:off x="5521327" y="4236664"/>
              <a:ext cx="301450" cy="308031"/>
            </a:xfrm>
            <a:prstGeom prst="rect">
              <a:avLst/>
            </a:prstGeom>
          </p:spPr>
        </p:pic>
      </p:grpSp>
      <p:sp>
        <p:nvSpPr>
          <p:cNvPr id="94" name="矩形 93"/>
          <p:cNvSpPr/>
          <p:nvPr/>
        </p:nvSpPr>
        <p:spPr>
          <a:xfrm>
            <a:off x="8233484" y="4079994"/>
            <a:ext cx="640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标题</a:t>
            </a:r>
          </a:p>
        </p:txBody>
      </p:sp>
      <p:sp>
        <p:nvSpPr>
          <p:cNvPr id="95" name="矩形 94"/>
          <p:cNvSpPr/>
          <p:nvPr/>
        </p:nvSpPr>
        <p:spPr>
          <a:xfrm>
            <a:off x="4351702" y="4360030"/>
            <a:ext cx="640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标题</a:t>
            </a:r>
          </a:p>
        </p:txBody>
      </p:sp>
      <p:sp>
        <p:nvSpPr>
          <p:cNvPr id="96" name="矩形 95"/>
          <p:cNvSpPr/>
          <p:nvPr/>
        </p:nvSpPr>
        <p:spPr>
          <a:xfrm>
            <a:off x="5044460" y="3321331"/>
            <a:ext cx="538480" cy="304800"/>
          </a:xfrm>
          <a:prstGeom prst="rect">
            <a:avLst/>
          </a:prstGeom>
        </p:spPr>
        <p:txBody>
          <a:bodyPr wrap="none">
            <a:spAutoFit/>
          </a:bodyPr>
          <a:lstStyle/>
          <a:p>
            <a:r>
              <a:rPr altLang="en-US" lang="zh-CN" sz="14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标题</a:t>
            </a:r>
          </a:p>
        </p:txBody>
      </p:sp>
      <p:sp>
        <p:nvSpPr>
          <p:cNvPr id="97" name="矩形 96"/>
          <p:cNvSpPr/>
          <p:nvPr/>
        </p:nvSpPr>
        <p:spPr>
          <a:xfrm>
            <a:off x="7468708" y="2953903"/>
            <a:ext cx="538480" cy="304800"/>
          </a:xfrm>
          <a:prstGeom prst="rect">
            <a:avLst/>
          </a:prstGeom>
        </p:spPr>
        <p:txBody>
          <a:bodyPr wrap="none">
            <a:spAutoFit/>
          </a:bodyPr>
          <a:lstStyle/>
          <a:p>
            <a:r>
              <a:rPr altLang="en-US" lang="zh-CN" sz="14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标题</a:t>
            </a:r>
          </a:p>
        </p:txBody>
      </p:sp>
      <p:sp>
        <p:nvSpPr>
          <p:cNvPr id="98" name="矩形 97"/>
          <p:cNvSpPr/>
          <p:nvPr/>
        </p:nvSpPr>
        <p:spPr>
          <a:xfrm>
            <a:off x="5895612" y="4127471"/>
            <a:ext cx="538480" cy="304800"/>
          </a:xfrm>
          <a:prstGeom prst="rect">
            <a:avLst/>
          </a:prstGeom>
        </p:spPr>
        <p:txBody>
          <a:bodyPr wrap="none">
            <a:spAutoFit/>
          </a:bodyPr>
          <a:lstStyle/>
          <a:p>
            <a:r>
              <a:rPr altLang="en-US" lang="zh-CN" sz="14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标题</a:t>
            </a:r>
          </a:p>
        </p:txBody>
      </p:sp>
      <p:grpSp>
        <p:nvGrpSpPr>
          <p:cNvPr id="99" name="组合 98"/>
          <p:cNvGrpSpPr/>
          <p:nvPr/>
        </p:nvGrpSpPr>
        <p:grpSpPr>
          <a:xfrm rot="5400000">
            <a:off x="1780063" y="3927081"/>
            <a:ext cx="254363" cy="129420"/>
            <a:chOff x="5890260" y="6392871"/>
            <a:chExt cx="383575" cy="195163"/>
          </a:xfrm>
        </p:grpSpPr>
        <p:cxnSp>
          <p:nvCxnSpPr>
            <p:cNvPr id="100" name="直接连接符 99"/>
            <p:cNvCxnSpPr/>
            <p:nvPr/>
          </p:nvCxnSpPr>
          <p:spPr>
            <a:xfrm>
              <a:off x="5890260" y="6393180"/>
              <a:ext cx="194854" cy="194854"/>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1" name="直接连接符 100"/>
            <p:cNvCxnSpPr/>
            <p:nvPr/>
          </p:nvCxnSpPr>
          <p:spPr>
            <a:xfrm flipV="1">
              <a:off x="6072448" y="6392871"/>
              <a:ext cx="201387" cy="1933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rot="16200000">
            <a:off x="10042286" y="3927183"/>
            <a:ext cx="254363" cy="129215"/>
            <a:chOff x="5883875" y="6389987"/>
            <a:chExt cx="383575" cy="194854"/>
          </a:xfrm>
        </p:grpSpPr>
        <p:cxnSp>
          <p:nvCxnSpPr>
            <p:cNvPr id="103" name="直接连接符 102"/>
            <p:cNvCxnSpPr/>
            <p:nvPr/>
          </p:nvCxnSpPr>
          <p:spPr>
            <a:xfrm>
              <a:off x="5883875" y="6389987"/>
              <a:ext cx="194854" cy="194854"/>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4" name="直接连接符 103"/>
            <p:cNvCxnSpPr/>
            <p:nvPr/>
          </p:nvCxnSpPr>
          <p:spPr>
            <a:xfrm flipV="1">
              <a:off x="6066063" y="6391275"/>
              <a:ext cx="201387" cy="1933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6" name="图片 105"/>
          <p:cNvPicPr>
            <a:picLocks noChangeAspect="1"/>
          </p:cNvPicPr>
          <p:nvPr/>
        </p:nvPicPr>
        <p:blipFill>
          <a:blip r:embed="rId3">
            <a:extLst>
              <a:ext uri="{28A0092B-C50C-407E-A947-70E740481C1C}">
                <a14:useLocalDpi/>
              </a:ext>
            </a:extLst>
          </a:blip>
          <a:stretch>
            <a:fillRect/>
          </a:stretch>
        </p:blipFill>
        <p:spPr>
          <a:xfrm>
            <a:off x="0" y="6731000"/>
            <a:ext cx="12192000" cy="127000"/>
          </a:xfrm>
          <a:prstGeom prst="rect">
            <a:avLst/>
          </a:prstGeom>
        </p:spPr>
      </p:pic>
      <p:sp>
        <p:nvSpPr>
          <p:cNvPr id="2" name="等腰三角形 1"/>
          <p:cNvSpPr/>
          <p:nvPr/>
        </p:nvSpPr>
        <p:spPr>
          <a:xfrm rot="10800000">
            <a:off x="6045389" y="1321045"/>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3525040" y="1643398"/>
            <a:ext cx="5125505" cy="822960"/>
          </a:xfrm>
          <a:prstGeom prst="rect">
            <a:avLst/>
          </a:prstGeom>
          <a:noFill/>
        </p:spPr>
        <p:txBody>
          <a:bodyPr rtlCol="0" wrap="square">
            <a:spAutoFit/>
          </a:bodyPr>
          <a:lstStyle/>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请输入你的内容；请输入你的内容；请输入你的内容；请输入你的内容；请输入你的内容；请输入你的内容；</a:t>
            </a:r>
          </a:p>
        </p:txBody>
      </p:sp>
    </p:spTree>
    <p:extLst>
      <p:ext uri="{BB962C8B-B14F-4D97-AF65-F5344CB8AC3E}">
        <p14:creationId val="103318099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id="7"/>
                                        <p:tgtEl>
                                          <p:spTgt spid="67"/>
                                        </p:tgtEl>
                                        <p:attrNameLst>
                                          <p:attrName>ppt_y</p:attrName>
                                        </p:attrNameLst>
                                      </p:cBhvr>
                                      <p:tavLst>
                                        <p:tav tm="0">
                                          <p:val>
                                            <p:strVal val="#ppt_y+#ppt_h*1.125000"/>
                                          </p:val>
                                        </p:tav>
                                        <p:tav tm="100000">
                                          <p:val>
                                            <p:strVal val="#ppt_y"/>
                                          </p:val>
                                        </p:tav>
                                      </p:tavLst>
                                    </p:anim>
                                    <p:animEffect filter="wipe(up)" transition="in">
                                      <p:cBhvr>
                                        <p:cTn dur="500" id="8"/>
                                        <p:tgtEl>
                                          <p:spTgt spid="67"/>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
                                        </p:tgtEl>
                                        <p:attrNameLst>
                                          <p:attrName>style.visibility</p:attrName>
                                        </p:attrNameLst>
                                      </p:cBhvr>
                                      <p:to>
                                        <p:strVal val="visible"/>
                                      </p:to>
                                    </p:set>
                                    <p:animEffect filter="wipe(up)" transition="in">
                                      <p:cBhvr>
                                        <p:cTn dur="500" id="12"/>
                                        <p:tgtEl>
                                          <p:spTgt spid="2"/>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56"/>
                                        </p:tgtEl>
                                        <p:attrNameLst>
                                          <p:attrName>style.visibility</p:attrName>
                                        </p:attrNameLst>
                                      </p:cBhvr>
                                      <p:to>
                                        <p:strVal val="visible"/>
                                      </p:to>
                                    </p:set>
                                    <p:animEffect filter="fade" transition="in">
                                      <p:cBhvr>
                                        <p:cTn dur="1000" id="16"/>
                                        <p:tgtEl>
                                          <p:spTgt spid="56"/>
                                        </p:tgtEl>
                                      </p:cBhvr>
                                    </p:animEffect>
                                    <p:anim calcmode="lin" valueType="num">
                                      <p:cBhvr>
                                        <p:cTn dur="1000" fill="hold" id="17"/>
                                        <p:tgtEl>
                                          <p:spTgt spid="56"/>
                                        </p:tgtEl>
                                        <p:attrNameLst>
                                          <p:attrName>ppt_x</p:attrName>
                                        </p:attrNameLst>
                                      </p:cBhvr>
                                      <p:tavLst>
                                        <p:tav tm="0">
                                          <p:val>
                                            <p:strVal val="#ppt_x"/>
                                          </p:val>
                                        </p:tav>
                                        <p:tav tm="100000">
                                          <p:val>
                                            <p:strVal val="#ppt_x"/>
                                          </p:val>
                                        </p:tav>
                                      </p:tavLst>
                                    </p:anim>
                                    <p:anim calcmode="lin" valueType="num">
                                      <p:cBhvr>
                                        <p:cTn dur="1000" fill="hold" id="18"/>
                                        <p:tgtEl>
                                          <p:spTgt spid="5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0"/>
                                        </p:tgtEl>
                                        <p:attrNameLst>
                                          <p:attrName>style.visibility</p:attrName>
                                        </p:attrNameLst>
                                      </p:cBhvr>
                                      <p:to>
                                        <p:strVal val="visible"/>
                                      </p:to>
                                    </p:set>
                                    <p:animEffect filter="wipe(left)" transition="in">
                                      <p:cBhvr>
                                        <p:cTn dur="500" id="22"/>
                                        <p:tgtEl>
                                          <p:spTgt spid="20"/>
                                        </p:tgtEl>
                                      </p:cBhvr>
                                    </p:animEffect>
                                  </p:childTnLst>
                                </p:cTn>
                              </p:par>
                              <p:par>
                                <p:cTn fill="hold" id="23" nodeType="withEffect" presetClass="entr" presetID="22" presetSubtype="8">
                                  <p:stCondLst>
                                    <p:cond delay="0"/>
                                  </p:stCondLst>
                                  <p:childTnLst>
                                    <p:set>
                                      <p:cBhvr>
                                        <p:cTn dur="1" fill="hold" id="24">
                                          <p:stCondLst>
                                            <p:cond delay="0"/>
                                          </p:stCondLst>
                                        </p:cTn>
                                        <p:tgtEl>
                                          <p:spTgt spid="26"/>
                                        </p:tgtEl>
                                        <p:attrNameLst>
                                          <p:attrName>style.visibility</p:attrName>
                                        </p:attrNameLst>
                                      </p:cBhvr>
                                      <p:to>
                                        <p:strVal val="visible"/>
                                      </p:to>
                                    </p:set>
                                    <p:animEffect filter="wipe(left)" transition="in">
                                      <p:cBhvr>
                                        <p:cTn dur="500" id="25"/>
                                        <p:tgtEl>
                                          <p:spTgt spid="26"/>
                                        </p:tgtEl>
                                      </p:cBhvr>
                                    </p:animEffect>
                                  </p:childTnLst>
                                </p:cTn>
                              </p:par>
                              <p:par>
                                <p:cTn fill="hold" id="26" nodeType="withEffect" presetClass="entr" presetID="22" presetSubtype="8">
                                  <p:stCondLst>
                                    <p:cond delay="0"/>
                                  </p:stCondLst>
                                  <p:childTnLst>
                                    <p:set>
                                      <p:cBhvr>
                                        <p:cTn dur="1" fill="hold" id="27">
                                          <p:stCondLst>
                                            <p:cond delay="0"/>
                                          </p:stCondLst>
                                        </p:cTn>
                                        <p:tgtEl>
                                          <p:spTgt spid="24"/>
                                        </p:tgtEl>
                                        <p:attrNameLst>
                                          <p:attrName>style.visibility</p:attrName>
                                        </p:attrNameLst>
                                      </p:cBhvr>
                                      <p:to>
                                        <p:strVal val="visible"/>
                                      </p:to>
                                    </p:set>
                                    <p:animEffect filter="wipe(left)" transition="in">
                                      <p:cBhvr>
                                        <p:cTn dur="500" id="28"/>
                                        <p:tgtEl>
                                          <p:spTgt spid="24"/>
                                        </p:tgtEl>
                                      </p:cBhvr>
                                    </p:animEffect>
                                  </p:childTnLst>
                                </p:cTn>
                              </p:par>
                              <p:par>
                                <p:cTn fill="hold" id="29" nodeType="withEffect" presetClass="entr" presetID="22" presetSubtype="8">
                                  <p:stCondLst>
                                    <p:cond delay="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500" id="31"/>
                                        <p:tgtEl>
                                          <p:spTgt spid="30"/>
                                        </p:tgtEl>
                                      </p:cBhvr>
                                    </p:animEffect>
                                  </p:childTnLst>
                                </p:cTn>
                              </p:par>
                              <p:par>
                                <p:cTn fill="hold" id="32" nodeType="withEffect" presetClass="entr" presetID="22" presetSubtype="8">
                                  <p:stCondLst>
                                    <p:cond delay="0"/>
                                  </p:stCondLst>
                                  <p:childTnLst>
                                    <p:set>
                                      <p:cBhvr>
                                        <p:cTn dur="1" fill="hold" id="33">
                                          <p:stCondLst>
                                            <p:cond delay="0"/>
                                          </p:stCondLst>
                                        </p:cTn>
                                        <p:tgtEl>
                                          <p:spTgt spid="33"/>
                                        </p:tgtEl>
                                        <p:attrNameLst>
                                          <p:attrName>style.visibility</p:attrName>
                                        </p:attrNameLst>
                                      </p:cBhvr>
                                      <p:to>
                                        <p:strVal val="visible"/>
                                      </p:to>
                                    </p:set>
                                    <p:animEffect filter="wipe(left)" transition="in">
                                      <p:cBhvr>
                                        <p:cTn dur="500" id="34"/>
                                        <p:tgtEl>
                                          <p:spTgt spid="33"/>
                                        </p:tgtEl>
                                      </p:cBhvr>
                                    </p:animEffect>
                                  </p:childTnLst>
                                </p:cTn>
                              </p:par>
                              <p:par>
                                <p:cTn fill="hold" id="35" nodeType="withEffect" presetClass="entr" presetID="22" presetSubtype="8">
                                  <p:stCondLst>
                                    <p:cond delay="0"/>
                                  </p:stCondLst>
                                  <p:childTnLst>
                                    <p:set>
                                      <p:cBhvr>
                                        <p:cTn dur="1" fill="hold" id="36">
                                          <p:stCondLst>
                                            <p:cond delay="0"/>
                                          </p:stCondLst>
                                        </p:cTn>
                                        <p:tgtEl>
                                          <p:spTgt spid="36"/>
                                        </p:tgtEl>
                                        <p:attrNameLst>
                                          <p:attrName>style.visibility</p:attrName>
                                        </p:attrNameLst>
                                      </p:cBhvr>
                                      <p:to>
                                        <p:strVal val="visible"/>
                                      </p:to>
                                    </p:set>
                                    <p:animEffect filter="wipe(left)" transition="in">
                                      <p:cBhvr>
                                        <p:cTn dur="500" id="37"/>
                                        <p:tgtEl>
                                          <p:spTgt spid="36"/>
                                        </p:tgtEl>
                                      </p:cBhvr>
                                    </p:animEffect>
                                  </p:childTnLst>
                                </p:cTn>
                              </p:par>
                              <p:par>
                                <p:cTn fill="hold" id="38" nodeType="withEffect" presetClass="entr" presetID="22" presetSubtype="8">
                                  <p:stCondLst>
                                    <p:cond delay="0"/>
                                  </p:stCondLst>
                                  <p:childTnLst>
                                    <p:set>
                                      <p:cBhvr>
                                        <p:cTn dur="1" fill="hold" id="39">
                                          <p:stCondLst>
                                            <p:cond delay="0"/>
                                          </p:stCondLst>
                                        </p:cTn>
                                        <p:tgtEl>
                                          <p:spTgt spid="38"/>
                                        </p:tgtEl>
                                        <p:attrNameLst>
                                          <p:attrName>style.visibility</p:attrName>
                                        </p:attrNameLst>
                                      </p:cBhvr>
                                      <p:to>
                                        <p:strVal val="visible"/>
                                      </p:to>
                                    </p:set>
                                    <p:animEffect filter="wipe(left)" transition="in">
                                      <p:cBhvr>
                                        <p:cTn dur="500" id="40"/>
                                        <p:tgtEl>
                                          <p:spTgt spid="38"/>
                                        </p:tgtEl>
                                      </p:cBhvr>
                                    </p:animEffect>
                                  </p:childTnLst>
                                </p:cTn>
                              </p:par>
                              <p:par>
                                <p:cTn fill="hold" id="41" nodeType="withEffect" presetClass="entr" presetID="22" presetSubtype="8">
                                  <p:stCondLst>
                                    <p:cond delay="0"/>
                                  </p:stCondLst>
                                  <p:childTnLst>
                                    <p:set>
                                      <p:cBhvr>
                                        <p:cTn dur="1" fill="hold" id="42">
                                          <p:stCondLst>
                                            <p:cond delay="0"/>
                                          </p:stCondLst>
                                        </p:cTn>
                                        <p:tgtEl>
                                          <p:spTgt spid="40"/>
                                        </p:tgtEl>
                                        <p:attrNameLst>
                                          <p:attrName>style.visibility</p:attrName>
                                        </p:attrNameLst>
                                      </p:cBhvr>
                                      <p:to>
                                        <p:strVal val="visible"/>
                                      </p:to>
                                    </p:set>
                                    <p:animEffect filter="wipe(left)" transition="in">
                                      <p:cBhvr>
                                        <p:cTn dur="500" id="43"/>
                                        <p:tgtEl>
                                          <p:spTgt spid="40"/>
                                        </p:tgtEl>
                                      </p:cBhvr>
                                    </p:animEffect>
                                  </p:childTnLst>
                                </p:cTn>
                              </p:par>
                              <p:par>
                                <p:cTn fill="hold" id="44" nodeType="withEffect" presetClass="entr" presetID="22" presetSubtype="8">
                                  <p:stCondLst>
                                    <p:cond delay="0"/>
                                  </p:stCondLst>
                                  <p:childTnLst>
                                    <p:set>
                                      <p:cBhvr>
                                        <p:cTn dur="1" fill="hold" id="45">
                                          <p:stCondLst>
                                            <p:cond delay="0"/>
                                          </p:stCondLst>
                                        </p:cTn>
                                        <p:tgtEl>
                                          <p:spTgt spid="44"/>
                                        </p:tgtEl>
                                        <p:attrNameLst>
                                          <p:attrName>style.visibility</p:attrName>
                                        </p:attrNameLst>
                                      </p:cBhvr>
                                      <p:to>
                                        <p:strVal val="visible"/>
                                      </p:to>
                                    </p:set>
                                    <p:animEffect filter="wipe(left)" transition="in">
                                      <p:cBhvr>
                                        <p:cTn dur="500" id="46"/>
                                        <p:tgtEl>
                                          <p:spTgt spid="44"/>
                                        </p:tgtEl>
                                      </p:cBhvr>
                                    </p:animEffect>
                                  </p:childTnLst>
                                </p:cTn>
                              </p:par>
                              <p:par>
                                <p:cTn fill="hold" id="47" nodeType="withEffect" presetClass="entr" presetID="22" presetSubtype="8">
                                  <p:stCondLst>
                                    <p:cond delay="0"/>
                                  </p:stCondLst>
                                  <p:childTnLst>
                                    <p:set>
                                      <p:cBhvr>
                                        <p:cTn dur="1" fill="hold" id="48">
                                          <p:stCondLst>
                                            <p:cond delay="0"/>
                                          </p:stCondLst>
                                        </p:cTn>
                                        <p:tgtEl>
                                          <p:spTgt spid="47"/>
                                        </p:tgtEl>
                                        <p:attrNameLst>
                                          <p:attrName>style.visibility</p:attrName>
                                        </p:attrNameLst>
                                      </p:cBhvr>
                                      <p:to>
                                        <p:strVal val="visible"/>
                                      </p:to>
                                    </p:set>
                                    <p:animEffect filter="wipe(left)" transition="in">
                                      <p:cBhvr>
                                        <p:cTn dur="500" id="49"/>
                                        <p:tgtEl>
                                          <p:spTgt spid="47"/>
                                        </p:tgtEl>
                                      </p:cBhvr>
                                    </p:animEffect>
                                  </p:childTnLst>
                                </p:cTn>
                              </p:par>
                              <p:par>
                                <p:cTn fill="hold" id="50" nodeType="withEffect" presetClass="entr" presetID="22" presetSubtype="8">
                                  <p:stCondLst>
                                    <p:cond delay="0"/>
                                  </p:stCondLst>
                                  <p:childTnLst>
                                    <p:set>
                                      <p:cBhvr>
                                        <p:cTn dur="1" fill="hold" id="51">
                                          <p:stCondLst>
                                            <p:cond delay="0"/>
                                          </p:stCondLst>
                                        </p:cTn>
                                        <p:tgtEl>
                                          <p:spTgt spid="5"/>
                                        </p:tgtEl>
                                        <p:attrNameLst>
                                          <p:attrName>style.visibility</p:attrName>
                                        </p:attrNameLst>
                                      </p:cBhvr>
                                      <p:to>
                                        <p:strVal val="visible"/>
                                      </p:to>
                                    </p:set>
                                    <p:animEffect filter="wipe(left)" transition="in">
                                      <p:cBhvr>
                                        <p:cTn dur="500" id="52"/>
                                        <p:tgtEl>
                                          <p:spTgt spid="5"/>
                                        </p:tgtEl>
                                      </p:cBhvr>
                                    </p:animEffect>
                                  </p:childTnLst>
                                </p:cTn>
                              </p:par>
                              <p:par>
                                <p:cTn fill="hold" id="53" nodeType="withEffect" presetClass="entr" presetID="22" presetSubtype="8">
                                  <p:stCondLst>
                                    <p:cond delay="0"/>
                                  </p:stCondLst>
                                  <p:childTnLst>
                                    <p:set>
                                      <p:cBhvr>
                                        <p:cTn dur="1" fill="hold" id="54">
                                          <p:stCondLst>
                                            <p:cond delay="0"/>
                                          </p:stCondLst>
                                        </p:cTn>
                                        <p:tgtEl>
                                          <p:spTgt spid="6"/>
                                        </p:tgtEl>
                                        <p:attrNameLst>
                                          <p:attrName>style.visibility</p:attrName>
                                        </p:attrNameLst>
                                      </p:cBhvr>
                                      <p:to>
                                        <p:strVal val="visible"/>
                                      </p:to>
                                    </p:set>
                                    <p:animEffect filter="wipe(left)" transition="in">
                                      <p:cBhvr>
                                        <p:cTn dur="500" id="55"/>
                                        <p:tgtEl>
                                          <p:spTgt spid="6"/>
                                        </p:tgtEl>
                                      </p:cBhvr>
                                    </p:animEffect>
                                  </p:childTnLst>
                                </p:cTn>
                              </p:par>
                              <p:par>
                                <p:cTn fill="hold" id="56" nodeType="withEffect" presetClass="entr" presetID="22" presetSubtype="8">
                                  <p:stCondLst>
                                    <p:cond delay="0"/>
                                  </p:stCondLst>
                                  <p:childTnLst>
                                    <p:set>
                                      <p:cBhvr>
                                        <p:cTn dur="1" fill="hold" id="57">
                                          <p:stCondLst>
                                            <p:cond delay="0"/>
                                          </p:stCondLst>
                                        </p:cTn>
                                        <p:tgtEl>
                                          <p:spTgt spid="7"/>
                                        </p:tgtEl>
                                        <p:attrNameLst>
                                          <p:attrName>style.visibility</p:attrName>
                                        </p:attrNameLst>
                                      </p:cBhvr>
                                      <p:to>
                                        <p:strVal val="visible"/>
                                      </p:to>
                                    </p:set>
                                    <p:animEffect filter="wipe(left)" transition="in">
                                      <p:cBhvr>
                                        <p:cTn dur="500" id="58"/>
                                        <p:tgtEl>
                                          <p:spTgt spid="7"/>
                                        </p:tgtEl>
                                      </p:cBhvr>
                                    </p:animEffect>
                                  </p:childTnLst>
                                </p:cTn>
                              </p:par>
                              <p:par>
                                <p:cTn fill="hold" id="59" nodeType="withEffect" presetClass="entr" presetID="22" presetSubtype="8">
                                  <p:stCondLst>
                                    <p:cond delay="0"/>
                                  </p:stCondLst>
                                  <p:childTnLst>
                                    <p:set>
                                      <p:cBhvr>
                                        <p:cTn dur="1" fill="hold" id="60">
                                          <p:stCondLst>
                                            <p:cond delay="0"/>
                                          </p:stCondLst>
                                        </p:cTn>
                                        <p:tgtEl>
                                          <p:spTgt spid="8"/>
                                        </p:tgtEl>
                                        <p:attrNameLst>
                                          <p:attrName>style.visibility</p:attrName>
                                        </p:attrNameLst>
                                      </p:cBhvr>
                                      <p:to>
                                        <p:strVal val="visible"/>
                                      </p:to>
                                    </p:set>
                                    <p:animEffect filter="wipe(left)" transition="in">
                                      <p:cBhvr>
                                        <p:cTn dur="500" id="61"/>
                                        <p:tgtEl>
                                          <p:spTgt spid="8"/>
                                        </p:tgtEl>
                                      </p:cBhvr>
                                    </p:animEffect>
                                  </p:childTnLst>
                                </p:cTn>
                              </p:par>
                              <p:par>
                                <p:cTn fill="hold" id="62" nodeType="withEffect" presetClass="entr" presetID="22" presetSubtype="8">
                                  <p:stCondLst>
                                    <p:cond delay="0"/>
                                  </p:stCondLst>
                                  <p:childTnLst>
                                    <p:set>
                                      <p:cBhvr>
                                        <p:cTn dur="1" fill="hold" id="63">
                                          <p:stCondLst>
                                            <p:cond delay="0"/>
                                          </p:stCondLst>
                                        </p:cTn>
                                        <p:tgtEl>
                                          <p:spTgt spid="9"/>
                                        </p:tgtEl>
                                        <p:attrNameLst>
                                          <p:attrName>style.visibility</p:attrName>
                                        </p:attrNameLst>
                                      </p:cBhvr>
                                      <p:to>
                                        <p:strVal val="visible"/>
                                      </p:to>
                                    </p:set>
                                    <p:animEffect filter="wipe(left)" transition="in">
                                      <p:cBhvr>
                                        <p:cTn dur="500" id="64"/>
                                        <p:tgtEl>
                                          <p:spTgt spid="9"/>
                                        </p:tgtEl>
                                      </p:cBhvr>
                                    </p:animEffect>
                                  </p:childTnLst>
                                </p:cTn>
                              </p:par>
                              <p:par>
                                <p:cTn fill="hold" id="65" nodeType="withEffect" presetClass="entr" presetID="22" presetSubtype="8">
                                  <p:stCondLst>
                                    <p:cond delay="0"/>
                                  </p:stCondLst>
                                  <p:childTnLst>
                                    <p:set>
                                      <p:cBhvr>
                                        <p:cTn dur="1" fill="hold" id="66">
                                          <p:stCondLst>
                                            <p:cond delay="0"/>
                                          </p:stCondLst>
                                        </p:cTn>
                                        <p:tgtEl>
                                          <p:spTgt spid="15"/>
                                        </p:tgtEl>
                                        <p:attrNameLst>
                                          <p:attrName>style.visibility</p:attrName>
                                        </p:attrNameLst>
                                      </p:cBhvr>
                                      <p:to>
                                        <p:strVal val="visible"/>
                                      </p:to>
                                    </p:set>
                                    <p:animEffect filter="wipe(left)" transition="in">
                                      <p:cBhvr>
                                        <p:cTn dur="500" id="67"/>
                                        <p:tgtEl>
                                          <p:spTgt spid="15"/>
                                        </p:tgtEl>
                                      </p:cBhvr>
                                    </p:animEffect>
                                  </p:childTnLst>
                                </p:cTn>
                              </p:par>
                              <p:par>
                                <p:cTn fill="hold" id="68" nodeType="withEffect" presetClass="entr" presetID="22" presetSubtype="8">
                                  <p:stCondLst>
                                    <p:cond delay="0"/>
                                  </p:stCondLst>
                                  <p:childTnLst>
                                    <p:set>
                                      <p:cBhvr>
                                        <p:cTn dur="1" fill="hold" id="69">
                                          <p:stCondLst>
                                            <p:cond delay="0"/>
                                          </p:stCondLst>
                                        </p:cTn>
                                        <p:tgtEl>
                                          <p:spTgt spid="16"/>
                                        </p:tgtEl>
                                        <p:attrNameLst>
                                          <p:attrName>style.visibility</p:attrName>
                                        </p:attrNameLst>
                                      </p:cBhvr>
                                      <p:to>
                                        <p:strVal val="visible"/>
                                      </p:to>
                                    </p:set>
                                    <p:animEffect filter="wipe(left)" transition="in">
                                      <p:cBhvr>
                                        <p:cTn dur="500" id="70"/>
                                        <p:tgtEl>
                                          <p:spTgt spid="16"/>
                                        </p:tgtEl>
                                      </p:cBhvr>
                                    </p:animEffect>
                                  </p:childTnLst>
                                </p:cTn>
                              </p:par>
                              <p:par>
                                <p:cTn fill="hold" id="71" nodeType="withEffect" presetClass="entr" presetID="22" presetSubtype="8">
                                  <p:stCondLst>
                                    <p:cond delay="0"/>
                                  </p:stCondLst>
                                  <p:childTnLst>
                                    <p:set>
                                      <p:cBhvr>
                                        <p:cTn dur="1" fill="hold" id="72">
                                          <p:stCondLst>
                                            <p:cond delay="0"/>
                                          </p:stCondLst>
                                        </p:cTn>
                                        <p:tgtEl>
                                          <p:spTgt spid="17"/>
                                        </p:tgtEl>
                                        <p:attrNameLst>
                                          <p:attrName>style.visibility</p:attrName>
                                        </p:attrNameLst>
                                      </p:cBhvr>
                                      <p:to>
                                        <p:strVal val="visible"/>
                                      </p:to>
                                    </p:set>
                                    <p:animEffect filter="wipe(left)" transition="in">
                                      <p:cBhvr>
                                        <p:cTn dur="500" id="73"/>
                                        <p:tgtEl>
                                          <p:spTgt spid="17"/>
                                        </p:tgtEl>
                                      </p:cBhvr>
                                    </p:animEffect>
                                  </p:childTnLst>
                                </p:cTn>
                              </p:par>
                              <p:par>
                                <p:cTn fill="hold" id="74" nodeType="withEffect" presetClass="entr" presetID="22" presetSubtype="8">
                                  <p:stCondLst>
                                    <p:cond delay="0"/>
                                  </p:stCondLst>
                                  <p:childTnLst>
                                    <p:set>
                                      <p:cBhvr>
                                        <p:cTn dur="1" fill="hold" id="75">
                                          <p:stCondLst>
                                            <p:cond delay="0"/>
                                          </p:stCondLst>
                                        </p:cTn>
                                        <p:tgtEl>
                                          <p:spTgt spid="18"/>
                                        </p:tgtEl>
                                        <p:attrNameLst>
                                          <p:attrName>style.visibility</p:attrName>
                                        </p:attrNameLst>
                                      </p:cBhvr>
                                      <p:to>
                                        <p:strVal val="visible"/>
                                      </p:to>
                                    </p:set>
                                    <p:animEffect filter="wipe(left)" transition="in">
                                      <p:cBhvr>
                                        <p:cTn dur="500" id="76"/>
                                        <p:tgtEl>
                                          <p:spTgt spid="18"/>
                                        </p:tgtEl>
                                      </p:cBhvr>
                                    </p:animEffect>
                                  </p:childTnLst>
                                </p:cTn>
                              </p:par>
                              <p:par>
                                <p:cTn fill="hold" id="77" nodeType="withEffect" presetClass="entr" presetID="22" presetSubtype="8">
                                  <p:stCondLst>
                                    <p:cond delay="0"/>
                                  </p:stCondLst>
                                  <p:childTnLst>
                                    <p:set>
                                      <p:cBhvr>
                                        <p:cTn dur="1" fill="hold" id="78">
                                          <p:stCondLst>
                                            <p:cond delay="0"/>
                                          </p:stCondLst>
                                        </p:cTn>
                                        <p:tgtEl>
                                          <p:spTgt spid="19"/>
                                        </p:tgtEl>
                                        <p:attrNameLst>
                                          <p:attrName>style.visibility</p:attrName>
                                        </p:attrNameLst>
                                      </p:cBhvr>
                                      <p:to>
                                        <p:strVal val="visible"/>
                                      </p:to>
                                    </p:set>
                                    <p:animEffect filter="wipe(left)" transition="in">
                                      <p:cBhvr>
                                        <p:cTn dur="500" id="79"/>
                                        <p:tgtEl>
                                          <p:spTgt spid="19"/>
                                        </p:tgtEl>
                                      </p:cBhvr>
                                    </p:animEffect>
                                  </p:childTnLst>
                                </p:cTn>
                              </p:par>
                            </p:childTnLst>
                          </p:cTn>
                        </p:par>
                        <p:par>
                          <p:cTn fill="hold" id="80" nodeType="afterGroup">
                            <p:stCondLst>
                              <p:cond delay="2500"/>
                            </p:stCondLst>
                            <p:childTnLst>
                              <p:par>
                                <p:cTn fill="hold" id="81" nodeType="afterEffect" presetClass="entr" presetID="47" presetSubtype="0">
                                  <p:stCondLst>
                                    <p:cond delay="0"/>
                                  </p:stCondLst>
                                  <p:childTnLst>
                                    <p:set>
                                      <p:cBhvr>
                                        <p:cTn dur="1" fill="hold" id="82">
                                          <p:stCondLst>
                                            <p:cond delay="0"/>
                                          </p:stCondLst>
                                        </p:cTn>
                                        <p:tgtEl>
                                          <p:spTgt spid="3"/>
                                        </p:tgtEl>
                                        <p:attrNameLst>
                                          <p:attrName>style.visibility</p:attrName>
                                        </p:attrNameLst>
                                      </p:cBhvr>
                                      <p:to>
                                        <p:strVal val="visible"/>
                                      </p:to>
                                    </p:set>
                                    <p:animEffect filter="fade" transition="in">
                                      <p:cBhvr>
                                        <p:cTn dur="500" id="83"/>
                                        <p:tgtEl>
                                          <p:spTgt spid="3"/>
                                        </p:tgtEl>
                                      </p:cBhvr>
                                    </p:animEffect>
                                    <p:anim calcmode="lin" valueType="num">
                                      <p:cBhvr>
                                        <p:cTn dur="500" fill="hold" id="84"/>
                                        <p:tgtEl>
                                          <p:spTgt spid="3"/>
                                        </p:tgtEl>
                                        <p:attrNameLst>
                                          <p:attrName>ppt_x</p:attrName>
                                        </p:attrNameLst>
                                      </p:cBhvr>
                                      <p:tavLst>
                                        <p:tav tm="0">
                                          <p:val>
                                            <p:strVal val="#ppt_x"/>
                                          </p:val>
                                        </p:tav>
                                        <p:tav tm="100000">
                                          <p:val>
                                            <p:strVal val="#ppt_x"/>
                                          </p:val>
                                        </p:tav>
                                      </p:tavLst>
                                    </p:anim>
                                    <p:anim calcmode="lin" valueType="num">
                                      <p:cBhvr>
                                        <p:cTn dur="500" fill="hold" id="85"/>
                                        <p:tgtEl>
                                          <p:spTgt spid="3"/>
                                        </p:tgtEl>
                                        <p:attrNameLst>
                                          <p:attrName>ppt_y</p:attrName>
                                        </p:attrNameLst>
                                      </p:cBhvr>
                                      <p:tavLst>
                                        <p:tav tm="0">
                                          <p:val>
                                            <p:strVal val="#ppt_y-.1"/>
                                          </p:val>
                                        </p:tav>
                                        <p:tav tm="100000">
                                          <p:val>
                                            <p:strVal val="#ppt_y"/>
                                          </p:val>
                                        </p:tav>
                                      </p:tavLst>
                                    </p:anim>
                                  </p:childTnLst>
                                </p:cTn>
                              </p:par>
                              <p:par>
                                <p:cTn fill="hold" grpId="0" id="86" nodeType="withEffect" presetClass="entr" presetID="12" presetSubtype="8">
                                  <p:stCondLst>
                                    <p:cond delay="250"/>
                                  </p:stCondLst>
                                  <p:childTnLst>
                                    <p:set>
                                      <p:cBhvr>
                                        <p:cTn dur="1" fill="hold" id="87">
                                          <p:stCondLst>
                                            <p:cond delay="0"/>
                                          </p:stCondLst>
                                        </p:cTn>
                                        <p:tgtEl>
                                          <p:spTgt spid="96"/>
                                        </p:tgtEl>
                                        <p:attrNameLst>
                                          <p:attrName>style.visibility</p:attrName>
                                        </p:attrNameLst>
                                      </p:cBhvr>
                                      <p:to>
                                        <p:strVal val="visible"/>
                                      </p:to>
                                    </p:set>
                                    <p:anim calcmode="lin" valueType="num">
                                      <p:cBhvr additive="base">
                                        <p:cTn dur="500" id="88"/>
                                        <p:tgtEl>
                                          <p:spTgt spid="96"/>
                                        </p:tgtEl>
                                        <p:attrNameLst>
                                          <p:attrName>ppt_x</p:attrName>
                                        </p:attrNameLst>
                                      </p:cBhvr>
                                      <p:tavLst>
                                        <p:tav tm="0">
                                          <p:val>
                                            <p:strVal val="#ppt_x-#ppt_w*1.125000"/>
                                          </p:val>
                                        </p:tav>
                                        <p:tav tm="100000">
                                          <p:val>
                                            <p:strVal val="#ppt_x"/>
                                          </p:val>
                                        </p:tav>
                                      </p:tavLst>
                                    </p:anim>
                                    <p:animEffect filter="wipe(right)" transition="in">
                                      <p:cBhvr>
                                        <p:cTn dur="500" id="89"/>
                                        <p:tgtEl>
                                          <p:spTgt spid="96"/>
                                        </p:tgtEl>
                                      </p:cBhvr>
                                    </p:animEffect>
                                  </p:childTnLst>
                                </p:cTn>
                              </p:par>
                              <p:par>
                                <p:cTn fill="hold" id="90" nodeType="withEffect" presetClass="entr" presetID="47" presetSubtype="0">
                                  <p:stCondLst>
                                    <p:cond delay="450"/>
                                  </p:stCondLst>
                                  <p:childTnLst>
                                    <p:set>
                                      <p:cBhvr>
                                        <p:cTn dur="1" fill="hold" id="91">
                                          <p:stCondLst>
                                            <p:cond delay="0"/>
                                          </p:stCondLst>
                                        </p:cTn>
                                        <p:tgtEl>
                                          <p:spTgt spid="4"/>
                                        </p:tgtEl>
                                        <p:attrNameLst>
                                          <p:attrName>style.visibility</p:attrName>
                                        </p:attrNameLst>
                                      </p:cBhvr>
                                      <p:to>
                                        <p:strVal val="visible"/>
                                      </p:to>
                                    </p:set>
                                    <p:animEffect filter="fade" transition="in">
                                      <p:cBhvr>
                                        <p:cTn dur="500" id="92"/>
                                        <p:tgtEl>
                                          <p:spTgt spid="4"/>
                                        </p:tgtEl>
                                      </p:cBhvr>
                                    </p:animEffect>
                                    <p:anim calcmode="lin" valueType="num">
                                      <p:cBhvr>
                                        <p:cTn dur="500" fill="hold" id="93"/>
                                        <p:tgtEl>
                                          <p:spTgt spid="4"/>
                                        </p:tgtEl>
                                        <p:attrNameLst>
                                          <p:attrName>ppt_x</p:attrName>
                                        </p:attrNameLst>
                                      </p:cBhvr>
                                      <p:tavLst>
                                        <p:tav tm="0">
                                          <p:val>
                                            <p:strVal val="#ppt_x"/>
                                          </p:val>
                                        </p:tav>
                                        <p:tav tm="100000">
                                          <p:val>
                                            <p:strVal val="#ppt_x"/>
                                          </p:val>
                                        </p:tav>
                                      </p:tavLst>
                                    </p:anim>
                                    <p:anim calcmode="lin" valueType="num">
                                      <p:cBhvr>
                                        <p:cTn dur="500" fill="hold" id="94"/>
                                        <p:tgtEl>
                                          <p:spTgt spid="4"/>
                                        </p:tgtEl>
                                        <p:attrNameLst>
                                          <p:attrName>ppt_y</p:attrName>
                                        </p:attrNameLst>
                                      </p:cBhvr>
                                      <p:tavLst>
                                        <p:tav tm="0">
                                          <p:val>
                                            <p:strVal val="#ppt_y-.1"/>
                                          </p:val>
                                        </p:tav>
                                        <p:tav tm="100000">
                                          <p:val>
                                            <p:strVal val="#ppt_y"/>
                                          </p:val>
                                        </p:tav>
                                      </p:tavLst>
                                    </p:anim>
                                  </p:childTnLst>
                                </p:cTn>
                              </p:par>
                              <p:par>
                                <p:cTn fill="hold" grpId="0" id="95" nodeType="withEffect" presetClass="entr" presetID="12" presetSubtype="8">
                                  <p:stCondLst>
                                    <p:cond delay="450"/>
                                  </p:stCondLst>
                                  <p:childTnLst>
                                    <p:set>
                                      <p:cBhvr>
                                        <p:cTn dur="1" fill="hold" id="96">
                                          <p:stCondLst>
                                            <p:cond delay="0"/>
                                          </p:stCondLst>
                                        </p:cTn>
                                        <p:tgtEl>
                                          <p:spTgt spid="97"/>
                                        </p:tgtEl>
                                        <p:attrNameLst>
                                          <p:attrName>style.visibility</p:attrName>
                                        </p:attrNameLst>
                                      </p:cBhvr>
                                      <p:to>
                                        <p:strVal val="visible"/>
                                      </p:to>
                                    </p:set>
                                    <p:anim calcmode="lin" valueType="num">
                                      <p:cBhvr additive="base">
                                        <p:cTn dur="500" id="97"/>
                                        <p:tgtEl>
                                          <p:spTgt spid="97"/>
                                        </p:tgtEl>
                                        <p:attrNameLst>
                                          <p:attrName>ppt_x</p:attrName>
                                        </p:attrNameLst>
                                      </p:cBhvr>
                                      <p:tavLst>
                                        <p:tav tm="0">
                                          <p:val>
                                            <p:strVal val="#ppt_x-#ppt_w*1.125000"/>
                                          </p:val>
                                        </p:tav>
                                        <p:tav tm="100000">
                                          <p:val>
                                            <p:strVal val="#ppt_x"/>
                                          </p:val>
                                        </p:tav>
                                      </p:tavLst>
                                    </p:anim>
                                    <p:animEffect filter="wipe(right)" transition="in">
                                      <p:cBhvr>
                                        <p:cTn dur="500" id="98"/>
                                        <p:tgtEl>
                                          <p:spTgt spid="97"/>
                                        </p:tgtEl>
                                      </p:cBhvr>
                                    </p:animEffect>
                                  </p:childTnLst>
                                </p:cTn>
                              </p:par>
                            </p:childTnLst>
                          </p:cTn>
                        </p:par>
                        <p:par>
                          <p:cTn fill="hold" id="99" nodeType="afterGroup">
                            <p:stCondLst>
                              <p:cond delay="3450"/>
                            </p:stCondLst>
                            <p:childTnLst>
                              <p:par>
                                <p:cTn fill="hold" id="100" nodeType="afterEffect" presetClass="entr" presetID="47" presetSubtype="0">
                                  <p:stCondLst>
                                    <p:cond delay="0"/>
                                  </p:stCondLst>
                                  <p:childTnLst>
                                    <p:set>
                                      <p:cBhvr>
                                        <p:cTn dur="1" fill="hold" id="101">
                                          <p:stCondLst>
                                            <p:cond delay="0"/>
                                          </p:stCondLst>
                                        </p:cTn>
                                        <p:tgtEl>
                                          <p:spTgt spid="10"/>
                                        </p:tgtEl>
                                        <p:attrNameLst>
                                          <p:attrName>style.visibility</p:attrName>
                                        </p:attrNameLst>
                                      </p:cBhvr>
                                      <p:to>
                                        <p:strVal val="visible"/>
                                      </p:to>
                                    </p:set>
                                    <p:animEffect filter="fade" transition="in">
                                      <p:cBhvr>
                                        <p:cTn dur="500" id="102"/>
                                        <p:tgtEl>
                                          <p:spTgt spid="10"/>
                                        </p:tgtEl>
                                      </p:cBhvr>
                                    </p:animEffect>
                                    <p:anim calcmode="lin" valueType="num">
                                      <p:cBhvr>
                                        <p:cTn dur="500" fill="hold" id="103"/>
                                        <p:tgtEl>
                                          <p:spTgt spid="10"/>
                                        </p:tgtEl>
                                        <p:attrNameLst>
                                          <p:attrName>ppt_x</p:attrName>
                                        </p:attrNameLst>
                                      </p:cBhvr>
                                      <p:tavLst>
                                        <p:tav tm="0">
                                          <p:val>
                                            <p:strVal val="#ppt_x"/>
                                          </p:val>
                                        </p:tav>
                                        <p:tav tm="100000">
                                          <p:val>
                                            <p:strVal val="#ppt_x"/>
                                          </p:val>
                                        </p:tav>
                                      </p:tavLst>
                                    </p:anim>
                                    <p:anim calcmode="lin" valueType="num">
                                      <p:cBhvr>
                                        <p:cTn dur="500" fill="hold" id="104"/>
                                        <p:tgtEl>
                                          <p:spTgt spid="10"/>
                                        </p:tgtEl>
                                        <p:attrNameLst>
                                          <p:attrName>ppt_y</p:attrName>
                                        </p:attrNameLst>
                                      </p:cBhvr>
                                      <p:tavLst>
                                        <p:tav tm="0">
                                          <p:val>
                                            <p:strVal val="#ppt_y-.1"/>
                                          </p:val>
                                        </p:tav>
                                        <p:tav tm="100000">
                                          <p:val>
                                            <p:strVal val="#ppt_y"/>
                                          </p:val>
                                        </p:tav>
                                      </p:tavLst>
                                    </p:anim>
                                  </p:childTnLst>
                                </p:cTn>
                              </p:par>
                              <p:par>
                                <p:cTn fill="hold" grpId="0" id="105" nodeType="withEffect" presetClass="entr" presetID="12" presetSubtype="8">
                                  <p:stCondLst>
                                    <p:cond delay="250"/>
                                  </p:stCondLst>
                                  <p:childTnLst>
                                    <p:set>
                                      <p:cBhvr>
                                        <p:cTn dur="1" fill="hold" id="106">
                                          <p:stCondLst>
                                            <p:cond delay="0"/>
                                          </p:stCondLst>
                                        </p:cTn>
                                        <p:tgtEl>
                                          <p:spTgt spid="95"/>
                                        </p:tgtEl>
                                        <p:attrNameLst>
                                          <p:attrName>style.visibility</p:attrName>
                                        </p:attrNameLst>
                                      </p:cBhvr>
                                      <p:to>
                                        <p:strVal val="visible"/>
                                      </p:to>
                                    </p:set>
                                    <p:anim calcmode="lin" valueType="num">
                                      <p:cBhvr additive="base">
                                        <p:cTn dur="500" id="107"/>
                                        <p:tgtEl>
                                          <p:spTgt spid="95"/>
                                        </p:tgtEl>
                                        <p:attrNameLst>
                                          <p:attrName>ppt_x</p:attrName>
                                        </p:attrNameLst>
                                      </p:cBhvr>
                                      <p:tavLst>
                                        <p:tav tm="0">
                                          <p:val>
                                            <p:strVal val="#ppt_x-#ppt_w*1.125000"/>
                                          </p:val>
                                        </p:tav>
                                        <p:tav tm="100000">
                                          <p:val>
                                            <p:strVal val="#ppt_x"/>
                                          </p:val>
                                        </p:tav>
                                      </p:tavLst>
                                    </p:anim>
                                    <p:animEffect filter="wipe(right)" transition="in">
                                      <p:cBhvr>
                                        <p:cTn dur="500" id="108"/>
                                        <p:tgtEl>
                                          <p:spTgt spid="95"/>
                                        </p:tgtEl>
                                      </p:cBhvr>
                                    </p:animEffect>
                                  </p:childTnLst>
                                </p:cTn>
                              </p:par>
                              <p:par>
                                <p:cTn fill="hold" id="109" nodeType="withEffect" presetClass="entr" presetID="47" presetSubtype="0">
                                  <p:stCondLst>
                                    <p:cond delay="350"/>
                                  </p:stCondLst>
                                  <p:childTnLst>
                                    <p:set>
                                      <p:cBhvr>
                                        <p:cTn dur="1" fill="hold" id="110">
                                          <p:stCondLst>
                                            <p:cond delay="0"/>
                                          </p:stCondLst>
                                        </p:cTn>
                                        <p:tgtEl>
                                          <p:spTgt spid="11"/>
                                        </p:tgtEl>
                                        <p:attrNameLst>
                                          <p:attrName>style.visibility</p:attrName>
                                        </p:attrNameLst>
                                      </p:cBhvr>
                                      <p:to>
                                        <p:strVal val="visible"/>
                                      </p:to>
                                    </p:set>
                                    <p:animEffect filter="fade" transition="in">
                                      <p:cBhvr>
                                        <p:cTn dur="500" id="111"/>
                                        <p:tgtEl>
                                          <p:spTgt spid="11"/>
                                        </p:tgtEl>
                                      </p:cBhvr>
                                    </p:animEffect>
                                    <p:anim calcmode="lin" valueType="num">
                                      <p:cBhvr>
                                        <p:cTn dur="500" fill="hold" id="112"/>
                                        <p:tgtEl>
                                          <p:spTgt spid="11"/>
                                        </p:tgtEl>
                                        <p:attrNameLst>
                                          <p:attrName>ppt_x</p:attrName>
                                        </p:attrNameLst>
                                      </p:cBhvr>
                                      <p:tavLst>
                                        <p:tav tm="0">
                                          <p:val>
                                            <p:strVal val="#ppt_x"/>
                                          </p:val>
                                        </p:tav>
                                        <p:tav tm="100000">
                                          <p:val>
                                            <p:strVal val="#ppt_x"/>
                                          </p:val>
                                        </p:tav>
                                      </p:tavLst>
                                    </p:anim>
                                    <p:anim calcmode="lin" valueType="num">
                                      <p:cBhvr>
                                        <p:cTn dur="500" fill="hold" id="113"/>
                                        <p:tgtEl>
                                          <p:spTgt spid="11"/>
                                        </p:tgtEl>
                                        <p:attrNameLst>
                                          <p:attrName>ppt_y</p:attrName>
                                        </p:attrNameLst>
                                      </p:cBhvr>
                                      <p:tavLst>
                                        <p:tav tm="0">
                                          <p:val>
                                            <p:strVal val="#ppt_y-.1"/>
                                          </p:val>
                                        </p:tav>
                                        <p:tav tm="100000">
                                          <p:val>
                                            <p:strVal val="#ppt_y"/>
                                          </p:val>
                                        </p:tav>
                                      </p:tavLst>
                                    </p:anim>
                                  </p:childTnLst>
                                </p:cTn>
                              </p:par>
                              <p:par>
                                <p:cTn fill="hold" grpId="0" id="114" nodeType="withEffect" presetClass="entr" presetID="12" presetSubtype="8">
                                  <p:stCondLst>
                                    <p:cond delay="350"/>
                                  </p:stCondLst>
                                  <p:childTnLst>
                                    <p:set>
                                      <p:cBhvr>
                                        <p:cTn dur="1" fill="hold" id="115">
                                          <p:stCondLst>
                                            <p:cond delay="0"/>
                                          </p:stCondLst>
                                        </p:cTn>
                                        <p:tgtEl>
                                          <p:spTgt spid="98"/>
                                        </p:tgtEl>
                                        <p:attrNameLst>
                                          <p:attrName>style.visibility</p:attrName>
                                        </p:attrNameLst>
                                      </p:cBhvr>
                                      <p:to>
                                        <p:strVal val="visible"/>
                                      </p:to>
                                    </p:set>
                                    <p:anim calcmode="lin" valueType="num">
                                      <p:cBhvr additive="base">
                                        <p:cTn dur="500" id="116"/>
                                        <p:tgtEl>
                                          <p:spTgt spid="98"/>
                                        </p:tgtEl>
                                        <p:attrNameLst>
                                          <p:attrName>ppt_x</p:attrName>
                                        </p:attrNameLst>
                                      </p:cBhvr>
                                      <p:tavLst>
                                        <p:tav tm="0">
                                          <p:val>
                                            <p:strVal val="#ppt_x-#ppt_w*1.125000"/>
                                          </p:val>
                                        </p:tav>
                                        <p:tav tm="100000">
                                          <p:val>
                                            <p:strVal val="#ppt_x"/>
                                          </p:val>
                                        </p:tav>
                                      </p:tavLst>
                                    </p:anim>
                                    <p:animEffect filter="wipe(right)" transition="in">
                                      <p:cBhvr>
                                        <p:cTn dur="500" id="117"/>
                                        <p:tgtEl>
                                          <p:spTgt spid="98"/>
                                        </p:tgtEl>
                                      </p:cBhvr>
                                    </p:animEffect>
                                  </p:childTnLst>
                                </p:cTn>
                              </p:par>
                            </p:childTnLst>
                          </p:cTn>
                        </p:par>
                        <p:par>
                          <p:cTn fill="hold" id="118" nodeType="afterGroup">
                            <p:stCondLst>
                              <p:cond delay="4300"/>
                            </p:stCondLst>
                            <p:childTnLst>
                              <p:par>
                                <p:cTn fill="hold" id="119" nodeType="afterEffect" presetClass="entr" presetID="47" presetSubtype="0">
                                  <p:stCondLst>
                                    <p:cond delay="0"/>
                                  </p:stCondLst>
                                  <p:childTnLst>
                                    <p:set>
                                      <p:cBhvr>
                                        <p:cTn dur="1" fill="hold" id="120">
                                          <p:stCondLst>
                                            <p:cond delay="0"/>
                                          </p:stCondLst>
                                        </p:cTn>
                                        <p:tgtEl>
                                          <p:spTgt spid="12"/>
                                        </p:tgtEl>
                                        <p:attrNameLst>
                                          <p:attrName>style.visibility</p:attrName>
                                        </p:attrNameLst>
                                      </p:cBhvr>
                                      <p:to>
                                        <p:strVal val="visible"/>
                                      </p:to>
                                    </p:set>
                                    <p:animEffect filter="fade" transition="in">
                                      <p:cBhvr>
                                        <p:cTn dur="500" id="121"/>
                                        <p:tgtEl>
                                          <p:spTgt spid="12"/>
                                        </p:tgtEl>
                                      </p:cBhvr>
                                    </p:animEffect>
                                    <p:anim calcmode="lin" valueType="num">
                                      <p:cBhvr>
                                        <p:cTn dur="500" fill="hold" id="122"/>
                                        <p:tgtEl>
                                          <p:spTgt spid="12"/>
                                        </p:tgtEl>
                                        <p:attrNameLst>
                                          <p:attrName>ppt_x</p:attrName>
                                        </p:attrNameLst>
                                      </p:cBhvr>
                                      <p:tavLst>
                                        <p:tav tm="0">
                                          <p:val>
                                            <p:strVal val="#ppt_x"/>
                                          </p:val>
                                        </p:tav>
                                        <p:tav tm="100000">
                                          <p:val>
                                            <p:strVal val="#ppt_x"/>
                                          </p:val>
                                        </p:tav>
                                      </p:tavLst>
                                    </p:anim>
                                    <p:anim calcmode="lin" valueType="num">
                                      <p:cBhvr>
                                        <p:cTn dur="500" fill="hold" id="123"/>
                                        <p:tgtEl>
                                          <p:spTgt spid="12"/>
                                        </p:tgtEl>
                                        <p:attrNameLst>
                                          <p:attrName>ppt_y</p:attrName>
                                        </p:attrNameLst>
                                      </p:cBhvr>
                                      <p:tavLst>
                                        <p:tav tm="0">
                                          <p:val>
                                            <p:strVal val="#ppt_y-.1"/>
                                          </p:val>
                                        </p:tav>
                                        <p:tav tm="100000">
                                          <p:val>
                                            <p:strVal val="#ppt_y"/>
                                          </p:val>
                                        </p:tav>
                                      </p:tavLst>
                                    </p:anim>
                                  </p:childTnLst>
                                </p:cTn>
                              </p:par>
                              <p:par>
                                <p:cTn fill="hold" grpId="0" id="124" nodeType="withEffect" presetClass="entr" presetID="12" presetSubtype="8">
                                  <p:stCondLst>
                                    <p:cond delay="250"/>
                                  </p:stCondLst>
                                  <p:childTnLst>
                                    <p:set>
                                      <p:cBhvr>
                                        <p:cTn dur="1" fill="hold" id="125">
                                          <p:stCondLst>
                                            <p:cond delay="0"/>
                                          </p:stCondLst>
                                        </p:cTn>
                                        <p:tgtEl>
                                          <p:spTgt spid="94"/>
                                        </p:tgtEl>
                                        <p:attrNameLst>
                                          <p:attrName>style.visibility</p:attrName>
                                        </p:attrNameLst>
                                      </p:cBhvr>
                                      <p:to>
                                        <p:strVal val="visible"/>
                                      </p:to>
                                    </p:set>
                                    <p:anim calcmode="lin" valueType="num">
                                      <p:cBhvr additive="base">
                                        <p:cTn dur="500" id="126"/>
                                        <p:tgtEl>
                                          <p:spTgt spid="94"/>
                                        </p:tgtEl>
                                        <p:attrNameLst>
                                          <p:attrName>ppt_x</p:attrName>
                                        </p:attrNameLst>
                                      </p:cBhvr>
                                      <p:tavLst>
                                        <p:tav tm="0">
                                          <p:val>
                                            <p:strVal val="#ppt_x-#ppt_w*1.125000"/>
                                          </p:val>
                                        </p:tav>
                                        <p:tav tm="100000">
                                          <p:val>
                                            <p:strVal val="#ppt_x"/>
                                          </p:val>
                                        </p:tav>
                                      </p:tavLst>
                                    </p:anim>
                                    <p:animEffect filter="wipe(right)" transition="in">
                                      <p:cBhvr>
                                        <p:cTn dur="500" id="127"/>
                                        <p:tgtEl>
                                          <p:spTgt spid="94"/>
                                        </p:tgtEl>
                                      </p:cBhvr>
                                    </p:animEffect>
                                  </p:childTnLst>
                                </p:cTn>
                              </p:par>
                            </p:childTnLst>
                          </p:cTn>
                        </p:par>
                        <p:par>
                          <p:cTn fill="hold" id="128" nodeType="afterGroup">
                            <p:stCondLst>
                              <p:cond delay="5050"/>
                            </p:stCondLst>
                            <p:childTnLst>
                              <p:par>
                                <p:cTn fill="hold" id="129" nodeType="afterEffect" presetClass="entr" presetID="12" presetSubtype="2">
                                  <p:stCondLst>
                                    <p:cond delay="0"/>
                                  </p:stCondLst>
                                  <p:childTnLst>
                                    <p:set>
                                      <p:cBhvr>
                                        <p:cTn dur="1" fill="hold" id="130">
                                          <p:stCondLst>
                                            <p:cond delay="0"/>
                                          </p:stCondLst>
                                        </p:cTn>
                                        <p:tgtEl>
                                          <p:spTgt spid="99"/>
                                        </p:tgtEl>
                                        <p:attrNameLst>
                                          <p:attrName>style.visibility</p:attrName>
                                        </p:attrNameLst>
                                      </p:cBhvr>
                                      <p:to>
                                        <p:strVal val="visible"/>
                                      </p:to>
                                    </p:set>
                                    <p:anim calcmode="lin" valueType="num">
                                      <p:cBhvr additive="base">
                                        <p:cTn dur="250" id="131"/>
                                        <p:tgtEl>
                                          <p:spTgt spid="99"/>
                                        </p:tgtEl>
                                        <p:attrNameLst>
                                          <p:attrName>ppt_x</p:attrName>
                                        </p:attrNameLst>
                                      </p:cBhvr>
                                      <p:tavLst>
                                        <p:tav tm="0">
                                          <p:val>
                                            <p:strVal val="#ppt_x+#ppt_w*1.125000"/>
                                          </p:val>
                                        </p:tav>
                                        <p:tav tm="100000">
                                          <p:val>
                                            <p:strVal val="#ppt_x"/>
                                          </p:val>
                                        </p:tav>
                                      </p:tavLst>
                                    </p:anim>
                                    <p:animEffect filter="wipe(left)" transition="in">
                                      <p:cBhvr>
                                        <p:cTn dur="250" id="132"/>
                                        <p:tgtEl>
                                          <p:spTgt spid="99"/>
                                        </p:tgtEl>
                                      </p:cBhvr>
                                    </p:animEffect>
                                  </p:childTnLst>
                                </p:cTn>
                              </p:par>
                              <p:par>
                                <p:cTn fill="hold" id="133" nodeType="withEffect" presetClass="entr" presetID="12" presetSubtype="8">
                                  <p:stCondLst>
                                    <p:cond delay="250"/>
                                  </p:stCondLst>
                                  <p:childTnLst>
                                    <p:set>
                                      <p:cBhvr>
                                        <p:cTn dur="1" fill="hold" id="134">
                                          <p:stCondLst>
                                            <p:cond delay="0"/>
                                          </p:stCondLst>
                                        </p:cTn>
                                        <p:tgtEl>
                                          <p:spTgt spid="102"/>
                                        </p:tgtEl>
                                        <p:attrNameLst>
                                          <p:attrName>style.visibility</p:attrName>
                                        </p:attrNameLst>
                                      </p:cBhvr>
                                      <p:to>
                                        <p:strVal val="visible"/>
                                      </p:to>
                                    </p:set>
                                    <p:anim calcmode="lin" valueType="num">
                                      <p:cBhvr additive="base">
                                        <p:cTn dur="250" id="135"/>
                                        <p:tgtEl>
                                          <p:spTgt spid="102"/>
                                        </p:tgtEl>
                                        <p:attrNameLst>
                                          <p:attrName>ppt_x</p:attrName>
                                        </p:attrNameLst>
                                      </p:cBhvr>
                                      <p:tavLst>
                                        <p:tav tm="0">
                                          <p:val>
                                            <p:strVal val="#ppt_x-#ppt_w*1.125000"/>
                                          </p:val>
                                        </p:tav>
                                        <p:tav tm="100000">
                                          <p:val>
                                            <p:strVal val="#ppt_x"/>
                                          </p:val>
                                        </p:tav>
                                      </p:tavLst>
                                    </p:anim>
                                    <p:animEffect filter="wipe(right)" transition="in">
                                      <p:cBhvr>
                                        <p:cTn dur="250" id="136"/>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94"/>
      <p:bldP grpId="0" spid="95"/>
      <p:bldP grpId="0" spid="96"/>
      <p:bldP grpId="0" spid="97"/>
      <p:bldP grpId="0" spid="98"/>
      <p:bldP grpId="0" spid="2"/>
      <p:bldP grpId="0" spid="5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矩形 66"/>
          <p:cNvSpPr/>
          <p:nvPr/>
        </p:nvSpPr>
        <p:spPr>
          <a:xfrm>
            <a:off x="4746912" y="797824"/>
            <a:ext cx="26720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我是一个大标题</a:t>
            </a:r>
          </a:p>
        </p:txBody>
      </p:sp>
      <p:pic>
        <p:nvPicPr>
          <p:cNvPr id="106" name="图片 105"/>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KSO_Shape"/>
          <p:cNvSpPr/>
          <p:nvPr/>
        </p:nvSpPr>
        <p:spPr>
          <a:xfrm>
            <a:off x="4615471" y="2122424"/>
            <a:ext cx="2961055" cy="2971800"/>
          </a:xfrm>
          <a:prstGeom prst="wedgeEllipseCallout">
            <a:avLst>
              <a:gd fmla="val -34354" name="adj1"/>
              <a:gd fmla="val 49086" name="adj2"/>
            </a:avLst>
          </a:prstGeom>
          <a:solidFill>
            <a:srgbClr val="FBFBF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椭圆 4"/>
          <p:cNvSpPr/>
          <p:nvPr/>
        </p:nvSpPr>
        <p:spPr>
          <a:xfrm>
            <a:off x="4785649" y="2700745"/>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4536239" y="3449861"/>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4746912" y="4285257"/>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a:off x="7286624" y="2700745"/>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flipH="1">
            <a:off x="7488064" y="3445906"/>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flipH="1">
            <a:off x="7293886" y="4282710"/>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808436" y="2410644"/>
            <a:ext cx="3023659" cy="369332"/>
            <a:chOff x="1808436" y="2410644"/>
            <a:chExt cx="3023659" cy="369332"/>
          </a:xfrm>
        </p:grpSpPr>
        <p:grpSp>
          <p:nvGrpSpPr>
            <p:cNvPr id="15" name="组合 14"/>
            <p:cNvGrpSpPr/>
            <p:nvPr/>
          </p:nvGrpSpPr>
          <p:grpSpPr>
            <a:xfrm>
              <a:off x="3635469" y="2583189"/>
              <a:ext cx="1196626" cy="168275"/>
              <a:chOff x="3635469" y="2583189"/>
              <a:chExt cx="1196626" cy="168275"/>
            </a:xfrm>
          </p:grpSpPr>
          <p:cxnSp>
            <p:nvCxnSpPr>
              <p:cNvPr id="7" name="直接连接符 6"/>
              <p:cNvCxnSpPr/>
              <p:nvPr/>
            </p:nvCxnSpPr>
            <p:spPr>
              <a:xfrm flipH="1" flipV="1">
                <a:off x="4615470" y="258477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635469" y="2583189"/>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808436" y="2410644"/>
              <a:ext cx="1783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a:t>
              </a:r>
            </a:p>
          </p:txBody>
        </p:sp>
      </p:grpSp>
      <p:grpSp>
        <p:nvGrpSpPr>
          <p:cNvPr id="4" name="组合 3"/>
          <p:cNvGrpSpPr/>
          <p:nvPr/>
        </p:nvGrpSpPr>
        <p:grpSpPr>
          <a:xfrm>
            <a:off x="1808436" y="3340471"/>
            <a:ext cx="2807033" cy="369332"/>
            <a:chOff x="1808436" y="3340471"/>
            <a:chExt cx="2807033" cy="369332"/>
          </a:xfrm>
        </p:grpSpPr>
        <p:cxnSp>
          <p:nvCxnSpPr>
            <p:cNvPr id="35" name="直接连接符 34"/>
            <p:cNvCxnSpPr/>
            <p:nvPr/>
          </p:nvCxnSpPr>
          <p:spPr>
            <a:xfrm flipH="1">
              <a:off x="3595688" y="3529092"/>
              <a:ext cx="1019781"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808436" y="3340471"/>
              <a:ext cx="1783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a:t>
              </a:r>
            </a:p>
          </p:txBody>
        </p:sp>
      </p:grpSp>
      <p:grpSp>
        <p:nvGrpSpPr>
          <p:cNvPr id="6" name="组合 5"/>
          <p:cNvGrpSpPr/>
          <p:nvPr/>
        </p:nvGrpSpPr>
        <p:grpSpPr>
          <a:xfrm>
            <a:off x="1808436" y="4380929"/>
            <a:ext cx="2984196" cy="369332"/>
            <a:chOff x="1808436" y="4380929"/>
            <a:chExt cx="2984196" cy="369332"/>
          </a:xfrm>
        </p:grpSpPr>
        <p:grpSp>
          <p:nvGrpSpPr>
            <p:cNvPr id="14" name="组合 13"/>
            <p:cNvGrpSpPr/>
            <p:nvPr/>
          </p:nvGrpSpPr>
          <p:grpSpPr>
            <a:xfrm flipV="1">
              <a:off x="3596006" y="4388240"/>
              <a:ext cx="1196626" cy="166688"/>
              <a:chOff x="3339613" y="4742189"/>
              <a:chExt cx="1196626" cy="166688"/>
            </a:xfrm>
          </p:grpSpPr>
          <p:cxnSp>
            <p:nvCxnSpPr>
              <p:cNvPr id="38" name="直接连接符 37"/>
              <p:cNvCxnSpPr/>
              <p:nvPr/>
            </p:nvCxnSpPr>
            <p:spPr>
              <a:xfrm flipH="1" flipV="1">
                <a:off x="4319614" y="4742189"/>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3339613" y="4743777"/>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1808436" y="4380929"/>
              <a:ext cx="1783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a:t>
              </a:r>
            </a:p>
          </p:txBody>
        </p:sp>
      </p:grpSp>
      <p:grpSp>
        <p:nvGrpSpPr>
          <p:cNvPr id="11" name="组合 10"/>
          <p:cNvGrpSpPr/>
          <p:nvPr/>
        </p:nvGrpSpPr>
        <p:grpSpPr>
          <a:xfrm>
            <a:off x="7373118" y="2414599"/>
            <a:ext cx="3085821" cy="369332"/>
            <a:chOff x="7373118" y="2414599"/>
            <a:chExt cx="3085821" cy="369332"/>
          </a:xfrm>
        </p:grpSpPr>
        <p:grpSp>
          <p:nvGrpSpPr>
            <p:cNvPr id="45" name="组合 44"/>
            <p:cNvGrpSpPr/>
            <p:nvPr/>
          </p:nvGrpSpPr>
          <p:grpSpPr>
            <a:xfrm flipH="1">
              <a:off x="7373118" y="2592714"/>
              <a:ext cx="1196626" cy="168275"/>
              <a:chOff x="3635469" y="2583189"/>
              <a:chExt cx="1196626" cy="168275"/>
            </a:xfrm>
          </p:grpSpPr>
          <p:cxnSp>
            <p:nvCxnSpPr>
              <p:cNvPr id="46" name="直接连接符 45"/>
              <p:cNvCxnSpPr/>
              <p:nvPr/>
            </p:nvCxnSpPr>
            <p:spPr>
              <a:xfrm flipH="1" flipV="1">
                <a:off x="4615470" y="258477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3635469" y="2583189"/>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8658447" y="2414599"/>
              <a:ext cx="1783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a:t>
              </a:r>
            </a:p>
          </p:txBody>
        </p:sp>
      </p:grpSp>
      <p:grpSp>
        <p:nvGrpSpPr>
          <p:cNvPr id="10" name="组合 9"/>
          <p:cNvGrpSpPr/>
          <p:nvPr/>
        </p:nvGrpSpPr>
        <p:grpSpPr>
          <a:xfrm>
            <a:off x="7576208" y="3344426"/>
            <a:ext cx="2882731" cy="369332"/>
            <a:chOff x="7576208" y="3344426"/>
            <a:chExt cx="2882731" cy="369332"/>
          </a:xfrm>
        </p:grpSpPr>
        <p:cxnSp>
          <p:nvCxnSpPr>
            <p:cNvPr id="48" name="直接连接符 47"/>
            <p:cNvCxnSpPr/>
            <p:nvPr/>
          </p:nvCxnSpPr>
          <p:spPr>
            <a:xfrm>
              <a:off x="7576208" y="3538617"/>
              <a:ext cx="1019781"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8658447" y="3344426"/>
              <a:ext cx="1783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a:t>
              </a:r>
            </a:p>
          </p:txBody>
        </p:sp>
      </p:grpSp>
      <p:grpSp>
        <p:nvGrpSpPr>
          <p:cNvPr id="9" name="组合 8"/>
          <p:cNvGrpSpPr/>
          <p:nvPr/>
        </p:nvGrpSpPr>
        <p:grpSpPr>
          <a:xfrm>
            <a:off x="7373118" y="4374216"/>
            <a:ext cx="3085821" cy="380000"/>
            <a:chOff x="7373118" y="4374216"/>
            <a:chExt cx="3085821" cy="380000"/>
          </a:xfrm>
        </p:grpSpPr>
        <p:grpSp>
          <p:nvGrpSpPr>
            <p:cNvPr id="8" name="组合 7"/>
            <p:cNvGrpSpPr/>
            <p:nvPr/>
          </p:nvGrpSpPr>
          <p:grpSpPr>
            <a:xfrm>
              <a:off x="7373118" y="4374216"/>
              <a:ext cx="1196626" cy="166688"/>
              <a:chOff x="7373118" y="4374216"/>
              <a:chExt cx="1196626" cy="166688"/>
            </a:xfrm>
          </p:grpSpPr>
          <p:cxnSp>
            <p:nvCxnSpPr>
              <p:cNvPr id="50" name="直接连接符 49"/>
              <p:cNvCxnSpPr/>
              <p:nvPr/>
            </p:nvCxnSpPr>
            <p:spPr>
              <a:xfrm>
                <a:off x="7373118" y="437421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7584981" y="4539316"/>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8" name="矩形 57"/>
            <p:cNvSpPr/>
            <p:nvPr/>
          </p:nvSpPr>
          <p:spPr>
            <a:xfrm>
              <a:off x="8658447" y="4384884"/>
              <a:ext cx="1783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a:t>
              </a:r>
            </a:p>
          </p:txBody>
        </p:sp>
      </p:grpSp>
      <p:sp>
        <p:nvSpPr>
          <p:cNvPr id="17" name="椭圆 16"/>
          <p:cNvSpPr/>
          <p:nvPr/>
        </p:nvSpPr>
        <p:spPr>
          <a:xfrm>
            <a:off x="4793867" y="2291442"/>
            <a:ext cx="2629662" cy="2629662"/>
          </a:xfrm>
          <a:prstGeom prst="ellipse">
            <a:avLst/>
          </a:prstGeom>
          <a:blipFill>
            <a:blip r:embed="rId3"/>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0594336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id="7"/>
                                        <p:tgtEl>
                                          <p:spTgt spid="67"/>
                                        </p:tgtEl>
                                        <p:attrNameLst>
                                          <p:attrName>ppt_y</p:attrName>
                                        </p:attrNameLst>
                                      </p:cBhvr>
                                      <p:tavLst>
                                        <p:tav tm="0">
                                          <p:val>
                                            <p:strVal val="#ppt_y+#ppt_h*1.125000"/>
                                          </p:val>
                                        </p:tav>
                                        <p:tav tm="100000">
                                          <p:val>
                                            <p:strVal val="#ppt_y"/>
                                          </p:val>
                                        </p:tav>
                                      </p:tavLst>
                                    </p:anim>
                                    <p:animEffect filter="wipe(up)" transition="in">
                                      <p:cBhvr>
                                        <p:cTn dur="500" id="8"/>
                                        <p:tgtEl>
                                          <p:spTgt spid="67"/>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
                                        </p:tgtEl>
                                        <p:attrNameLst>
                                          <p:attrName>style.visibility</p:attrName>
                                        </p:attrNameLst>
                                      </p:cBhvr>
                                      <p:to>
                                        <p:strVal val="visible"/>
                                      </p:to>
                                    </p:set>
                                    <p:animEffect filter="wipe(up)" transition="in">
                                      <p:cBhvr>
                                        <p:cTn dur="500" id="12"/>
                                        <p:tgtEl>
                                          <p:spTgt spid="2"/>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ppt_w</p:attrName>
                                        </p:attrNameLst>
                                      </p:cBhvr>
                                      <p:tavLst>
                                        <p:tav tm="0">
                                          <p:val>
                                            <p:fltVal val="0"/>
                                          </p:val>
                                        </p:tav>
                                        <p:tav tm="100000">
                                          <p:val>
                                            <p:strVal val="#ppt_w"/>
                                          </p:val>
                                        </p:tav>
                                      </p:tavLst>
                                    </p:anim>
                                    <p:anim calcmode="lin" valueType="num">
                                      <p:cBhvr>
                                        <p:cTn dur="500" fill="hold" id="16"/>
                                        <p:tgtEl>
                                          <p:spTgt spid="24"/>
                                        </p:tgtEl>
                                        <p:attrNameLst>
                                          <p:attrName>ppt_h</p:attrName>
                                        </p:attrNameLst>
                                      </p:cBhvr>
                                      <p:tavLst>
                                        <p:tav tm="0">
                                          <p:val>
                                            <p:fltVal val="0"/>
                                          </p:val>
                                        </p:tav>
                                        <p:tav tm="100000">
                                          <p:val>
                                            <p:strVal val="#ppt_h"/>
                                          </p:val>
                                        </p:tav>
                                      </p:tavLst>
                                    </p:anim>
                                    <p:animEffect filter="fade" transition="in">
                                      <p:cBhvr>
                                        <p:cTn dur="500" id="17"/>
                                        <p:tgtEl>
                                          <p:spTgt spid="24"/>
                                        </p:tgtEl>
                                      </p:cBhvr>
                                    </p:animEffect>
                                  </p:childTnLst>
                                </p:cTn>
                              </p:par>
                              <p:par>
                                <p:cTn fill="hold" grpId="0" id="18" nodeType="withEffect" presetClass="entr" presetID="53" presetSubtype="0">
                                  <p:stCondLst>
                                    <p:cond delay="350"/>
                                  </p:stCondLst>
                                  <p:childTnLst>
                                    <p:set>
                                      <p:cBhvr>
                                        <p:cTn dur="1" fill="hold" id="19">
                                          <p:stCondLst>
                                            <p:cond delay="0"/>
                                          </p:stCondLst>
                                        </p:cTn>
                                        <p:tgtEl>
                                          <p:spTgt spid="17"/>
                                        </p:tgtEl>
                                        <p:attrNameLst>
                                          <p:attrName>style.visibility</p:attrName>
                                        </p:attrNameLst>
                                      </p:cBhvr>
                                      <p:to>
                                        <p:strVal val="visible"/>
                                      </p:to>
                                    </p:set>
                                    <p:anim calcmode="lin" valueType="num">
                                      <p:cBhvr>
                                        <p:cTn dur="500" fill="hold" id="20"/>
                                        <p:tgtEl>
                                          <p:spTgt spid="17"/>
                                        </p:tgtEl>
                                        <p:attrNameLst>
                                          <p:attrName>ppt_w</p:attrName>
                                        </p:attrNameLst>
                                      </p:cBhvr>
                                      <p:tavLst>
                                        <p:tav tm="0">
                                          <p:val>
                                            <p:fltVal val="0"/>
                                          </p:val>
                                        </p:tav>
                                        <p:tav tm="100000">
                                          <p:val>
                                            <p:strVal val="#ppt_w"/>
                                          </p:val>
                                        </p:tav>
                                      </p:tavLst>
                                    </p:anim>
                                    <p:anim calcmode="lin" valueType="num">
                                      <p:cBhvr>
                                        <p:cTn dur="500" fill="hold" id="21"/>
                                        <p:tgtEl>
                                          <p:spTgt spid="17"/>
                                        </p:tgtEl>
                                        <p:attrNameLst>
                                          <p:attrName>ppt_h</p:attrName>
                                        </p:attrNameLst>
                                      </p:cBhvr>
                                      <p:tavLst>
                                        <p:tav tm="0">
                                          <p:val>
                                            <p:fltVal val="0"/>
                                          </p:val>
                                        </p:tav>
                                        <p:tav tm="100000">
                                          <p:val>
                                            <p:strVal val="#ppt_h"/>
                                          </p:val>
                                        </p:tav>
                                      </p:tavLst>
                                    </p:anim>
                                    <p:animEffect filter="fade" transition="in">
                                      <p:cBhvr>
                                        <p:cTn dur="500" id="22"/>
                                        <p:tgtEl>
                                          <p:spTgt spid="17"/>
                                        </p:tgtEl>
                                      </p:cBhvr>
                                    </p:animEffect>
                                  </p:childTnLst>
                                </p:cTn>
                              </p:par>
                            </p:childTnLst>
                          </p:cTn>
                        </p:par>
                        <p:par>
                          <p:cTn fill="hold" id="23" nodeType="afterGroup">
                            <p:stCondLst>
                              <p:cond delay="1350"/>
                            </p:stCondLst>
                            <p:childTnLst>
                              <p:par>
                                <p:cTn fill="hold" grpId="0" id="24" nodeType="afterEffect" presetClass="entr" presetID="53"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200" fill="hold" id="26"/>
                                        <p:tgtEl>
                                          <p:spTgt spid="5"/>
                                        </p:tgtEl>
                                        <p:attrNameLst>
                                          <p:attrName>ppt_w</p:attrName>
                                        </p:attrNameLst>
                                      </p:cBhvr>
                                      <p:tavLst>
                                        <p:tav tm="0">
                                          <p:val>
                                            <p:fltVal val="0"/>
                                          </p:val>
                                        </p:tav>
                                        <p:tav tm="100000">
                                          <p:val>
                                            <p:strVal val="#ppt_w"/>
                                          </p:val>
                                        </p:tav>
                                      </p:tavLst>
                                    </p:anim>
                                    <p:anim calcmode="lin" valueType="num">
                                      <p:cBhvr>
                                        <p:cTn dur="200" fill="hold" id="27"/>
                                        <p:tgtEl>
                                          <p:spTgt spid="5"/>
                                        </p:tgtEl>
                                        <p:attrNameLst>
                                          <p:attrName>ppt_h</p:attrName>
                                        </p:attrNameLst>
                                      </p:cBhvr>
                                      <p:tavLst>
                                        <p:tav tm="0">
                                          <p:val>
                                            <p:fltVal val="0"/>
                                          </p:val>
                                        </p:tav>
                                        <p:tav tm="100000">
                                          <p:val>
                                            <p:strVal val="#ppt_h"/>
                                          </p:val>
                                        </p:tav>
                                      </p:tavLst>
                                    </p:anim>
                                    <p:animEffect filter="fade" transition="in">
                                      <p:cBhvr>
                                        <p:cTn dur="200" id="28"/>
                                        <p:tgtEl>
                                          <p:spTgt spid="5"/>
                                        </p:tgtEl>
                                      </p:cBhvr>
                                    </p:animEffect>
                                  </p:childTnLst>
                                </p:cTn>
                              </p:par>
                            </p:childTnLst>
                          </p:cTn>
                        </p:par>
                        <p:par>
                          <p:cTn fill="hold" id="29" nodeType="afterGroup">
                            <p:stCondLst>
                              <p:cond delay="1550"/>
                            </p:stCondLst>
                            <p:childTnLst>
                              <p:par>
                                <p:cTn fill="hold" grpId="0" id="30" nodeType="afterEffect" presetClass="entr" presetID="53" presetSubtype="0">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p:cTn dur="200" fill="hold" id="32"/>
                                        <p:tgtEl>
                                          <p:spTgt spid="26"/>
                                        </p:tgtEl>
                                        <p:attrNameLst>
                                          <p:attrName>ppt_w</p:attrName>
                                        </p:attrNameLst>
                                      </p:cBhvr>
                                      <p:tavLst>
                                        <p:tav tm="0">
                                          <p:val>
                                            <p:fltVal val="0"/>
                                          </p:val>
                                        </p:tav>
                                        <p:tav tm="100000">
                                          <p:val>
                                            <p:strVal val="#ppt_w"/>
                                          </p:val>
                                        </p:tav>
                                      </p:tavLst>
                                    </p:anim>
                                    <p:anim calcmode="lin" valueType="num">
                                      <p:cBhvr>
                                        <p:cTn dur="200" fill="hold" id="33"/>
                                        <p:tgtEl>
                                          <p:spTgt spid="26"/>
                                        </p:tgtEl>
                                        <p:attrNameLst>
                                          <p:attrName>ppt_h</p:attrName>
                                        </p:attrNameLst>
                                      </p:cBhvr>
                                      <p:tavLst>
                                        <p:tav tm="0">
                                          <p:val>
                                            <p:fltVal val="0"/>
                                          </p:val>
                                        </p:tav>
                                        <p:tav tm="100000">
                                          <p:val>
                                            <p:strVal val="#ppt_h"/>
                                          </p:val>
                                        </p:tav>
                                      </p:tavLst>
                                    </p:anim>
                                    <p:animEffect filter="fade" transition="in">
                                      <p:cBhvr>
                                        <p:cTn dur="200" id="34"/>
                                        <p:tgtEl>
                                          <p:spTgt spid="26"/>
                                        </p:tgtEl>
                                      </p:cBhvr>
                                    </p:animEffect>
                                  </p:childTnLst>
                                </p:cTn>
                              </p:par>
                            </p:childTnLst>
                          </p:cTn>
                        </p:par>
                        <p:par>
                          <p:cTn fill="hold" id="35" nodeType="afterGroup">
                            <p:stCondLst>
                              <p:cond delay="1750"/>
                            </p:stCondLst>
                            <p:childTnLst>
                              <p:par>
                                <p:cTn fill="hold" grpId="0" id="36" nodeType="afterEffect" presetClass="entr" presetID="53" presetSubtype="0">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p:cTn dur="200" fill="hold" id="38"/>
                                        <p:tgtEl>
                                          <p:spTgt spid="27"/>
                                        </p:tgtEl>
                                        <p:attrNameLst>
                                          <p:attrName>ppt_w</p:attrName>
                                        </p:attrNameLst>
                                      </p:cBhvr>
                                      <p:tavLst>
                                        <p:tav tm="0">
                                          <p:val>
                                            <p:fltVal val="0"/>
                                          </p:val>
                                        </p:tav>
                                        <p:tav tm="100000">
                                          <p:val>
                                            <p:strVal val="#ppt_w"/>
                                          </p:val>
                                        </p:tav>
                                      </p:tavLst>
                                    </p:anim>
                                    <p:anim calcmode="lin" valueType="num">
                                      <p:cBhvr>
                                        <p:cTn dur="200" fill="hold" id="39"/>
                                        <p:tgtEl>
                                          <p:spTgt spid="27"/>
                                        </p:tgtEl>
                                        <p:attrNameLst>
                                          <p:attrName>ppt_h</p:attrName>
                                        </p:attrNameLst>
                                      </p:cBhvr>
                                      <p:tavLst>
                                        <p:tav tm="0">
                                          <p:val>
                                            <p:fltVal val="0"/>
                                          </p:val>
                                        </p:tav>
                                        <p:tav tm="100000">
                                          <p:val>
                                            <p:strVal val="#ppt_h"/>
                                          </p:val>
                                        </p:tav>
                                      </p:tavLst>
                                    </p:anim>
                                    <p:animEffect filter="fade" transition="in">
                                      <p:cBhvr>
                                        <p:cTn dur="200" id="40"/>
                                        <p:tgtEl>
                                          <p:spTgt spid="27"/>
                                        </p:tgtEl>
                                      </p:cBhvr>
                                    </p:animEffect>
                                  </p:childTnLst>
                                </p:cTn>
                              </p:par>
                            </p:childTnLst>
                          </p:cTn>
                        </p:par>
                        <p:par>
                          <p:cTn fill="hold" id="41" nodeType="afterGroup">
                            <p:stCondLst>
                              <p:cond delay="1950"/>
                            </p:stCondLst>
                            <p:childTnLst>
                              <p:par>
                                <p:cTn fill="hold" grpId="0" id="42" nodeType="afterEffect" presetClass="entr" presetID="53" presetSubtype="0">
                                  <p:stCondLst>
                                    <p:cond delay="0"/>
                                  </p:stCondLst>
                                  <p:childTnLst>
                                    <p:set>
                                      <p:cBhvr>
                                        <p:cTn dur="1" fill="hold" id="43">
                                          <p:stCondLst>
                                            <p:cond delay="0"/>
                                          </p:stCondLst>
                                        </p:cTn>
                                        <p:tgtEl>
                                          <p:spTgt spid="44"/>
                                        </p:tgtEl>
                                        <p:attrNameLst>
                                          <p:attrName>style.visibility</p:attrName>
                                        </p:attrNameLst>
                                      </p:cBhvr>
                                      <p:to>
                                        <p:strVal val="visible"/>
                                      </p:to>
                                    </p:set>
                                    <p:anim calcmode="lin" valueType="num">
                                      <p:cBhvr>
                                        <p:cTn dur="200" fill="hold" id="44"/>
                                        <p:tgtEl>
                                          <p:spTgt spid="44"/>
                                        </p:tgtEl>
                                        <p:attrNameLst>
                                          <p:attrName>ppt_w</p:attrName>
                                        </p:attrNameLst>
                                      </p:cBhvr>
                                      <p:tavLst>
                                        <p:tav tm="0">
                                          <p:val>
                                            <p:fltVal val="0"/>
                                          </p:val>
                                        </p:tav>
                                        <p:tav tm="100000">
                                          <p:val>
                                            <p:strVal val="#ppt_w"/>
                                          </p:val>
                                        </p:tav>
                                      </p:tavLst>
                                    </p:anim>
                                    <p:anim calcmode="lin" valueType="num">
                                      <p:cBhvr>
                                        <p:cTn dur="200" fill="hold" id="45"/>
                                        <p:tgtEl>
                                          <p:spTgt spid="44"/>
                                        </p:tgtEl>
                                        <p:attrNameLst>
                                          <p:attrName>ppt_h</p:attrName>
                                        </p:attrNameLst>
                                      </p:cBhvr>
                                      <p:tavLst>
                                        <p:tav tm="0">
                                          <p:val>
                                            <p:fltVal val="0"/>
                                          </p:val>
                                        </p:tav>
                                        <p:tav tm="100000">
                                          <p:val>
                                            <p:strVal val="#ppt_h"/>
                                          </p:val>
                                        </p:tav>
                                      </p:tavLst>
                                    </p:anim>
                                    <p:animEffect filter="fade" transition="in">
                                      <p:cBhvr>
                                        <p:cTn dur="200" id="46"/>
                                        <p:tgtEl>
                                          <p:spTgt spid="44"/>
                                        </p:tgtEl>
                                      </p:cBhvr>
                                    </p:animEffect>
                                  </p:childTnLst>
                                </p:cTn>
                              </p:par>
                            </p:childTnLst>
                          </p:cTn>
                        </p:par>
                        <p:par>
                          <p:cTn fill="hold" id="47" nodeType="afterGroup">
                            <p:stCondLst>
                              <p:cond delay="2150"/>
                            </p:stCondLst>
                            <p:childTnLst>
                              <p:par>
                                <p:cTn fill="hold" grpId="0" id="48" nodeType="afterEffect" presetClass="entr" presetID="53" presetSubtype="0">
                                  <p:stCondLst>
                                    <p:cond delay="0"/>
                                  </p:stCondLst>
                                  <p:childTnLst>
                                    <p:set>
                                      <p:cBhvr>
                                        <p:cTn dur="1" fill="hold" id="49">
                                          <p:stCondLst>
                                            <p:cond delay="0"/>
                                          </p:stCondLst>
                                        </p:cTn>
                                        <p:tgtEl>
                                          <p:spTgt spid="43"/>
                                        </p:tgtEl>
                                        <p:attrNameLst>
                                          <p:attrName>style.visibility</p:attrName>
                                        </p:attrNameLst>
                                      </p:cBhvr>
                                      <p:to>
                                        <p:strVal val="visible"/>
                                      </p:to>
                                    </p:set>
                                    <p:anim calcmode="lin" valueType="num">
                                      <p:cBhvr>
                                        <p:cTn dur="200" fill="hold" id="50"/>
                                        <p:tgtEl>
                                          <p:spTgt spid="43"/>
                                        </p:tgtEl>
                                        <p:attrNameLst>
                                          <p:attrName>ppt_w</p:attrName>
                                        </p:attrNameLst>
                                      </p:cBhvr>
                                      <p:tavLst>
                                        <p:tav tm="0">
                                          <p:val>
                                            <p:fltVal val="0"/>
                                          </p:val>
                                        </p:tav>
                                        <p:tav tm="100000">
                                          <p:val>
                                            <p:strVal val="#ppt_w"/>
                                          </p:val>
                                        </p:tav>
                                      </p:tavLst>
                                    </p:anim>
                                    <p:anim calcmode="lin" valueType="num">
                                      <p:cBhvr>
                                        <p:cTn dur="200" fill="hold" id="51"/>
                                        <p:tgtEl>
                                          <p:spTgt spid="43"/>
                                        </p:tgtEl>
                                        <p:attrNameLst>
                                          <p:attrName>ppt_h</p:attrName>
                                        </p:attrNameLst>
                                      </p:cBhvr>
                                      <p:tavLst>
                                        <p:tav tm="0">
                                          <p:val>
                                            <p:fltVal val="0"/>
                                          </p:val>
                                        </p:tav>
                                        <p:tav tm="100000">
                                          <p:val>
                                            <p:strVal val="#ppt_h"/>
                                          </p:val>
                                        </p:tav>
                                      </p:tavLst>
                                    </p:anim>
                                    <p:animEffect filter="fade" transition="in">
                                      <p:cBhvr>
                                        <p:cTn dur="200" id="52"/>
                                        <p:tgtEl>
                                          <p:spTgt spid="43"/>
                                        </p:tgtEl>
                                      </p:cBhvr>
                                    </p:animEffect>
                                  </p:childTnLst>
                                </p:cTn>
                              </p:par>
                            </p:childTnLst>
                          </p:cTn>
                        </p:par>
                        <p:par>
                          <p:cTn fill="hold" id="53" nodeType="afterGroup">
                            <p:stCondLst>
                              <p:cond delay="2350"/>
                            </p:stCondLst>
                            <p:childTnLst>
                              <p:par>
                                <p:cTn fill="hold" grpId="0" id="54" nodeType="afterEffect" presetClass="entr" presetID="53" presetSubtype="0">
                                  <p:stCondLst>
                                    <p:cond delay="0"/>
                                  </p:stCondLst>
                                  <p:childTnLst>
                                    <p:set>
                                      <p:cBhvr>
                                        <p:cTn dur="1" fill="hold" id="55">
                                          <p:stCondLst>
                                            <p:cond delay="0"/>
                                          </p:stCondLst>
                                        </p:cTn>
                                        <p:tgtEl>
                                          <p:spTgt spid="42"/>
                                        </p:tgtEl>
                                        <p:attrNameLst>
                                          <p:attrName>style.visibility</p:attrName>
                                        </p:attrNameLst>
                                      </p:cBhvr>
                                      <p:to>
                                        <p:strVal val="visible"/>
                                      </p:to>
                                    </p:set>
                                    <p:anim calcmode="lin" valueType="num">
                                      <p:cBhvr>
                                        <p:cTn dur="200" fill="hold" id="56"/>
                                        <p:tgtEl>
                                          <p:spTgt spid="42"/>
                                        </p:tgtEl>
                                        <p:attrNameLst>
                                          <p:attrName>ppt_w</p:attrName>
                                        </p:attrNameLst>
                                      </p:cBhvr>
                                      <p:tavLst>
                                        <p:tav tm="0">
                                          <p:val>
                                            <p:fltVal val="0"/>
                                          </p:val>
                                        </p:tav>
                                        <p:tav tm="100000">
                                          <p:val>
                                            <p:strVal val="#ppt_w"/>
                                          </p:val>
                                        </p:tav>
                                      </p:tavLst>
                                    </p:anim>
                                    <p:anim calcmode="lin" valueType="num">
                                      <p:cBhvr>
                                        <p:cTn dur="200" fill="hold" id="57"/>
                                        <p:tgtEl>
                                          <p:spTgt spid="42"/>
                                        </p:tgtEl>
                                        <p:attrNameLst>
                                          <p:attrName>ppt_h</p:attrName>
                                        </p:attrNameLst>
                                      </p:cBhvr>
                                      <p:tavLst>
                                        <p:tav tm="0">
                                          <p:val>
                                            <p:fltVal val="0"/>
                                          </p:val>
                                        </p:tav>
                                        <p:tav tm="100000">
                                          <p:val>
                                            <p:strVal val="#ppt_h"/>
                                          </p:val>
                                        </p:tav>
                                      </p:tavLst>
                                    </p:anim>
                                    <p:animEffect filter="fade" transition="in">
                                      <p:cBhvr>
                                        <p:cTn dur="200" id="58"/>
                                        <p:tgtEl>
                                          <p:spTgt spid="42"/>
                                        </p:tgtEl>
                                      </p:cBhvr>
                                    </p:animEffect>
                                  </p:childTnLst>
                                </p:cTn>
                              </p:par>
                            </p:childTnLst>
                          </p:cTn>
                        </p:par>
                        <p:par>
                          <p:cTn fill="hold" id="59" nodeType="afterGroup">
                            <p:stCondLst>
                              <p:cond delay="2550"/>
                            </p:stCondLst>
                            <p:childTnLst>
                              <p:par>
                                <p:cTn fill="hold" id="60" nodeType="afterEffect" presetClass="entr" presetID="22" presetSubtype="2">
                                  <p:stCondLst>
                                    <p:cond delay="0"/>
                                  </p:stCondLst>
                                  <p:childTnLst>
                                    <p:set>
                                      <p:cBhvr>
                                        <p:cTn dur="1" fill="hold" id="61">
                                          <p:stCondLst>
                                            <p:cond delay="0"/>
                                          </p:stCondLst>
                                        </p:cTn>
                                        <p:tgtEl>
                                          <p:spTgt spid="3"/>
                                        </p:tgtEl>
                                        <p:attrNameLst>
                                          <p:attrName>style.visibility</p:attrName>
                                        </p:attrNameLst>
                                      </p:cBhvr>
                                      <p:to>
                                        <p:strVal val="visible"/>
                                      </p:to>
                                    </p:set>
                                    <p:animEffect filter="wipe(right)" transition="in">
                                      <p:cBhvr>
                                        <p:cTn dur="500" id="62"/>
                                        <p:tgtEl>
                                          <p:spTgt spid="3"/>
                                        </p:tgtEl>
                                      </p:cBhvr>
                                    </p:animEffect>
                                  </p:childTnLst>
                                </p:cTn>
                              </p:par>
                              <p:par>
                                <p:cTn fill="hold" id="63" nodeType="withEffect" presetClass="entr" presetID="22" presetSubtype="2">
                                  <p:stCondLst>
                                    <p:cond delay="0"/>
                                  </p:stCondLst>
                                  <p:childTnLst>
                                    <p:set>
                                      <p:cBhvr>
                                        <p:cTn dur="1" fill="hold" id="64">
                                          <p:stCondLst>
                                            <p:cond delay="0"/>
                                          </p:stCondLst>
                                        </p:cTn>
                                        <p:tgtEl>
                                          <p:spTgt spid="4"/>
                                        </p:tgtEl>
                                        <p:attrNameLst>
                                          <p:attrName>style.visibility</p:attrName>
                                        </p:attrNameLst>
                                      </p:cBhvr>
                                      <p:to>
                                        <p:strVal val="visible"/>
                                      </p:to>
                                    </p:set>
                                    <p:animEffect filter="wipe(right)" transition="in">
                                      <p:cBhvr>
                                        <p:cTn dur="500" id="65"/>
                                        <p:tgtEl>
                                          <p:spTgt spid="4"/>
                                        </p:tgtEl>
                                      </p:cBhvr>
                                    </p:animEffect>
                                  </p:childTnLst>
                                </p:cTn>
                              </p:par>
                              <p:par>
                                <p:cTn fill="hold" id="66" nodeType="withEffect" presetClass="entr" presetID="22" presetSubtype="2">
                                  <p:stCondLst>
                                    <p:cond delay="0"/>
                                  </p:stCondLst>
                                  <p:childTnLst>
                                    <p:set>
                                      <p:cBhvr>
                                        <p:cTn dur="1" fill="hold" id="67">
                                          <p:stCondLst>
                                            <p:cond delay="0"/>
                                          </p:stCondLst>
                                        </p:cTn>
                                        <p:tgtEl>
                                          <p:spTgt spid="6"/>
                                        </p:tgtEl>
                                        <p:attrNameLst>
                                          <p:attrName>style.visibility</p:attrName>
                                        </p:attrNameLst>
                                      </p:cBhvr>
                                      <p:to>
                                        <p:strVal val="visible"/>
                                      </p:to>
                                    </p:set>
                                    <p:animEffect filter="wipe(right)" transition="in">
                                      <p:cBhvr>
                                        <p:cTn dur="500" id="68"/>
                                        <p:tgtEl>
                                          <p:spTgt spid="6"/>
                                        </p:tgtEl>
                                      </p:cBhvr>
                                    </p:animEffect>
                                  </p:childTnLst>
                                </p:cTn>
                              </p:par>
                              <p:par>
                                <p:cTn fill="hold" id="69" nodeType="withEffect" presetClass="entr" presetID="22" presetSubtype="8">
                                  <p:stCondLst>
                                    <p:cond delay="0"/>
                                  </p:stCondLst>
                                  <p:childTnLst>
                                    <p:set>
                                      <p:cBhvr>
                                        <p:cTn dur="1" fill="hold" id="70">
                                          <p:stCondLst>
                                            <p:cond delay="0"/>
                                          </p:stCondLst>
                                        </p:cTn>
                                        <p:tgtEl>
                                          <p:spTgt spid="10"/>
                                        </p:tgtEl>
                                        <p:attrNameLst>
                                          <p:attrName>style.visibility</p:attrName>
                                        </p:attrNameLst>
                                      </p:cBhvr>
                                      <p:to>
                                        <p:strVal val="visible"/>
                                      </p:to>
                                    </p:set>
                                    <p:animEffect filter="wipe(left)" transition="in">
                                      <p:cBhvr>
                                        <p:cTn dur="500" id="71"/>
                                        <p:tgtEl>
                                          <p:spTgt spid="10"/>
                                        </p:tgtEl>
                                      </p:cBhvr>
                                    </p:animEffect>
                                  </p:childTnLst>
                                </p:cTn>
                              </p:par>
                              <p:par>
                                <p:cTn fill="hold" id="72" nodeType="withEffect" presetClass="entr" presetID="22" presetSubtype="8">
                                  <p:stCondLst>
                                    <p:cond delay="0"/>
                                  </p:stCondLst>
                                  <p:childTnLst>
                                    <p:set>
                                      <p:cBhvr>
                                        <p:cTn dur="1" fill="hold" id="73">
                                          <p:stCondLst>
                                            <p:cond delay="0"/>
                                          </p:stCondLst>
                                        </p:cTn>
                                        <p:tgtEl>
                                          <p:spTgt spid="9"/>
                                        </p:tgtEl>
                                        <p:attrNameLst>
                                          <p:attrName>style.visibility</p:attrName>
                                        </p:attrNameLst>
                                      </p:cBhvr>
                                      <p:to>
                                        <p:strVal val="visible"/>
                                      </p:to>
                                    </p:set>
                                    <p:animEffect filter="wipe(left)" transition="in">
                                      <p:cBhvr>
                                        <p:cTn dur="500" id="74"/>
                                        <p:tgtEl>
                                          <p:spTgt spid="9"/>
                                        </p:tgtEl>
                                      </p:cBhvr>
                                    </p:animEffect>
                                  </p:childTnLst>
                                </p:cTn>
                              </p:par>
                              <p:par>
                                <p:cTn fill="hold" id="75" nodeType="withEffect" presetClass="entr" presetID="22" presetSubtype="8">
                                  <p:stCondLst>
                                    <p:cond delay="0"/>
                                  </p:stCondLst>
                                  <p:childTnLst>
                                    <p:set>
                                      <p:cBhvr>
                                        <p:cTn dur="1" fill="hold" id="76">
                                          <p:stCondLst>
                                            <p:cond delay="0"/>
                                          </p:stCondLst>
                                        </p:cTn>
                                        <p:tgtEl>
                                          <p:spTgt spid="11"/>
                                        </p:tgtEl>
                                        <p:attrNameLst>
                                          <p:attrName>style.visibility</p:attrName>
                                        </p:attrNameLst>
                                      </p:cBhvr>
                                      <p:to>
                                        <p:strVal val="visible"/>
                                      </p:to>
                                    </p:set>
                                    <p:animEffect filter="wipe(left)" transition="in">
                                      <p:cBhvr>
                                        <p:cTn dur="500" id="7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2"/>
      <p:bldP grpId="0" spid="24"/>
      <p:bldP grpId="0" spid="5"/>
      <p:bldP grpId="0" spid="26"/>
      <p:bldP grpId="0" spid="27"/>
      <p:bldP grpId="0" spid="42"/>
      <p:bldP grpId="0" spid="43"/>
      <p:bldP grpId="0" spid="44"/>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tretch>
            <a:fillRect/>
          </a:stretch>
        </p:blipFill>
        <p:spPr>
          <a:xfrm>
            <a:off x="7343652" y="2118360"/>
            <a:ext cx="2201848" cy="3460047"/>
          </a:xfrm>
          <a:prstGeom prst="rect">
            <a:avLst/>
          </a:prstGeom>
        </p:spPr>
      </p:pic>
      <p:pic>
        <p:nvPicPr>
          <p:cNvPr id="41" name="图片 40"/>
          <p:cNvPicPr>
            <a:picLocks noChangeAspect="1"/>
          </p:cNvPicPr>
          <p:nvPr/>
        </p:nvPicPr>
        <p:blipFill>
          <a:blip r:embed="rId3">
            <a:extLst>
              <a:ext uri="{28A0092B-C50C-407E-A947-70E740481C1C}">
                <a14:useLocalDpi/>
              </a:ext>
            </a:extLst>
          </a:blip>
          <a:stretch>
            <a:fillRect/>
          </a:stretch>
        </p:blipFill>
        <p:spPr>
          <a:xfrm>
            <a:off x="297922" y="2118360"/>
            <a:ext cx="4550423" cy="1661159"/>
          </a:xfrm>
          <a:prstGeom prst="rect">
            <a:avLst/>
          </a:prstGeom>
        </p:spPr>
      </p:pic>
      <p:sp>
        <p:nvSpPr>
          <p:cNvPr id="40" name="矩形 39"/>
          <p:cNvSpPr/>
          <p:nvPr/>
        </p:nvSpPr>
        <p:spPr>
          <a:xfrm>
            <a:off x="2646499" y="3912303"/>
            <a:ext cx="4550424" cy="166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4746912" y="797824"/>
            <a:ext cx="26720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我是一个大标题</a:t>
            </a:r>
          </a:p>
        </p:txBody>
      </p:sp>
      <p:pic>
        <p:nvPicPr>
          <p:cNvPr id="106" name="图片 105"/>
          <p:cNvPicPr>
            <a:picLocks noChangeAspect="1"/>
          </p:cNvPicPr>
          <p:nvPr/>
        </p:nvPicPr>
        <p:blipFill>
          <a:blip r:embed="rId4">
            <a:extLst>
              <a:ext uri="{28A0092B-C50C-407E-A947-70E740481C1C}">
                <a14:useLocalDpi/>
              </a:ext>
            </a:extLst>
          </a:blip>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5">
            <a:extLst>
              <a:ext uri="{28A0092B-C50C-407E-A947-70E740481C1C}">
                <a14:useLocalDpi/>
              </a:ext>
            </a:extLst>
          </a:blip>
          <a:stretch>
            <a:fillRect/>
          </a:stretch>
        </p:blipFill>
        <p:spPr>
          <a:xfrm>
            <a:off x="297923" y="3905250"/>
            <a:ext cx="2201848" cy="1676400"/>
          </a:xfrm>
          <a:prstGeom prst="rect">
            <a:avLst/>
          </a:prstGeom>
        </p:spPr>
      </p:pic>
      <p:pic>
        <p:nvPicPr>
          <p:cNvPr id="4" name="图片 3"/>
          <p:cNvPicPr>
            <a:picLocks noChangeAspect="1"/>
          </p:cNvPicPr>
          <p:nvPr/>
        </p:nvPicPr>
        <p:blipFill>
          <a:blip r:embed="rId6">
            <a:extLst>
              <a:ext uri="{28A0092B-C50C-407E-A947-70E740481C1C}">
                <a14:useLocalDpi/>
              </a:ext>
            </a:extLst>
          </a:blip>
          <a:stretch>
            <a:fillRect/>
          </a:stretch>
        </p:blipFill>
        <p:spPr>
          <a:xfrm>
            <a:off x="4995076" y="2118360"/>
            <a:ext cx="2201848" cy="1672590"/>
          </a:xfrm>
          <a:prstGeom prst="rect">
            <a:avLst/>
          </a:prstGeom>
        </p:spPr>
      </p:pic>
      <p:pic>
        <p:nvPicPr>
          <p:cNvPr id="52" name="图片 51"/>
          <p:cNvPicPr>
            <a:picLocks noChangeAspect="1"/>
          </p:cNvPicPr>
          <p:nvPr/>
        </p:nvPicPr>
        <p:blipFill>
          <a:blip r:embed="rId7">
            <a:extLst>
              <a:ext uri="{28A0092B-C50C-407E-A947-70E740481C1C}">
                <a14:useLocalDpi/>
              </a:ext>
            </a:extLst>
          </a:blip>
          <a:stretch>
            <a:fillRect/>
          </a:stretch>
        </p:blipFill>
        <p:spPr>
          <a:xfrm>
            <a:off x="9691732" y="2112168"/>
            <a:ext cx="2203450" cy="124971"/>
          </a:xfrm>
          <a:prstGeom prst="rect">
            <a:avLst/>
          </a:prstGeom>
        </p:spPr>
      </p:pic>
      <p:sp>
        <p:nvSpPr>
          <p:cNvPr id="56" name="矩形 55"/>
          <p:cNvSpPr/>
          <p:nvPr/>
        </p:nvSpPr>
        <p:spPr>
          <a:xfrm>
            <a:off x="9766156" y="2378363"/>
            <a:ext cx="1960880" cy="396240"/>
          </a:xfrm>
          <a:prstGeom prst="rect">
            <a:avLst/>
          </a:prstGeom>
        </p:spPr>
        <p:txBody>
          <a:bodyPr wrap="none">
            <a:spAutoFit/>
          </a:bodyPr>
          <a:lstStyle/>
          <a:p>
            <a:r>
              <a:rPr altLang="en-US" b="1" lang="zh-CN" sz="20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这是一个小标题</a:t>
            </a:r>
          </a:p>
        </p:txBody>
      </p:sp>
      <p:sp>
        <p:nvSpPr>
          <p:cNvPr id="59" name="矩形 58"/>
          <p:cNvSpPr/>
          <p:nvPr/>
        </p:nvSpPr>
        <p:spPr>
          <a:xfrm>
            <a:off x="9740505" y="3104301"/>
            <a:ext cx="2011680" cy="2286000"/>
          </a:xfrm>
          <a:prstGeom prst="rect">
            <a:avLst/>
          </a:prstGeom>
        </p:spPr>
        <p:txBody>
          <a:bodyPr wrap="none">
            <a:spAutoFit/>
          </a:bodyPr>
          <a:lstStyle/>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sp>
        <p:nvSpPr>
          <p:cNvPr id="12" name="矩形 11"/>
          <p:cNvSpPr/>
          <p:nvPr/>
        </p:nvSpPr>
        <p:spPr>
          <a:xfrm>
            <a:off x="2856046" y="4078798"/>
            <a:ext cx="3478079" cy="1325880"/>
          </a:xfrm>
          <a:prstGeom prst="rect">
            <a:avLst/>
          </a:prstGeom>
        </p:spPr>
        <p:txBody>
          <a:bodyPr wrap="square">
            <a:spAutoFit/>
          </a:bodyPr>
          <a:lstStyle/>
          <a:p>
            <a:pPr>
              <a:lnSpc>
                <a:spcPct val="150000"/>
              </a:lnSpc>
            </a:pPr>
            <a:r>
              <a:rPr altLang="en-US" lang="zh-CN">
                <a:solidFill>
                  <a:schemeClr val="bg1"/>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请输入你的内容请输入你的内容请输入你的内容请输入你的内容</a:t>
            </a:r>
          </a:p>
          <a:p>
            <a:pPr>
              <a:lnSpc>
                <a:spcPct val="150000"/>
              </a:lnSpc>
            </a:pPr>
            <a:r>
              <a:rPr altLang="en-US" lang="zh-CN">
                <a:solidFill>
                  <a:schemeClr val="bg1"/>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请输入你的内容请输入你的内容</a:t>
            </a:r>
          </a:p>
        </p:txBody>
      </p:sp>
      <p:cxnSp>
        <p:nvCxnSpPr>
          <p:cNvPr id="19" name="直接连接符 18"/>
          <p:cNvCxnSpPr/>
          <p:nvPr/>
        </p:nvCxnSpPr>
        <p:spPr>
          <a:xfrm>
            <a:off x="9740506" y="5561155"/>
            <a:ext cx="2154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247177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id="7"/>
                                        <p:tgtEl>
                                          <p:spTgt spid="67"/>
                                        </p:tgtEl>
                                        <p:attrNameLst>
                                          <p:attrName>ppt_y</p:attrName>
                                        </p:attrNameLst>
                                      </p:cBhvr>
                                      <p:tavLst>
                                        <p:tav tm="0">
                                          <p:val>
                                            <p:strVal val="#ppt_y+#ppt_h*1.125000"/>
                                          </p:val>
                                        </p:tav>
                                        <p:tav tm="100000">
                                          <p:val>
                                            <p:strVal val="#ppt_y"/>
                                          </p:val>
                                        </p:tav>
                                      </p:tavLst>
                                    </p:anim>
                                    <p:animEffect filter="wipe(up)" transition="in">
                                      <p:cBhvr>
                                        <p:cTn dur="500" id="8"/>
                                        <p:tgtEl>
                                          <p:spTgt spid="67"/>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
                                        </p:tgtEl>
                                        <p:attrNameLst>
                                          <p:attrName>style.visibility</p:attrName>
                                        </p:attrNameLst>
                                      </p:cBhvr>
                                      <p:to>
                                        <p:strVal val="visible"/>
                                      </p:to>
                                    </p:set>
                                    <p:animEffect filter="wipe(up)" transition="in">
                                      <p:cBhvr>
                                        <p:cTn dur="500" id="12"/>
                                        <p:tgtEl>
                                          <p:spTgt spid="2"/>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41"/>
                                        </p:tgtEl>
                                        <p:attrNameLst>
                                          <p:attrName>style.visibility</p:attrName>
                                        </p:attrNameLst>
                                      </p:cBhvr>
                                      <p:to>
                                        <p:strVal val="visible"/>
                                      </p:to>
                                    </p:set>
                                    <p:anim calcmode="lin" valueType="num">
                                      <p:cBhvr>
                                        <p:cTn dur="100" fill="hold" id="16"/>
                                        <p:tgtEl>
                                          <p:spTgt spid="41"/>
                                        </p:tgtEl>
                                        <p:attrNameLst>
                                          <p:attrName>ppt_w</p:attrName>
                                        </p:attrNameLst>
                                      </p:cBhvr>
                                      <p:tavLst>
                                        <p:tav tm="0">
                                          <p:val>
                                            <p:fltVal val="0"/>
                                          </p:val>
                                        </p:tav>
                                        <p:tav tm="100000">
                                          <p:val>
                                            <p:strVal val="#ppt_w"/>
                                          </p:val>
                                        </p:tav>
                                      </p:tavLst>
                                    </p:anim>
                                    <p:anim calcmode="lin" valueType="num">
                                      <p:cBhvr>
                                        <p:cTn dur="100" fill="hold" id="17"/>
                                        <p:tgtEl>
                                          <p:spTgt spid="41"/>
                                        </p:tgtEl>
                                        <p:attrNameLst>
                                          <p:attrName>ppt_h</p:attrName>
                                        </p:attrNameLst>
                                      </p:cBhvr>
                                      <p:tavLst>
                                        <p:tav tm="0">
                                          <p:val>
                                            <p:fltVal val="0"/>
                                          </p:val>
                                        </p:tav>
                                        <p:tav tm="100000">
                                          <p:val>
                                            <p:strVal val="#ppt_h"/>
                                          </p:val>
                                        </p:tav>
                                      </p:tavLst>
                                    </p:anim>
                                    <p:animEffect filter="fade" transition="in">
                                      <p:cBhvr>
                                        <p:cTn dur="100" id="18"/>
                                        <p:tgtEl>
                                          <p:spTgt spid="41"/>
                                        </p:tgtEl>
                                      </p:cBhvr>
                                    </p:animEffect>
                                  </p:childTnLst>
                                </p:cTn>
                              </p:par>
                              <p:par>
                                <p:cTn fill="hold" id="19" nodeType="withEffect" presetClass="emph" presetID="6" presetSubtype="0">
                                  <p:stCondLst>
                                    <p:cond delay="100"/>
                                  </p:stCondLst>
                                  <p:childTnLst>
                                    <p:animScale>
                                      <p:cBhvr>
                                        <p:cTn dur="100" fill="hold" id="20"/>
                                        <p:tgtEl>
                                          <p:spTgt spid="41"/>
                                        </p:tgtEl>
                                      </p:cBhvr>
                                      <p:by x="110000" y="110000"/>
                                    </p:animScale>
                                  </p:childTnLst>
                                </p:cTn>
                              </p:par>
                              <p:par>
                                <p:cTn fill="hold" id="21" nodeType="withEffect" presetClass="emph" presetID="6" presetSubtype="0">
                                  <p:stCondLst>
                                    <p:cond delay="200"/>
                                  </p:stCondLst>
                                  <p:childTnLst>
                                    <p:animScale>
                                      <p:cBhvr>
                                        <p:cTn dur="200" fill="hold" id="22"/>
                                        <p:tgtEl>
                                          <p:spTgt spid="41"/>
                                        </p:tgtEl>
                                      </p:cBhvr>
                                      <p:by x="90000" y="90000"/>
                                    </p:animScale>
                                  </p:childTnLst>
                                </p:cTn>
                              </p:par>
                              <p:par>
                                <p:cTn fill="hold" id="23" nodeType="withEffect" presetClass="emph" presetID="6" presetSubtype="0">
                                  <p:stCondLst>
                                    <p:cond delay="400"/>
                                  </p:stCondLst>
                                  <p:childTnLst>
                                    <p:animScale>
                                      <p:cBhvr>
                                        <p:cTn dur="100" fill="hold" id="24"/>
                                        <p:tgtEl>
                                          <p:spTgt spid="41"/>
                                        </p:tgtEl>
                                      </p:cBhvr>
                                      <p:by x="105000" y="105000"/>
                                    </p:animScale>
                                  </p:childTnLst>
                                </p:cTn>
                              </p:par>
                              <p:par>
                                <p:cTn fill="hold" id="25" nodeType="withEffect" presetClass="emph" presetID="6" presetSubtype="0">
                                  <p:stCondLst>
                                    <p:cond delay="500"/>
                                  </p:stCondLst>
                                  <p:childTnLst>
                                    <p:animScale>
                                      <p:cBhvr>
                                        <p:cTn dur="200" fill="hold" id="26"/>
                                        <p:tgtEl>
                                          <p:spTgt spid="41"/>
                                        </p:tgtEl>
                                      </p:cBhvr>
                                      <p:by x="95000" y="95000"/>
                                    </p:animScale>
                                  </p:childTnLst>
                                </p:cTn>
                              </p:par>
                              <p:par>
                                <p:cTn fill="hold" id="27" nodeType="withEffect" presetClass="entr" presetID="53" presetSubtype="0">
                                  <p:stCondLst>
                                    <p:cond delay="100"/>
                                  </p:stCondLst>
                                  <p:childTnLst>
                                    <p:set>
                                      <p:cBhvr>
                                        <p:cTn dur="1" fill="hold" id="28">
                                          <p:stCondLst>
                                            <p:cond delay="0"/>
                                          </p:stCondLst>
                                        </p:cTn>
                                        <p:tgtEl>
                                          <p:spTgt spid="4"/>
                                        </p:tgtEl>
                                        <p:attrNameLst>
                                          <p:attrName>style.visibility</p:attrName>
                                        </p:attrNameLst>
                                      </p:cBhvr>
                                      <p:to>
                                        <p:strVal val="visible"/>
                                      </p:to>
                                    </p:set>
                                    <p:anim calcmode="lin" valueType="num">
                                      <p:cBhvr>
                                        <p:cTn dur="100" fill="hold" id="29"/>
                                        <p:tgtEl>
                                          <p:spTgt spid="4"/>
                                        </p:tgtEl>
                                        <p:attrNameLst>
                                          <p:attrName>ppt_w</p:attrName>
                                        </p:attrNameLst>
                                      </p:cBhvr>
                                      <p:tavLst>
                                        <p:tav tm="0">
                                          <p:val>
                                            <p:fltVal val="0"/>
                                          </p:val>
                                        </p:tav>
                                        <p:tav tm="100000">
                                          <p:val>
                                            <p:strVal val="#ppt_w"/>
                                          </p:val>
                                        </p:tav>
                                      </p:tavLst>
                                    </p:anim>
                                    <p:anim calcmode="lin" valueType="num">
                                      <p:cBhvr>
                                        <p:cTn dur="100" fill="hold" id="30"/>
                                        <p:tgtEl>
                                          <p:spTgt spid="4"/>
                                        </p:tgtEl>
                                        <p:attrNameLst>
                                          <p:attrName>ppt_h</p:attrName>
                                        </p:attrNameLst>
                                      </p:cBhvr>
                                      <p:tavLst>
                                        <p:tav tm="0">
                                          <p:val>
                                            <p:fltVal val="0"/>
                                          </p:val>
                                        </p:tav>
                                        <p:tav tm="100000">
                                          <p:val>
                                            <p:strVal val="#ppt_h"/>
                                          </p:val>
                                        </p:tav>
                                      </p:tavLst>
                                    </p:anim>
                                    <p:animEffect filter="fade" transition="in">
                                      <p:cBhvr>
                                        <p:cTn dur="100" id="31"/>
                                        <p:tgtEl>
                                          <p:spTgt spid="4"/>
                                        </p:tgtEl>
                                      </p:cBhvr>
                                    </p:animEffect>
                                  </p:childTnLst>
                                </p:cTn>
                              </p:par>
                              <p:par>
                                <p:cTn fill="hold" id="32" nodeType="withEffect" presetClass="emph" presetID="6" presetSubtype="0">
                                  <p:stCondLst>
                                    <p:cond delay="200"/>
                                  </p:stCondLst>
                                  <p:childTnLst>
                                    <p:animScale>
                                      <p:cBhvr>
                                        <p:cTn dur="100" fill="hold" id="33"/>
                                        <p:tgtEl>
                                          <p:spTgt spid="4"/>
                                        </p:tgtEl>
                                      </p:cBhvr>
                                      <p:by x="110000" y="110000"/>
                                    </p:animScale>
                                  </p:childTnLst>
                                </p:cTn>
                              </p:par>
                              <p:par>
                                <p:cTn fill="hold" id="34" nodeType="withEffect" presetClass="emph" presetID="6" presetSubtype="0">
                                  <p:stCondLst>
                                    <p:cond delay="400"/>
                                  </p:stCondLst>
                                  <p:childTnLst>
                                    <p:animScale>
                                      <p:cBhvr>
                                        <p:cTn dur="200" fill="hold" id="35"/>
                                        <p:tgtEl>
                                          <p:spTgt spid="4"/>
                                        </p:tgtEl>
                                      </p:cBhvr>
                                      <p:by x="90000" y="90000"/>
                                    </p:animScale>
                                  </p:childTnLst>
                                </p:cTn>
                              </p:par>
                              <p:par>
                                <p:cTn fill="hold" id="36" nodeType="withEffect" presetClass="emph" presetID="6" presetSubtype="0">
                                  <p:stCondLst>
                                    <p:cond delay="600"/>
                                  </p:stCondLst>
                                  <p:childTnLst>
                                    <p:animScale>
                                      <p:cBhvr>
                                        <p:cTn dur="100" fill="hold" id="37"/>
                                        <p:tgtEl>
                                          <p:spTgt spid="4"/>
                                        </p:tgtEl>
                                      </p:cBhvr>
                                      <p:by x="105000" y="105000"/>
                                    </p:animScale>
                                  </p:childTnLst>
                                </p:cTn>
                              </p:par>
                              <p:par>
                                <p:cTn fill="hold" id="38" nodeType="withEffect" presetClass="emph" presetID="6" presetSubtype="0">
                                  <p:stCondLst>
                                    <p:cond delay="700"/>
                                  </p:stCondLst>
                                  <p:childTnLst>
                                    <p:animScale>
                                      <p:cBhvr>
                                        <p:cTn dur="200" fill="hold" id="39"/>
                                        <p:tgtEl>
                                          <p:spTgt spid="4"/>
                                        </p:tgtEl>
                                      </p:cBhvr>
                                      <p:by x="95000" y="95000"/>
                                    </p:animScale>
                                  </p:childTnLst>
                                </p:cTn>
                              </p:par>
                              <p:par>
                                <p:cTn fill="hold" id="40" nodeType="withEffect" presetClass="entr" presetID="53" presetSubtype="0">
                                  <p:stCondLst>
                                    <p:cond delay="100"/>
                                  </p:stCondLst>
                                  <p:childTnLst>
                                    <p:set>
                                      <p:cBhvr>
                                        <p:cTn dur="1" fill="hold" id="41">
                                          <p:stCondLst>
                                            <p:cond delay="0"/>
                                          </p:stCondLst>
                                        </p:cTn>
                                        <p:tgtEl>
                                          <p:spTgt spid="9"/>
                                        </p:tgtEl>
                                        <p:attrNameLst>
                                          <p:attrName>style.visibility</p:attrName>
                                        </p:attrNameLst>
                                      </p:cBhvr>
                                      <p:to>
                                        <p:strVal val="visible"/>
                                      </p:to>
                                    </p:set>
                                    <p:anim calcmode="lin" valueType="num">
                                      <p:cBhvr>
                                        <p:cTn dur="100" fill="hold" id="42"/>
                                        <p:tgtEl>
                                          <p:spTgt spid="9"/>
                                        </p:tgtEl>
                                        <p:attrNameLst>
                                          <p:attrName>ppt_w</p:attrName>
                                        </p:attrNameLst>
                                      </p:cBhvr>
                                      <p:tavLst>
                                        <p:tav tm="0">
                                          <p:val>
                                            <p:fltVal val="0"/>
                                          </p:val>
                                        </p:tav>
                                        <p:tav tm="100000">
                                          <p:val>
                                            <p:strVal val="#ppt_w"/>
                                          </p:val>
                                        </p:tav>
                                      </p:tavLst>
                                    </p:anim>
                                    <p:anim calcmode="lin" valueType="num">
                                      <p:cBhvr>
                                        <p:cTn dur="100" fill="hold" id="43"/>
                                        <p:tgtEl>
                                          <p:spTgt spid="9"/>
                                        </p:tgtEl>
                                        <p:attrNameLst>
                                          <p:attrName>ppt_h</p:attrName>
                                        </p:attrNameLst>
                                      </p:cBhvr>
                                      <p:tavLst>
                                        <p:tav tm="0">
                                          <p:val>
                                            <p:fltVal val="0"/>
                                          </p:val>
                                        </p:tav>
                                        <p:tav tm="100000">
                                          <p:val>
                                            <p:strVal val="#ppt_h"/>
                                          </p:val>
                                        </p:tav>
                                      </p:tavLst>
                                    </p:anim>
                                    <p:animEffect filter="fade" transition="in">
                                      <p:cBhvr>
                                        <p:cTn dur="100" id="44"/>
                                        <p:tgtEl>
                                          <p:spTgt spid="9"/>
                                        </p:tgtEl>
                                      </p:cBhvr>
                                    </p:animEffect>
                                  </p:childTnLst>
                                </p:cTn>
                              </p:par>
                              <p:par>
                                <p:cTn fill="hold" id="45" nodeType="withEffect" presetClass="emph" presetID="6" presetSubtype="0">
                                  <p:stCondLst>
                                    <p:cond delay="200"/>
                                  </p:stCondLst>
                                  <p:childTnLst>
                                    <p:animScale>
                                      <p:cBhvr>
                                        <p:cTn dur="100" fill="hold" id="46"/>
                                        <p:tgtEl>
                                          <p:spTgt spid="9"/>
                                        </p:tgtEl>
                                      </p:cBhvr>
                                      <p:by x="110000" y="110000"/>
                                    </p:animScale>
                                  </p:childTnLst>
                                </p:cTn>
                              </p:par>
                              <p:par>
                                <p:cTn fill="hold" id="47" nodeType="withEffect" presetClass="emph" presetID="6" presetSubtype="0">
                                  <p:stCondLst>
                                    <p:cond delay="300"/>
                                  </p:stCondLst>
                                  <p:childTnLst>
                                    <p:animScale>
                                      <p:cBhvr>
                                        <p:cTn dur="200" fill="hold" id="48"/>
                                        <p:tgtEl>
                                          <p:spTgt spid="9"/>
                                        </p:tgtEl>
                                      </p:cBhvr>
                                      <p:by x="90000" y="90000"/>
                                    </p:animScale>
                                  </p:childTnLst>
                                </p:cTn>
                              </p:par>
                              <p:par>
                                <p:cTn fill="hold" id="49" nodeType="withEffect" presetClass="emph" presetID="6" presetSubtype="0">
                                  <p:stCondLst>
                                    <p:cond delay="500"/>
                                  </p:stCondLst>
                                  <p:childTnLst>
                                    <p:animScale>
                                      <p:cBhvr>
                                        <p:cTn dur="100" fill="hold" id="50"/>
                                        <p:tgtEl>
                                          <p:spTgt spid="9"/>
                                        </p:tgtEl>
                                      </p:cBhvr>
                                      <p:by x="105000" y="105000"/>
                                    </p:animScale>
                                  </p:childTnLst>
                                </p:cTn>
                              </p:par>
                              <p:par>
                                <p:cTn fill="hold" id="51" nodeType="withEffect" presetClass="emph" presetID="6" presetSubtype="0">
                                  <p:stCondLst>
                                    <p:cond delay="600"/>
                                  </p:stCondLst>
                                  <p:childTnLst>
                                    <p:animScale>
                                      <p:cBhvr>
                                        <p:cTn dur="200" fill="hold" id="52"/>
                                        <p:tgtEl>
                                          <p:spTgt spid="9"/>
                                        </p:tgtEl>
                                      </p:cBhvr>
                                      <p:by x="95000" y="95000"/>
                                    </p:animScale>
                                  </p:childTnLst>
                                </p:cTn>
                              </p:par>
                              <p:par>
                                <p:cTn fill="hold" id="53" nodeType="withEffect" presetClass="entr" presetID="53" presetSubtype="0">
                                  <p:stCondLst>
                                    <p:cond delay="300"/>
                                  </p:stCondLst>
                                  <p:childTnLst>
                                    <p:set>
                                      <p:cBhvr>
                                        <p:cTn dur="1" fill="hold" id="54">
                                          <p:stCondLst>
                                            <p:cond delay="0"/>
                                          </p:stCondLst>
                                        </p:cTn>
                                        <p:tgtEl>
                                          <p:spTgt spid="3"/>
                                        </p:tgtEl>
                                        <p:attrNameLst>
                                          <p:attrName>style.visibility</p:attrName>
                                        </p:attrNameLst>
                                      </p:cBhvr>
                                      <p:to>
                                        <p:strVal val="visible"/>
                                      </p:to>
                                    </p:set>
                                    <p:anim calcmode="lin" valueType="num">
                                      <p:cBhvr>
                                        <p:cTn dur="100" fill="hold" id="55"/>
                                        <p:tgtEl>
                                          <p:spTgt spid="3"/>
                                        </p:tgtEl>
                                        <p:attrNameLst>
                                          <p:attrName>ppt_w</p:attrName>
                                        </p:attrNameLst>
                                      </p:cBhvr>
                                      <p:tavLst>
                                        <p:tav tm="0">
                                          <p:val>
                                            <p:fltVal val="0"/>
                                          </p:val>
                                        </p:tav>
                                        <p:tav tm="100000">
                                          <p:val>
                                            <p:strVal val="#ppt_w"/>
                                          </p:val>
                                        </p:tav>
                                      </p:tavLst>
                                    </p:anim>
                                    <p:anim calcmode="lin" valueType="num">
                                      <p:cBhvr>
                                        <p:cTn dur="100" fill="hold" id="56"/>
                                        <p:tgtEl>
                                          <p:spTgt spid="3"/>
                                        </p:tgtEl>
                                        <p:attrNameLst>
                                          <p:attrName>ppt_h</p:attrName>
                                        </p:attrNameLst>
                                      </p:cBhvr>
                                      <p:tavLst>
                                        <p:tav tm="0">
                                          <p:val>
                                            <p:fltVal val="0"/>
                                          </p:val>
                                        </p:tav>
                                        <p:tav tm="100000">
                                          <p:val>
                                            <p:strVal val="#ppt_h"/>
                                          </p:val>
                                        </p:tav>
                                      </p:tavLst>
                                    </p:anim>
                                    <p:animEffect filter="fade" transition="in">
                                      <p:cBhvr>
                                        <p:cTn dur="100" id="57"/>
                                        <p:tgtEl>
                                          <p:spTgt spid="3"/>
                                        </p:tgtEl>
                                      </p:cBhvr>
                                    </p:animEffect>
                                  </p:childTnLst>
                                </p:cTn>
                              </p:par>
                              <p:par>
                                <p:cTn fill="hold" id="58" nodeType="withEffect" presetClass="emph" presetID="6" presetSubtype="0">
                                  <p:stCondLst>
                                    <p:cond delay="400"/>
                                  </p:stCondLst>
                                  <p:childTnLst>
                                    <p:animScale>
                                      <p:cBhvr>
                                        <p:cTn dur="100" fill="hold" id="59"/>
                                        <p:tgtEl>
                                          <p:spTgt spid="3"/>
                                        </p:tgtEl>
                                      </p:cBhvr>
                                      <p:by x="110000" y="110000"/>
                                    </p:animScale>
                                  </p:childTnLst>
                                </p:cTn>
                              </p:par>
                              <p:par>
                                <p:cTn fill="hold" id="60" nodeType="withEffect" presetClass="emph" presetID="6" presetSubtype="0">
                                  <p:stCondLst>
                                    <p:cond delay="500"/>
                                  </p:stCondLst>
                                  <p:childTnLst>
                                    <p:animScale>
                                      <p:cBhvr>
                                        <p:cTn dur="200" fill="hold" id="61"/>
                                        <p:tgtEl>
                                          <p:spTgt spid="3"/>
                                        </p:tgtEl>
                                      </p:cBhvr>
                                      <p:by x="90000" y="90000"/>
                                    </p:animScale>
                                  </p:childTnLst>
                                </p:cTn>
                              </p:par>
                              <p:par>
                                <p:cTn fill="hold" id="62" nodeType="withEffect" presetClass="emph" presetID="6" presetSubtype="0">
                                  <p:stCondLst>
                                    <p:cond delay="700"/>
                                  </p:stCondLst>
                                  <p:childTnLst>
                                    <p:animScale>
                                      <p:cBhvr>
                                        <p:cTn dur="100" fill="hold" id="63"/>
                                        <p:tgtEl>
                                          <p:spTgt spid="3"/>
                                        </p:tgtEl>
                                      </p:cBhvr>
                                      <p:by x="105000" y="105000"/>
                                    </p:animScale>
                                  </p:childTnLst>
                                </p:cTn>
                              </p:par>
                              <p:par>
                                <p:cTn fill="hold" id="64" nodeType="withEffect" presetClass="emph" presetID="6" presetSubtype="0">
                                  <p:stCondLst>
                                    <p:cond delay="800"/>
                                  </p:stCondLst>
                                  <p:childTnLst>
                                    <p:animScale>
                                      <p:cBhvr>
                                        <p:cTn dur="200" fill="hold" id="65"/>
                                        <p:tgtEl>
                                          <p:spTgt spid="3"/>
                                        </p:tgtEl>
                                      </p:cBhvr>
                                      <p:by x="95000" y="95000"/>
                                    </p:animScale>
                                  </p:childTnLst>
                                </p:cTn>
                              </p:par>
                              <p:par>
                                <p:cTn fill="hold" grpId="0" id="66" nodeType="withEffect" presetClass="entr" presetID="53" presetSubtype="0">
                                  <p:stCondLst>
                                    <p:cond delay="300"/>
                                  </p:stCondLst>
                                  <p:childTnLst>
                                    <p:set>
                                      <p:cBhvr>
                                        <p:cTn dur="1" fill="hold" id="67">
                                          <p:stCondLst>
                                            <p:cond delay="0"/>
                                          </p:stCondLst>
                                        </p:cTn>
                                        <p:tgtEl>
                                          <p:spTgt spid="12"/>
                                        </p:tgtEl>
                                        <p:attrNameLst>
                                          <p:attrName>style.visibility</p:attrName>
                                        </p:attrNameLst>
                                      </p:cBhvr>
                                      <p:to>
                                        <p:strVal val="visible"/>
                                      </p:to>
                                    </p:set>
                                    <p:anim calcmode="lin" valueType="num">
                                      <p:cBhvr>
                                        <p:cTn dur="100" fill="hold" id="68"/>
                                        <p:tgtEl>
                                          <p:spTgt spid="12"/>
                                        </p:tgtEl>
                                        <p:attrNameLst>
                                          <p:attrName>ppt_w</p:attrName>
                                        </p:attrNameLst>
                                      </p:cBhvr>
                                      <p:tavLst>
                                        <p:tav tm="0">
                                          <p:val>
                                            <p:fltVal val="0"/>
                                          </p:val>
                                        </p:tav>
                                        <p:tav tm="100000">
                                          <p:val>
                                            <p:strVal val="#ppt_w"/>
                                          </p:val>
                                        </p:tav>
                                      </p:tavLst>
                                    </p:anim>
                                    <p:anim calcmode="lin" valueType="num">
                                      <p:cBhvr>
                                        <p:cTn dur="100" fill="hold" id="69"/>
                                        <p:tgtEl>
                                          <p:spTgt spid="12"/>
                                        </p:tgtEl>
                                        <p:attrNameLst>
                                          <p:attrName>ppt_h</p:attrName>
                                        </p:attrNameLst>
                                      </p:cBhvr>
                                      <p:tavLst>
                                        <p:tav tm="0">
                                          <p:val>
                                            <p:fltVal val="0"/>
                                          </p:val>
                                        </p:tav>
                                        <p:tav tm="100000">
                                          <p:val>
                                            <p:strVal val="#ppt_h"/>
                                          </p:val>
                                        </p:tav>
                                      </p:tavLst>
                                    </p:anim>
                                    <p:animEffect filter="fade" transition="in">
                                      <p:cBhvr>
                                        <p:cTn dur="100" id="70"/>
                                        <p:tgtEl>
                                          <p:spTgt spid="12"/>
                                        </p:tgtEl>
                                      </p:cBhvr>
                                    </p:animEffect>
                                  </p:childTnLst>
                                </p:cTn>
                              </p:par>
                              <p:par>
                                <p:cTn fill="hold" grpId="1" id="71" nodeType="withEffect" presetClass="emph" presetID="6" presetSubtype="0">
                                  <p:stCondLst>
                                    <p:cond delay="400"/>
                                  </p:stCondLst>
                                  <p:childTnLst>
                                    <p:animScale>
                                      <p:cBhvr>
                                        <p:cTn dur="100" fill="hold" id="72"/>
                                        <p:tgtEl>
                                          <p:spTgt spid="12"/>
                                        </p:tgtEl>
                                      </p:cBhvr>
                                      <p:by x="110000" y="110000"/>
                                    </p:animScale>
                                  </p:childTnLst>
                                </p:cTn>
                              </p:par>
                              <p:par>
                                <p:cTn fill="hold" grpId="2" id="73" nodeType="withEffect" presetClass="emph" presetID="6" presetSubtype="0">
                                  <p:stCondLst>
                                    <p:cond delay="500"/>
                                  </p:stCondLst>
                                  <p:childTnLst>
                                    <p:animScale>
                                      <p:cBhvr>
                                        <p:cTn dur="200" fill="hold" id="74"/>
                                        <p:tgtEl>
                                          <p:spTgt spid="12"/>
                                        </p:tgtEl>
                                      </p:cBhvr>
                                      <p:by x="90000" y="90000"/>
                                    </p:animScale>
                                  </p:childTnLst>
                                </p:cTn>
                              </p:par>
                              <p:par>
                                <p:cTn fill="hold" grpId="3" id="75" nodeType="withEffect" presetClass="emph" presetID="6" presetSubtype="0">
                                  <p:stCondLst>
                                    <p:cond delay="700"/>
                                  </p:stCondLst>
                                  <p:childTnLst>
                                    <p:animScale>
                                      <p:cBhvr>
                                        <p:cTn dur="100" fill="hold" id="76"/>
                                        <p:tgtEl>
                                          <p:spTgt spid="12"/>
                                        </p:tgtEl>
                                      </p:cBhvr>
                                      <p:by x="105000" y="105000"/>
                                    </p:animScale>
                                  </p:childTnLst>
                                </p:cTn>
                              </p:par>
                              <p:par>
                                <p:cTn fill="hold" grpId="4" id="77" nodeType="withEffect" presetClass="emph" presetID="6" presetSubtype="0">
                                  <p:stCondLst>
                                    <p:cond delay="800"/>
                                  </p:stCondLst>
                                  <p:childTnLst>
                                    <p:animScale>
                                      <p:cBhvr>
                                        <p:cTn dur="200" fill="hold" id="78"/>
                                        <p:tgtEl>
                                          <p:spTgt spid="12"/>
                                        </p:tgtEl>
                                      </p:cBhvr>
                                      <p:by x="95000" y="95000"/>
                                    </p:animScale>
                                  </p:childTnLst>
                                </p:cTn>
                              </p:par>
                              <p:par>
                                <p:cTn fill="hold" grpId="0" id="79" nodeType="withEffect" presetClass="entr" presetID="53" presetSubtype="0">
                                  <p:stCondLst>
                                    <p:cond delay="100"/>
                                  </p:stCondLst>
                                  <p:childTnLst>
                                    <p:set>
                                      <p:cBhvr>
                                        <p:cTn dur="1" fill="hold" id="80">
                                          <p:stCondLst>
                                            <p:cond delay="0"/>
                                          </p:stCondLst>
                                        </p:cTn>
                                        <p:tgtEl>
                                          <p:spTgt spid="40"/>
                                        </p:tgtEl>
                                        <p:attrNameLst>
                                          <p:attrName>style.visibility</p:attrName>
                                        </p:attrNameLst>
                                      </p:cBhvr>
                                      <p:to>
                                        <p:strVal val="visible"/>
                                      </p:to>
                                    </p:set>
                                    <p:anim calcmode="lin" valueType="num">
                                      <p:cBhvr>
                                        <p:cTn dur="100" fill="hold" id="81"/>
                                        <p:tgtEl>
                                          <p:spTgt spid="40"/>
                                        </p:tgtEl>
                                        <p:attrNameLst>
                                          <p:attrName>ppt_w</p:attrName>
                                        </p:attrNameLst>
                                      </p:cBhvr>
                                      <p:tavLst>
                                        <p:tav tm="0">
                                          <p:val>
                                            <p:fltVal val="0"/>
                                          </p:val>
                                        </p:tav>
                                        <p:tav tm="100000">
                                          <p:val>
                                            <p:strVal val="#ppt_w"/>
                                          </p:val>
                                        </p:tav>
                                      </p:tavLst>
                                    </p:anim>
                                    <p:anim calcmode="lin" valueType="num">
                                      <p:cBhvr>
                                        <p:cTn dur="100" fill="hold" id="82"/>
                                        <p:tgtEl>
                                          <p:spTgt spid="40"/>
                                        </p:tgtEl>
                                        <p:attrNameLst>
                                          <p:attrName>ppt_h</p:attrName>
                                        </p:attrNameLst>
                                      </p:cBhvr>
                                      <p:tavLst>
                                        <p:tav tm="0">
                                          <p:val>
                                            <p:fltVal val="0"/>
                                          </p:val>
                                        </p:tav>
                                        <p:tav tm="100000">
                                          <p:val>
                                            <p:strVal val="#ppt_h"/>
                                          </p:val>
                                        </p:tav>
                                      </p:tavLst>
                                    </p:anim>
                                    <p:animEffect filter="fade" transition="in">
                                      <p:cBhvr>
                                        <p:cTn dur="100" id="83"/>
                                        <p:tgtEl>
                                          <p:spTgt spid="40"/>
                                        </p:tgtEl>
                                      </p:cBhvr>
                                    </p:animEffect>
                                  </p:childTnLst>
                                </p:cTn>
                              </p:par>
                              <p:par>
                                <p:cTn fill="hold" grpId="1" id="84" nodeType="withEffect" presetClass="emph" presetID="6" presetSubtype="0">
                                  <p:stCondLst>
                                    <p:cond delay="200"/>
                                  </p:stCondLst>
                                  <p:childTnLst>
                                    <p:animScale>
                                      <p:cBhvr>
                                        <p:cTn dur="100" fill="hold" id="85"/>
                                        <p:tgtEl>
                                          <p:spTgt spid="40"/>
                                        </p:tgtEl>
                                      </p:cBhvr>
                                      <p:by x="110000" y="110000"/>
                                    </p:animScale>
                                  </p:childTnLst>
                                </p:cTn>
                              </p:par>
                              <p:par>
                                <p:cTn fill="hold" grpId="2" id="86" nodeType="withEffect" presetClass="emph" presetID="6" presetSubtype="0">
                                  <p:stCondLst>
                                    <p:cond delay="400"/>
                                  </p:stCondLst>
                                  <p:childTnLst>
                                    <p:animScale>
                                      <p:cBhvr>
                                        <p:cTn dur="200" fill="hold" id="87"/>
                                        <p:tgtEl>
                                          <p:spTgt spid="40"/>
                                        </p:tgtEl>
                                      </p:cBhvr>
                                      <p:by x="90000" y="90000"/>
                                    </p:animScale>
                                  </p:childTnLst>
                                </p:cTn>
                              </p:par>
                              <p:par>
                                <p:cTn fill="hold" grpId="3" id="88" nodeType="withEffect" presetClass="emph" presetID="6" presetSubtype="0">
                                  <p:stCondLst>
                                    <p:cond delay="600"/>
                                  </p:stCondLst>
                                  <p:childTnLst>
                                    <p:animScale>
                                      <p:cBhvr>
                                        <p:cTn dur="100" fill="hold" id="89"/>
                                        <p:tgtEl>
                                          <p:spTgt spid="40"/>
                                        </p:tgtEl>
                                      </p:cBhvr>
                                      <p:by x="105000" y="105000"/>
                                    </p:animScale>
                                  </p:childTnLst>
                                </p:cTn>
                              </p:par>
                              <p:par>
                                <p:cTn fill="hold" grpId="4" id="90" nodeType="withEffect" presetClass="emph" presetID="6" presetSubtype="0">
                                  <p:stCondLst>
                                    <p:cond delay="700"/>
                                  </p:stCondLst>
                                  <p:childTnLst>
                                    <p:animScale>
                                      <p:cBhvr>
                                        <p:cTn dur="200" fill="hold" id="91"/>
                                        <p:tgtEl>
                                          <p:spTgt spid="40"/>
                                        </p:tgtEl>
                                      </p:cBhvr>
                                      <p:by x="95000" y="95000"/>
                                    </p:animScale>
                                  </p:childTnLst>
                                </p:cTn>
                              </p:par>
                            </p:childTnLst>
                          </p:cTn>
                        </p:par>
                        <p:par>
                          <p:cTn fill="hold" id="92" nodeType="afterGroup">
                            <p:stCondLst>
                              <p:cond delay="2000"/>
                            </p:stCondLst>
                            <p:childTnLst>
                              <p:par>
                                <p:cTn fill="hold" id="93" nodeType="afterEffect" presetClass="entr" presetID="10" presetSubtype="0">
                                  <p:stCondLst>
                                    <p:cond delay="0"/>
                                  </p:stCondLst>
                                  <p:childTnLst>
                                    <p:set>
                                      <p:cBhvr>
                                        <p:cTn dur="1" fill="hold" id="94">
                                          <p:stCondLst>
                                            <p:cond delay="0"/>
                                          </p:stCondLst>
                                        </p:cTn>
                                        <p:tgtEl>
                                          <p:spTgt spid="52"/>
                                        </p:tgtEl>
                                        <p:attrNameLst>
                                          <p:attrName>style.visibility</p:attrName>
                                        </p:attrNameLst>
                                      </p:cBhvr>
                                      <p:to>
                                        <p:strVal val="visible"/>
                                      </p:to>
                                    </p:set>
                                    <p:animEffect filter="fade" transition="in">
                                      <p:cBhvr>
                                        <p:cTn dur="500" id="95"/>
                                        <p:tgtEl>
                                          <p:spTgt spid="52"/>
                                        </p:tgtEl>
                                      </p:cBhvr>
                                    </p:animEffect>
                                  </p:childTnLst>
                                </p:cTn>
                              </p:par>
                              <p:par>
                                <p:cTn fill="hold" grpId="0" id="96" nodeType="withEffect" presetClass="entr" presetID="10" presetSubtype="0">
                                  <p:stCondLst>
                                    <p:cond delay="0"/>
                                  </p:stCondLst>
                                  <p:childTnLst>
                                    <p:set>
                                      <p:cBhvr>
                                        <p:cTn dur="1" fill="hold" id="97">
                                          <p:stCondLst>
                                            <p:cond delay="0"/>
                                          </p:stCondLst>
                                        </p:cTn>
                                        <p:tgtEl>
                                          <p:spTgt spid="59"/>
                                        </p:tgtEl>
                                        <p:attrNameLst>
                                          <p:attrName>style.visibility</p:attrName>
                                        </p:attrNameLst>
                                      </p:cBhvr>
                                      <p:to>
                                        <p:strVal val="visible"/>
                                      </p:to>
                                    </p:set>
                                    <p:animEffect filter="fade" transition="in">
                                      <p:cBhvr>
                                        <p:cTn dur="500" id="98"/>
                                        <p:tgtEl>
                                          <p:spTgt spid="59"/>
                                        </p:tgtEl>
                                      </p:cBhvr>
                                    </p:animEffect>
                                  </p:childTnLst>
                                </p:cTn>
                              </p:par>
                              <p:par>
                                <p:cTn fill="hold" id="99" nodeType="withEffect" presetClass="entr" presetID="10" presetSubtype="0">
                                  <p:stCondLst>
                                    <p:cond delay="0"/>
                                  </p:stCondLst>
                                  <p:childTnLst>
                                    <p:set>
                                      <p:cBhvr>
                                        <p:cTn dur="1" fill="hold" id="100">
                                          <p:stCondLst>
                                            <p:cond delay="0"/>
                                          </p:stCondLst>
                                        </p:cTn>
                                        <p:tgtEl>
                                          <p:spTgt spid="19"/>
                                        </p:tgtEl>
                                        <p:attrNameLst>
                                          <p:attrName>style.visibility</p:attrName>
                                        </p:attrNameLst>
                                      </p:cBhvr>
                                      <p:to>
                                        <p:strVal val="visible"/>
                                      </p:to>
                                    </p:set>
                                    <p:animEffect filter="fade" transition="in">
                                      <p:cBhvr>
                                        <p:cTn dur="500" id="101"/>
                                        <p:tgtEl>
                                          <p:spTgt spid="19"/>
                                        </p:tgtEl>
                                      </p:cBhvr>
                                    </p:animEffect>
                                  </p:childTnLst>
                                </p:cTn>
                              </p:par>
                              <p:par>
                                <p:cTn fill="hold" grpId="0" id="102" nodeType="withEffect" presetClass="entr" presetID="10" presetSubtype="0">
                                  <p:stCondLst>
                                    <p:cond delay="0"/>
                                  </p:stCondLst>
                                  <p:childTnLst>
                                    <p:set>
                                      <p:cBhvr>
                                        <p:cTn dur="1" fill="hold" id="103">
                                          <p:stCondLst>
                                            <p:cond delay="0"/>
                                          </p:stCondLst>
                                        </p:cTn>
                                        <p:tgtEl>
                                          <p:spTgt spid="56"/>
                                        </p:tgtEl>
                                        <p:attrNameLst>
                                          <p:attrName>style.visibility</p:attrName>
                                        </p:attrNameLst>
                                      </p:cBhvr>
                                      <p:to>
                                        <p:strVal val="visible"/>
                                      </p:to>
                                    </p:set>
                                    <p:animEffect filter="fade" transition="in">
                                      <p:cBhvr>
                                        <p:cTn dur="500" id="104"/>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2" spid="40"/>
      <p:bldP grpId="3" spid="40"/>
      <p:bldP grpId="4" spid="40"/>
      <p:bldP grpId="0" spid="67"/>
      <p:bldP grpId="0" spid="2"/>
      <p:bldP grpId="0" spid="56"/>
      <p:bldP grpId="0" spid="59"/>
      <p:bldP grpId="0" spid="12"/>
      <p:bldP grpId="1" spid="12"/>
      <p:bldP grpId="2" spid="12"/>
      <p:bldP grpId="3" spid="12"/>
      <p:bldP grpId="4"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746912" y="797824"/>
            <a:ext cx="26720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我是一个大标题</a:t>
            </a:r>
          </a:p>
        </p:txBody>
      </p:sp>
      <p:sp>
        <p:nvSpPr>
          <p:cNvPr id="4" name="等腰三角形 3"/>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2"/>
          <p:cNvSpPr>
            <a:spLocks noChangeArrowheads="1"/>
          </p:cNvSpPr>
          <p:nvPr/>
        </p:nvSpPr>
        <p:spPr bwMode="auto">
          <a:xfrm>
            <a:off x="0" y="144780"/>
            <a:ext cx="182880" cy="167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pPr algn="l" defTabSz="914400" eaLnBrk="0" fontAlgn="base" hangingPunct="0" indent="0" latinLnBrk="0" lvl="0" marL="0" marR="0" rtl="0">
              <a:lnSpc>
                <a:spcPct val="100000"/>
              </a:lnSpc>
              <a:spcBef>
                <a:spcPct val="0"/>
              </a:spcBef>
              <a:spcAft>
                <a:spcPct val="0"/>
              </a:spcAft>
              <a:buClrTx/>
              <a:buSzTx/>
              <a:buFontTx/>
              <a:buNone/>
            </a:pPr>
            <a:endParaRPr altLang="zh-CN" b="1" baseline="0" cap="none" i="0" kumimoji="0" lang="zh-CN" normalizeH="0" strike="noStrike" sz="500" u="none">
              <a:ln>
                <a:noFill/>
              </a:ln>
              <a:solidFill>
                <a:schemeClr val="tx1"/>
              </a:solidFill>
              <a:effectLst/>
              <a:latin charset="0" panose="020b0604020202020204" pitchFamily="34" typeface="Arial"/>
            </a:endParaRPr>
          </a:p>
        </p:txBody>
      </p:sp>
      <p:pic>
        <p:nvPicPr>
          <p:cNvPr id="9" name="图片 8"/>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grpSp>
        <p:nvGrpSpPr>
          <p:cNvPr id="6" name="组合 5"/>
          <p:cNvGrpSpPr/>
          <p:nvPr/>
        </p:nvGrpSpPr>
        <p:grpSpPr>
          <a:xfrm>
            <a:off x="1773381" y="1936750"/>
            <a:ext cx="2533650" cy="3715113"/>
            <a:chOff x="1773381" y="1936750"/>
            <a:chExt cx="2533650" cy="3715113"/>
          </a:xfrm>
        </p:grpSpPr>
        <p:pic>
          <p:nvPicPr>
            <p:cNvPr descr="https://wximg.gtimg.com/tmt/ibeacon-home/dist/img/industry/race-1.png" id="1025" name="Picture 1"/>
            <p:cNvPicPr>
              <a:picLocks noChangeArrowheads="1" noChangeAspect="1"/>
            </p:cNvPicPr>
            <p:nvPr/>
          </p:nvPicPr>
          <p:blipFill>
            <a:blip r:embed="rId3">
              <a:extLst>
                <a:ext uri="{28A0092B-C50C-407E-A947-70E740481C1C}">
                  <a14:useLocalDpi/>
                </a:ext>
              </a:extLst>
            </a:blip>
            <a:stretch>
              <a:fillRect/>
            </a:stretch>
          </p:blipFill>
          <p:spPr bwMode="auto">
            <a:xfrm>
              <a:off x="1773381" y="1936750"/>
              <a:ext cx="2533650" cy="1600200"/>
            </a:xfrm>
            <a:prstGeom prst="rect">
              <a:avLst/>
            </a:prstGeom>
            <a:noFill/>
            <a:extLst>
              <a:ext uri="{909E8E84-426E-40DD-AFC4-6F175D3DCCD1}">
                <a14:hiddenFill>
                  <a:solidFill>
                    <a:srgbClr val="FFFFFF"/>
                  </a:solidFill>
                </a14:hiddenFill>
              </a:ext>
            </a:extLst>
          </p:spPr>
        </p:pic>
        <p:sp>
          <p:nvSpPr>
            <p:cNvPr id="2" name="圆角矩形 1"/>
            <p:cNvSpPr/>
            <p:nvPr/>
          </p:nvSpPr>
          <p:spPr>
            <a:xfrm>
              <a:off x="1773381" y="1936750"/>
              <a:ext cx="2533650" cy="3715113"/>
            </a:xfrm>
            <a:prstGeom prst="roundRect">
              <a:avLst>
                <a:gd fmla="val 1543" name="adj"/>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2024543" y="3760743"/>
              <a:ext cx="2011680" cy="1554480"/>
            </a:xfrm>
            <a:prstGeom prst="rect">
              <a:avLst/>
            </a:prstGeom>
          </p:spPr>
          <p:txBody>
            <a:bodyPr wrap="none">
              <a:spAutoFit/>
            </a:bodyPr>
            <a:lstStyle/>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grpSp>
      <p:grpSp>
        <p:nvGrpSpPr>
          <p:cNvPr id="7" name="组合 6"/>
          <p:cNvGrpSpPr/>
          <p:nvPr/>
        </p:nvGrpSpPr>
        <p:grpSpPr>
          <a:xfrm>
            <a:off x="4829174" y="1936750"/>
            <a:ext cx="2533651" cy="3715113"/>
            <a:chOff x="4829174" y="1936750"/>
            <a:chExt cx="2533651" cy="3715113"/>
          </a:xfrm>
        </p:grpSpPr>
        <p:pic>
          <p:nvPicPr>
            <p:cNvPr descr="https://wximg.gtimg.com/tmt/ibeacon-home/dist/img/industry/race-2.png" id="1028" name="Picture 4"/>
            <p:cNvPicPr>
              <a:picLocks noChangeArrowheads="1" noChangeAspect="1"/>
            </p:cNvPicPr>
            <p:nvPr/>
          </p:nvPicPr>
          <p:blipFill>
            <a:blip r:embed="rId4">
              <a:extLst>
                <a:ext uri="{28A0092B-C50C-407E-A947-70E740481C1C}">
                  <a14:useLocalDpi/>
                </a:ext>
              </a:extLst>
            </a:blip>
            <a:stretch>
              <a:fillRect/>
            </a:stretch>
          </p:blipFill>
          <p:spPr bwMode="auto">
            <a:xfrm>
              <a:off x="4829175" y="1936750"/>
              <a:ext cx="2533650" cy="1600200"/>
            </a:xfrm>
            <a:prstGeom prst="rect">
              <a:avLst/>
            </a:prstGeom>
            <a:noFill/>
            <a:extLst>
              <a:ext uri="{909E8E84-426E-40DD-AFC4-6F175D3DCCD1}">
                <a14:hiddenFill>
                  <a:solidFill>
                    <a:srgbClr val="FFFFFF"/>
                  </a:solidFill>
                </a14:hiddenFill>
              </a:ext>
            </a:extLst>
          </p:spPr>
        </p:pic>
        <p:sp>
          <p:nvSpPr>
            <p:cNvPr id="10" name="圆角矩形 9"/>
            <p:cNvSpPr/>
            <p:nvPr/>
          </p:nvSpPr>
          <p:spPr>
            <a:xfrm>
              <a:off x="4829174" y="1936750"/>
              <a:ext cx="2533650" cy="3715113"/>
            </a:xfrm>
            <a:prstGeom prst="roundRect">
              <a:avLst>
                <a:gd fmla="val 1543" name="adj"/>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5080337" y="3760743"/>
              <a:ext cx="2011680" cy="1554480"/>
            </a:xfrm>
            <a:prstGeom prst="rect">
              <a:avLst/>
            </a:prstGeom>
          </p:spPr>
          <p:txBody>
            <a:bodyPr wrap="none">
              <a:spAutoFit/>
            </a:bodyPr>
            <a:lstStyle/>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grpSp>
      <p:grpSp>
        <p:nvGrpSpPr>
          <p:cNvPr id="8" name="组合 7"/>
          <p:cNvGrpSpPr/>
          <p:nvPr/>
        </p:nvGrpSpPr>
        <p:grpSpPr>
          <a:xfrm>
            <a:off x="7884967" y="1936750"/>
            <a:ext cx="2533652" cy="3715113"/>
            <a:chOff x="7884967" y="1936750"/>
            <a:chExt cx="2533652" cy="3715113"/>
          </a:xfrm>
        </p:grpSpPr>
        <p:pic>
          <p:nvPicPr>
            <p:cNvPr descr="https://wximg.gtimg.com/tmt/ibeacon-home/dist/img/industry/race-3.png" id="1030" name="Picture 6"/>
            <p:cNvPicPr>
              <a:picLocks noChangeArrowheads="1" noChangeAspect="1"/>
            </p:cNvPicPr>
            <p:nvPr/>
          </p:nvPicPr>
          <p:blipFill>
            <a:blip r:embed="rId5">
              <a:extLst>
                <a:ext uri="{28A0092B-C50C-407E-A947-70E740481C1C}">
                  <a14:useLocalDpi/>
                </a:ext>
              </a:extLst>
            </a:blip>
            <a:stretch>
              <a:fillRect/>
            </a:stretch>
          </p:blipFill>
          <p:spPr bwMode="auto">
            <a:xfrm>
              <a:off x="7884969" y="1936750"/>
              <a:ext cx="2533650" cy="1600200"/>
            </a:xfrm>
            <a:prstGeom prst="rect">
              <a:avLst/>
            </a:prstGeom>
            <a:noFill/>
            <a:extLst>
              <a:ext uri="{909E8E84-426E-40DD-AFC4-6F175D3DCCD1}">
                <a14:hiddenFill>
                  <a:solidFill>
                    <a:srgbClr val="FFFFFF"/>
                  </a:solidFill>
                </a14:hiddenFill>
              </a:ext>
            </a:extLst>
          </p:spPr>
        </p:pic>
        <p:sp>
          <p:nvSpPr>
            <p:cNvPr id="11" name="圆角矩形 10"/>
            <p:cNvSpPr/>
            <p:nvPr/>
          </p:nvSpPr>
          <p:spPr>
            <a:xfrm>
              <a:off x="7884967" y="1936750"/>
              <a:ext cx="2533650" cy="3715113"/>
            </a:xfrm>
            <a:prstGeom prst="roundRect">
              <a:avLst>
                <a:gd fmla="val 1543" name="adj"/>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136130" y="3760743"/>
              <a:ext cx="2011680" cy="1554480"/>
            </a:xfrm>
            <a:prstGeom prst="rect">
              <a:avLst/>
            </a:prstGeom>
          </p:spPr>
          <p:txBody>
            <a:bodyPr wrap="none">
              <a:spAutoFit/>
            </a:bodyPr>
            <a:lstStyle/>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grpSp>
    </p:spTree>
    <p:extLst>
      <p:ext uri="{BB962C8B-B14F-4D97-AF65-F5344CB8AC3E}">
        <p14:creationId val="10917712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ppt_y</p:attrName>
                                        </p:attrNameLst>
                                      </p:cBhvr>
                                      <p:tavLst>
                                        <p:tav tm="0">
                                          <p:val>
                                            <p:strVal val="#ppt_y+#ppt_h*1.125000"/>
                                          </p:val>
                                        </p:tav>
                                        <p:tav tm="100000">
                                          <p:val>
                                            <p:strVal val="#ppt_y"/>
                                          </p:val>
                                        </p:tav>
                                      </p:tavLst>
                                    </p:anim>
                                    <p:animEffect filter="wipe(up)"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4"/>
                                        </p:tgtEl>
                                        <p:attrNameLst>
                                          <p:attrName>style.visibility</p:attrName>
                                        </p:attrNameLst>
                                      </p:cBhvr>
                                      <p:to>
                                        <p:strVal val="visible"/>
                                      </p:to>
                                    </p:set>
                                    <p:animEffect filter="wipe(up)" transition="in">
                                      <p:cBhvr>
                                        <p:cTn dur="500" id="12"/>
                                        <p:tgtEl>
                                          <p:spTgt spid="4"/>
                                        </p:tgtEl>
                                      </p:cBhvr>
                                    </p:animEffect>
                                  </p:childTnLst>
                                </p:cTn>
                              </p:par>
                            </p:childTnLst>
                          </p:cTn>
                        </p:par>
                        <p:par>
                          <p:cTn fill="hold" id="13" nodeType="afterGroup">
                            <p:stCondLst>
                              <p:cond delay="1000"/>
                            </p:stCondLst>
                            <p:childTnLst>
                              <p:par>
                                <p:cTn fill="hold" id="14" nodeType="afterEffect" presetClass="entr" presetID="37"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anim calcmode="lin" valueType="num">
                                      <p:cBhvr>
                                        <p:cTn dur="1000" fill="hold" id="17"/>
                                        <p:tgtEl>
                                          <p:spTgt spid="6"/>
                                        </p:tgtEl>
                                        <p:attrNameLst>
                                          <p:attrName>ppt_x</p:attrName>
                                        </p:attrNameLst>
                                      </p:cBhvr>
                                      <p:tavLst>
                                        <p:tav tm="0">
                                          <p:val>
                                            <p:strVal val="#ppt_x"/>
                                          </p:val>
                                        </p:tav>
                                        <p:tav tm="100000">
                                          <p:val>
                                            <p:strVal val="#ppt_x"/>
                                          </p:val>
                                        </p:tav>
                                      </p:tavLst>
                                    </p:anim>
                                    <p:anim calcmode="lin" valueType="num">
                                      <p:cBhvr>
                                        <p:cTn decel="100000" dur="900" fill="hold" id="18"/>
                                        <p:tgtEl>
                                          <p:spTgt spid="6"/>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6"/>
                                        </p:tgtEl>
                                        <p:attrNameLst>
                                          <p:attrName>ppt_y</p:attrName>
                                        </p:attrNameLst>
                                      </p:cBhvr>
                                      <p:tavLst>
                                        <p:tav tm="0">
                                          <p:val>
                                            <p:strVal val="#ppt_y-.03"/>
                                          </p:val>
                                        </p:tav>
                                        <p:tav tm="100000">
                                          <p:val>
                                            <p:strVal val="#ppt_y"/>
                                          </p:val>
                                        </p:tav>
                                      </p:tavLst>
                                    </p:anim>
                                  </p:childTnLst>
                                </p:cTn>
                              </p:par>
                              <p:par>
                                <p:cTn fill="hold" id="20" nodeType="withEffect" presetClass="entr" presetID="37" presetSubtype="0">
                                  <p:stCondLst>
                                    <p:cond delay="40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ecel="100000" dur="900" fill="hold" id="24"/>
                                        <p:tgtEl>
                                          <p:spTgt spid="7"/>
                                        </p:tgtEl>
                                        <p:attrNameLst>
                                          <p:attrName>ppt_y</p:attrName>
                                        </p:attrNameLst>
                                      </p:cBhvr>
                                      <p:tavLst>
                                        <p:tav tm="0">
                                          <p:val>
                                            <p:strVal val="#ppt_y+1"/>
                                          </p:val>
                                        </p:tav>
                                        <p:tav tm="100000">
                                          <p:val>
                                            <p:strVal val="#ppt_y-.03"/>
                                          </p:val>
                                        </p:tav>
                                      </p:tavLst>
                                    </p:anim>
                                    <p:anim calcmode="lin" valueType="num">
                                      <p:cBhvr>
                                        <p:cTn accel="100000" dur="100" fill="hold" id="25">
                                          <p:stCondLst>
                                            <p:cond delay="900"/>
                                          </p:stCondLst>
                                        </p:cTn>
                                        <p:tgtEl>
                                          <p:spTgt spid="7"/>
                                        </p:tgtEl>
                                        <p:attrNameLst>
                                          <p:attrName>ppt_y</p:attrName>
                                        </p:attrNameLst>
                                      </p:cBhvr>
                                      <p:tavLst>
                                        <p:tav tm="0">
                                          <p:val>
                                            <p:strVal val="#ppt_y-.03"/>
                                          </p:val>
                                        </p:tav>
                                        <p:tav tm="100000">
                                          <p:val>
                                            <p:strVal val="#ppt_y"/>
                                          </p:val>
                                        </p:tav>
                                      </p:tavLst>
                                    </p:anim>
                                  </p:childTnLst>
                                </p:cTn>
                              </p:par>
                              <p:par>
                                <p:cTn fill="hold" id="26" nodeType="withEffect" presetClass="entr" presetID="37" presetSubtype="0">
                                  <p:stCondLst>
                                    <p:cond delay="80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ecel="100000" dur="900" fill="hold" id="30"/>
                                        <p:tgtEl>
                                          <p:spTgt spid="8"/>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3940505" y="1285512"/>
            <a:ext cx="4319727" cy="4234745"/>
            <a:chOff x="3444587" y="827711"/>
            <a:chExt cx="5365890" cy="5260326"/>
          </a:xfrm>
        </p:grpSpPr>
        <p:sp>
          <p:nvSpPr>
            <p:cNvPr id="4" name="椭圆 3"/>
            <p:cNvSpPr/>
            <p:nvPr/>
          </p:nvSpPr>
          <p:spPr>
            <a:xfrm>
              <a:off x="3767194" y="1302929"/>
              <a:ext cx="4654619" cy="46546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s://p.qpic.cn/ecc_merchant/0/w_pic_1446107254341/0"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3444587" y="2160339"/>
              <a:ext cx="950436" cy="950436"/>
            </a:xfrm>
            <a:prstGeom prst="ellipse">
              <a:avLst/>
            </a:prstGeom>
            <a:noFill/>
            <a:extLst>
              <a:ext uri="{909E8E84-426E-40DD-AFC4-6F175D3DCCD1}">
                <a14:hiddenFill>
                  <a:solidFill>
                    <a:srgbClr val="FFFFFF"/>
                  </a:solidFill>
                </a14:hiddenFill>
              </a:ext>
            </a:extLst>
          </p:spPr>
        </p:pic>
        <p:pic>
          <p:nvPicPr>
            <p:cNvPr descr="https://p.qpic.cn/ecc_merchant/0/w_pic_1446107211445/0"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6887788" y="5137601"/>
              <a:ext cx="950436" cy="950436"/>
            </a:xfrm>
            <a:prstGeom prst="ellipse">
              <a:avLst/>
            </a:prstGeom>
            <a:noFill/>
            <a:extLst>
              <a:ext uri="{909E8E84-426E-40DD-AFC4-6F175D3DCCD1}">
                <a14:hiddenFill>
                  <a:solidFill>
                    <a:srgbClr val="FFFFFF"/>
                  </a:solidFill>
                </a14:hiddenFill>
              </a:ext>
            </a:extLst>
          </p:spPr>
        </p:pic>
        <p:pic>
          <p:nvPicPr>
            <p:cNvPr descr="https://p.qpic.cn/ecc_merchant/0/w_pic_1446107199376/0" id="1030" name="Picture 6"/>
            <p:cNvPicPr>
              <a:picLocks noChangeArrowheads="1" noChangeAspect="1"/>
            </p:cNvPicPr>
            <p:nvPr/>
          </p:nvPicPr>
          <p:blipFill>
            <a:blip r:embed="rId4">
              <a:extLst>
                <a:ext uri="{28A0092B-C50C-407E-A947-70E740481C1C}">
                  <a14:useLocalDpi/>
                </a:ext>
              </a:extLst>
            </a:blip>
            <a:stretch>
              <a:fillRect/>
            </a:stretch>
          </p:blipFill>
          <p:spPr bwMode="auto">
            <a:xfrm>
              <a:off x="6096000" y="827711"/>
              <a:ext cx="950436" cy="950436"/>
            </a:xfrm>
            <a:prstGeom prst="ellipse">
              <a:avLst/>
            </a:prstGeom>
            <a:noFill/>
            <a:extLst>
              <a:ext uri="{909E8E84-426E-40DD-AFC4-6F175D3DCCD1}">
                <a14:hiddenFill>
                  <a:solidFill>
                    <a:srgbClr val="FFFFFF"/>
                  </a:solidFill>
                </a14:hiddenFill>
              </a:ext>
            </a:extLst>
          </p:spPr>
        </p:pic>
        <p:pic>
          <p:nvPicPr>
            <p:cNvPr descr="https://p.qpic.cn/ecc_merchant/0/w_pic_1452585968867/0" id="1032" name="Picture 8"/>
            <p:cNvPicPr>
              <a:picLocks noChangeArrowheads="1" noChangeAspect="1"/>
            </p:cNvPicPr>
            <p:nvPr/>
          </p:nvPicPr>
          <p:blipFill>
            <a:blip r:embed="rId5">
              <a:extLst>
                <a:ext uri="{28A0092B-C50C-407E-A947-70E740481C1C}">
                  <a14:useLocalDpi/>
                </a:ext>
              </a:extLst>
            </a:blip>
            <a:stretch>
              <a:fillRect/>
            </a:stretch>
          </p:blipFill>
          <p:spPr bwMode="auto">
            <a:xfrm>
              <a:off x="3869828" y="4695340"/>
              <a:ext cx="950436" cy="950436"/>
            </a:xfrm>
            <a:prstGeom prst="ellipse">
              <a:avLst/>
            </a:prstGeom>
            <a:noFill/>
            <a:extLst>
              <a:ext uri="{909E8E84-426E-40DD-AFC4-6F175D3DCCD1}">
                <a14:hiddenFill>
                  <a:solidFill>
                    <a:srgbClr val="FFFFFF"/>
                  </a:solidFill>
                </a14:hiddenFill>
              </a:ext>
            </a:extLst>
          </p:spPr>
        </p:pic>
        <p:pic>
          <p:nvPicPr>
            <p:cNvPr descr="https://p.qpic.cn/ecc_merchant/0/w_pic_1452769532927/0" id="1034" name="Picture 10"/>
            <p:cNvPicPr>
              <a:picLocks noChangeArrowheads="1" noChangeAspect="1"/>
            </p:cNvPicPr>
            <p:nvPr/>
          </p:nvPicPr>
          <p:blipFill>
            <a:blip r:embed="rId6">
              <a:extLst>
                <a:ext uri="{28A0092B-C50C-407E-A947-70E740481C1C}">
                  <a14:useLocalDpi/>
                </a:ext>
              </a:extLst>
            </a:blip>
            <a:stretch>
              <a:fillRect/>
            </a:stretch>
          </p:blipFill>
          <p:spPr bwMode="auto">
            <a:xfrm>
              <a:off x="7860041" y="2662773"/>
              <a:ext cx="950436" cy="950437"/>
            </a:xfrm>
            <a:prstGeom prst="ellipse">
              <a:avLst/>
            </a:prstGeom>
            <a:noFill/>
            <a:extLst>
              <a:ext uri="{909E8E84-426E-40DD-AFC4-6F175D3DCCD1}">
                <a14:hiddenFill>
                  <a:solidFill>
                    <a:srgbClr val="FFFFFF"/>
                  </a:solidFill>
                </a14:hiddenFill>
              </a:ext>
            </a:extLst>
          </p:spPr>
        </p:pic>
      </p:grpSp>
      <p:pic>
        <p:nvPicPr>
          <p:cNvPr id="12" name="图片 11"/>
          <p:cNvPicPr>
            <a:picLocks noChangeAspect="1"/>
          </p:cNvPicPr>
          <p:nvPr/>
        </p:nvPicPr>
        <p:blipFill>
          <a:blip r:embed="rId7">
            <a:extLst>
              <a:ext uri="{28A0092B-C50C-407E-A947-70E740481C1C}">
                <a14:useLocalDpi/>
              </a:ext>
            </a:extLst>
          </a:blip>
          <a:stretch>
            <a:fillRect/>
          </a:stretch>
        </p:blipFill>
        <p:spPr>
          <a:xfrm>
            <a:off x="0" y="6731000"/>
            <a:ext cx="12192000" cy="127000"/>
          </a:xfrm>
          <a:prstGeom prst="rect">
            <a:avLst/>
          </a:prstGeom>
        </p:spPr>
      </p:pic>
      <p:grpSp>
        <p:nvGrpSpPr>
          <p:cNvPr id="2" name="组合 1"/>
          <p:cNvGrpSpPr/>
          <p:nvPr/>
        </p:nvGrpSpPr>
        <p:grpSpPr>
          <a:xfrm>
            <a:off x="1057274" y="0"/>
            <a:ext cx="1620957" cy="684456"/>
            <a:chOff x="1057274" y="0"/>
            <a:chExt cx="1620957" cy="684456"/>
          </a:xfrm>
        </p:grpSpPr>
        <p:sp>
          <p:nvSpPr>
            <p:cNvPr id="18" name="矩形 17"/>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057274" y="161236"/>
              <a:ext cx="1605280" cy="518160"/>
            </a:xfrm>
            <a:prstGeom prst="rect">
              <a:avLst/>
            </a:prstGeom>
            <a:noFill/>
          </p:spPr>
          <p:txBody>
            <a:bodyPr rtlCol="0"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我是标题</a:t>
              </a:r>
            </a:p>
          </p:txBody>
        </p:sp>
      </p:grpSp>
      <p:sp>
        <p:nvSpPr>
          <p:cNvPr id="13" name="椭圆 12"/>
          <p:cNvSpPr/>
          <p:nvPr/>
        </p:nvSpPr>
        <p:spPr>
          <a:xfrm>
            <a:off x="5112894" y="2583005"/>
            <a:ext cx="1948104" cy="1948104"/>
          </a:xfrm>
          <a:prstGeom prst="ellipse">
            <a:avLst/>
          </a:prstGeom>
          <a:solidFill>
            <a:schemeClr val="bg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490534" y="2388277"/>
            <a:ext cx="2275581" cy="1410405"/>
            <a:chOff x="1490534" y="2388277"/>
            <a:chExt cx="2275581" cy="1410405"/>
          </a:xfrm>
        </p:grpSpPr>
        <p:sp>
          <p:nvSpPr>
            <p:cNvPr id="8" name="矩形 7"/>
            <p:cNvSpPr/>
            <p:nvPr/>
          </p:nvSpPr>
          <p:spPr>
            <a:xfrm>
              <a:off x="1490534" y="2388277"/>
              <a:ext cx="2240280" cy="502920"/>
            </a:xfrm>
            <a:prstGeom prst="rect">
              <a:avLst/>
            </a:prstGeom>
          </p:spPr>
          <p:txBody>
            <a:bodyPr wrap="none">
              <a:spAutoFit/>
            </a:bodyPr>
            <a:lstStyle/>
            <a:p>
              <a:pPr>
                <a:lnSpc>
                  <a:spcPct val="150000"/>
                </a:lnSpc>
              </a:pPr>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sp>
          <p:nvSpPr>
            <p:cNvPr id="22" name="矩形 21"/>
            <p:cNvSpPr/>
            <p:nvPr/>
          </p:nvSpPr>
          <p:spPr>
            <a:xfrm>
              <a:off x="1513421" y="2827454"/>
              <a:ext cx="2252694" cy="1005840"/>
            </a:xfrm>
            <a:prstGeom prst="rect">
              <a:avLst/>
            </a:prstGeom>
          </p:spPr>
          <p:txBody>
            <a:bodyPr wrap="square">
              <a:spAutoFit/>
            </a:bodyPr>
            <a:lstStyle/>
            <a:p>
              <a:pPr>
                <a:lnSpc>
                  <a:spcPct val="200000"/>
                </a:lnSpc>
              </a:pPr>
              <a:r>
                <a:rPr altLang="en-US" lang="zh-CN" sz="10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请输入你的内容某某请输入你的内容某某请输入你的内容某某请输入你的内容某某请输入</a:t>
              </a:r>
            </a:p>
          </p:txBody>
        </p:sp>
      </p:grpSp>
      <p:grpSp>
        <p:nvGrpSpPr>
          <p:cNvPr id="11" name="组合 10"/>
          <p:cNvGrpSpPr/>
          <p:nvPr/>
        </p:nvGrpSpPr>
        <p:grpSpPr>
          <a:xfrm>
            <a:off x="1965946" y="4883723"/>
            <a:ext cx="2262158" cy="1158178"/>
            <a:chOff x="1965946" y="4883723"/>
            <a:chExt cx="2262158" cy="1158178"/>
          </a:xfrm>
        </p:grpSpPr>
        <p:sp>
          <p:nvSpPr>
            <p:cNvPr id="7" name="矩形 6"/>
            <p:cNvSpPr/>
            <p:nvPr/>
          </p:nvSpPr>
          <p:spPr>
            <a:xfrm>
              <a:off x="1965946" y="4883722"/>
              <a:ext cx="2240280" cy="502920"/>
            </a:xfrm>
            <a:prstGeom prst="rect">
              <a:avLst/>
            </a:prstGeom>
          </p:spPr>
          <p:txBody>
            <a:bodyPr wrap="none">
              <a:spAutoFit/>
            </a:bodyPr>
            <a:lstStyle/>
            <a:p>
              <a:pPr>
                <a:lnSpc>
                  <a:spcPct val="150000"/>
                </a:lnSpc>
              </a:pPr>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sp>
          <p:nvSpPr>
            <p:cNvPr id="23" name="矩形 22"/>
            <p:cNvSpPr/>
            <p:nvPr/>
          </p:nvSpPr>
          <p:spPr>
            <a:xfrm>
              <a:off x="1975410" y="5334016"/>
              <a:ext cx="2252694" cy="701040"/>
            </a:xfrm>
            <a:prstGeom prst="rect">
              <a:avLst/>
            </a:prstGeom>
          </p:spPr>
          <p:txBody>
            <a:bodyPr wrap="square">
              <a:spAutoFit/>
            </a:bodyPr>
            <a:lstStyle/>
            <a:p>
              <a:pPr>
                <a:lnSpc>
                  <a:spcPct val="200000"/>
                </a:lnSpc>
              </a:pPr>
              <a:r>
                <a:rPr altLang="en-US" lang="zh-CN" sz="10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请输入你的内容某某请输入你的内容某某请输入你的内容某某请输入你的</a:t>
              </a:r>
            </a:p>
          </p:txBody>
        </p:sp>
      </p:grpSp>
      <p:grpSp>
        <p:nvGrpSpPr>
          <p:cNvPr id="10" name="组合 9"/>
          <p:cNvGrpSpPr/>
          <p:nvPr/>
        </p:nvGrpSpPr>
        <p:grpSpPr>
          <a:xfrm>
            <a:off x="7635056" y="5035041"/>
            <a:ext cx="2262158" cy="1193102"/>
            <a:chOff x="7635056" y="5035041"/>
            <a:chExt cx="2262158" cy="1193102"/>
          </a:xfrm>
        </p:grpSpPr>
        <p:sp>
          <p:nvSpPr>
            <p:cNvPr id="6" name="矩形 5"/>
            <p:cNvSpPr/>
            <p:nvPr/>
          </p:nvSpPr>
          <p:spPr>
            <a:xfrm>
              <a:off x="7635056" y="5035041"/>
              <a:ext cx="2240280" cy="502920"/>
            </a:xfrm>
            <a:prstGeom prst="rect">
              <a:avLst/>
            </a:prstGeom>
          </p:spPr>
          <p:txBody>
            <a:bodyPr wrap="none">
              <a:spAutoFit/>
            </a:bodyPr>
            <a:lstStyle/>
            <a:p>
              <a:pPr>
                <a:lnSpc>
                  <a:spcPct val="150000"/>
                </a:lnSpc>
              </a:pPr>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sp>
          <p:nvSpPr>
            <p:cNvPr id="24" name="矩形 23"/>
            <p:cNvSpPr/>
            <p:nvPr/>
          </p:nvSpPr>
          <p:spPr>
            <a:xfrm>
              <a:off x="7644519" y="5520258"/>
              <a:ext cx="2252694" cy="701040"/>
            </a:xfrm>
            <a:prstGeom prst="rect">
              <a:avLst/>
            </a:prstGeom>
          </p:spPr>
          <p:txBody>
            <a:bodyPr wrap="square">
              <a:spAutoFit/>
            </a:bodyPr>
            <a:lstStyle/>
            <a:p>
              <a:pPr>
                <a:lnSpc>
                  <a:spcPct val="200000"/>
                </a:lnSpc>
              </a:pPr>
              <a:r>
                <a:rPr altLang="en-US" lang="zh-CN" sz="10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请输入你的内容某某请输入你的内容某某请输入你的内容某某请输入你的</a:t>
              </a:r>
            </a:p>
          </p:txBody>
        </p:sp>
      </p:grpSp>
      <p:grpSp>
        <p:nvGrpSpPr>
          <p:cNvPr id="9" name="组合 8"/>
          <p:cNvGrpSpPr/>
          <p:nvPr/>
        </p:nvGrpSpPr>
        <p:grpSpPr>
          <a:xfrm>
            <a:off x="8330144" y="2865357"/>
            <a:ext cx="2275581" cy="1410405"/>
            <a:chOff x="8330144" y="2865357"/>
            <a:chExt cx="2275581" cy="1410405"/>
          </a:xfrm>
        </p:grpSpPr>
        <p:sp>
          <p:nvSpPr>
            <p:cNvPr id="27" name="矩形 26"/>
            <p:cNvSpPr/>
            <p:nvPr/>
          </p:nvSpPr>
          <p:spPr>
            <a:xfrm>
              <a:off x="8330145" y="2865357"/>
              <a:ext cx="2240280" cy="502920"/>
            </a:xfrm>
            <a:prstGeom prst="rect">
              <a:avLst/>
            </a:prstGeom>
          </p:spPr>
          <p:txBody>
            <a:bodyPr wrap="none">
              <a:spAutoFit/>
            </a:bodyPr>
            <a:lstStyle/>
            <a:p>
              <a:pPr>
                <a:lnSpc>
                  <a:spcPct val="150000"/>
                </a:lnSpc>
              </a:pPr>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sp>
          <p:nvSpPr>
            <p:cNvPr id="28" name="矩形 27"/>
            <p:cNvSpPr/>
            <p:nvPr/>
          </p:nvSpPr>
          <p:spPr>
            <a:xfrm>
              <a:off x="8353030" y="3304534"/>
              <a:ext cx="2252694" cy="1005840"/>
            </a:xfrm>
            <a:prstGeom prst="rect">
              <a:avLst/>
            </a:prstGeom>
          </p:spPr>
          <p:txBody>
            <a:bodyPr wrap="square">
              <a:spAutoFit/>
            </a:bodyPr>
            <a:lstStyle/>
            <a:p>
              <a:pPr>
                <a:lnSpc>
                  <a:spcPct val="200000"/>
                </a:lnSpc>
              </a:pPr>
              <a:r>
                <a:rPr altLang="en-US" lang="zh-CN" sz="10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请输入你的内容某某请输入你的内容某某请输入你的内容某某请输入你的内容某某请输入</a:t>
              </a:r>
            </a:p>
          </p:txBody>
        </p:sp>
      </p:grpSp>
      <p:grpSp>
        <p:nvGrpSpPr>
          <p:cNvPr id="5" name="组合 4"/>
          <p:cNvGrpSpPr/>
          <p:nvPr/>
        </p:nvGrpSpPr>
        <p:grpSpPr>
          <a:xfrm>
            <a:off x="7074637" y="1187312"/>
            <a:ext cx="2275581" cy="1097755"/>
            <a:chOff x="7074637" y="1187312"/>
            <a:chExt cx="2275581" cy="1097755"/>
          </a:xfrm>
        </p:grpSpPr>
        <p:sp>
          <p:nvSpPr>
            <p:cNvPr id="29" name="矩形 28"/>
            <p:cNvSpPr/>
            <p:nvPr/>
          </p:nvSpPr>
          <p:spPr>
            <a:xfrm>
              <a:off x="7096516" y="1187312"/>
              <a:ext cx="2240280" cy="502920"/>
            </a:xfrm>
            <a:prstGeom prst="rect">
              <a:avLst/>
            </a:prstGeom>
          </p:spPr>
          <p:txBody>
            <a:bodyPr wrap="none">
              <a:spAutoFit/>
            </a:bodyPr>
            <a:lstStyle/>
            <a:p>
              <a:pPr algn="r">
                <a:lnSpc>
                  <a:spcPct val="150000"/>
                </a:lnSpc>
              </a:pPr>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a:t>
              </a:r>
            </a:p>
          </p:txBody>
        </p:sp>
        <p:sp>
          <p:nvSpPr>
            <p:cNvPr id="30" name="矩形 29"/>
            <p:cNvSpPr/>
            <p:nvPr/>
          </p:nvSpPr>
          <p:spPr>
            <a:xfrm>
              <a:off x="7097524" y="1626489"/>
              <a:ext cx="2252694" cy="701040"/>
            </a:xfrm>
            <a:prstGeom prst="rect">
              <a:avLst/>
            </a:prstGeom>
          </p:spPr>
          <p:txBody>
            <a:bodyPr wrap="square">
              <a:spAutoFit/>
            </a:bodyPr>
            <a:lstStyle/>
            <a:p>
              <a:pPr algn="r">
                <a:lnSpc>
                  <a:spcPct val="200000"/>
                </a:lnSpc>
              </a:pPr>
              <a:r>
                <a:rPr altLang="en-US" lang="zh-CN" sz="10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请输入你的内容某某请输入你的内容                     某某请输入你的内容某某请输</a:t>
              </a:r>
            </a:p>
          </p:txBody>
        </p:sp>
      </p:grpSp>
    </p:spTree>
    <p:extLst>
      <p:ext uri="{BB962C8B-B14F-4D97-AF65-F5344CB8AC3E}">
        <p14:creationId val="100711178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ppt_y</p:attrName>
                                        </p:attrNameLst>
                                      </p:cBhvr>
                                      <p:tavLst>
                                        <p:tav tm="0">
                                          <p:val>
                                            <p:strVal val="#ppt_y-#ppt_h*1.125000"/>
                                          </p:val>
                                        </p:tav>
                                        <p:tav tm="100000">
                                          <p:val>
                                            <p:strVal val="#ppt_y"/>
                                          </p:val>
                                        </p:tav>
                                      </p:tavLst>
                                    </p:anim>
                                    <p:animEffect filter="wipe(down)" transition="in">
                                      <p:cBhvr>
                                        <p:cTn dur="500" id="8"/>
                                        <p:tgtEl>
                                          <p:spTgt spid="2"/>
                                        </p:tgtEl>
                                      </p:cBhvr>
                                    </p:animEffect>
                                  </p:childTnLst>
                                </p:cTn>
                              </p:par>
                            </p:childTnLst>
                          </p:cTn>
                        </p:par>
                        <p:par>
                          <p:cTn fill="hold" id="9" nodeType="afterGroup">
                            <p:stCondLst>
                              <p:cond delay="500"/>
                            </p:stCondLst>
                            <p:childTnLst>
                              <p:par>
                                <p:cTn decel="100000" fill="hold" id="10" nodeType="afterEffect" presetClass="entr" presetID="49"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 calcmode="lin" valueType="num">
                                      <p:cBhvr>
                                        <p:cTn dur="500" fill="hold" id="14"/>
                                        <p:tgtEl>
                                          <p:spTgt spid="14"/>
                                        </p:tgtEl>
                                        <p:attrNameLst>
                                          <p:attrName>style.rotation</p:attrName>
                                        </p:attrNameLst>
                                      </p:cBhvr>
                                      <p:tavLst>
                                        <p:tav tm="0">
                                          <p:val>
                                            <p:fltVal val="360"/>
                                          </p:val>
                                        </p:tav>
                                        <p:tav tm="100000">
                                          <p:val>
                                            <p:fltVal val="0"/>
                                          </p:val>
                                        </p:tav>
                                      </p:tavLst>
                                    </p:anim>
                                    <p:animEffect filter="fade" transition="in">
                                      <p:cBhvr>
                                        <p:cTn dur="500" id="15"/>
                                        <p:tgtEl>
                                          <p:spTgt spid="1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500" fill="hold" id="18"/>
                                        <p:tgtEl>
                                          <p:spTgt spid="13"/>
                                        </p:tgtEl>
                                        <p:attrNameLst>
                                          <p:attrName>ppt_w</p:attrName>
                                        </p:attrNameLst>
                                      </p:cBhvr>
                                      <p:tavLst>
                                        <p:tav tm="0">
                                          <p:val>
                                            <p:fltVal val="0"/>
                                          </p:val>
                                        </p:tav>
                                        <p:tav tm="100000">
                                          <p:val>
                                            <p:strVal val="#ppt_w"/>
                                          </p:val>
                                        </p:tav>
                                      </p:tavLst>
                                    </p:anim>
                                    <p:anim calcmode="lin" valueType="num">
                                      <p:cBhvr>
                                        <p:cTn dur="500" fill="hold" id="19"/>
                                        <p:tgtEl>
                                          <p:spTgt spid="13"/>
                                        </p:tgtEl>
                                        <p:attrNameLst>
                                          <p:attrName>ppt_h</p:attrName>
                                        </p:attrNameLst>
                                      </p:cBhvr>
                                      <p:tavLst>
                                        <p:tav tm="0">
                                          <p:val>
                                            <p:fltVal val="0"/>
                                          </p:val>
                                        </p:tav>
                                        <p:tav tm="100000">
                                          <p:val>
                                            <p:strVal val="#ppt_h"/>
                                          </p:val>
                                        </p:tav>
                                      </p:tavLst>
                                    </p:anim>
                                    <p:animEffect filter="fade" transition="in">
                                      <p:cBhvr>
                                        <p:cTn dur="500" id="20"/>
                                        <p:tgtEl>
                                          <p:spTgt spid="13"/>
                                        </p:tgtEl>
                                      </p:cBhvr>
                                    </p:animEffect>
                                  </p:childTnLst>
                                </p:cTn>
                              </p:par>
                            </p:childTnLst>
                          </p:cTn>
                        </p:par>
                        <p:par>
                          <p:cTn fill="hold" id="21" nodeType="afterGroup">
                            <p:stCondLst>
                              <p:cond delay="1000"/>
                            </p:stCondLst>
                            <p:childTnLst>
                              <p:par>
                                <p:cTn fill="hold" id="22" nodeType="afterEffect" presetClass="entr" presetID="12" presetSubtype="2">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id="24"/>
                                        <p:tgtEl>
                                          <p:spTgt spid="3"/>
                                        </p:tgtEl>
                                        <p:attrNameLst>
                                          <p:attrName>ppt_x</p:attrName>
                                        </p:attrNameLst>
                                      </p:cBhvr>
                                      <p:tavLst>
                                        <p:tav tm="0">
                                          <p:val>
                                            <p:strVal val="#ppt_x+#ppt_w*1.125000"/>
                                          </p:val>
                                        </p:tav>
                                        <p:tav tm="100000">
                                          <p:val>
                                            <p:strVal val="#ppt_x"/>
                                          </p:val>
                                        </p:tav>
                                      </p:tavLst>
                                    </p:anim>
                                    <p:animEffect filter="wipe(left)" transition="in">
                                      <p:cBhvr>
                                        <p:cTn dur="500" id="25"/>
                                        <p:tgtEl>
                                          <p:spTgt spid="3"/>
                                        </p:tgtEl>
                                      </p:cBhvr>
                                    </p:animEffect>
                                  </p:childTnLst>
                                </p:cTn>
                              </p:par>
                            </p:childTnLst>
                          </p:cTn>
                        </p:par>
                        <p:par>
                          <p:cTn fill="hold" id="26" nodeType="afterGroup">
                            <p:stCondLst>
                              <p:cond delay="1500"/>
                            </p:stCondLst>
                            <p:childTnLst>
                              <p:par>
                                <p:cTn fill="hold" id="27" nodeType="afterEffect" presetClass="entr" presetID="12" presetSubtype="2">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id="29"/>
                                        <p:tgtEl>
                                          <p:spTgt spid="11"/>
                                        </p:tgtEl>
                                        <p:attrNameLst>
                                          <p:attrName>ppt_x</p:attrName>
                                        </p:attrNameLst>
                                      </p:cBhvr>
                                      <p:tavLst>
                                        <p:tav tm="0">
                                          <p:val>
                                            <p:strVal val="#ppt_x+#ppt_w*1.125000"/>
                                          </p:val>
                                        </p:tav>
                                        <p:tav tm="100000">
                                          <p:val>
                                            <p:strVal val="#ppt_x"/>
                                          </p:val>
                                        </p:tav>
                                      </p:tavLst>
                                    </p:anim>
                                    <p:animEffect filter="wipe(left)" transition="in">
                                      <p:cBhvr>
                                        <p:cTn dur="500" id="30"/>
                                        <p:tgtEl>
                                          <p:spTgt spid="11"/>
                                        </p:tgtEl>
                                      </p:cBhvr>
                                    </p:animEffect>
                                  </p:childTnLst>
                                </p:cTn>
                              </p:par>
                            </p:childTnLst>
                          </p:cTn>
                        </p:par>
                        <p:par>
                          <p:cTn fill="hold" id="31" nodeType="afterGroup">
                            <p:stCondLst>
                              <p:cond delay="2000"/>
                            </p:stCondLst>
                            <p:childTnLst>
                              <p:par>
                                <p:cTn fill="hold" id="32" nodeType="afterEffect" presetClass="entr" presetID="12" presetSubtype="8">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id="34"/>
                                        <p:tgtEl>
                                          <p:spTgt spid="10"/>
                                        </p:tgtEl>
                                        <p:attrNameLst>
                                          <p:attrName>ppt_x</p:attrName>
                                        </p:attrNameLst>
                                      </p:cBhvr>
                                      <p:tavLst>
                                        <p:tav tm="0">
                                          <p:val>
                                            <p:strVal val="#ppt_x-#ppt_w*1.125000"/>
                                          </p:val>
                                        </p:tav>
                                        <p:tav tm="100000">
                                          <p:val>
                                            <p:strVal val="#ppt_x"/>
                                          </p:val>
                                        </p:tav>
                                      </p:tavLst>
                                    </p:anim>
                                    <p:animEffect filter="wipe(right)" transition="in">
                                      <p:cBhvr>
                                        <p:cTn dur="500" id="35"/>
                                        <p:tgtEl>
                                          <p:spTgt spid="10"/>
                                        </p:tgtEl>
                                      </p:cBhvr>
                                    </p:animEffect>
                                  </p:childTnLst>
                                </p:cTn>
                              </p:par>
                            </p:childTnLst>
                          </p:cTn>
                        </p:par>
                        <p:par>
                          <p:cTn fill="hold" id="36" nodeType="afterGroup">
                            <p:stCondLst>
                              <p:cond delay="2500"/>
                            </p:stCondLst>
                            <p:childTnLst>
                              <p:par>
                                <p:cTn fill="hold" id="37" nodeType="afterEffect" presetClass="entr" presetID="12" presetSubtype="8">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id="39"/>
                                        <p:tgtEl>
                                          <p:spTgt spid="9"/>
                                        </p:tgtEl>
                                        <p:attrNameLst>
                                          <p:attrName>ppt_x</p:attrName>
                                        </p:attrNameLst>
                                      </p:cBhvr>
                                      <p:tavLst>
                                        <p:tav tm="0">
                                          <p:val>
                                            <p:strVal val="#ppt_x-#ppt_w*1.125000"/>
                                          </p:val>
                                        </p:tav>
                                        <p:tav tm="100000">
                                          <p:val>
                                            <p:strVal val="#ppt_x"/>
                                          </p:val>
                                        </p:tav>
                                      </p:tavLst>
                                    </p:anim>
                                    <p:animEffect filter="wipe(right)" transition="in">
                                      <p:cBhvr>
                                        <p:cTn dur="500" id="40"/>
                                        <p:tgtEl>
                                          <p:spTgt spid="9"/>
                                        </p:tgtEl>
                                      </p:cBhvr>
                                    </p:animEffect>
                                  </p:childTnLst>
                                </p:cTn>
                              </p:par>
                            </p:childTnLst>
                          </p:cTn>
                        </p:par>
                        <p:par>
                          <p:cTn fill="hold" id="41" nodeType="afterGroup">
                            <p:stCondLst>
                              <p:cond delay="3000"/>
                            </p:stCondLst>
                            <p:childTnLst>
                              <p:par>
                                <p:cTn fill="hold" id="42" nodeType="afterEffect" presetClass="entr" presetID="12" presetSubtype="8">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id="44"/>
                                        <p:tgtEl>
                                          <p:spTgt spid="5"/>
                                        </p:tgtEl>
                                        <p:attrNameLst>
                                          <p:attrName>ppt_x</p:attrName>
                                        </p:attrNameLst>
                                      </p:cBhvr>
                                      <p:tavLst>
                                        <p:tav tm="0">
                                          <p:val>
                                            <p:strVal val="#ppt_x-#ppt_w*1.125000"/>
                                          </p:val>
                                        </p:tav>
                                        <p:tav tm="100000">
                                          <p:val>
                                            <p:strVal val="#ppt_x"/>
                                          </p:val>
                                        </p:tav>
                                      </p:tavLst>
                                    </p:anim>
                                    <p:animEffect filter="wipe(right)" transition="in">
                                      <p:cBhvr>
                                        <p:cTn dur="500" id="4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KSO_Shape"/>
          <p:cNvSpPr/>
          <p:nvPr/>
        </p:nvSpPr>
        <p:spPr bwMode="auto">
          <a:xfrm>
            <a:off x="176259" y="4650292"/>
            <a:ext cx="2249442" cy="2102650"/>
          </a:xfrm>
          <a:custGeom>
            <a:gdLst>
              <a:gd fmla="*/ 415236 w 969654" name="T0"/>
              <a:gd fmla="*/ 250385 h 903534" name="T1"/>
              <a:gd fmla="*/ 396851 w 969654" name="T2"/>
              <a:gd fmla="*/ 268878 h 903534" name="T3"/>
              <a:gd fmla="*/ 415236 w 969654" name="T4"/>
              <a:gd fmla="*/ 287369 h 903534" name="T5"/>
              <a:gd fmla="*/ 433622 w 969654" name="T6"/>
              <a:gd fmla="*/ 268878 h 903534" name="T7"/>
              <a:gd fmla="*/ 415236 w 969654" name="T8"/>
              <a:gd fmla="*/ 250385 h 903534" name="T9"/>
              <a:gd fmla="*/ 309970 w 969654" name="T10"/>
              <a:gd fmla="*/ 250385 h 903534" name="T11"/>
              <a:gd fmla="*/ 291585 w 969654" name="T12"/>
              <a:gd fmla="*/ 268878 h 903534" name="T13"/>
              <a:gd fmla="*/ 309970 w 969654" name="T14"/>
              <a:gd fmla="*/ 287369 h 903534" name="T15"/>
              <a:gd fmla="*/ 328354 w 969654" name="T16"/>
              <a:gd fmla="*/ 268878 h 903534" name="T17"/>
              <a:gd fmla="*/ 309970 w 969654" name="T18"/>
              <a:gd fmla="*/ 250385 h 903534" name="T19"/>
              <a:gd fmla="*/ 353063 w 969654" name="T20"/>
              <a:gd fmla="*/ 172856 h 903534" name="T21"/>
              <a:gd fmla="*/ 460518 w 969654" name="T22"/>
              <a:gd fmla="*/ 216825 h 903534" name="T23"/>
              <a:gd fmla="*/ 450007 w 969654" name="T24"/>
              <a:gd fmla="*/ 397739 h 903534" name="T25"/>
              <a:gd fmla="*/ 462607 w 969654" name="T26"/>
              <a:gd fmla="*/ 464119 h 903534" name="T27"/>
              <a:gd fmla="*/ 404682 w 969654" name="T28"/>
              <a:gd fmla="*/ 423554 h 903534" name="T29"/>
              <a:gd fmla="*/ 234800 w 969654" name="T30"/>
              <a:gd fmla="*/ 366285 h 903534" name="T31"/>
              <a:gd fmla="*/ 283419 w 969654" name="T32"/>
              <a:gd fmla="*/ 191736 h 903534" name="T33"/>
              <a:gd fmla="*/ 353063 w 969654" name="T34"/>
              <a:gd fmla="*/ 172856 h 903534" name="T35"/>
              <a:gd fmla="*/ 279794 w 969654" name="T36"/>
              <a:gd fmla="*/ 96193 h 903534" name="T37"/>
              <a:gd fmla="*/ 252216 w 969654" name="T38"/>
              <a:gd fmla="*/ 123932 h 903534" name="T39"/>
              <a:gd fmla="*/ 279794 w 969654" name="T40"/>
              <a:gd fmla="*/ 151670 h 903534" name="T41"/>
              <a:gd fmla="*/ 307371 w 969654" name="T42"/>
              <a:gd fmla="*/ 123932 h 903534" name="T43"/>
              <a:gd fmla="*/ 279794 w 969654" name="T44"/>
              <a:gd fmla="*/ 96193 h 903534" name="T45"/>
              <a:gd fmla="*/ 150372 w 969654" name="T46"/>
              <a:gd fmla="*/ 96193 h 903534" name="T47"/>
              <a:gd fmla="*/ 122796 w 969654" name="T48"/>
              <a:gd fmla="*/ 123932 h 903534" name="T49"/>
              <a:gd fmla="*/ 150372 w 969654" name="T50"/>
              <a:gd fmla="*/ 151670 h 903534" name="T51"/>
              <a:gd fmla="*/ 177950 w 969654" name="T52"/>
              <a:gd fmla="*/ 123932 h 903534" name="T53"/>
              <a:gd fmla="*/ 150372 w 969654" name="T54"/>
              <a:gd fmla="*/ 96193 h 903534" name="T55"/>
              <a:gd fmla="*/ 208642 w 969654" name="T56"/>
              <a:gd fmla="*/ 86 h 903534" name="T57"/>
              <a:gd fmla="*/ 282485 w 969654" name="T58"/>
              <a:gd fmla="*/ 9657 h 903534" name="T59"/>
              <a:gd fmla="*/ 429119 w 969654" name="T60"/>
              <a:gd fmla="*/ 192863 h 903534" name="T61"/>
              <a:gd fmla="*/ 273433 w 969654" name="T62"/>
              <a:gd fmla="*/ 183638 h 903534" name="T63"/>
              <a:gd fmla="*/ 224814 w 969654" name="T64"/>
              <a:gd fmla="*/ 358187 h 903534" name="T65"/>
              <a:gd fmla="*/ 244312 w 969654" name="T66"/>
              <a:gd fmla="*/ 379890 h 903534" name="T67"/>
              <a:gd fmla="*/ 187258 w 969654" name="T68"/>
              <a:gd fmla="*/ 380832 h 903534" name="T69"/>
              <a:gd fmla="*/ 125482 w 969654" name="T70"/>
              <a:gd fmla="*/ 430243 h 903534" name="T71"/>
              <a:gd fmla="*/ 109403 w 969654" name="T72"/>
              <a:gd fmla="*/ 357758 h 903534" name="T73"/>
              <a:gd fmla="*/ 27799 w 969654" name="T74"/>
              <a:gd fmla="*/ 97260 h 903534" name="T75"/>
              <a:gd fmla="*/ 208642 w 969654" name="T76"/>
              <a:gd fmla="*/ 86 h 90353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2EA93E">
              <a:alpha val="20000"/>
            </a:srgbClr>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3" name="矩形 2"/>
          <p:cNvSpPr/>
          <p:nvPr/>
        </p:nvSpPr>
        <p:spPr>
          <a:xfrm>
            <a:off x="5388114" y="688062"/>
            <a:ext cx="1402080" cy="822960"/>
          </a:xfrm>
          <a:prstGeom prst="rect">
            <a:avLst/>
          </a:prstGeom>
        </p:spPr>
        <p:txBody>
          <a:bodyPr wrap="none">
            <a:spAutoFit/>
          </a:bodyPr>
          <a:lstStyle/>
          <a:p>
            <a:r>
              <a:rPr altLang="en-US" lang="zh-CN" sz="4800">
                <a:solidFill>
                  <a:srgbClr val="2EA93E"/>
                </a:solidFill>
                <a:latin charset="-122" panose="02000000000000000000" pitchFamily="2" typeface="方正兰亭中粗黑_GBK"/>
                <a:ea charset="-122" panose="02000000000000000000" pitchFamily="2" typeface="方正兰亭中粗黑_GBK"/>
              </a:rPr>
              <a:t>目录</a:t>
            </a:r>
          </a:p>
        </p:txBody>
      </p:sp>
      <p:sp>
        <p:nvSpPr>
          <p:cNvPr id="4" name="文本框 3"/>
          <p:cNvSpPr txBox="1"/>
          <p:nvPr/>
        </p:nvSpPr>
        <p:spPr>
          <a:xfrm>
            <a:off x="5496316" y="1377768"/>
            <a:ext cx="1565592" cy="502920"/>
          </a:xfrm>
          <a:prstGeom prst="rect">
            <a:avLst/>
          </a:prstGeom>
          <a:noFill/>
        </p:spPr>
        <p:txBody>
          <a:bodyPr rtlCol="0" wrap="none">
            <a:spAutoFit/>
          </a:bodyPr>
          <a:lstStyle/>
          <a:p>
            <a:pPr>
              <a:lnSpc>
                <a:spcPct val="150000"/>
              </a:lnSpc>
            </a:pPr>
            <a:r>
              <a:rPr altLang="zh-CN" lang="en-US">
                <a:solidFill>
                  <a:schemeClr val="tx1">
                    <a:lumMod val="50000"/>
                    <a:lumOff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Contents</a:t>
            </a:r>
          </a:p>
        </p:txBody>
      </p:sp>
      <p:grpSp>
        <p:nvGrpSpPr>
          <p:cNvPr id="6" name="组合 5"/>
          <p:cNvGrpSpPr/>
          <p:nvPr/>
        </p:nvGrpSpPr>
        <p:grpSpPr>
          <a:xfrm>
            <a:off x="3653195" y="2477976"/>
            <a:ext cx="1893841" cy="526352"/>
            <a:chOff x="3653195" y="2477976"/>
            <a:chExt cx="1893841" cy="526352"/>
          </a:xfrm>
        </p:grpSpPr>
        <p:pic>
          <p:nvPicPr>
            <p:cNvPr id="7" name="图片 6"/>
            <p:cNvPicPr>
              <a:picLocks noChangeAspect="1"/>
            </p:cNvPicPr>
            <p:nvPr/>
          </p:nvPicPr>
          <p:blipFill>
            <a:blip r:embed="rId3">
              <a:duotone>
                <a:prstClr val="black"/>
                <a:schemeClr val="tx2">
                  <a:tint val="45000"/>
                  <a:satMod val="400000"/>
                </a:schemeClr>
              </a:duotone>
              <a:extLst>
                <a:ext uri="{28A0092B-C50C-407E-A947-70E740481C1C}">
                  <a14:useLocalDpi/>
                </a:ext>
              </a:extLst>
            </a:blip>
            <a:srcRect b="22963" r="79950" t="56944"/>
            <a:stretch>
              <a:fillRect/>
            </a:stretch>
          </p:blipFill>
          <p:spPr>
            <a:xfrm>
              <a:off x="3653195" y="2487598"/>
              <a:ext cx="569119" cy="516730"/>
            </a:xfrm>
            <a:prstGeom prst="rect">
              <a:avLst/>
            </a:prstGeom>
          </p:spPr>
        </p:pic>
        <p:sp>
          <p:nvSpPr>
            <p:cNvPr id="14" name="文本框 13"/>
            <p:cNvSpPr txBox="1"/>
            <p:nvPr/>
          </p:nvSpPr>
          <p:spPr>
            <a:xfrm>
              <a:off x="4439040" y="2477976"/>
              <a:ext cx="1097280" cy="502920"/>
            </a:xfrm>
            <a:prstGeom prst="rect">
              <a:avLst/>
            </a:prstGeom>
            <a:noFill/>
          </p:spPr>
          <p:txBody>
            <a:bodyPr rtlCol="0" wrap="none">
              <a:spAutoFit/>
            </a:bodyPr>
            <a:lstStyle/>
            <a:p>
              <a:pPr>
                <a:lnSpc>
                  <a:spcPct val="150000"/>
                </a:lnSpc>
              </a:pPr>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商超零售</a:t>
              </a:r>
            </a:p>
          </p:txBody>
        </p:sp>
      </p:grpSp>
      <p:grpSp>
        <p:nvGrpSpPr>
          <p:cNvPr id="12" name="组合 11"/>
          <p:cNvGrpSpPr/>
          <p:nvPr/>
        </p:nvGrpSpPr>
        <p:grpSpPr>
          <a:xfrm>
            <a:off x="3653195" y="3274946"/>
            <a:ext cx="1432176" cy="610393"/>
            <a:chOff x="3653195" y="3274946"/>
            <a:chExt cx="1432176" cy="610393"/>
          </a:xfrm>
        </p:grpSpPr>
        <p:pic>
          <p:nvPicPr>
            <p:cNvPr id="10" name="图片 9"/>
            <p:cNvPicPr>
              <a:picLocks noChangeAspect="1"/>
            </p:cNvPicPr>
            <p:nvPr/>
          </p:nvPicPr>
          <p:blipFill>
            <a:blip r:embed="rId3">
              <a:duotone>
                <a:prstClr val="black"/>
                <a:schemeClr val="tx2">
                  <a:tint val="45000"/>
                  <a:satMod val="400000"/>
                </a:schemeClr>
              </a:duotone>
              <a:extLst>
                <a:ext uri="{28A0092B-C50C-407E-A947-70E740481C1C}">
                  <a14:useLocalDpi/>
                </a:ext>
              </a:extLst>
            </a:blip>
            <a:srcRect b="76265" l="52209" r="30118"/>
            <a:stretch>
              <a:fillRect/>
            </a:stretch>
          </p:blipFill>
          <p:spPr>
            <a:xfrm>
              <a:off x="3653195" y="3274946"/>
              <a:ext cx="501651" cy="610393"/>
            </a:xfrm>
            <a:prstGeom prst="rect">
              <a:avLst/>
            </a:prstGeom>
          </p:spPr>
        </p:pic>
        <p:sp>
          <p:nvSpPr>
            <p:cNvPr id="15" name="文本框 14"/>
            <p:cNvSpPr txBox="1"/>
            <p:nvPr/>
          </p:nvSpPr>
          <p:spPr>
            <a:xfrm>
              <a:off x="4439040" y="3326545"/>
              <a:ext cx="640080" cy="502920"/>
            </a:xfrm>
            <a:prstGeom prst="rect">
              <a:avLst/>
            </a:prstGeom>
            <a:noFill/>
          </p:spPr>
          <p:txBody>
            <a:bodyPr rtlCol="0" wrap="none">
              <a:spAutoFit/>
            </a:bodyPr>
            <a:lstStyle/>
            <a:p>
              <a:pPr>
                <a:lnSpc>
                  <a:spcPct val="150000"/>
                </a:lnSpc>
              </a:pPr>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餐饮</a:t>
              </a:r>
            </a:p>
          </p:txBody>
        </p:sp>
      </p:grpSp>
      <p:grpSp>
        <p:nvGrpSpPr>
          <p:cNvPr id="22" name="组合 21"/>
          <p:cNvGrpSpPr/>
          <p:nvPr/>
        </p:nvGrpSpPr>
        <p:grpSpPr>
          <a:xfrm>
            <a:off x="3684152" y="4218327"/>
            <a:ext cx="1432176" cy="549910"/>
            <a:chOff x="3684152" y="4218327"/>
            <a:chExt cx="1432176" cy="549910"/>
          </a:xfrm>
        </p:grpSpPr>
        <p:pic>
          <p:nvPicPr>
            <p:cNvPr id="13" name="图片 12"/>
            <p:cNvPicPr>
              <a:picLocks noChangeAspect="1"/>
            </p:cNvPicPr>
            <p:nvPr/>
          </p:nvPicPr>
          <p:blipFill>
            <a:blip r:embed="rId3">
              <a:duotone>
                <a:prstClr val="black"/>
                <a:schemeClr val="tx2">
                  <a:tint val="45000"/>
                  <a:satMod val="400000"/>
                </a:schemeClr>
              </a:duotone>
              <a:extLst>
                <a:ext uri="{28A0092B-C50C-407E-A947-70E740481C1C}">
                  <a14:useLocalDpi/>
                </a:ext>
              </a:extLst>
            </a:blip>
            <a:srcRect b="78617" l="69673" r="11368"/>
            <a:stretch>
              <a:fillRect/>
            </a:stretch>
          </p:blipFill>
          <p:spPr>
            <a:xfrm>
              <a:off x="3684152" y="4218327"/>
              <a:ext cx="538162" cy="549910"/>
            </a:xfrm>
            <a:prstGeom prst="rect">
              <a:avLst/>
            </a:prstGeom>
          </p:spPr>
        </p:pic>
        <p:sp>
          <p:nvSpPr>
            <p:cNvPr id="16" name="文本框 15"/>
            <p:cNvSpPr txBox="1"/>
            <p:nvPr/>
          </p:nvSpPr>
          <p:spPr>
            <a:xfrm>
              <a:off x="4469997" y="4237484"/>
              <a:ext cx="640080" cy="502920"/>
            </a:xfrm>
            <a:prstGeom prst="rect">
              <a:avLst/>
            </a:prstGeom>
            <a:noFill/>
          </p:spPr>
          <p:txBody>
            <a:bodyPr rtlCol="0" wrap="none">
              <a:spAutoFit/>
            </a:bodyPr>
            <a:lstStyle/>
            <a:p>
              <a:pPr>
                <a:lnSpc>
                  <a:spcPct val="150000"/>
                </a:lnSpc>
              </a:pPr>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广告</a:t>
              </a:r>
            </a:p>
          </p:txBody>
        </p:sp>
      </p:grpSp>
      <p:grpSp>
        <p:nvGrpSpPr>
          <p:cNvPr id="11" name="组合 10"/>
          <p:cNvGrpSpPr/>
          <p:nvPr/>
        </p:nvGrpSpPr>
        <p:grpSpPr>
          <a:xfrm>
            <a:off x="6832606" y="2473990"/>
            <a:ext cx="2071774" cy="570706"/>
            <a:chOff x="6832606" y="2473990"/>
            <a:chExt cx="2071774" cy="570706"/>
          </a:xfrm>
        </p:grpSpPr>
        <p:pic>
          <p:nvPicPr>
            <p:cNvPr id="9" name="图片 8"/>
            <p:cNvPicPr>
              <a:picLocks noChangeAspect="1"/>
            </p:cNvPicPr>
            <p:nvPr/>
          </p:nvPicPr>
          <p:blipFill>
            <a:blip r:embed="rId3">
              <a:duotone>
                <a:prstClr val="black"/>
                <a:schemeClr val="tx2">
                  <a:tint val="45000"/>
                  <a:satMod val="400000"/>
                </a:schemeClr>
              </a:duotone>
              <a:extLst>
                <a:ext uri="{28A0092B-C50C-407E-A947-70E740481C1C}">
                  <a14:useLocalDpi/>
                </a:ext>
              </a:extLst>
            </a:blip>
            <a:srcRect b="43982" l="19306" r="58532" t="33827"/>
            <a:stretch>
              <a:fillRect/>
            </a:stretch>
          </p:blipFill>
          <p:spPr>
            <a:xfrm>
              <a:off x="6832606" y="2473990"/>
              <a:ext cx="629047" cy="570706"/>
            </a:xfrm>
            <a:prstGeom prst="rect">
              <a:avLst/>
            </a:prstGeom>
          </p:spPr>
        </p:pic>
        <p:sp>
          <p:nvSpPr>
            <p:cNvPr id="17" name="文本框 16"/>
            <p:cNvSpPr txBox="1"/>
            <p:nvPr/>
          </p:nvSpPr>
          <p:spPr>
            <a:xfrm>
              <a:off x="7618450" y="2521188"/>
              <a:ext cx="1375092" cy="502920"/>
            </a:xfrm>
            <a:prstGeom prst="rect">
              <a:avLst/>
            </a:prstGeom>
            <a:noFill/>
          </p:spPr>
          <p:txBody>
            <a:bodyPr rtlCol="0" wrap="none">
              <a:spAutoFit/>
            </a:bodyPr>
            <a:lstStyle/>
            <a:p>
              <a:pPr>
                <a:lnSpc>
                  <a:spcPct val="150000"/>
                </a:lnSpc>
              </a:pPr>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赛事&amp;演出</a:t>
              </a:r>
            </a:p>
          </p:txBody>
        </p:sp>
      </p:grpSp>
      <p:grpSp>
        <p:nvGrpSpPr>
          <p:cNvPr id="20" name="组合 19"/>
          <p:cNvGrpSpPr/>
          <p:nvPr/>
        </p:nvGrpSpPr>
        <p:grpSpPr>
          <a:xfrm>
            <a:off x="6832606" y="3315314"/>
            <a:ext cx="2119864" cy="585787"/>
            <a:chOff x="6832606" y="3315314"/>
            <a:chExt cx="2119864" cy="585787"/>
          </a:xfrm>
        </p:grpSpPr>
        <p:pic>
          <p:nvPicPr>
            <p:cNvPr id="8" name="图片 7"/>
            <p:cNvPicPr>
              <a:picLocks noChangeAspect="1"/>
            </p:cNvPicPr>
            <p:nvPr/>
          </p:nvPicPr>
          <p:blipFill>
            <a:blip r:embed="rId3">
              <a:duotone>
                <a:prstClr val="black"/>
                <a:schemeClr val="tx2">
                  <a:tint val="45000"/>
                  <a:satMod val="400000"/>
                </a:schemeClr>
              </a:duotone>
              <a:extLst>
                <a:ext uri="{28A0092B-C50C-407E-A947-70E740481C1C}">
                  <a14:useLocalDpi/>
                </a:ext>
              </a:extLst>
            </a:blip>
            <a:srcRect b="43148" r="80500" t="34074"/>
            <a:stretch>
              <a:fillRect/>
            </a:stretch>
          </p:blipFill>
          <p:spPr>
            <a:xfrm>
              <a:off x="6832606" y="3315314"/>
              <a:ext cx="553505" cy="585787"/>
            </a:xfrm>
            <a:prstGeom prst="rect">
              <a:avLst/>
            </a:prstGeom>
          </p:spPr>
        </p:pic>
        <p:sp>
          <p:nvSpPr>
            <p:cNvPr id="18" name="文本框 17"/>
            <p:cNvSpPr txBox="1"/>
            <p:nvPr/>
          </p:nvSpPr>
          <p:spPr>
            <a:xfrm>
              <a:off x="7618450" y="3369756"/>
              <a:ext cx="1375092" cy="502920"/>
            </a:xfrm>
            <a:prstGeom prst="rect">
              <a:avLst/>
            </a:prstGeom>
            <a:noFill/>
          </p:spPr>
          <p:txBody>
            <a:bodyPr rtlCol="0" wrap="none">
              <a:spAutoFit/>
            </a:bodyPr>
            <a:lstStyle/>
            <a:p>
              <a:pPr>
                <a:lnSpc>
                  <a:spcPct val="150000"/>
                </a:lnSpc>
              </a:pPr>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展览&amp;会议</a:t>
              </a:r>
            </a:p>
          </p:txBody>
        </p:sp>
      </p:grpSp>
      <p:grpSp>
        <p:nvGrpSpPr>
          <p:cNvPr id="21" name="组合 20"/>
          <p:cNvGrpSpPr/>
          <p:nvPr/>
        </p:nvGrpSpPr>
        <p:grpSpPr>
          <a:xfrm>
            <a:off x="6832606" y="4171721"/>
            <a:ext cx="2302606" cy="547688"/>
            <a:chOff x="6832606" y="4171721"/>
            <a:chExt cx="2302606" cy="547688"/>
          </a:xfrm>
        </p:grpSpPr>
        <p:pic>
          <p:nvPicPr>
            <p:cNvPr id="5" name="图片 4"/>
            <p:cNvPicPr>
              <a:picLocks noChangeAspect="1"/>
            </p:cNvPicPr>
            <p:nvPr/>
          </p:nvPicPr>
          <p:blipFill>
            <a:blip r:embed="rId3">
              <a:duotone>
                <a:prstClr val="black"/>
                <a:schemeClr val="tx2">
                  <a:tint val="45000"/>
                  <a:satMod val="400000"/>
                </a:schemeClr>
              </a:duotone>
              <a:extLst>
                <a:ext uri="{28A0092B-C50C-407E-A947-70E740481C1C}">
                  <a14:useLocalDpi/>
                </a:ext>
              </a:extLst>
            </a:blip>
            <a:srcRect b="78704" l="30864" r="47651"/>
            <a:stretch>
              <a:fillRect/>
            </a:stretch>
          </p:blipFill>
          <p:spPr>
            <a:xfrm>
              <a:off x="6832606" y="4171721"/>
              <a:ext cx="609801" cy="547688"/>
            </a:xfrm>
            <a:prstGeom prst="rect">
              <a:avLst/>
            </a:prstGeom>
          </p:spPr>
        </p:pic>
        <p:sp>
          <p:nvSpPr>
            <p:cNvPr id="19" name="文本框 18"/>
            <p:cNvSpPr txBox="1"/>
            <p:nvPr/>
          </p:nvSpPr>
          <p:spPr>
            <a:xfrm>
              <a:off x="7618449" y="4218327"/>
              <a:ext cx="1603692" cy="502920"/>
            </a:xfrm>
            <a:prstGeom prst="rect">
              <a:avLst/>
            </a:prstGeom>
            <a:noFill/>
          </p:spPr>
          <p:txBody>
            <a:bodyPr rtlCol="0" wrap="none">
              <a:spAutoFit/>
            </a:bodyPr>
            <a:lstStyle/>
            <a:p>
              <a:pPr>
                <a:lnSpc>
                  <a:spcPct val="150000"/>
                </a:lnSpc>
              </a:pPr>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博物馆&amp;景区</a:t>
              </a:r>
            </a:p>
          </p:txBody>
        </p:sp>
      </p:grpSp>
    </p:spTree>
    <p:extLst>
      <p:ext uri="{BB962C8B-B14F-4D97-AF65-F5344CB8AC3E}">
        <p14:creationId val="36204165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5"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ppt_w</p:attrName>
                                        </p:attrNameLst>
                                      </p:cBhvr>
                                      <p:tavLst>
                                        <p:tav fmla="#ppt_w*sin(2.5*pi*$)" tm="0">
                                          <p:val>
                                            <p:fltVal val="0"/>
                                          </p:val>
                                        </p:tav>
                                        <p:tav tm="100000">
                                          <p:val>
                                            <p:fltVal val="1"/>
                                          </p:val>
                                        </p:tav>
                                      </p:tavLst>
                                    </p:anim>
                                    <p:anim calcmode="lin" valueType="num">
                                      <p:cBhvr>
                                        <p:cTn dur="1000" fill="hold" id="9"/>
                                        <p:tgtEl>
                                          <p:spTgt spid="2"/>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anim calcmode="lin" valueType="num">
                                      <p:cBhvr>
                                        <p:cTn dur="500" fill="hold" id="14"/>
                                        <p:tgtEl>
                                          <p:spTgt spid="6"/>
                                        </p:tgtEl>
                                        <p:attrNameLst>
                                          <p:attrName>ppt_x</p:attrName>
                                        </p:attrNameLst>
                                      </p:cBhvr>
                                      <p:tavLst>
                                        <p:tav tm="0">
                                          <p:val>
                                            <p:strVal val="#ppt_x"/>
                                          </p:val>
                                        </p:tav>
                                        <p:tav tm="100000">
                                          <p:val>
                                            <p:strVal val="#ppt_x"/>
                                          </p:val>
                                        </p:tav>
                                      </p:tavLst>
                                    </p:anim>
                                    <p:anim calcmode="lin" valueType="num">
                                      <p:cBhvr>
                                        <p:cTn dur="500" fill="hold" id="15"/>
                                        <p:tgtEl>
                                          <p:spTgt spid="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50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anim calcmode="lin" valueType="num">
                                      <p:cBhvr>
                                        <p:cTn dur="500" fill="hold" id="19"/>
                                        <p:tgtEl>
                                          <p:spTgt spid="11"/>
                                        </p:tgtEl>
                                        <p:attrNameLst>
                                          <p:attrName>ppt_x</p:attrName>
                                        </p:attrNameLst>
                                      </p:cBhvr>
                                      <p:tavLst>
                                        <p:tav tm="0">
                                          <p:val>
                                            <p:strVal val="#ppt_x"/>
                                          </p:val>
                                        </p:tav>
                                        <p:tav tm="100000">
                                          <p:val>
                                            <p:strVal val="#ppt_x"/>
                                          </p:val>
                                        </p:tav>
                                      </p:tavLst>
                                    </p:anim>
                                    <p:anim calcmode="lin" valueType="num">
                                      <p:cBhvr>
                                        <p:cTn dur="500" fill="hold" id="20"/>
                                        <p:tgtEl>
                                          <p:spTgt spid="11"/>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10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anim calcmode="lin" valueType="num">
                                      <p:cBhvr>
                                        <p:cTn dur="500" fill="hold" id="24"/>
                                        <p:tgtEl>
                                          <p:spTgt spid="12"/>
                                        </p:tgtEl>
                                        <p:attrNameLst>
                                          <p:attrName>ppt_x</p:attrName>
                                        </p:attrNameLst>
                                      </p:cBhvr>
                                      <p:tavLst>
                                        <p:tav tm="0">
                                          <p:val>
                                            <p:strVal val="#ppt_x"/>
                                          </p:val>
                                        </p:tav>
                                        <p:tav tm="100000">
                                          <p:val>
                                            <p:strVal val="#ppt_x"/>
                                          </p:val>
                                        </p:tav>
                                      </p:tavLst>
                                    </p:anim>
                                    <p:anim calcmode="lin" valueType="num">
                                      <p:cBhvr>
                                        <p:cTn dur="500" fill="hold" id="25"/>
                                        <p:tgtEl>
                                          <p:spTgt spid="1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1500"/>
                                  </p:stCondLst>
                                  <p:childTnLst>
                                    <p:set>
                                      <p:cBhvr>
                                        <p:cTn dur="1" fill="hold" id="27">
                                          <p:stCondLst>
                                            <p:cond delay="0"/>
                                          </p:stCondLst>
                                        </p:cTn>
                                        <p:tgtEl>
                                          <p:spTgt spid="20"/>
                                        </p:tgtEl>
                                        <p:attrNameLst>
                                          <p:attrName>style.visibility</p:attrName>
                                        </p:attrNameLst>
                                      </p:cBhvr>
                                      <p:to>
                                        <p:strVal val="visible"/>
                                      </p:to>
                                    </p:set>
                                    <p:animEffect filter="fade" transition="in">
                                      <p:cBhvr>
                                        <p:cTn dur="500" id="28"/>
                                        <p:tgtEl>
                                          <p:spTgt spid="20"/>
                                        </p:tgtEl>
                                      </p:cBhvr>
                                    </p:animEffect>
                                    <p:anim calcmode="lin" valueType="num">
                                      <p:cBhvr>
                                        <p:cTn dur="500" fill="hold" id="29"/>
                                        <p:tgtEl>
                                          <p:spTgt spid="20"/>
                                        </p:tgtEl>
                                        <p:attrNameLst>
                                          <p:attrName>ppt_x</p:attrName>
                                        </p:attrNameLst>
                                      </p:cBhvr>
                                      <p:tavLst>
                                        <p:tav tm="0">
                                          <p:val>
                                            <p:strVal val="#ppt_x"/>
                                          </p:val>
                                        </p:tav>
                                        <p:tav tm="100000">
                                          <p:val>
                                            <p:strVal val="#ppt_x"/>
                                          </p:val>
                                        </p:tav>
                                      </p:tavLst>
                                    </p:anim>
                                    <p:anim calcmode="lin" valueType="num">
                                      <p:cBhvr>
                                        <p:cTn dur="500" fill="hold" id="30"/>
                                        <p:tgtEl>
                                          <p:spTgt spid="20"/>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200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anim calcmode="lin" valueType="num">
                                      <p:cBhvr>
                                        <p:cTn dur="500" fill="hold" id="34"/>
                                        <p:tgtEl>
                                          <p:spTgt spid="22"/>
                                        </p:tgtEl>
                                        <p:attrNameLst>
                                          <p:attrName>ppt_x</p:attrName>
                                        </p:attrNameLst>
                                      </p:cBhvr>
                                      <p:tavLst>
                                        <p:tav tm="0">
                                          <p:val>
                                            <p:strVal val="#ppt_x"/>
                                          </p:val>
                                        </p:tav>
                                        <p:tav tm="100000">
                                          <p:val>
                                            <p:strVal val="#ppt_x"/>
                                          </p:val>
                                        </p:tav>
                                      </p:tavLst>
                                    </p:anim>
                                    <p:anim calcmode="lin" valueType="num">
                                      <p:cBhvr>
                                        <p:cTn dur="500" fill="hold" id="35"/>
                                        <p:tgtEl>
                                          <p:spTgt spid="22"/>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2500"/>
                                  </p:stCondLst>
                                  <p:childTnLst>
                                    <p:set>
                                      <p:cBhvr>
                                        <p:cTn dur="1" fill="hold" id="37">
                                          <p:stCondLst>
                                            <p:cond delay="0"/>
                                          </p:stCondLst>
                                        </p:cTn>
                                        <p:tgtEl>
                                          <p:spTgt spid="21"/>
                                        </p:tgtEl>
                                        <p:attrNameLst>
                                          <p:attrName>style.visibility</p:attrName>
                                        </p:attrNameLst>
                                      </p:cBhvr>
                                      <p:to>
                                        <p:strVal val="visible"/>
                                      </p:to>
                                    </p:set>
                                    <p:animEffect filter="fade" transition="in">
                                      <p:cBhvr>
                                        <p:cTn dur="500" id="38"/>
                                        <p:tgtEl>
                                          <p:spTgt spid="21"/>
                                        </p:tgtEl>
                                      </p:cBhvr>
                                    </p:animEffect>
                                    <p:anim calcmode="lin" valueType="num">
                                      <p:cBhvr>
                                        <p:cTn dur="500" fill="hold" id="39"/>
                                        <p:tgtEl>
                                          <p:spTgt spid="21"/>
                                        </p:tgtEl>
                                        <p:attrNameLst>
                                          <p:attrName>ppt_x</p:attrName>
                                        </p:attrNameLst>
                                      </p:cBhvr>
                                      <p:tavLst>
                                        <p:tav tm="0">
                                          <p:val>
                                            <p:strVal val="#ppt_x"/>
                                          </p:val>
                                        </p:tav>
                                        <p:tav tm="100000">
                                          <p:val>
                                            <p:strVal val="#ppt_x"/>
                                          </p:val>
                                        </p:tav>
                                      </p:tavLst>
                                    </p:anim>
                                    <p:anim calcmode="lin" valueType="num">
                                      <p:cBhvr>
                                        <p:cTn dur="500" fill="hold" id="4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矩形 66"/>
          <p:cNvSpPr/>
          <p:nvPr/>
        </p:nvSpPr>
        <p:spPr>
          <a:xfrm>
            <a:off x="5275996" y="732439"/>
            <a:ext cx="16052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合作品牌</a:t>
            </a:r>
          </a:p>
        </p:txBody>
      </p:sp>
      <p:pic>
        <p:nvPicPr>
          <p:cNvPr id="106" name="图片 105"/>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extLst>
              <a:ext uri="{28A0092B-C50C-407E-A947-70E740481C1C}">
                <a14:useLocalDpi/>
              </a:ext>
            </a:extLst>
          </a:blip>
          <a:stretch>
            <a:fillRect/>
          </a:stretch>
        </p:blipFill>
        <p:spPr>
          <a:xfrm>
            <a:off x="4564079" y="2476500"/>
            <a:ext cx="1190592" cy="1190592"/>
          </a:xfrm>
          <a:prstGeom prst="rect">
            <a:avLst/>
          </a:prstGeom>
        </p:spPr>
      </p:pic>
      <p:pic>
        <p:nvPicPr>
          <p:cNvPr id="11" name="图片 10"/>
          <p:cNvPicPr>
            <a:picLocks noChangeAspect="1"/>
          </p:cNvPicPr>
          <p:nvPr/>
        </p:nvPicPr>
        <p:blipFill>
          <a:blip r:embed="rId4">
            <a:extLst>
              <a:ext uri="{28A0092B-C50C-407E-A947-70E740481C1C}">
                <a14:useLocalDpi/>
              </a:ext>
            </a:extLst>
          </a:blip>
          <a:stretch>
            <a:fillRect/>
          </a:stretch>
        </p:blipFill>
        <p:spPr>
          <a:xfrm>
            <a:off x="6308725" y="2476500"/>
            <a:ext cx="1190592" cy="1190592"/>
          </a:xfrm>
          <a:prstGeom prst="rect">
            <a:avLst/>
          </a:prstGeom>
        </p:spPr>
      </p:pic>
      <p:pic>
        <p:nvPicPr>
          <p:cNvPr id="12" name="图片 11"/>
          <p:cNvPicPr>
            <a:picLocks noChangeAspect="1"/>
          </p:cNvPicPr>
          <p:nvPr/>
        </p:nvPicPr>
        <p:blipFill>
          <a:blip r:embed="rId5">
            <a:extLst>
              <a:ext uri="{28A0092B-C50C-407E-A947-70E740481C1C}">
                <a14:useLocalDpi/>
              </a:ext>
            </a:extLst>
          </a:blip>
          <a:stretch>
            <a:fillRect/>
          </a:stretch>
        </p:blipFill>
        <p:spPr>
          <a:xfrm>
            <a:off x="8053371" y="2609255"/>
            <a:ext cx="925082" cy="925082"/>
          </a:xfrm>
          <a:prstGeom prst="rect">
            <a:avLst/>
          </a:prstGeom>
        </p:spPr>
      </p:pic>
      <p:pic>
        <p:nvPicPr>
          <p:cNvPr id="13" name="图片 12"/>
          <p:cNvPicPr>
            <a:picLocks noChangeAspect="1"/>
          </p:cNvPicPr>
          <p:nvPr/>
        </p:nvPicPr>
        <p:blipFill>
          <a:blip r:embed="rId6">
            <a:extLst>
              <a:ext uri="{28A0092B-C50C-407E-A947-70E740481C1C}">
                <a14:useLocalDpi/>
              </a:ext>
            </a:extLst>
          </a:blip>
          <a:stretch>
            <a:fillRect/>
          </a:stretch>
        </p:blipFill>
        <p:spPr>
          <a:xfrm>
            <a:off x="2886075" y="4161282"/>
            <a:ext cx="1190592" cy="1190592"/>
          </a:xfrm>
          <a:prstGeom prst="rect">
            <a:avLst/>
          </a:prstGeom>
        </p:spPr>
      </p:pic>
      <p:pic>
        <p:nvPicPr>
          <p:cNvPr id="14" name="图片 13"/>
          <p:cNvPicPr>
            <a:picLocks noChangeAspect="1"/>
          </p:cNvPicPr>
          <p:nvPr/>
        </p:nvPicPr>
        <p:blipFill>
          <a:blip r:embed="rId7">
            <a:extLst>
              <a:ext uri="{28A0092B-C50C-407E-A947-70E740481C1C}">
                <a14:useLocalDpi/>
              </a:ext>
            </a:extLst>
          </a:blip>
          <a:stretch>
            <a:fillRect/>
          </a:stretch>
        </p:blipFill>
        <p:spPr>
          <a:xfrm>
            <a:off x="4573604" y="4161282"/>
            <a:ext cx="1190592" cy="1190592"/>
          </a:xfrm>
          <a:prstGeom prst="rect">
            <a:avLst/>
          </a:prstGeom>
        </p:spPr>
      </p:pic>
      <p:pic>
        <p:nvPicPr>
          <p:cNvPr id="15" name="图片 14"/>
          <p:cNvPicPr>
            <a:picLocks noChangeAspect="1"/>
          </p:cNvPicPr>
          <p:nvPr/>
        </p:nvPicPr>
        <p:blipFill>
          <a:blip r:embed="rId8">
            <a:extLst>
              <a:ext uri="{28A0092B-C50C-407E-A947-70E740481C1C}">
                <a14:useLocalDpi/>
              </a:ext>
            </a:extLst>
          </a:blip>
          <a:stretch>
            <a:fillRect/>
          </a:stretch>
        </p:blipFill>
        <p:spPr>
          <a:xfrm>
            <a:off x="6308725" y="4161282"/>
            <a:ext cx="1190592" cy="1190592"/>
          </a:xfrm>
          <a:prstGeom prst="rect">
            <a:avLst/>
          </a:prstGeom>
        </p:spPr>
      </p:pic>
      <p:pic>
        <p:nvPicPr>
          <p:cNvPr id="16" name="图片 15"/>
          <p:cNvPicPr>
            <a:picLocks noChangeAspect="1"/>
          </p:cNvPicPr>
          <p:nvPr/>
        </p:nvPicPr>
        <p:blipFill>
          <a:blip r:embed="rId9">
            <a:extLst>
              <a:ext uri="{28A0092B-C50C-407E-A947-70E740481C1C}">
                <a14:useLocalDpi/>
              </a:ext>
            </a:extLst>
          </a:blip>
          <a:stretch>
            <a:fillRect/>
          </a:stretch>
        </p:blipFill>
        <p:spPr>
          <a:xfrm>
            <a:off x="2886075" y="2544184"/>
            <a:ext cx="1055224" cy="1055224"/>
          </a:xfrm>
          <a:prstGeom prst="rect">
            <a:avLst/>
          </a:prstGeom>
        </p:spPr>
      </p:pic>
      <p:cxnSp>
        <p:nvCxnSpPr>
          <p:cNvPr id="7" name="直接连接符 6"/>
          <p:cNvCxnSpPr/>
          <p:nvPr/>
        </p:nvCxnSpPr>
        <p:spPr>
          <a:xfrm>
            <a:off x="2686050" y="2085975"/>
            <a:ext cx="6429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686049" y="5476875"/>
            <a:ext cx="65161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26720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09600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75335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086475"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267200"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753350"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829665" y="4571912"/>
            <a:ext cx="15290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更多案例 &gt;</a:t>
            </a:r>
          </a:p>
        </p:txBody>
      </p:sp>
    </p:spTree>
    <p:extLst>
      <p:ext uri="{BB962C8B-B14F-4D97-AF65-F5344CB8AC3E}">
        <p14:creationId val="5943289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id="7"/>
                                        <p:tgtEl>
                                          <p:spTgt spid="67"/>
                                        </p:tgtEl>
                                        <p:attrNameLst>
                                          <p:attrName>ppt_y</p:attrName>
                                        </p:attrNameLst>
                                      </p:cBhvr>
                                      <p:tavLst>
                                        <p:tav tm="0">
                                          <p:val>
                                            <p:strVal val="#ppt_y+#ppt_h*1.125000"/>
                                          </p:val>
                                        </p:tav>
                                        <p:tav tm="100000">
                                          <p:val>
                                            <p:strVal val="#ppt_y"/>
                                          </p:val>
                                        </p:tav>
                                      </p:tavLst>
                                    </p:anim>
                                    <p:animEffect filter="wipe(up)" transition="in">
                                      <p:cBhvr>
                                        <p:cTn dur="500" id="8"/>
                                        <p:tgtEl>
                                          <p:spTgt spid="67"/>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
                                        </p:tgtEl>
                                        <p:attrNameLst>
                                          <p:attrName>style.visibility</p:attrName>
                                        </p:attrNameLst>
                                      </p:cBhvr>
                                      <p:to>
                                        <p:strVal val="visible"/>
                                      </p:to>
                                    </p:set>
                                    <p:animEffect filter="wipe(up)" transition="in">
                                      <p:cBhvr>
                                        <p:cTn dur="500" id="12"/>
                                        <p:tgtEl>
                                          <p:spTgt spid="2"/>
                                        </p:tgtEl>
                                      </p:cBhvr>
                                    </p:animEffect>
                                  </p:childTnLst>
                                </p:cTn>
                              </p:par>
                              <p:par>
                                <p:cTn fill="hold" id="13" nodeType="with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childTnLst>
                                </p:cTn>
                              </p:par>
                              <p:par>
                                <p:cTn fill="hold" id="16" nodeType="with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id="19" nodeType="with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par>
                                <p:cTn fill="hold" id="22" nodeType="with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childTnLst>
                                </p:cTn>
                              </p:par>
                              <p:par>
                                <p:cTn fill="hold" id="25" nodeType="with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par>
                                <p:cTn fill="hold" id="28" nodeType="withEffect" presetClass="entr" presetID="10"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par>
                                <p:cTn fill="hold" id="31" nodeType="with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7"/>
                                        </p:tgtEl>
                                        <p:attrNameLst>
                                          <p:attrName>style.visibility</p:attrName>
                                        </p:attrNameLst>
                                      </p:cBhvr>
                                      <p:to>
                                        <p:strVal val="visible"/>
                                      </p:to>
                                    </p:set>
                                    <p:animEffect filter="fade" transition="in">
                                      <p:cBhvr>
                                        <p:cTn dur="500" id="3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2"/>
      <p:bldP grpId="0" spid="2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141009" y="0"/>
            <a:ext cx="12474018" cy="6946900"/>
          </a:xfrm>
          <a:prstGeom prst="rect">
            <a:avLst/>
          </a:prstGeom>
        </p:spPr>
      </p:pic>
      <p:sp>
        <p:nvSpPr>
          <p:cNvPr id="3" name="矩形 2"/>
          <p:cNvSpPr/>
          <p:nvPr/>
        </p:nvSpPr>
        <p:spPr>
          <a:xfrm>
            <a:off x="-127001" y="0"/>
            <a:ext cx="12460009" cy="6946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3746639" y="2473325"/>
            <a:ext cx="4653280" cy="1432560"/>
          </a:xfrm>
          <a:prstGeom prst="rect">
            <a:avLst/>
          </a:prstGeom>
          <a:noFill/>
        </p:spPr>
        <p:txBody>
          <a:bodyPr rtlCol="0" wrap="none">
            <a:spAutoFit/>
          </a:bodyPr>
          <a:lstStyle/>
          <a:p>
            <a:r>
              <a:rPr altLang="en-US" lang="zh-CN" sz="8800">
                <a:solidFill>
                  <a:schemeClr val="bg1">
                    <a:alpha val="91000"/>
                  </a:schemeClr>
                </a:solidFill>
                <a:latin charset="-122" panose="02010601030101010101" pitchFamily="2" typeface="叶根友特色简体升级版"/>
                <a:ea charset="-122" panose="02010601030101010101" pitchFamily="2" typeface="叶根友特色简体升级版"/>
              </a:rPr>
              <a:t>微信力量</a:t>
            </a:r>
          </a:p>
        </p:txBody>
      </p:sp>
      <p:sp>
        <p:nvSpPr>
          <p:cNvPr id="5" name="文本框 4"/>
          <p:cNvSpPr txBox="1"/>
          <p:nvPr/>
        </p:nvSpPr>
        <p:spPr>
          <a:xfrm>
            <a:off x="4164010" y="4114800"/>
            <a:ext cx="3840480" cy="457200"/>
          </a:xfrm>
          <a:prstGeom prst="rect">
            <a:avLst/>
          </a:prstGeom>
          <a:noFill/>
        </p:spPr>
        <p:txBody>
          <a:bodyPr rtlCol="0" wrap="none">
            <a:spAutoFit/>
          </a:bodyPr>
          <a:lstStyle/>
          <a:p>
            <a:r>
              <a:rPr altLang="en-US" lang="zh-CN" sz="2400">
                <a:solidFill>
                  <a:schemeClr val="bg1"/>
                </a:solidFill>
                <a:latin charset="-122" pitchFamily="2" typeface="静蕾1"/>
                <a:ea charset="-122" pitchFamily="2" typeface="静蕾1"/>
                <a:cs charset="2" panose="02010600010101010101" pitchFamily="2" typeface="方正兰亭细黑_GBK_M"/>
              </a:rPr>
              <a:t>再小的个体也有自己的品牌</a:t>
            </a:r>
          </a:p>
        </p:txBody>
      </p:sp>
    </p:spTree>
    <p:extLst>
      <p:ext uri="{BB962C8B-B14F-4D97-AF65-F5344CB8AC3E}">
        <p14:creationId val="1184443801"/>
      </p:ext>
    </p:extLst>
  </p:cSld>
  <p:clrMapOvr>
    <a:masterClrMapping/>
  </p:clrMapOvr>
  <mc:AlternateContent>
    <mc:Choice Requires="p14">
      <p:transition p14:dur="1250" spd="slow">
        <p14:flip dir="r"/>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0" y="2460625"/>
            <a:ext cx="12192000" cy="2146300"/>
          </a:xfrm>
          <a:prstGeom prst="rect">
            <a:avLst/>
          </a:prstGeom>
        </p:spPr>
      </p:pic>
      <p:sp>
        <p:nvSpPr>
          <p:cNvPr id="2" name="矩形 1"/>
          <p:cNvSpPr/>
          <p:nvPr/>
        </p:nvSpPr>
        <p:spPr>
          <a:xfrm>
            <a:off x="1727199" y="2460625"/>
            <a:ext cx="3927037" cy="2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776252" y="3234388"/>
            <a:ext cx="3840480" cy="579120"/>
          </a:xfrm>
          <a:prstGeom prst="rect">
            <a:avLst/>
          </a:prstGeom>
          <a:noFill/>
        </p:spPr>
        <p:txBody>
          <a:bodyPr rtlCol="0" wrap="none">
            <a:spAutoFit/>
          </a:bodyPr>
          <a:lstStyle/>
          <a:p>
            <a:r>
              <a:rPr altLang="en-US" lang="zh-CN" sz="32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过渡页一：商超零售</a:t>
            </a:r>
          </a:p>
        </p:txBody>
      </p:sp>
    </p:spTree>
    <p:extLst>
      <p:ext uri="{BB962C8B-B14F-4D97-AF65-F5344CB8AC3E}">
        <p14:creationId val="169533102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12192000" cy="2146300"/>
          </a:xfrm>
          <a:prstGeom prst="rect">
            <a:avLst/>
          </a:prstGeom>
        </p:spPr>
      </p:pic>
      <p:sp>
        <p:nvSpPr>
          <p:cNvPr id="9" name="矩形 8"/>
          <p:cNvSpPr/>
          <p:nvPr/>
        </p:nvSpPr>
        <p:spPr>
          <a:xfrm>
            <a:off x="0" y="0"/>
            <a:ext cx="12192000" cy="21463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2185726" y="1343053"/>
            <a:ext cx="1249680" cy="518160"/>
          </a:xfrm>
          <a:prstGeom prst="rect">
            <a:avLst/>
          </a:prstGeom>
          <a:noFill/>
        </p:spPr>
        <p:txBody>
          <a:bodyPr rtlCol="0" wrap="none">
            <a:spAutoFit/>
          </a:bodyPr>
          <a:lstStyle/>
          <a:p>
            <a:r>
              <a:rPr altLang="en-US" lang="zh-CN" sz="2800">
                <a:solidFill>
                  <a:schemeClr val="bg1"/>
                </a:solidFill>
                <a:latin charset="-122" panose="02000000000000000000" pitchFamily="2" typeface="方正兰亭中粗黑_GBK"/>
                <a:ea charset="-122" panose="02000000000000000000" pitchFamily="2" typeface="方正兰亭中粗黑_GBK"/>
              </a:rPr>
              <a:t>蓝计划</a:t>
            </a:r>
          </a:p>
        </p:txBody>
      </p:sp>
      <p:pic>
        <p:nvPicPr>
          <p:cNvPr id="11" name="图片 10"/>
          <p:cNvPicPr>
            <a:picLocks noChangeAspect="1"/>
          </p:cNvPicPr>
          <p:nvPr/>
        </p:nvPicPr>
        <p:blipFill>
          <a:blip r:embed="rId3">
            <a:extLst>
              <a:ext uri="{28A0092B-C50C-407E-A947-70E740481C1C}">
                <a14:useLocalDpi/>
              </a:ext>
            </a:extLst>
          </a:blip>
          <a:srcRect b="22963" r="79950" t="56944"/>
          <a:stretch>
            <a:fillRect/>
          </a:stretch>
        </p:blipFill>
        <p:spPr>
          <a:xfrm>
            <a:off x="1525167" y="1349543"/>
            <a:ext cx="569119" cy="516730"/>
          </a:xfrm>
          <a:prstGeom prst="rect">
            <a:avLst/>
          </a:prstGeom>
        </p:spPr>
      </p:pic>
      <p:sp>
        <p:nvSpPr>
          <p:cNvPr id="13" name="圆角矩形 12"/>
          <p:cNvSpPr/>
          <p:nvPr/>
        </p:nvSpPr>
        <p:spPr>
          <a:xfrm>
            <a:off x="1525167" y="4305300"/>
            <a:ext cx="9128319" cy="1993900"/>
          </a:xfrm>
          <a:prstGeom prst="roundRect">
            <a:avLst>
              <a:gd fmla="val 1047" name="adj"/>
            </a:avLst>
          </a:prstGeom>
          <a:noFill/>
          <a:ln w="19050">
            <a:solidFill>
              <a:srgbClr val="2EA93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636544" y="4438650"/>
            <a:ext cx="8905565" cy="17208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KSO_Shape"/>
          <p:cNvSpPr/>
          <p:nvPr/>
        </p:nvSpPr>
        <p:spPr>
          <a:xfrm>
            <a:off x="1892276" y="5110217"/>
            <a:ext cx="284560" cy="238082"/>
          </a:xfrm>
          <a:custGeom>
            <a:rect b="b" l="l" r="r" t="t"/>
            <a:pathLst>
              <a:path h="1042046" w="1366582">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2EA9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Freeform 54"/>
          <p:cNvSpPr>
            <a:spLocks noEditPoints="1"/>
          </p:cNvSpPr>
          <p:nvPr/>
        </p:nvSpPr>
        <p:spPr bwMode="auto">
          <a:xfrm>
            <a:off x="1892275" y="5705982"/>
            <a:ext cx="284561" cy="234189"/>
          </a:xfrm>
          <a:custGeom>
            <a:gdLst>
              <a:gd fmla="*/ 124 w 136" name="T0"/>
              <a:gd fmla="*/ 0 h 112" name="T1"/>
              <a:gd fmla="*/ 96 w 136" name="T2"/>
              <a:gd fmla="*/ 0 h 112" name="T3"/>
              <a:gd fmla="*/ 76 w 136" name="T4"/>
              <a:gd fmla="*/ 8 h 112" name="T5"/>
              <a:gd fmla="*/ 28 w 136" name="T6"/>
              <a:gd fmla="*/ 56 h 112" name="T7"/>
              <a:gd fmla="*/ 28 w 136" name="T8"/>
              <a:gd fmla="*/ 72 h 112" name="T9"/>
              <a:gd fmla="*/ 64 w 136" name="T10"/>
              <a:gd fmla="*/ 108 h 112" name="T11"/>
              <a:gd fmla="*/ 80 w 136" name="T12"/>
              <a:gd fmla="*/ 108 h 112" name="T13"/>
              <a:gd fmla="*/ 128 w 136" name="T14"/>
              <a:gd fmla="*/ 60 h 112" name="T15"/>
              <a:gd fmla="*/ 136 w 136" name="T16"/>
              <a:gd fmla="*/ 40 h 112" name="T17"/>
              <a:gd fmla="*/ 136 w 136" name="T18"/>
              <a:gd fmla="*/ 12 h 112" name="T19"/>
              <a:gd fmla="*/ 124 w 136" name="T20"/>
              <a:gd fmla="*/ 0 h 112" name="T21"/>
              <a:gd fmla="*/ 108 w 136" name="T22"/>
              <a:gd fmla="*/ 40 h 112" name="T23"/>
              <a:gd fmla="*/ 96 w 136" name="T24"/>
              <a:gd fmla="*/ 28 h 112" name="T25"/>
              <a:gd fmla="*/ 108 w 136" name="T26"/>
              <a:gd fmla="*/ 16 h 112" name="T27"/>
              <a:gd fmla="*/ 120 w 136" name="T28"/>
              <a:gd fmla="*/ 28 h 112" name="T29"/>
              <a:gd fmla="*/ 108 w 136" name="T30"/>
              <a:gd fmla="*/ 40 h 112" name="T31"/>
              <a:gd fmla="*/ 11 w 136" name="T32"/>
              <a:gd fmla="*/ 67 h 112" name="T33"/>
              <a:gd fmla="*/ 54 w 136" name="T34"/>
              <a:gd fmla="*/ 110 h 112" name="T35"/>
              <a:gd fmla="*/ 40 w 136" name="T36"/>
              <a:gd fmla="*/ 108 h 112" name="T37"/>
              <a:gd fmla="*/ 4 w 136" name="T38"/>
              <a:gd fmla="*/ 72 h 112" name="T39"/>
              <a:gd fmla="*/ 4 w 136" name="T40"/>
              <a:gd fmla="*/ 56 h 112" name="T41"/>
              <a:gd fmla="*/ 52 w 136" name="T42"/>
              <a:gd fmla="*/ 8 h 112" name="T43"/>
              <a:gd fmla="*/ 72 w 136" name="T44"/>
              <a:gd fmla="*/ 0 h 112" name="T45"/>
              <a:gd fmla="*/ 11 w 136" name="T46"/>
              <a:gd fmla="*/ 61 h 112" name="T47"/>
              <a:gd fmla="*/ 11 w 136" name="T48"/>
              <a:gd fmla="*/ 67 h 11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2" w="136">
                <a:moveTo>
                  <a:pt x="124" y="0"/>
                </a:moveTo>
                <a:cubicBezTo>
                  <a:pt x="96" y="0"/>
                  <a:pt x="96" y="0"/>
                  <a:pt x="96" y="0"/>
                </a:cubicBezTo>
                <a:cubicBezTo>
                  <a:pt x="89" y="0"/>
                  <a:pt x="80" y="4"/>
                  <a:pt x="76" y="8"/>
                </a:cubicBezTo>
                <a:cubicBezTo>
                  <a:pt x="28" y="56"/>
                  <a:pt x="28" y="56"/>
                  <a:pt x="28" y="56"/>
                </a:cubicBezTo>
                <a:cubicBezTo>
                  <a:pt x="24" y="60"/>
                  <a:pt x="24" y="68"/>
                  <a:pt x="28" y="72"/>
                </a:cubicBezTo>
                <a:cubicBezTo>
                  <a:pt x="64" y="108"/>
                  <a:pt x="64" y="108"/>
                  <a:pt x="64" y="108"/>
                </a:cubicBezTo>
                <a:cubicBezTo>
                  <a:pt x="68" y="112"/>
                  <a:pt x="76" y="112"/>
                  <a:pt x="80" y="108"/>
                </a:cubicBezTo>
                <a:cubicBezTo>
                  <a:pt x="128" y="60"/>
                  <a:pt x="128" y="60"/>
                  <a:pt x="128" y="60"/>
                </a:cubicBezTo>
                <a:cubicBezTo>
                  <a:pt x="132" y="56"/>
                  <a:pt x="136" y="47"/>
                  <a:pt x="136" y="40"/>
                </a:cubicBezTo>
                <a:cubicBezTo>
                  <a:pt x="136" y="12"/>
                  <a:pt x="136" y="12"/>
                  <a:pt x="136" y="12"/>
                </a:cubicBezTo>
                <a:cubicBezTo>
                  <a:pt x="136" y="5"/>
                  <a:pt x="131" y="0"/>
                  <a:pt x="124" y="0"/>
                </a:cubicBezTo>
                <a:close/>
                <a:moveTo>
                  <a:pt x="108" y="40"/>
                </a:moveTo>
                <a:cubicBezTo>
                  <a:pt x="101" y="40"/>
                  <a:pt x="96" y="35"/>
                  <a:pt x="96" y="28"/>
                </a:cubicBezTo>
                <a:cubicBezTo>
                  <a:pt x="96" y="21"/>
                  <a:pt x="101" y="16"/>
                  <a:pt x="108" y="16"/>
                </a:cubicBezTo>
                <a:cubicBezTo>
                  <a:pt x="115" y="16"/>
                  <a:pt x="120" y="21"/>
                  <a:pt x="120" y="28"/>
                </a:cubicBezTo>
                <a:cubicBezTo>
                  <a:pt x="120" y="35"/>
                  <a:pt x="115" y="40"/>
                  <a:pt x="108" y="40"/>
                </a:cubicBezTo>
                <a:close/>
                <a:moveTo>
                  <a:pt x="11" y="67"/>
                </a:moveTo>
                <a:cubicBezTo>
                  <a:pt x="54" y="110"/>
                  <a:pt x="54" y="110"/>
                  <a:pt x="54" y="110"/>
                </a:cubicBezTo>
                <a:cubicBezTo>
                  <a:pt x="49" y="112"/>
                  <a:pt x="43" y="111"/>
                  <a:pt x="40" y="108"/>
                </a:cubicBezTo>
                <a:cubicBezTo>
                  <a:pt x="4" y="72"/>
                  <a:pt x="4" y="72"/>
                  <a:pt x="4" y="72"/>
                </a:cubicBezTo>
                <a:cubicBezTo>
                  <a:pt x="0" y="68"/>
                  <a:pt x="0" y="60"/>
                  <a:pt x="4" y="56"/>
                </a:cubicBezTo>
                <a:cubicBezTo>
                  <a:pt x="52" y="8"/>
                  <a:pt x="52" y="8"/>
                  <a:pt x="52" y="8"/>
                </a:cubicBezTo>
                <a:cubicBezTo>
                  <a:pt x="56" y="4"/>
                  <a:pt x="65" y="0"/>
                  <a:pt x="72" y="0"/>
                </a:cubicBezTo>
                <a:cubicBezTo>
                  <a:pt x="11" y="61"/>
                  <a:pt x="11" y="61"/>
                  <a:pt x="11" y="61"/>
                </a:cubicBezTo>
                <a:cubicBezTo>
                  <a:pt x="9" y="63"/>
                  <a:pt x="9" y="65"/>
                  <a:pt x="11" y="67"/>
                </a:cubicBezTo>
                <a:close/>
              </a:path>
            </a:pathLst>
          </a:custGeom>
          <a:solidFill>
            <a:srgbClr val="2EA9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59"/>
          <p:cNvSpPr>
            <a:spLocks noEditPoints="1"/>
          </p:cNvSpPr>
          <p:nvPr/>
        </p:nvSpPr>
        <p:spPr bwMode="auto">
          <a:xfrm>
            <a:off x="1892275" y="4563985"/>
            <a:ext cx="301050" cy="298088"/>
          </a:xfrm>
          <a:custGeom>
            <a:gdLst>
              <a:gd fmla="*/ 106 w 129" name="T0"/>
              <a:gd fmla="*/ 72 h 128" name="T1"/>
              <a:gd fmla="*/ 116 w 129" name="T2"/>
              <a:gd fmla="*/ 64 h 128" name="T3"/>
              <a:gd fmla="*/ 128 w 129" name="T4"/>
              <a:gd fmla="*/ 24 h 128" name="T5"/>
              <a:gd fmla="*/ 122 w 129" name="T6"/>
              <a:gd fmla="*/ 16 h 128" name="T7"/>
              <a:gd fmla="*/ 40 w 129" name="T8"/>
              <a:gd fmla="*/ 16 h 128" name="T9"/>
              <a:gd fmla="*/ 24 w 129" name="T10"/>
              <a:gd fmla="*/ 0 h 128" name="T11"/>
              <a:gd fmla="*/ 0 w 129" name="T12"/>
              <a:gd fmla="*/ 0 h 128" name="T13"/>
              <a:gd fmla="*/ 0 w 129" name="T14"/>
              <a:gd fmla="*/ 16 h 128" name="T15"/>
              <a:gd fmla="*/ 24 w 129" name="T16"/>
              <a:gd fmla="*/ 16 h 128" name="T17"/>
              <a:gd fmla="*/ 24 w 129" name="T18"/>
              <a:gd fmla="*/ 84 h 128" name="T19"/>
              <a:gd fmla="*/ 36 w 129" name="T20"/>
              <a:gd fmla="*/ 96 h 128" name="T21"/>
              <a:gd fmla="*/ 112 w 129" name="T22"/>
              <a:gd fmla="*/ 96 h 128" name="T23"/>
              <a:gd fmla="*/ 120 w 129" name="T24"/>
              <a:gd fmla="*/ 88 h 128" name="T25"/>
              <a:gd fmla="*/ 112 w 129" name="T26"/>
              <a:gd fmla="*/ 80 h 128" name="T27"/>
              <a:gd fmla="*/ 40 w 129" name="T28"/>
              <a:gd fmla="*/ 80 h 128" name="T29"/>
              <a:gd fmla="*/ 40 w 129" name="T30"/>
              <a:gd fmla="*/ 72 h 128" name="T31"/>
              <a:gd fmla="*/ 106 w 129" name="T32"/>
              <a:gd fmla="*/ 72 h 128" name="T33"/>
              <a:gd fmla="*/ 40 w 129" name="T34"/>
              <a:gd fmla="*/ 32 h 128" name="T35"/>
              <a:gd fmla="*/ 112 w 129" name="T36"/>
              <a:gd fmla="*/ 32 h 128" name="T37"/>
              <a:gd fmla="*/ 105 w 129" name="T38"/>
              <a:gd fmla="*/ 56 h 128" name="T39"/>
              <a:gd fmla="*/ 40 w 129" name="T40"/>
              <a:gd fmla="*/ 56 h 128" name="T41"/>
              <a:gd fmla="*/ 40 w 129" name="T42"/>
              <a:gd fmla="*/ 32 h 128" name="T43"/>
              <a:gd fmla="*/ 48 w 129" name="T44"/>
              <a:gd fmla="*/ 118 h 128" name="T45"/>
              <a:gd fmla="*/ 38 w 129" name="T46"/>
              <a:gd fmla="*/ 128 h 128" name="T47"/>
              <a:gd fmla="*/ 34 w 129" name="T48"/>
              <a:gd fmla="*/ 128 h 128" name="T49"/>
              <a:gd fmla="*/ 24 w 129" name="T50"/>
              <a:gd fmla="*/ 118 h 128" name="T51"/>
              <a:gd fmla="*/ 24 w 129" name="T52"/>
              <a:gd fmla="*/ 114 h 128" name="T53"/>
              <a:gd fmla="*/ 34 w 129" name="T54"/>
              <a:gd fmla="*/ 104 h 128" name="T55"/>
              <a:gd fmla="*/ 38 w 129" name="T56"/>
              <a:gd fmla="*/ 104 h 128" name="T57"/>
              <a:gd fmla="*/ 48 w 129" name="T58"/>
              <a:gd fmla="*/ 114 h 128" name="T59"/>
              <a:gd fmla="*/ 48 w 129" name="T60"/>
              <a:gd fmla="*/ 118 h 128" name="T61"/>
              <a:gd fmla="*/ 120 w 129" name="T62"/>
              <a:gd fmla="*/ 118 h 128" name="T63"/>
              <a:gd fmla="*/ 110 w 129" name="T64"/>
              <a:gd fmla="*/ 128 h 128" name="T65"/>
              <a:gd fmla="*/ 106 w 129" name="T66"/>
              <a:gd fmla="*/ 128 h 128" name="T67"/>
              <a:gd fmla="*/ 96 w 129" name="T68"/>
              <a:gd fmla="*/ 118 h 128" name="T69"/>
              <a:gd fmla="*/ 96 w 129" name="T70"/>
              <a:gd fmla="*/ 114 h 128" name="T71"/>
              <a:gd fmla="*/ 106 w 129" name="T72"/>
              <a:gd fmla="*/ 104 h 128" name="T73"/>
              <a:gd fmla="*/ 110 w 129" name="T74"/>
              <a:gd fmla="*/ 104 h 128" name="T75"/>
              <a:gd fmla="*/ 120 w 129" name="T76"/>
              <a:gd fmla="*/ 114 h 128" name="T77"/>
              <a:gd fmla="*/ 120 w 129" name="T78"/>
              <a:gd fmla="*/ 118 h 12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8" w="129">
                <a:moveTo>
                  <a:pt x="106" y="72"/>
                </a:moveTo>
                <a:cubicBezTo>
                  <a:pt x="110" y="72"/>
                  <a:pt x="115" y="69"/>
                  <a:pt x="116" y="64"/>
                </a:cubicBezTo>
                <a:cubicBezTo>
                  <a:pt x="128" y="24"/>
                  <a:pt x="128" y="24"/>
                  <a:pt x="128" y="24"/>
                </a:cubicBezTo>
                <a:cubicBezTo>
                  <a:pt x="129" y="19"/>
                  <a:pt x="126" y="16"/>
                  <a:pt x="122" y="16"/>
                </a:cubicBezTo>
                <a:cubicBezTo>
                  <a:pt x="40" y="16"/>
                  <a:pt x="40" y="16"/>
                  <a:pt x="40" y="16"/>
                </a:cubicBezTo>
                <a:cubicBezTo>
                  <a:pt x="40" y="7"/>
                  <a:pt x="33" y="0"/>
                  <a:pt x="24" y="0"/>
                </a:cubicBezTo>
                <a:cubicBezTo>
                  <a:pt x="0" y="0"/>
                  <a:pt x="0" y="0"/>
                  <a:pt x="0" y="0"/>
                </a:cubicBezTo>
                <a:cubicBezTo>
                  <a:pt x="0" y="16"/>
                  <a:pt x="0" y="16"/>
                  <a:pt x="0" y="16"/>
                </a:cubicBezTo>
                <a:cubicBezTo>
                  <a:pt x="24" y="16"/>
                  <a:pt x="24" y="16"/>
                  <a:pt x="24" y="16"/>
                </a:cubicBezTo>
                <a:cubicBezTo>
                  <a:pt x="24" y="84"/>
                  <a:pt x="24" y="84"/>
                  <a:pt x="24" y="84"/>
                </a:cubicBezTo>
                <a:cubicBezTo>
                  <a:pt x="24" y="91"/>
                  <a:pt x="29" y="96"/>
                  <a:pt x="36" y="96"/>
                </a:cubicBezTo>
                <a:cubicBezTo>
                  <a:pt x="112" y="96"/>
                  <a:pt x="112" y="96"/>
                  <a:pt x="112" y="96"/>
                </a:cubicBezTo>
                <a:cubicBezTo>
                  <a:pt x="116" y="96"/>
                  <a:pt x="120" y="92"/>
                  <a:pt x="120" y="88"/>
                </a:cubicBezTo>
                <a:cubicBezTo>
                  <a:pt x="120" y="84"/>
                  <a:pt x="116" y="80"/>
                  <a:pt x="112" y="80"/>
                </a:cubicBezTo>
                <a:cubicBezTo>
                  <a:pt x="40" y="80"/>
                  <a:pt x="40" y="80"/>
                  <a:pt x="40" y="80"/>
                </a:cubicBezTo>
                <a:cubicBezTo>
                  <a:pt x="40" y="72"/>
                  <a:pt x="40" y="72"/>
                  <a:pt x="40" y="72"/>
                </a:cubicBezTo>
                <a:cubicBezTo>
                  <a:pt x="106" y="72"/>
                  <a:pt x="106" y="72"/>
                  <a:pt x="106" y="72"/>
                </a:cubicBezTo>
                <a:close/>
                <a:moveTo>
                  <a:pt x="40" y="32"/>
                </a:moveTo>
                <a:cubicBezTo>
                  <a:pt x="112" y="32"/>
                  <a:pt x="112" y="32"/>
                  <a:pt x="112" y="32"/>
                </a:cubicBezTo>
                <a:cubicBezTo>
                  <a:pt x="105" y="56"/>
                  <a:pt x="105" y="56"/>
                  <a:pt x="105" y="56"/>
                </a:cubicBezTo>
                <a:cubicBezTo>
                  <a:pt x="40" y="56"/>
                  <a:pt x="40" y="56"/>
                  <a:pt x="40" y="56"/>
                </a:cubicBezTo>
                <a:cubicBezTo>
                  <a:pt x="40" y="32"/>
                  <a:pt x="40" y="32"/>
                  <a:pt x="40" y="32"/>
                </a:cubicBezTo>
                <a:close/>
                <a:moveTo>
                  <a:pt x="48" y="118"/>
                </a:moveTo>
                <a:cubicBezTo>
                  <a:pt x="48" y="123"/>
                  <a:pt x="44" y="128"/>
                  <a:pt x="38" y="128"/>
                </a:cubicBezTo>
                <a:cubicBezTo>
                  <a:pt x="34" y="128"/>
                  <a:pt x="34" y="128"/>
                  <a:pt x="34" y="128"/>
                </a:cubicBezTo>
                <a:cubicBezTo>
                  <a:pt x="29" y="128"/>
                  <a:pt x="24" y="123"/>
                  <a:pt x="24" y="118"/>
                </a:cubicBezTo>
                <a:cubicBezTo>
                  <a:pt x="24" y="114"/>
                  <a:pt x="24" y="114"/>
                  <a:pt x="24" y="114"/>
                </a:cubicBezTo>
                <a:cubicBezTo>
                  <a:pt x="24" y="108"/>
                  <a:pt x="29" y="104"/>
                  <a:pt x="34" y="104"/>
                </a:cubicBezTo>
                <a:cubicBezTo>
                  <a:pt x="38" y="104"/>
                  <a:pt x="38" y="104"/>
                  <a:pt x="38" y="104"/>
                </a:cubicBezTo>
                <a:cubicBezTo>
                  <a:pt x="44" y="104"/>
                  <a:pt x="48" y="108"/>
                  <a:pt x="48" y="114"/>
                </a:cubicBezTo>
                <a:lnTo>
                  <a:pt x="48" y="118"/>
                </a:lnTo>
                <a:close/>
                <a:moveTo>
                  <a:pt x="120" y="118"/>
                </a:moveTo>
                <a:cubicBezTo>
                  <a:pt x="120" y="123"/>
                  <a:pt x="116" y="128"/>
                  <a:pt x="110" y="128"/>
                </a:cubicBezTo>
                <a:cubicBezTo>
                  <a:pt x="106" y="128"/>
                  <a:pt x="106" y="128"/>
                  <a:pt x="106" y="128"/>
                </a:cubicBezTo>
                <a:cubicBezTo>
                  <a:pt x="101" y="128"/>
                  <a:pt x="96" y="123"/>
                  <a:pt x="96" y="118"/>
                </a:cubicBezTo>
                <a:cubicBezTo>
                  <a:pt x="96" y="114"/>
                  <a:pt x="96" y="114"/>
                  <a:pt x="96" y="114"/>
                </a:cubicBezTo>
                <a:cubicBezTo>
                  <a:pt x="96" y="108"/>
                  <a:pt x="101" y="104"/>
                  <a:pt x="106" y="104"/>
                </a:cubicBezTo>
                <a:cubicBezTo>
                  <a:pt x="110" y="104"/>
                  <a:pt x="110" y="104"/>
                  <a:pt x="110" y="104"/>
                </a:cubicBezTo>
                <a:cubicBezTo>
                  <a:pt x="116" y="104"/>
                  <a:pt x="120" y="108"/>
                  <a:pt x="120" y="114"/>
                </a:cubicBezTo>
                <a:lnTo>
                  <a:pt x="120" y="118"/>
                </a:lnTo>
                <a:close/>
              </a:path>
            </a:pathLst>
          </a:custGeom>
          <a:solidFill>
            <a:srgbClr val="2EA9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矩形 19"/>
          <p:cNvSpPr/>
          <p:nvPr/>
        </p:nvSpPr>
        <p:spPr>
          <a:xfrm>
            <a:off x="2449056" y="4528363"/>
            <a:ext cx="7342644" cy="365760"/>
          </a:xfrm>
          <a:prstGeom prst="rect">
            <a:avLst/>
          </a:prstGeom>
        </p:spPr>
        <p:txBody>
          <a:bodyPr wrap="squar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一、请输入你的内容请输入你的内容请输入你的内容请输入你的内容</a:t>
            </a:r>
          </a:p>
        </p:txBody>
      </p:sp>
      <p:sp>
        <p:nvSpPr>
          <p:cNvPr id="21" name="矩形 20"/>
          <p:cNvSpPr/>
          <p:nvPr/>
        </p:nvSpPr>
        <p:spPr>
          <a:xfrm>
            <a:off x="2432568" y="5070091"/>
            <a:ext cx="70408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二、请输入你的内容请输入你的内容请输入你的内容请输入你的内容</a:t>
            </a:r>
          </a:p>
        </p:txBody>
      </p:sp>
      <p:sp>
        <p:nvSpPr>
          <p:cNvPr id="22" name="矩形 21"/>
          <p:cNvSpPr/>
          <p:nvPr/>
        </p:nvSpPr>
        <p:spPr>
          <a:xfrm>
            <a:off x="2432567" y="5638410"/>
            <a:ext cx="70408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三、请输入你的内容请输入你的内容请输入你的内容请输入你的内容</a:t>
            </a:r>
          </a:p>
        </p:txBody>
      </p:sp>
      <p:sp>
        <p:nvSpPr>
          <p:cNvPr id="15" name="矩形 14"/>
          <p:cNvSpPr/>
          <p:nvPr/>
        </p:nvSpPr>
        <p:spPr>
          <a:xfrm>
            <a:off x="1420665" y="2499942"/>
            <a:ext cx="9682764" cy="1325880"/>
          </a:xfrm>
          <a:prstGeom prst="rect">
            <a:avLst/>
          </a:prstGeom>
        </p:spPr>
        <p:txBody>
          <a:bodyPr wrap="square">
            <a:spAutoFit/>
          </a:bodyPr>
          <a:lstStyle/>
          <a:p>
            <a:pPr>
              <a:lnSpc>
                <a:spcPct val="150000"/>
              </a:lnSpc>
              <a:spcAft>
                <a:spcPts val="1200"/>
              </a:spcAft>
            </a:pPr>
            <a:r>
              <a:rPr altLang="en-US" lang="zh-CN">
                <a:solidFill>
                  <a:srgbClr val="3FB838"/>
                </a:solidFill>
                <a:latin charset="-122" panose="020b0503020204020204" pitchFamily="34" typeface="微软雅黑"/>
                <a:ea charset="-122" panose="020b0503020204020204" pitchFamily="34" typeface="微软雅黑"/>
              </a:rPr>
              <a:t>蓝计划PPT致力于为互联网行业提供演示服务，擅长融资、创业、招商、企业宣传类型PPT，有专业的互联网产品经理梳理演示思路，策划每一个细节。专业的设计师为你提供多种风格，追求极致演示，轻易不说完美。</a:t>
            </a:r>
          </a:p>
        </p:txBody>
      </p:sp>
    </p:spTree>
    <p:extLst>
      <p:ext uri="{BB962C8B-B14F-4D97-AF65-F5344CB8AC3E}">
        <p14:creationId val="16874057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iterate type="lt">
                                    <p:tmPct val="10000"/>
                                  </p:iterate>
                                  <p:childTnLst>
                                    <p:set>
                                      <p:cBhvr>
                                        <p:cTn dur="1" fill="hold" id="13">
                                          <p:stCondLst>
                                            <p:cond delay="0"/>
                                          </p:stCondLst>
                                        </p:cTn>
                                        <p:tgtEl>
                                          <p:spTgt spid="15"/>
                                        </p:tgtEl>
                                        <p:attrNameLst>
                                          <p:attrName>style.visibility</p:attrName>
                                        </p:attrNameLst>
                                      </p:cBhvr>
                                      <p:to>
                                        <p:strVal val="visible"/>
                                      </p:to>
                                    </p:set>
                                    <p:animEffect filter="fade" transition="in">
                                      <p:cBhvr>
                                        <p:cTn dur="300" id="14"/>
                                        <p:tgtEl>
                                          <p:spTgt spid="15"/>
                                        </p:tgtEl>
                                      </p:cBhvr>
                                    </p:animEffect>
                                  </p:childTnLst>
                                </p:cTn>
                              </p:par>
                            </p:childTnLst>
                          </p:cTn>
                        </p:par>
                        <p:par>
                          <p:cTn fill="hold" id="15" nodeType="afterGroup">
                            <p:stCondLst>
                              <p:cond delay="800"/>
                            </p:stCondLst>
                            <p:childTnLst>
                              <p:par>
                                <p:cTn fill="hold" grpId="0" id="16" nodeType="afterEffect" presetClass="entr" presetID="21" presetSubtype="1">
                                  <p:stCondLst>
                                    <p:cond delay="0"/>
                                  </p:stCondLst>
                                  <p:childTnLst>
                                    <p:set>
                                      <p:cBhvr>
                                        <p:cTn dur="1" fill="hold" id="17">
                                          <p:stCondLst>
                                            <p:cond delay="0"/>
                                          </p:stCondLst>
                                        </p:cTn>
                                        <p:tgtEl>
                                          <p:spTgt spid="13"/>
                                        </p:tgtEl>
                                        <p:attrNameLst>
                                          <p:attrName>style.visibility</p:attrName>
                                        </p:attrNameLst>
                                      </p:cBhvr>
                                      <p:to>
                                        <p:strVal val="visible"/>
                                      </p:to>
                                    </p:set>
                                    <p:animEffect filter="wheel(1)" transition="in">
                                      <p:cBhvr>
                                        <p:cTn dur="1000" id="18"/>
                                        <p:tgtEl>
                                          <p:spTgt spid="13"/>
                                        </p:tgtEl>
                                      </p:cBhvr>
                                    </p:animEffect>
                                  </p:childTnLst>
                                </p:cTn>
                              </p:par>
                            </p:childTnLst>
                          </p:cTn>
                        </p:par>
                        <p:par>
                          <p:cTn fill="hold" id="19" nodeType="afterGroup">
                            <p:stCondLst>
                              <p:cond delay="1800"/>
                            </p:stCondLst>
                            <p:childTnLst>
                              <p:par>
                                <p:cTn fill="hold" grpId="0" id="20" nodeType="afterEffect" presetClass="entr" presetID="10"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500" id="28"/>
                                        <p:tgtEl>
                                          <p:spTgt spid="18"/>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500" id="31"/>
                                        <p:tgtEl>
                                          <p:spTgt spid="19"/>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0"/>
                                        </p:tgtEl>
                                        <p:attrNameLst>
                                          <p:attrName>style.visibility</p:attrName>
                                        </p:attrNameLst>
                                      </p:cBhvr>
                                      <p:to>
                                        <p:strVal val="visible"/>
                                      </p:to>
                                    </p:set>
                                    <p:animEffect filter="fade" transition="in">
                                      <p:cBhvr>
                                        <p:cTn dur="500" id="34"/>
                                        <p:tgtEl>
                                          <p:spTgt spid="20"/>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fade" transition="in">
                                      <p:cBhvr>
                                        <p:cTn dur="500" id="37"/>
                                        <p:tgtEl>
                                          <p:spTgt spid="2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fade" transition="in">
                                      <p:cBhvr>
                                        <p:cTn dur="500" id="4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4"/>
      <p:bldP grpId="0" spid="17"/>
      <p:bldP grpId="0" spid="18"/>
      <p:bldP grpId="0" spid="19"/>
      <p:bldP grpId="0" spid="20"/>
      <p:bldP grpId="0" spid="21"/>
      <p:bldP grpId="0" spid="22"/>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矩形 66"/>
          <p:cNvSpPr/>
          <p:nvPr/>
        </p:nvSpPr>
        <p:spPr>
          <a:xfrm>
            <a:off x="4746912" y="797824"/>
            <a:ext cx="2672080" cy="518160"/>
          </a:xfrm>
          <a:prstGeom prst="rect">
            <a:avLst/>
          </a:prstGeom>
        </p:spPr>
        <p:txBody>
          <a:bodyPr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我是一个大标题</a:t>
            </a:r>
          </a:p>
        </p:txBody>
      </p:sp>
      <p:sp>
        <p:nvSpPr>
          <p:cNvPr id="68" name="文本框 67"/>
          <p:cNvSpPr txBox="1"/>
          <p:nvPr/>
        </p:nvSpPr>
        <p:spPr>
          <a:xfrm>
            <a:off x="3525040" y="1643398"/>
            <a:ext cx="5125505" cy="822960"/>
          </a:xfrm>
          <a:prstGeom prst="rect">
            <a:avLst/>
          </a:prstGeom>
          <a:noFill/>
        </p:spPr>
        <p:txBody>
          <a:bodyPr rtlCol="0" wrap="square">
            <a:spAutoFit/>
          </a:bodyPr>
          <a:lstStyle/>
          <a:p>
            <a:pPr>
              <a:lnSpc>
                <a:spcPct val="150000"/>
              </a:lnSpc>
            </a:pPr>
            <a:r>
              <a:rPr altLang="en-US" lang="zh-CN" sz="16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请输入你的内容；请输入你的内容；请输入你的内容；请输入你的内容；请输入你的内容；请输入你的内容；</a:t>
            </a:r>
          </a:p>
        </p:txBody>
      </p:sp>
      <p:pic>
        <p:nvPicPr>
          <p:cNvPr id="106" name="图片 105"/>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455931"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6" name="图片 55"/>
          <p:cNvPicPr>
            <a:picLocks noChangeAspect="1"/>
          </p:cNvPicPr>
          <p:nvPr/>
        </p:nvPicPr>
        <p:blipFill>
          <a:blip r:embed="rId3">
            <a:extLst>
              <a:ext uri="{28A0092B-C50C-407E-A947-70E740481C1C}">
                <a14:useLocalDpi/>
              </a:ext>
            </a:extLst>
          </a:blip>
          <a:srcRect b="48180" t="36618"/>
          <a:stretch>
            <a:fillRect/>
          </a:stretch>
        </p:blipFill>
        <p:spPr>
          <a:xfrm>
            <a:off x="2160690" y="3180799"/>
            <a:ext cx="695325" cy="612475"/>
          </a:xfrm>
          <a:prstGeom prst="rect">
            <a:avLst/>
          </a:prstGeom>
        </p:spPr>
      </p:pic>
      <p:sp>
        <p:nvSpPr>
          <p:cNvPr id="4" name="矩形 3"/>
          <p:cNvSpPr/>
          <p:nvPr/>
        </p:nvSpPr>
        <p:spPr>
          <a:xfrm>
            <a:off x="1838939" y="3839282"/>
            <a:ext cx="1325880" cy="365760"/>
          </a:xfrm>
          <a:prstGeom prst="rect">
            <a:avLst/>
          </a:prstGeom>
        </p:spPr>
        <p:txBody>
          <a:bodyPr wrap="none">
            <a:spAutoFit/>
          </a:bodyPr>
          <a:lstStyle/>
          <a:p>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这是小标题</a:t>
            </a:r>
          </a:p>
        </p:txBody>
      </p:sp>
      <p:sp>
        <p:nvSpPr>
          <p:cNvPr id="59" name="矩形 58"/>
          <p:cNvSpPr/>
          <p:nvPr/>
        </p:nvSpPr>
        <p:spPr>
          <a:xfrm>
            <a:off x="1556880" y="4262898"/>
            <a:ext cx="1902946" cy="822960"/>
          </a:xfrm>
          <a:prstGeom prst="rect">
            <a:avLst/>
          </a:prstGeom>
        </p:spPr>
        <p:txBody>
          <a:bodyPr wrap="square">
            <a:spAutoFit/>
          </a:bodyPr>
          <a:lstStyle/>
          <a:p>
            <a:r>
              <a:rPr altLang="en-US" lang="zh-CN" sz="12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这是一段描述这是一段描述这是一段描述这是一段描述这是一段描述这是一段描述</a:t>
            </a:r>
          </a:p>
        </p:txBody>
      </p:sp>
      <p:sp>
        <p:nvSpPr>
          <p:cNvPr id="62" name="矩形 61"/>
          <p:cNvSpPr/>
          <p:nvPr/>
        </p:nvSpPr>
        <p:spPr>
          <a:xfrm>
            <a:off x="3854136"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4237144" y="3839282"/>
            <a:ext cx="1325880" cy="365760"/>
          </a:xfrm>
          <a:prstGeom prst="rect">
            <a:avLst/>
          </a:prstGeom>
        </p:spPr>
        <p:txBody>
          <a:bodyPr wrap="none">
            <a:spAutoFit/>
          </a:bodyPr>
          <a:lstStyle/>
          <a:p>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这是小标题</a:t>
            </a:r>
          </a:p>
        </p:txBody>
      </p:sp>
      <p:sp>
        <p:nvSpPr>
          <p:cNvPr id="65" name="矩形 64"/>
          <p:cNvSpPr/>
          <p:nvPr/>
        </p:nvSpPr>
        <p:spPr>
          <a:xfrm>
            <a:off x="3955085" y="4262898"/>
            <a:ext cx="1902946" cy="822960"/>
          </a:xfrm>
          <a:prstGeom prst="rect">
            <a:avLst/>
          </a:prstGeom>
        </p:spPr>
        <p:txBody>
          <a:bodyPr wrap="square">
            <a:spAutoFit/>
          </a:bodyPr>
          <a:lstStyle/>
          <a:p>
            <a:r>
              <a:rPr altLang="en-US" lang="zh-CN" sz="12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这是一段描述这是一段描述这是一段描述这是一段描述这是一段描述这是一段描述</a:t>
            </a:r>
          </a:p>
        </p:txBody>
      </p:sp>
      <p:sp>
        <p:nvSpPr>
          <p:cNvPr id="72" name="矩形 71"/>
          <p:cNvSpPr/>
          <p:nvPr/>
        </p:nvSpPr>
        <p:spPr>
          <a:xfrm>
            <a:off x="6252341"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p:cNvSpPr/>
          <p:nvPr/>
        </p:nvSpPr>
        <p:spPr>
          <a:xfrm>
            <a:off x="6635350" y="3839282"/>
            <a:ext cx="1325880" cy="365760"/>
          </a:xfrm>
          <a:prstGeom prst="rect">
            <a:avLst/>
          </a:prstGeom>
        </p:spPr>
        <p:txBody>
          <a:bodyPr wrap="none">
            <a:spAutoFit/>
          </a:bodyPr>
          <a:lstStyle/>
          <a:p>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这是小标题</a:t>
            </a:r>
          </a:p>
        </p:txBody>
      </p:sp>
      <p:sp>
        <p:nvSpPr>
          <p:cNvPr id="86" name="矩形 85"/>
          <p:cNvSpPr/>
          <p:nvPr/>
        </p:nvSpPr>
        <p:spPr>
          <a:xfrm>
            <a:off x="6353290" y="4262898"/>
            <a:ext cx="1902946" cy="822960"/>
          </a:xfrm>
          <a:prstGeom prst="rect">
            <a:avLst/>
          </a:prstGeom>
        </p:spPr>
        <p:txBody>
          <a:bodyPr wrap="square">
            <a:spAutoFit/>
          </a:bodyPr>
          <a:lstStyle/>
          <a:p>
            <a:r>
              <a:rPr altLang="en-US" lang="zh-CN" sz="12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这是一段描述这是一段描述这是一段描述这是一段描述这是一段描述这是一段描述</a:t>
            </a:r>
          </a:p>
        </p:txBody>
      </p:sp>
      <p:sp>
        <p:nvSpPr>
          <p:cNvPr id="88" name="矩形 87"/>
          <p:cNvSpPr/>
          <p:nvPr/>
        </p:nvSpPr>
        <p:spPr>
          <a:xfrm>
            <a:off x="8650545"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矩形 106"/>
          <p:cNvSpPr/>
          <p:nvPr/>
        </p:nvSpPr>
        <p:spPr>
          <a:xfrm>
            <a:off x="9033554" y="3839282"/>
            <a:ext cx="1325880" cy="365760"/>
          </a:xfrm>
          <a:prstGeom prst="rect">
            <a:avLst/>
          </a:prstGeom>
        </p:spPr>
        <p:txBody>
          <a:bodyPr wrap="none">
            <a:spAutoFit/>
          </a:bodyPr>
          <a:lstStyle/>
          <a:p>
            <a:r>
              <a:rPr altLang="en-US" lang="zh-CN">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这是小标题</a:t>
            </a:r>
          </a:p>
        </p:txBody>
      </p:sp>
      <p:sp>
        <p:nvSpPr>
          <p:cNvPr id="108" name="矩形 107"/>
          <p:cNvSpPr/>
          <p:nvPr/>
        </p:nvSpPr>
        <p:spPr>
          <a:xfrm>
            <a:off x="8751493" y="4262898"/>
            <a:ext cx="1902946" cy="822960"/>
          </a:xfrm>
          <a:prstGeom prst="rect">
            <a:avLst/>
          </a:prstGeom>
        </p:spPr>
        <p:txBody>
          <a:bodyPr wrap="square">
            <a:spAutoFit/>
          </a:bodyPr>
          <a:lstStyle/>
          <a:p>
            <a:r>
              <a:rPr altLang="en-US" lang="zh-CN" sz="1200">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这是一段描述这是一段描述这是一段描述这是一段描述这是一段描述这是一段描述</a:t>
            </a:r>
          </a:p>
        </p:txBody>
      </p:sp>
      <p:pic>
        <p:nvPicPr>
          <p:cNvPr id="109" name="图片 108"/>
          <p:cNvPicPr>
            <a:picLocks noChangeAspect="1"/>
          </p:cNvPicPr>
          <p:nvPr/>
        </p:nvPicPr>
        <p:blipFill>
          <a:blip r:embed="rId3">
            <a:extLst>
              <a:ext uri="{28A0092B-C50C-407E-A947-70E740481C1C}">
                <a14:useLocalDpi/>
              </a:ext>
            </a:extLst>
          </a:blip>
          <a:srcRect b="31147" t="53604"/>
          <a:stretch>
            <a:fillRect/>
          </a:stretch>
        </p:blipFill>
        <p:spPr>
          <a:xfrm>
            <a:off x="4558895" y="3178912"/>
            <a:ext cx="695325" cy="614362"/>
          </a:xfrm>
          <a:prstGeom prst="rect">
            <a:avLst/>
          </a:prstGeom>
        </p:spPr>
      </p:pic>
      <p:pic>
        <p:nvPicPr>
          <p:cNvPr id="110" name="图片 109"/>
          <p:cNvPicPr>
            <a:picLocks noChangeAspect="1"/>
          </p:cNvPicPr>
          <p:nvPr/>
        </p:nvPicPr>
        <p:blipFill>
          <a:blip r:embed="rId3">
            <a:extLst>
              <a:ext uri="{28A0092B-C50C-407E-A947-70E740481C1C}">
                <a14:useLocalDpi/>
              </a:ext>
            </a:extLst>
          </a:blip>
          <a:srcRect b="15812" t="68427"/>
          <a:stretch>
            <a:fillRect/>
          </a:stretch>
        </p:blipFill>
        <p:spPr>
          <a:xfrm>
            <a:off x="6957101" y="3177141"/>
            <a:ext cx="695325" cy="634999"/>
          </a:xfrm>
          <a:prstGeom prst="rect">
            <a:avLst/>
          </a:prstGeom>
        </p:spPr>
      </p:pic>
      <p:pic>
        <p:nvPicPr>
          <p:cNvPr id="111" name="图片 110"/>
          <p:cNvPicPr>
            <a:picLocks noChangeAspect="1"/>
          </p:cNvPicPr>
          <p:nvPr/>
        </p:nvPicPr>
        <p:blipFill>
          <a:blip r:embed="rId3">
            <a:extLst>
              <a:ext uri="{28A0092B-C50C-407E-A947-70E740481C1C}">
                <a14:useLocalDpi/>
              </a:ext>
            </a:extLst>
          </a:blip>
          <a:srcRect b="-181" t="86154"/>
          <a:stretch>
            <a:fillRect/>
          </a:stretch>
        </p:blipFill>
        <p:spPr>
          <a:xfrm>
            <a:off x="9355304" y="3178291"/>
            <a:ext cx="695325" cy="565150"/>
          </a:xfrm>
          <a:prstGeom prst="rect">
            <a:avLst/>
          </a:prstGeom>
        </p:spPr>
      </p:pic>
    </p:spTree>
    <p:extLst>
      <p:ext uri="{BB962C8B-B14F-4D97-AF65-F5344CB8AC3E}">
        <p14:creationId val="124671515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id="7"/>
                                        <p:tgtEl>
                                          <p:spTgt spid="67"/>
                                        </p:tgtEl>
                                        <p:attrNameLst>
                                          <p:attrName>ppt_y</p:attrName>
                                        </p:attrNameLst>
                                      </p:cBhvr>
                                      <p:tavLst>
                                        <p:tav tm="0">
                                          <p:val>
                                            <p:strVal val="#ppt_y+#ppt_h*1.125000"/>
                                          </p:val>
                                        </p:tav>
                                        <p:tav tm="100000">
                                          <p:val>
                                            <p:strVal val="#ppt_y"/>
                                          </p:val>
                                        </p:tav>
                                      </p:tavLst>
                                    </p:anim>
                                    <p:animEffect filter="wipe(up)" transition="in">
                                      <p:cBhvr>
                                        <p:cTn dur="500" id="8"/>
                                        <p:tgtEl>
                                          <p:spTgt spid="67"/>
                                        </p:tgtEl>
                                      </p:cBhvr>
                                    </p:animEffect>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
                                        </p:tgtEl>
                                        <p:attrNameLst>
                                          <p:attrName>style.visibility</p:attrName>
                                        </p:attrNameLst>
                                      </p:cBhvr>
                                      <p:to>
                                        <p:strVal val="visible"/>
                                      </p:to>
                                    </p:set>
                                    <p:animEffect filter="wipe(up)" transition="in">
                                      <p:cBhvr>
                                        <p:cTn dur="500" id="12"/>
                                        <p:tgtEl>
                                          <p:spTgt spid="2"/>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68"/>
                                        </p:tgtEl>
                                        <p:attrNameLst>
                                          <p:attrName>style.visibility</p:attrName>
                                        </p:attrNameLst>
                                      </p:cBhvr>
                                      <p:to>
                                        <p:strVal val="visible"/>
                                      </p:to>
                                    </p:set>
                                    <p:animEffect filter="fade" transition="in">
                                      <p:cBhvr>
                                        <p:cTn dur="500" id="16"/>
                                        <p:tgtEl>
                                          <p:spTgt spid="68"/>
                                        </p:tgtEl>
                                      </p:cBhvr>
                                    </p:animEffect>
                                  </p:childTnLst>
                                </p:cTn>
                              </p:par>
                            </p:childTnLst>
                          </p:cTn>
                        </p:par>
                        <p:par>
                          <p:cTn fill="hold" id="17" nodeType="afterGroup">
                            <p:stCondLst>
                              <p:cond delay="1500"/>
                            </p:stCondLst>
                            <p:childTnLst>
                              <p:par>
                                <p:cTn fill="hold" grpId="0" id="18" nodeType="after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par>
                                <p:cTn fill="hold" id="23" nodeType="withEffect" presetClass="entr" presetID="53" presetSubtype="0">
                                  <p:stCondLst>
                                    <p:cond delay="0"/>
                                  </p:stCondLst>
                                  <p:childTnLst>
                                    <p:set>
                                      <p:cBhvr>
                                        <p:cTn dur="1" fill="hold" id="24">
                                          <p:stCondLst>
                                            <p:cond delay="0"/>
                                          </p:stCondLst>
                                        </p:cTn>
                                        <p:tgtEl>
                                          <p:spTgt spid="56"/>
                                        </p:tgtEl>
                                        <p:attrNameLst>
                                          <p:attrName>style.visibility</p:attrName>
                                        </p:attrNameLst>
                                      </p:cBhvr>
                                      <p:to>
                                        <p:strVal val="visible"/>
                                      </p:to>
                                    </p:set>
                                    <p:anim calcmode="lin" valueType="num">
                                      <p:cBhvr>
                                        <p:cTn dur="500" fill="hold" id="25"/>
                                        <p:tgtEl>
                                          <p:spTgt spid="56"/>
                                        </p:tgtEl>
                                        <p:attrNameLst>
                                          <p:attrName>ppt_w</p:attrName>
                                        </p:attrNameLst>
                                      </p:cBhvr>
                                      <p:tavLst>
                                        <p:tav tm="0">
                                          <p:val>
                                            <p:fltVal val="0"/>
                                          </p:val>
                                        </p:tav>
                                        <p:tav tm="100000">
                                          <p:val>
                                            <p:strVal val="#ppt_w"/>
                                          </p:val>
                                        </p:tav>
                                      </p:tavLst>
                                    </p:anim>
                                    <p:anim calcmode="lin" valueType="num">
                                      <p:cBhvr>
                                        <p:cTn dur="500" fill="hold" id="26"/>
                                        <p:tgtEl>
                                          <p:spTgt spid="56"/>
                                        </p:tgtEl>
                                        <p:attrNameLst>
                                          <p:attrName>ppt_h</p:attrName>
                                        </p:attrNameLst>
                                      </p:cBhvr>
                                      <p:tavLst>
                                        <p:tav tm="0">
                                          <p:val>
                                            <p:fltVal val="0"/>
                                          </p:val>
                                        </p:tav>
                                        <p:tav tm="100000">
                                          <p:val>
                                            <p:strVal val="#ppt_h"/>
                                          </p:val>
                                        </p:tav>
                                      </p:tavLst>
                                    </p:anim>
                                    <p:animEffect filter="fade" transition="in">
                                      <p:cBhvr>
                                        <p:cTn dur="500" id="27"/>
                                        <p:tgtEl>
                                          <p:spTgt spid="56"/>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500" fill="hold" id="30"/>
                                        <p:tgtEl>
                                          <p:spTgt spid="4"/>
                                        </p:tgtEl>
                                        <p:attrNameLst>
                                          <p:attrName>ppt_w</p:attrName>
                                        </p:attrNameLst>
                                      </p:cBhvr>
                                      <p:tavLst>
                                        <p:tav tm="0">
                                          <p:val>
                                            <p:fltVal val="0"/>
                                          </p:val>
                                        </p:tav>
                                        <p:tav tm="100000">
                                          <p:val>
                                            <p:strVal val="#ppt_w"/>
                                          </p:val>
                                        </p:tav>
                                      </p:tavLst>
                                    </p:anim>
                                    <p:anim calcmode="lin" valueType="num">
                                      <p:cBhvr>
                                        <p:cTn dur="500" fill="hold" id="31"/>
                                        <p:tgtEl>
                                          <p:spTgt spid="4"/>
                                        </p:tgtEl>
                                        <p:attrNameLst>
                                          <p:attrName>ppt_h</p:attrName>
                                        </p:attrNameLst>
                                      </p:cBhvr>
                                      <p:tavLst>
                                        <p:tav tm="0">
                                          <p:val>
                                            <p:fltVal val="0"/>
                                          </p:val>
                                        </p:tav>
                                        <p:tav tm="100000">
                                          <p:val>
                                            <p:strVal val="#ppt_h"/>
                                          </p:val>
                                        </p:tav>
                                      </p:tavLst>
                                    </p:anim>
                                    <p:animEffect filter="fade" transition="in">
                                      <p:cBhvr>
                                        <p:cTn dur="500" id="32"/>
                                        <p:tgtEl>
                                          <p:spTgt spid="4"/>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59"/>
                                        </p:tgtEl>
                                        <p:attrNameLst>
                                          <p:attrName>style.visibility</p:attrName>
                                        </p:attrNameLst>
                                      </p:cBhvr>
                                      <p:to>
                                        <p:strVal val="visible"/>
                                      </p:to>
                                    </p:set>
                                    <p:anim calcmode="lin" valueType="num">
                                      <p:cBhvr>
                                        <p:cTn dur="500" fill="hold" id="35"/>
                                        <p:tgtEl>
                                          <p:spTgt spid="59"/>
                                        </p:tgtEl>
                                        <p:attrNameLst>
                                          <p:attrName>ppt_w</p:attrName>
                                        </p:attrNameLst>
                                      </p:cBhvr>
                                      <p:tavLst>
                                        <p:tav tm="0">
                                          <p:val>
                                            <p:fltVal val="0"/>
                                          </p:val>
                                        </p:tav>
                                        <p:tav tm="100000">
                                          <p:val>
                                            <p:strVal val="#ppt_w"/>
                                          </p:val>
                                        </p:tav>
                                      </p:tavLst>
                                    </p:anim>
                                    <p:anim calcmode="lin" valueType="num">
                                      <p:cBhvr>
                                        <p:cTn dur="500" fill="hold" id="36"/>
                                        <p:tgtEl>
                                          <p:spTgt spid="59"/>
                                        </p:tgtEl>
                                        <p:attrNameLst>
                                          <p:attrName>ppt_h</p:attrName>
                                        </p:attrNameLst>
                                      </p:cBhvr>
                                      <p:tavLst>
                                        <p:tav tm="0">
                                          <p:val>
                                            <p:fltVal val="0"/>
                                          </p:val>
                                        </p:tav>
                                        <p:tav tm="100000">
                                          <p:val>
                                            <p:strVal val="#ppt_h"/>
                                          </p:val>
                                        </p:tav>
                                      </p:tavLst>
                                    </p:anim>
                                    <p:animEffect filter="fade" transition="in">
                                      <p:cBhvr>
                                        <p:cTn dur="500" id="37"/>
                                        <p:tgtEl>
                                          <p:spTgt spid="59"/>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62"/>
                                        </p:tgtEl>
                                        <p:attrNameLst>
                                          <p:attrName>style.visibility</p:attrName>
                                        </p:attrNameLst>
                                      </p:cBhvr>
                                      <p:to>
                                        <p:strVal val="visible"/>
                                      </p:to>
                                    </p:set>
                                    <p:anim calcmode="lin" valueType="num">
                                      <p:cBhvr>
                                        <p:cTn dur="500" fill="hold" id="40"/>
                                        <p:tgtEl>
                                          <p:spTgt spid="62"/>
                                        </p:tgtEl>
                                        <p:attrNameLst>
                                          <p:attrName>ppt_w</p:attrName>
                                        </p:attrNameLst>
                                      </p:cBhvr>
                                      <p:tavLst>
                                        <p:tav tm="0">
                                          <p:val>
                                            <p:fltVal val="0"/>
                                          </p:val>
                                        </p:tav>
                                        <p:tav tm="100000">
                                          <p:val>
                                            <p:strVal val="#ppt_w"/>
                                          </p:val>
                                        </p:tav>
                                      </p:tavLst>
                                    </p:anim>
                                    <p:anim calcmode="lin" valueType="num">
                                      <p:cBhvr>
                                        <p:cTn dur="500" fill="hold" id="41"/>
                                        <p:tgtEl>
                                          <p:spTgt spid="62"/>
                                        </p:tgtEl>
                                        <p:attrNameLst>
                                          <p:attrName>ppt_h</p:attrName>
                                        </p:attrNameLst>
                                      </p:cBhvr>
                                      <p:tavLst>
                                        <p:tav tm="0">
                                          <p:val>
                                            <p:fltVal val="0"/>
                                          </p:val>
                                        </p:tav>
                                        <p:tav tm="100000">
                                          <p:val>
                                            <p:strVal val="#ppt_h"/>
                                          </p:val>
                                        </p:tav>
                                      </p:tavLst>
                                    </p:anim>
                                    <p:animEffect filter="fade" transition="in">
                                      <p:cBhvr>
                                        <p:cTn dur="500" id="42"/>
                                        <p:tgtEl>
                                          <p:spTgt spid="62"/>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64"/>
                                        </p:tgtEl>
                                        <p:attrNameLst>
                                          <p:attrName>style.visibility</p:attrName>
                                        </p:attrNameLst>
                                      </p:cBhvr>
                                      <p:to>
                                        <p:strVal val="visible"/>
                                      </p:to>
                                    </p:set>
                                    <p:anim calcmode="lin" valueType="num">
                                      <p:cBhvr>
                                        <p:cTn dur="500" fill="hold" id="45"/>
                                        <p:tgtEl>
                                          <p:spTgt spid="64"/>
                                        </p:tgtEl>
                                        <p:attrNameLst>
                                          <p:attrName>ppt_w</p:attrName>
                                        </p:attrNameLst>
                                      </p:cBhvr>
                                      <p:tavLst>
                                        <p:tav tm="0">
                                          <p:val>
                                            <p:fltVal val="0"/>
                                          </p:val>
                                        </p:tav>
                                        <p:tav tm="100000">
                                          <p:val>
                                            <p:strVal val="#ppt_w"/>
                                          </p:val>
                                        </p:tav>
                                      </p:tavLst>
                                    </p:anim>
                                    <p:anim calcmode="lin" valueType="num">
                                      <p:cBhvr>
                                        <p:cTn dur="500" fill="hold" id="46"/>
                                        <p:tgtEl>
                                          <p:spTgt spid="64"/>
                                        </p:tgtEl>
                                        <p:attrNameLst>
                                          <p:attrName>ppt_h</p:attrName>
                                        </p:attrNameLst>
                                      </p:cBhvr>
                                      <p:tavLst>
                                        <p:tav tm="0">
                                          <p:val>
                                            <p:fltVal val="0"/>
                                          </p:val>
                                        </p:tav>
                                        <p:tav tm="100000">
                                          <p:val>
                                            <p:strVal val="#ppt_h"/>
                                          </p:val>
                                        </p:tav>
                                      </p:tavLst>
                                    </p:anim>
                                    <p:animEffect filter="fade" transition="in">
                                      <p:cBhvr>
                                        <p:cTn dur="500" id="47"/>
                                        <p:tgtEl>
                                          <p:spTgt spid="64"/>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65"/>
                                        </p:tgtEl>
                                        <p:attrNameLst>
                                          <p:attrName>style.visibility</p:attrName>
                                        </p:attrNameLst>
                                      </p:cBhvr>
                                      <p:to>
                                        <p:strVal val="visible"/>
                                      </p:to>
                                    </p:set>
                                    <p:anim calcmode="lin" valueType="num">
                                      <p:cBhvr>
                                        <p:cTn dur="500" fill="hold" id="50"/>
                                        <p:tgtEl>
                                          <p:spTgt spid="65"/>
                                        </p:tgtEl>
                                        <p:attrNameLst>
                                          <p:attrName>ppt_w</p:attrName>
                                        </p:attrNameLst>
                                      </p:cBhvr>
                                      <p:tavLst>
                                        <p:tav tm="0">
                                          <p:val>
                                            <p:fltVal val="0"/>
                                          </p:val>
                                        </p:tav>
                                        <p:tav tm="100000">
                                          <p:val>
                                            <p:strVal val="#ppt_w"/>
                                          </p:val>
                                        </p:tav>
                                      </p:tavLst>
                                    </p:anim>
                                    <p:anim calcmode="lin" valueType="num">
                                      <p:cBhvr>
                                        <p:cTn dur="500" fill="hold" id="51"/>
                                        <p:tgtEl>
                                          <p:spTgt spid="65"/>
                                        </p:tgtEl>
                                        <p:attrNameLst>
                                          <p:attrName>ppt_h</p:attrName>
                                        </p:attrNameLst>
                                      </p:cBhvr>
                                      <p:tavLst>
                                        <p:tav tm="0">
                                          <p:val>
                                            <p:fltVal val="0"/>
                                          </p:val>
                                        </p:tav>
                                        <p:tav tm="100000">
                                          <p:val>
                                            <p:strVal val="#ppt_h"/>
                                          </p:val>
                                        </p:tav>
                                      </p:tavLst>
                                    </p:anim>
                                    <p:animEffect filter="fade" transition="in">
                                      <p:cBhvr>
                                        <p:cTn dur="500" id="52"/>
                                        <p:tgtEl>
                                          <p:spTgt spid="65"/>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72"/>
                                        </p:tgtEl>
                                        <p:attrNameLst>
                                          <p:attrName>style.visibility</p:attrName>
                                        </p:attrNameLst>
                                      </p:cBhvr>
                                      <p:to>
                                        <p:strVal val="visible"/>
                                      </p:to>
                                    </p:set>
                                    <p:anim calcmode="lin" valueType="num">
                                      <p:cBhvr>
                                        <p:cTn dur="500" fill="hold" id="55"/>
                                        <p:tgtEl>
                                          <p:spTgt spid="72"/>
                                        </p:tgtEl>
                                        <p:attrNameLst>
                                          <p:attrName>ppt_w</p:attrName>
                                        </p:attrNameLst>
                                      </p:cBhvr>
                                      <p:tavLst>
                                        <p:tav tm="0">
                                          <p:val>
                                            <p:fltVal val="0"/>
                                          </p:val>
                                        </p:tav>
                                        <p:tav tm="100000">
                                          <p:val>
                                            <p:strVal val="#ppt_w"/>
                                          </p:val>
                                        </p:tav>
                                      </p:tavLst>
                                    </p:anim>
                                    <p:anim calcmode="lin" valueType="num">
                                      <p:cBhvr>
                                        <p:cTn dur="500" fill="hold" id="56"/>
                                        <p:tgtEl>
                                          <p:spTgt spid="72"/>
                                        </p:tgtEl>
                                        <p:attrNameLst>
                                          <p:attrName>ppt_h</p:attrName>
                                        </p:attrNameLst>
                                      </p:cBhvr>
                                      <p:tavLst>
                                        <p:tav tm="0">
                                          <p:val>
                                            <p:fltVal val="0"/>
                                          </p:val>
                                        </p:tav>
                                        <p:tav tm="100000">
                                          <p:val>
                                            <p:strVal val="#ppt_h"/>
                                          </p:val>
                                        </p:tav>
                                      </p:tavLst>
                                    </p:anim>
                                    <p:animEffect filter="fade" transition="in">
                                      <p:cBhvr>
                                        <p:cTn dur="500" id="57"/>
                                        <p:tgtEl>
                                          <p:spTgt spid="72"/>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75"/>
                                        </p:tgtEl>
                                        <p:attrNameLst>
                                          <p:attrName>style.visibility</p:attrName>
                                        </p:attrNameLst>
                                      </p:cBhvr>
                                      <p:to>
                                        <p:strVal val="visible"/>
                                      </p:to>
                                    </p:set>
                                    <p:anim calcmode="lin" valueType="num">
                                      <p:cBhvr>
                                        <p:cTn dur="500" fill="hold" id="60"/>
                                        <p:tgtEl>
                                          <p:spTgt spid="75"/>
                                        </p:tgtEl>
                                        <p:attrNameLst>
                                          <p:attrName>ppt_w</p:attrName>
                                        </p:attrNameLst>
                                      </p:cBhvr>
                                      <p:tavLst>
                                        <p:tav tm="0">
                                          <p:val>
                                            <p:fltVal val="0"/>
                                          </p:val>
                                        </p:tav>
                                        <p:tav tm="100000">
                                          <p:val>
                                            <p:strVal val="#ppt_w"/>
                                          </p:val>
                                        </p:tav>
                                      </p:tavLst>
                                    </p:anim>
                                    <p:anim calcmode="lin" valueType="num">
                                      <p:cBhvr>
                                        <p:cTn dur="500" fill="hold" id="61"/>
                                        <p:tgtEl>
                                          <p:spTgt spid="75"/>
                                        </p:tgtEl>
                                        <p:attrNameLst>
                                          <p:attrName>ppt_h</p:attrName>
                                        </p:attrNameLst>
                                      </p:cBhvr>
                                      <p:tavLst>
                                        <p:tav tm="0">
                                          <p:val>
                                            <p:fltVal val="0"/>
                                          </p:val>
                                        </p:tav>
                                        <p:tav tm="100000">
                                          <p:val>
                                            <p:strVal val="#ppt_h"/>
                                          </p:val>
                                        </p:tav>
                                      </p:tavLst>
                                    </p:anim>
                                    <p:animEffect filter="fade" transition="in">
                                      <p:cBhvr>
                                        <p:cTn dur="500" id="62"/>
                                        <p:tgtEl>
                                          <p:spTgt spid="75"/>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86"/>
                                        </p:tgtEl>
                                        <p:attrNameLst>
                                          <p:attrName>style.visibility</p:attrName>
                                        </p:attrNameLst>
                                      </p:cBhvr>
                                      <p:to>
                                        <p:strVal val="visible"/>
                                      </p:to>
                                    </p:set>
                                    <p:anim calcmode="lin" valueType="num">
                                      <p:cBhvr>
                                        <p:cTn dur="500" fill="hold" id="65"/>
                                        <p:tgtEl>
                                          <p:spTgt spid="86"/>
                                        </p:tgtEl>
                                        <p:attrNameLst>
                                          <p:attrName>ppt_w</p:attrName>
                                        </p:attrNameLst>
                                      </p:cBhvr>
                                      <p:tavLst>
                                        <p:tav tm="0">
                                          <p:val>
                                            <p:fltVal val="0"/>
                                          </p:val>
                                        </p:tav>
                                        <p:tav tm="100000">
                                          <p:val>
                                            <p:strVal val="#ppt_w"/>
                                          </p:val>
                                        </p:tav>
                                      </p:tavLst>
                                    </p:anim>
                                    <p:anim calcmode="lin" valueType="num">
                                      <p:cBhvr>
                                        <p:cTn dur="500" fill="hold" id="66"/>
                                        <p:tgtEl>
                                          <p:spTgt spid="86"/>
                                        </p:tgtEl>
                                        <p:attrNameLst>
                                          <p:attrName>ppt_h</p:attrName>
                                        </p:attrNameLst>
                                      </p:cBhvr>
                                      <p:tavLst>
                                        <p:tav tm="0">
                                          <p:val>
                                            <p:fltVal val="0"/>
                                          </p:val>
                                        </p:tav>
                                        <p:tav tm="100000">
                                          <p:val>
                                            <p:strVal val="#ppt_h"/>
                                          </p:val>
                                        </p:tav>
                                      </p:tavLst>
                                    </p:anim>
                                    <p:animEffect filter="fade" transition="in">
                                      <p:cBhvr>
                                        <p:cTn dur="500" id="67"/>
                                        <p:tgtEl>
                                          <p:spTgt spid="86"/>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88"/>
                                        </p:tgtEl>
                                        <p:attrNameLst>
                                          <p:attrName>style.visibility</p:attrName>
                                        </p:attrNameLst>
                                      </p:cBhvr>
                                      <p:to>
                                        <p:strVal val="visible"/>
                                      </p:to>
                                    </p:set>
                                    <p:anim calcmode="lin" valueType="num">
                                      <p:cBhvr>
                                        <p:cTn dur="500" fill="hold" id="70"/>
                                        <p:tgtEl>
                                          <p:spTgt spid="88"/>
                                        </p:tgtEl>
                                        <p:attrNameLst>
                                          <p:attrName>ppt_w</p:attrName>
                                        </p:attrNameLst>
                                      </p:cBhvr>
                                      <p:tavLst>
                                        <p:tav tm="0">
                                          <p:val>
                                            <p:fltVal val="0"/>
                                          </p:val>
                                        </p:tav>
                                        <p:tav tm="100000">
                                          <p:val>
                                            <p:strVal val="#ppt_w"/>
                                          </p:val>
                                        </p:tav>
                                      </p:tavLst>
                                    </p:anim>
                                    <p:anim calcmode="lin" valueType="num">
                                      <p:cBhvr>
                                        <p:cTn dur="500" fill="hold" id="71"/>
                                        <p:tgtEl>
                                          <p:spTgt spid="88"/>
                                        </p:tgtEl>
                                        <p:attrNameLst>
                                          <p:attrName>ppt_h</p:attrName>
                                        </p:attrNameLst>
                                      </p:cBhvr>
                                      <p:tavLst>
                                        <p:tav tm="0">
                                          <p:val>
                                            <p:fltVal val="0"/>
                                          </p:val>
                                        </p:tav>
                                        <p:tav tm="100000">
                                          <p:val>
                                            <p:strVal val="#ppt_h"/>
                                          </p:val>
                                        </p:tav>
                                      </p:tavLst>
                                    </p:anim>
                                    <p:animEffect filter="fade" transition="in">
                                      <p:cBhvr>
                                        <p:cTn dur="500" id="72"/>
                                        <p:tgtEl>
                                          <p:spTgt spid="88"/>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107"/>
                                        </p:tgtEl>
                                        <p:attrNameLst>
                                          <p:attrName>style.visibility</p:attrName>
                                        </p:attrNameLst>
                                      </p:cBhvr>
                                      <p:to>
                                        <p:strVal val="visible"/>
                                      </p:to>
                                    </p:set>
                                    <p:anim calcmode="lin" valueType="num">
                                      <p:cBhvr>
                                        <p:cTn dur="500" fill="hold" id="75"/>
                                        <p:tgtEl>
                                          <p:spTgt spid="107"/>
                                        </p:tgtEl>
                                        <p:attrNameLst>
                                          <p:attrName>ppt_w</p:attrName>
                                        </p:attrNameLst>
                                      </p:cBhvr>
                                      <p:tavLst>
                                        <p:tav tm="0">
                                          <p:val>
                                            <p:fltVal val="0"/>
                                          </p:val>
                                        </p:tav>
                                        <p:tav tm="100000">
                                          <p:val>
                                            <p:strVal val="#ppt_w"/>
                                          </p:val>
                                        </p:tav>
                                      </p:tavLst>
                                    </p:anim>
                                    <p:anim calcmode="lin" valueType="num">
                                      <p:cBhvr>
                                        <p:cTn dur="500" fill="hold" id="76"/>
                                        <p:tgtEl>
                                          <p:spTgt spid="107"/>
                                        </p:tgtEl>
                                        <p:attrNameLst>
                                          <p:attrName>ppt_h</p:attrName>
                                        </p:attrNameLst>
                                      </p:cBhvr>
                                      <p:tavLst>
                                        <p:tav tm="0">
                                          <p:val>
                                            <p:fltVal val="0"/>
                                          </p:val>
                                        </p:tav>
                                        <p:tav tm="100000">
                                          <p:val>
                                            <p:strVal val="#ppt_h"/>
                                          </p:val>
                                        </p:tav>
                                      </p:tavLst>
                                    </p:anim>
                                    <p:animEffect filter="fade" transition="in">
                                      <p:cBhvr>
                                        <p:cTn dur="500" id="77"/>
                                        <p:tgtEl>
                                          <p:spTgt spid="107"/>
                                        </p:tgtEl>
                                      </p:cBhvr>
                                    </p:animEffect>
                                  </p:childTnLst>
                                </p:cTn>
                              </p:par>
                              <p:par>
                                <p:cTn fill="hold" grpId="0" id="78" nodeType="withEffect" presetClass="entr" presetID="53" presetSubtype="0">
                                  <p:stCondLst>
                                    <p:cond delay="0"/>
                                  </p:stCondLst>
                                  <p:childTnLst>
                                    <p:set>
                                      <p:cBhvr>
                                        <p:cTn dur="1" fill="hold" id="79">
                                          <p:stCondLst>
                                            <p:cond delay="0"/>
                                          </p:stCondLst>
                                        </p:cTn>
                                        <p:tgtEl>
                                          <p:spTgt spid="108"/>
                                        </p:tgtEl>
                                        <p:attrNameLst>
                                          <p:attrName>style.visibility</p:attrName>
                                        </p:attrNameLst>
                                      </p:cBhvr>
                                      <p:to>
                                        <p:strVal val="visible"/>
                                      </p:to>
                                    </p:set>
                                    <p:anim calcmode="lin" valueType="num">
                                      <p:cBhvr>
                                        <p:cTn dur="500" fill="hold" id="80"/>
                                        <p:tgtEl>
                                          <p:spTgt spid="108"/>
                                        </p:tgtEl>
                                        <p:attrNameLst>
                                          <p:attrName>ppt_w</p:attrName>
                                        </p:attrNameLst>
                                      </p:cBhvr>
                                      <p:tavLst>
                                        <p:tav tm="0">
                                          <p:val>
                                            <p:fltVal val="0"/>
                                          </p:val>
                                        </p:tav>
                                        <p:tav tm="100000">
                                          <p:val>
                                            <p:strVal val="#ppt_w"/>
                                          </p:val>
                                        </p:tav>
                                      </p:tavLst>
                                    </p:anim>
                                    <p:anim calcmode="lin" valueType="num">
                                      <p:cBhvr>
                                        <p:cTn dur="500" fill="hold" id="81"/>
                                        <p:tgtEl>
                                          <p:spTgt spid="108"/>
                                        </p:tgtEl>
                                        <p:attrNameLst>
                                          <p:attrName>ppt_h</p:attrName>
                                        </p:attrNameLst>
                                      </p:cBhvr>
                                      <p:tavLst>
                                        <p:tav tm="0">
                                          <p:val>
                                            <p:fltVal val="0"/>
                                          </p:val>
                                        </p:tav>
                                        <p:tav tm="100000">
                                          <p:val>
                                            <p:strVal val="#ppt_h"/>
                                          </p:val>
                                        </p:tav>
                                      </p:tavLst>
                                    </p:anim>
                                    <p:animEffect filter="fade" transition="in">
                                      <p:cBhvr>
                                        <p:cTn dur="500" id="82"/>
                                        <p:tgtEl>
                                          <p:spTgt spid="108"/>
                                        </p:tgtEl>
                                      </p:cBhvr>
                                    </p:animEffect>
                                  </p:childTnLst>
                                </p:cTn>
                              </p:par>
                              <p:par>
                                <p:cTn fill="hold" id="83" nodeType="withEffect" presetClass="entr" presetID="53" presetSubtype="0">
                                  <p:stCondLst>
                                    <p:cond delay="0"/>
                                  </p:stCondLst>
                                  <p:childTnLst>
                                    <p:set>
                                      <p:cBhvr>
                                        <p:cTn dur="1" fill="hold" id="84">
                                          <p:stCondLst>
                                            <p:cond delay="0"/>
                                          </p:stCondLst>
                                        </p:cTn>
                                        <p:tgtEl>
                                          <p:spTgt spid="109"/>
                                        </p:tgtEl>
                                        <p:attrNameLst>
                                          <p:attrName>style.visibility</p:attrName>
                                        </p:attrNameLst>
                                      </p:cBhvr>
                                      <p:to>
                                        <p:strVal val="visible"/>
                                      </p:to>
                                    </p:set>
                                    <p:anim calcmode="lin" valueType="num">
                                      <p:cBhvr>
                                        <p:cTn dur="500" fill="hold" id="85"/>
                                        <p:tgtEl>
                                          <p:spTgt spid="109"/>
                                        </p:tgtEl>
                                        <p:attrNameLst>
                                          <p:attrName>ppt_w</p:attrName>
                                        </p:attrNameLst>
                                      </p:cBhvr>
                                      <p:tavLst>
                                        <p:tav tm="0">
                                          <p:val>
                                            <p:fltVal val="0"/>
                                          </p:val>
                                        </p:tav>
                                        <p:tav tm="100000">
                                          <p:val>
                                            <p:strVal val="#ppt_w"/>
                                          </p:val>
                                        </p:tav>
                                      </p:tavLst>
                                    </p:anim>
                                    <p:anim calcmode="lin" valueType="num">
                                      <p:cBhvr>
                                        <p:cTn dur="500" fill="hold" id="86"/>
                                        <p:tgtEl>
                                          <p:spTgt spid="109"/>
                                        </p:tgtEl>
                                        <p:attrNameLst>
                                          <p:attrName>ppt_h</p:attrName>
                                        </p:attrNameLst>
                                      </p:cBhvr>
                                      <p:tavLst>
                                        <p:tav tm="0">
                                          <p:val>
                                            <p:fltVal val="0"/>
                                          </p:val>
                                        </p:tav>
                                        <p:tav tm="100000">
                                          <p:val>
                                            <p:strVal val="#ppt_h"/>
                                          </p:val>
                                        </p:tav>
                                      </p:tavLst>
                                    </p:anim>
                                    <p:animEffect filter="fade" transition="in">
                                      <p:cBhvr>
                                        <p:cTn dur="500" id="87"/>
                                        <p:tgtEl>
                                          <p:spTgt spid="109"/>
                                        </p:tgtEl>
                                      </p:cBhvr>
                                    </p:animEffect>
                                  </p:childTnLst>
                                </p:cTn>
                              </p:par>
                              <p:par>
                                <p:cTn fill="hold" id="88" nodeType="withEffect" presetClass="entr" presetID="53" presetSubtype="0">
                                  <p:stCondLst>
                                    <p:cond delay="0"/>
                                  </p:stCondLst>
                                  <p:childTnLst>
                                    <p:set>
                                      <p:cBhvr>
                                        <p:cTn dur="1" fill="hold" id="89">
                                          <p:stCondLst>
                                            <p:cond delay="0"/>
                                          </p:stCondLst>
                                        </p:cTn>
                                        <p:tgtEl>
                                          <p:spTgt spid="110"/>
                                        </p:tgtEl>
                                        <p:attrNameLst>
                                          <p:attrName>style.visibility</p:attrName>
                                        </p:attrNameLst>
                                      </p:cBhvr>
                                      <p:to>
                                        <p:strVal val="visible"/>
                                      </p:to>
                                    </p:set>
                                    <p:anim calcmode="lin" valueType="num">
                                      <p:cBhvr>
                                        <p:cTn dur="500" fill="hold" id="90"/>
                                        <p:tgtEl>
                                          <p:spTgt spid="110"/>
                                        </p:tgtEl>
                                        <p:attrNameLst>
                                          <p:attrName>ppt_w</p:attrName>
                                        </p:attrNameLst>
                                      </p:cBhvr>
                                      <p:tavLst>
                                        <p:tav tm="0">
                                          <p:val>
                                            <p:fltVal val="0"/>
                                          </p:val>
                                        </p:tav>
                                        <p:tav tm="100000">
                                          <p:val>
                                            <p:strVal val="#ppt_w"/>
                                          </p:val>
                                        </p:tav>
                                      </p:tavLst>
                                    </p:anim>
                                    <p:anim calcmode="lin" valueType="num">
                                      <p:cBhvr>
                                        <p:cTn dur="500" fill="hold" id="91"/>
                                        <p:tgtEl>
                                          <p:spTgt spid="110"/>
                                        </p:tgtEl>
                                        <p:attrNameLst>
                                          <p:attrName>ppt_h</p:attrName>
                                        </p:attrNameLst>
                                      </p:cBhvr>
                                      <p:tavLst>
                                        <p:tav tm="0">
                                          <p:val>
                                            <p:fltVal val="0"/>
                                          </p:val>
                                        </p:tav>
                                        <p:tav tm="100000">
                                          <p:val>
                                            <p:strVal val="#ppt_h"/>
                                          </p:val>
                                        </p:tav>
                                      </p:tavLst>
                                    </p:anim>
                                    <p:animEffect filter="fade" transition="in">
                                      <p:cBhvr>
                                        <p:cTn dur="500" id="92"/>
                                        <p:tgtEl>
                                          <p:spTgt spid="110"/>
                                        </p:tgtEl>
                                      </p:cBhvr>
                                    </p:animEffect>
                                  </p:childTnLst>
                                </p:cTn>
                              </p:par>
                              <p:par>
                                <p:cTn fill="hold" id="93" nodeType="withEffect" presetClass="entr" presetID="53" presetSubtype="0">
                                  <p:stCondLst>
                                    <p:cond delay="0"/>
                                  </p:stCondLst>
                                  <p:childTnLst>
                                    <p:set>
                                      <p:cBhvr>
                                        <p:cTn dur="1" fill="hold" id="94">
                                          <p:stCondLst>
                                            <p:cond delay="0"/>
                                          </p:stCondLst>
                                        </p:cTn>
                                        <p:tgtEl>
                                          <p:spTgt spid="111"/>
                                        </p:tgtEl>
                                        <p:attrNameLst>
                                          <p:attrName>style.visibility</p:attrName>
                                        </p:attrNameLst>
                                      </p:cBhvr>
                                      <p:to>
                                        <p:strVal val="visible"/>
                                      </p:to>
                                    </p:set>
                                    <p:anim calcmode="lin" valueType="num">
                                      <p:cBhvr>
                                        <p:cTn dur="500" fill="hold" id="95"/>
                                        <p:tgtEl>
                                          <p:spTgt spid="111"/>
                                        </p:tgtEl>
                                        <p:attrNameLst>
                                          <p:attrName>ppt_w</p:attrName>
                                        </p:attrNameLst>
                                      </p:cBhvr>
                                      <p:tavLst>
                                        <p:tav tm="0">
                                          <p:val>
                                            <p:fltVal val="0"/>
                                          </p:val>
                                        </p:tav>
                                        <p:tav tm="100000">
                                          <p:val>
                                            <p:strVal val="#ppt_w"/>
                                          </p:val>
                                        </p:tav>
                                      </p:tavLst>
                                    </p:anim>
                                    <p:anim calcmode="lin" valueType="num">
                                      <p:cBhvr>
                                        <p:cTn dur="500" fill="hold" id="96"/>
                                        <p:tgtEl>
                                          <p:spTgt spid="111"/>
                                        </p:tgtEl>
                                        <p:attrNameLst>
                                          <p:attrName>ppt_h</p:attrName>
                                        </p:attrNameLst>
                                      </p:cBhvr>
                                      <p:tavLst>
                                        <p:tav tm="0">
                                          <p:val>
                                            <p:fltVal val="0"/>
                                          </p:val>
                                        </p:tav>
                                        <p:tav tm="100000">
                                          <p:val>
                                            <p:strVal val="#ppt_h"/>
                                          </p:val>
                                        </p:tav>
                                      </p:tavLst>
                                    </p:anim>
                                    <p:animEffect filter="fade" transition="in">
                                      <p:cBhvr>
                                        <p:cTn dur="500" id="97"/>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2"/>
      <p:bldP grpId="0" spid="3"/>
      <p:bldP grpId="0" spid="4"/>
      <p:bldP grpId="0" spid="59"/>
      <p:bldP grpId="0" spid="62"/>
      <p:bldP grpId="0" spid="64"/>
      <p:bldP grpId="0" spid="65"/>
      <p:bldP grpId="0" spid="72"/>
      <p:bldP grpId="0" spid="75"/>
      <p:bldP grpId="0" spid="86"/>
      <p:bldP grpId="0" spid="88"/>
      <p:bldP grpId="0" spid="107"/>
      <p:bldP grpId="0" spid="10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4254500"/>
            <a:ext cx="12192000" cy="2603500"/>
          </a:xfrm>
          <a:prstGeom prst="rect">
            <a:avLst/>
          </a:prstGeom>
        </p:spPr>
      </p:pic>
      <p:sp>
        <p:nvSpPr>
          <p:cNvPr id="3" name="矩形 2"/>
          <p:cNvSpPr/>
          <p:nvPr/>
        </p:nvSpPr>
        <p:spPr>
          <a:xfrm>
            <a:off x="0" y="4250440"/>
            <a:ext cx="12192000" cy="260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1057274" y="0"/>
            <a:ext cx="1620957" cy="684456"/>
            <a:chOff x="1057274" y="0"/>
            <a:chExt cx="1620957" cy="684456"/>
          </a:xfrm>
        </p:grpSpPr>
        <p:sp>
          <p:nvSpPr>
            <p:cNvPr id="4" name="矩形 3"/>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057274" y="161236"/>
              <a:ext cx="1605280" cy="518160"/>
            </a:xfrm>
            <a:prstGeom prst="rect">
              <a:avLst/>
            </a:prstGeom>
            <a:noFill/>
          </p:spPr>
          <p:txBody>
            <a:bodyPr rtlCol="0"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我是标题</a:t>
              </a:r>
            </a:p>
          </p:txBody>
        </p:sp>
      </p:grpSp>
      <p:sp>
        <p:nvSpPr>
          <p:cNvPr id="7" name="圆角矩形 6"/>
          <p:cNvSpPr/>
          <p:nvPr/>
        </p:nvSpPr>
        <p:spPr>
          <a:xfrm>
            <a:off x="1176338" y="1343309"/>
            <a:ext cx="9853612" cy="1993900"/>
          </a:xfrm>
          <a:prstGeom prst="roundRect">
            <a:avLst>
              <a:gd fmla="val 1047" name="adj"/>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384727" y="1612814"/>
            <a:ext cx="7342644" cy="365760"/>
          </a:xfrm>
          <a:prstGeom prst="rect">
            <a:avLst/>
          </a:prstGeom>
        </p:spPr>
        <p:txBody>
          <a:bodyPr wrap="squar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一、请输入你的内容请输入你的内容请输入你的内容请输入你的内容</a:t>
            </a:r>
          </a:p>
        </p:txBody>
      </p:sp>
      <p:sp>
        <p:nvSpPr>
          <p:cNvPr id="9" name="矩形 8"/>
          <p:cNvSpPr/>
          <p:nvPr/>
        </p:nvSpPr>
        <p:spPr>
          <a:xfrm>
            <a:off x="1368239" y="2154541"/>
            <a:ext cx="70408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二、请输入你的内容请输入你的内容请输入你的内容请输入你的内容</a:t>
            </a:r>
          </a:p>
        </p:txBody>
      </p:sp>
      <p:sp>
        <p:nvSpPr>
          <p:cNvPr id="10" name="矩形 9"/>
          <p:cNvSpPr/>
          <p:nvPr/>
        </p:nvSpPr>
        <p:spPr>
          <a:xfrm>
            <a:off x="1368238" y="2722861"/>
            <a:ext cx="7040880" cy="365760"/>
          </a:xfrm>
          <a:prstGeom prst="rect">
            <a:avLst/>
          </a:prstGeom>
        </p:spPr>
        <p:txBody>
          <a:bodyPr wrap="none">
            <a:spAutoFit/>
          </a:bodyPr>
          <a:lstStyle/>
          <a:p>
            <a:r>
              <a:rPr altLang="en-US" lang="zh-CN">
                <a:solidFill>
                  <a:schemeClr val="bg1">
                    <a:lumMod val="50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三、请输入你的内容请输入你的内容请输入你的内容请输入你的内容</a:t>
            </a:r>
          </a:p>
        </p:txBody>
      </p:sp>
    </p:spTree>
    <p:extLst>
      <p:ext uri="{BB962C8B-B14F-4D97-AF65-F5344CB8AC3E}">
        <p14:creationId val="306816593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down)" transition="in">
                                      <p:cBhvr>
                                        <p:cTn dur="500" id="8"/>
                                        <p:tgtEl>
                                          <p:spTgt spid="5"/>
                                        </p:tgtEl>
                                      </p:cBhvr>
                                    </p:animEffect>
                                  </p:childTnLst>
                                </p:cTn>
                              </p:par>
                            </p:childTnLst>
                          </p:cTn>
                        </p:par>
                        <p:par>
                          <p:cTn fill="hold" id="9" nodeType="afterGroup">
                            <p:stCondLst>
                              <p:cond delay="500"/>
                            </p:stCondLst>
                            <p:childTnLst>
                              <p:par>
                                <p:cTn fill="hold" grpId="1"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par>
                          <p:cTn fill="hold" id="25" nodeType="afterGroup">
                            <p:stCondLst>
                              <p:cond delay="1500"/>
                            </p:stCondLst>
                            <p:childTnLst>
                              <p:par>
                                <p:cTn fill="hold" id="26" nodeType="afterEffect" presetClass="entr" presetID="10"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500" id="28"/>
                                        <p:tgtEl>
                                          <p:spTgt spid="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
                                        </p:tgtEl>
                                        <p:attrNameLst>
                                          <p:attrName>style.visibility</p:attrName>
                                        </p:attrNameLst>
                                      </p:cBhvr>
                                      <p:to>
                                        <p:strVal val="visible"/>
                                      </p:to>
                                    </p:set>
                                    <p:animEffect filter="fade" transition="in">
                                      <p:cBhvr>
                                        <p:cTn dur="500" id="3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7"/>
      <p:bldP grpId="0" spid="8"/>
      <p:bldP grpId="0" spid="9"/>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057274" y="161236"/>
              <a:ext cx="1605280" cy="518160"/>
            </a:xfrm>
            <a:prstGeom prst="rect">
              <a:avLst/>
            </a:prstGeom>
            <a:noFill/>
          </p:spPr>
          <p:txBody>
            <a:bodyPr rtlCol="0"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我是标题</a:t>
              </a:r>
            </a:p>
          </p:txBody>
        </p:sp>
      </p:grpSp>
      <p:graphicFrame>
        <p:nvGraphicFramePr>
          <p:cNvPr id="8" name="图表 7"/>
          <p:cNvGraphicFramePr/>
          <p:nvPr>
            <p:extLst>
              <p:ext uri="{D42A27DB-BD31-4B8C-83A1-F6EECF244321}">
                <p14:modId val="331010281"/>
              </p:ext>
            </p:extLst>
          </p:nvPr>
        </p:nvGraphicFramePr>
        <p:xfrm>
          <a:off x="2935287" y="1429808"/>
          <a:ext cx="6321425" cy="4214284"/>
        </p:xfrm>
        <a:graphic>
          <a:graphicData uri="http://schemas.openxmlformats.org/drawingml/2006/chart">
            <c:chart xmlns:c="http://schemas.openxmlformats.org/drawingml/2006/chart" r:id="rId2"/>
          </a:graphicData>
        </a:graphic>
      </p:graphicFrame>
      <p:pic>
        <p:nvPicPr>
          <p:cNvPr id="9" name="图片 8"/>
          <p:cNvPicPr>
            <a:picLocks noChangeAspect="1"/>
          </p:cNvPicPr>
          <p:nvPr/>
        </p:nvPicPr>
        <p:blipFill>
          <a:blip r:embed="rId3">
            <a:extLst>
              <a:ext uri="{28A0092B-C50C-407E-A947-70E740481C1C}">
                <a14:useLocalDpi/>
              </a:ext>
            </a:extLst>
          </a:blip>
          <a:stretch>
            <a:fillRect/>
          </a:stretch>
        </p:blipFill>
        <p:spPr>
          <a:xfrm>
            <a:off x="0" y="6731000"/>
            <a:ext cx="12192000" cy="127000"/>
          </a:xfrm>
          <a:prstGeom prst="rect">
            <a:avLst/>
          </a:prstGeom>
        </p:spPr>
      </p:pic>
    </p:spTree>
    <p:extLst>
      <p:ext uri="{BB962C8B-B14F-4D97-AF65-F5344CB8AC3E}">
        <p14:creationId val="323333049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ppt_y</p:attrName>
                                        </p:attrNameLst>
                                      </p:cBhvr>
                                      <p:tavLst>
                                        <p:tav tm="0">
                                          <p:val>
                                            <p:strVal val="#ppt_y-#ppt_h*1.125000"/>
                                          </p:val>
                                        </p:tav>
                                        <p:tav tm="100000">
                                          <p:val>
                                            <p:strVal val="#ppt_y"/>
                                          </p:val>
                                        </p:tav>
                                      </p:tavLst>
                                    </p:anim>
                                    <p:animEffect filter="wipe(down)" transition="in">
                                      <p:cBhvr>
                                        <p:cTn dur="500" id="8"/>
                                        <p:tgtEl>
                                          <p:spTgt spid="2"/>
                                        </p:tgtEl>
                                      </p:cBhvr>
                                    </p:animEffect>
                                  </p:childTnLst>
                                </p:cTn>
                              </p:par>
                              <p:par>
                                <p:cTn fill="hold" grpId="0" id="9" nodeType="with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0" y="2471044"/>
            <a:ext cx="12192000" cy="2146300"/>
          </a:xfrm>
          <a:prstGeom prst="rect">
            <a:avLst/>
          </a:prstGeom>
        </p:spPr>
      </p:pic>
      <p:sp>
        <p:nvSpPr>
          <p:cNvPr id="2" name="矩形 1"/>
          <p:cNvSpPr/>
          <p:nvPr/>
        </p:nvSpPr>
        <p:spPr>
          <a:xfrm>
            <a:off x="1727199" y="2460625"/>
            <a:ext cx="3927037" cy="2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2162093" y="3244561"/>
            <a:ext cx="3027680" cy="579120"/>
          </a:xfrm>
          <a:prstGeom prst="rect">
            <a:avLst/>
          </a:prstGeom>
          <a:noFill/>
        </p:spPr>
        <p:txBody>
          <a:bodyPr rtlCol="0" wrap="none">
            <a:spAutoFit/>
          </a:bodyPr>
          <a:lstStyle/>
          <a:p>
            <a:r>
              <a:rPr altLang="en-US" lang="zh-CN" sz="3200">
                <a:solidFill>
                  <a:schemeClr val="tx1">
                    <a:lumMod val="65000"/>
                    <a:lumOff val="35000"/>
                  </a:schemeClr>
                </a:solidFill>
                <a:latin charset="2" panose="02010600010101010101" pitchFamily="2" typeface="方正兰亭细黑_GBK_M"/>
                <a:ea charset="2" panose="02010600010101010101" pitchFamily="2" typeface="方正兰亭细黑_GBK_M"/>
                <a:cs charset="2" panose="02010600010101010101" pitchFamily="2" typeface="方正兰亭细黑_GBK_M"/>
              </a:rPr>
              <a:t>过渡页二：餐饮</a:t>
            </a:r>
          </a:p>
        </p:txBody>
      </p:sp>
    </p:spTree>
    <p:extLst>
      <p:ext uri="{BB962C8B-B14F-4D97-AF65-F5344CB8AC3E}">
        <p14:creationId val="667098561"/>
      </p:ext>
    </p:extLst>
  </p:cSld>
  <p:clrMapOvr>
    <a:masterClrMapping/>
  </p:clrMapOvr>
  <p:transition spd="slow">
    <p:push/>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057274" y="161236"/>
              <a:ext cx="1605280" cy="518160"/>
            </a:xfrm>
            <a:prstGeom prst="rect">
              <a:avLst/>
            </a:prstGeom>
            <a:noFill/>
          </p:spPr>
          <p:txBody>
            <a:bodyPr rtlCol="0" wrap="none">
              <a:spAutoFit/>
            </a:bodyPr>
            <a:lstStyle/>
            <a:p>
              <a:r>
                <a:rPr altLang="en-US" lang="zh-CN" sz="2800">
                  <a:solidFill>
                    <a:srgbClr val="2EA93E"/>
                  </a:solidFill>
                  <a:latin charset="-122" panose="02000000000000000000" pitchFamily="2" typeface="方正兰亭中粗黑_GBK"/>
                  <a:ea charset="-122" panose="02000000000000000000" pitchFamily="2" typeface="方正兰亭中粗黑_GBK"/>
                </a:rPr>
                <a:t>我是标题</a:t>
              </a:r>
            </a:p>
          </p:txBody>
        </p:sp>
      </p:grpSp>
      <p:pic>
        <p:nvPicPr>
          <p:cNvPr id="9" name="图片 8"/>
          <p:cNvPicPr>
            <a:picLocks noChangeAspect="1"/>
          </p:cNvPicPr>
          <p:nvPr/>
        </p:nvPicPr>
        <p:blipFill>
          <a:blip r:embed="rId2">
            <a:extLst>
              <a:ext uri="{28A0092B-C50C-407E-A947-70E740481C1C}">
                <a14:useLocalDpi/>
              </a:ext>
            </a:extLst>
          </a:blip>
          <a:stretch>
            <a:fillRect/>
          </a:stretch>
        </p:blipFill>
        <p:spPr>
          <a:xfrm>
            <a:off x="0" y="6731000"/>
            <a:ext cx="12192000" cy="127000"/>
          </a:xfrm>
          <a:prstGeom prst="rect">
            <a:avLst/>
          </a:prstGeom>
        </p:spPr>
      </p:pic>
      <p:graphicFrame>
        <p:nvGraphicFramePr>
          <p:cNvPr id="6" name="图表 5"/>
          <p:cNvGraphicFramePr/>
          <p:nvPr>
            <p:extLst>
              <p:ext uri="{D42A27DB-BD31-4B8C-83A1-F6EECF244321}">
                <p14:modId val="1510196292"/>
              </p:ext>
            </p:extLst>
          </p:nvPr>
        </p:nvGraphicFramePr>
        <p:xfrm>
          <a:off x="2032000" y="1195916"/>
          <a:ext cx="8128000" cy="5418667"/>
        </p:xfrm>
        <a:graphic>
          <a:graphicData uri="http://schemas.openxmlformats.org/drawingml/2006/chart">
            <c:chart xmlns:c="http://schemas.openxmlformats.org/drawingml/2006/chart" r:id="rId3"/>
          </a:graphicData>
        </a:graphic>
      </p:graphicFrame>
    </p:spTree>
    <p:extLst>
      <p:ext uri="{BB962C8B-B14F-4D97-AF65-F5344CB8AC3E}">
        <p14:creationId val="24138798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ppt_y</p:attrName>
                                        </p:attrNameLst>
                                      </p:cBhvr>
                                      <p:tavLst>
                                        <p:tav tm="0">
                                          <p:val>
                                            <p:strVal val="#ppt_y-#ppt_h*1.125000"/>
                                          </p:val>
                                        </p:tav>
                                        <p:tav tm="100000">
                                          <p:val>
                                            <p:strVal val="#ppt_y"/>
                                          </p:val>
                                        </p:tav>
                                      </p:tavLst>
                                    </p:anim>
                                    <p:animEffect filter="wipe(down)" transition="in">
                                      <p:cBhvr>
                                        <p:cTn dur="500" id="8"/>
                                        <p:tgtEl>
                                          <p:spTgt spid="2"/>
                                        </p:tgtEl>
                                      </p:cBhvr>
                                    </p:animEffect>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6"/>
                                        </p:tgtEl>
                                        <p:attrNameLst>
                                          <p:attrName>style.visibility</p:attrName>
                                        </p:attrNameLst>
                                      </p:cBhvr>
                                      <p:to>
                                        <p:strVal val="visible"/>
                                      </p:to>
                                    </p:set>
                                    <p:animEffect filter="wipe(down)" transition="in">
                                      <p:cBhvr>
                                        <p:cTn dur="500" id="1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6">
        <p:bldAsOne/>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546A"/>
      </a:dk2>
      <a:lt2>
        <a:srgbClr val="E7E6E6"/>
      </a:lt2>
      <a:accent1>
        <a:srgbClr val="2EA93E"/>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AE6F2518-B084-4896-AF52-66CC2144AA26}"/>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103</Paragraphs>
  <Slides>21</Slides>
  <Notes>1</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21</vt:i4>
      </vt:variant>
    </vt:vector>
  </HeadingPairs>
  <TitlesOfParts>
    <vt:vector baseType="lpstr" size="34">
      <vt:lpstr>Arial</vt:lpstr>
      <vt:lpstr>Calibri Light</vt:lpstr>
      <vt:lpstr>Calibri</vt:lpstr>
      <vt:lpstr>等线 Light</vt:lpstr>
      <vt:lpstr>等线</vt:lpstr>
      <vt:lpstr>方正兰亭中粗黑_GBK</vt:lpstr>
      <vt:lpstr>宋体</vt:lpstr>
      <vt:lpstr>方正兰亭细黑_GBK_M</vt:lpstr>
      <vt:lpstr>微软雅黑</vt:lpstr>
      <vt:lpstr>微软雅黑 Light</vt:lpstr>
      <vt:lpstr>叶根友特色简体升级版</vt:lpstr>
      <vt:lpstr>静蕾1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2021-08-22T11:53:42Z</dcterms:created>
  <cp:lastPrinted>2021-08-22T11:53:42Z</cp:lastPrinted>
  <dcterms:modified xsi:type="dcterms:W3CDTF">2021-08-22T05:38:09Z</dcterms:modified>
  <cp:revision>1</cp:revision>
</cp:coreProperties>
</file>