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64" r:id="rId4"/>
    <p:sldId id="265" r:id="rId5"/>
    <p:sldId id="266" r:id="rId6"/>
    <p:sldId id="267" r:id="rId7"/>
    <p:sldId id="271" r:id="rId8"/>
    <p:sldId id="278" r:id="rId9"/>
    <p:sldId id="270" r:id="rId10"/>
    <p:sldId id="280" r:id="rId11"/>
    <p:sldId id="269" r:id="rId12"/>
    <p:sldId id="275" r:id="rId13"/>
    <p:sldId id="285" r:id="rId14"/>
    <p:sldId id="282" r:id="rId15"/>
    <p:sldId id="276" r:id="rId16"/>
    <p:sldId id="286" r:id="rId17"/>
    <p:sldId id="274" r:id="rId18"/>
    <p:sldId id="268" r:id="rId19"/>
    <p:sldId id="284" r:id="rId20"/>
    <p:sldId id="287" r:id="rId21"/>
    <p:sldId id="273" r:id="rId22"/>
    <p:sldId id="288" r:id="rId23"/>
    <p:sldId id="290" r:id="rId24"/>
    <p:sldId id="291" r:id="rId25"/>
    <p:sldId id="292" r:id="rId26"/>
    <p:sldId id="296" r:id="rId27"/>
    <p:sldId id="289" r:id="rId28"/>
    <p:sldId id="294" r:id="rId29"/>
    <p:sldId id="293" r:id="rId30"/>
    <p:sldId id="295" r:id="rId31"/>
    <p:sldId id="297" r:id="rId32"/>
    <p:sldId id="279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0">
          <p15:clr>
            <a:srgbClr val="A4A3A4"/>
          </p15:clr>
        </p15:guide>
        <p15:guide id="4" pos="710">
          <p15:clr>
            <a:srgbClr val="A4A3A4"/>
          </p15:clr>
        </p15:guide>
        <p15:guide id="5" pos="2593">
          <p15:clr>
            <a:srgbClr val="A4A3A4"/>
          </p15:clr>
        </p15:guide>
        <p15:guide id="6" pos="5122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pos="697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95317" autoAdjust="0"/>
  </p:normalViewPr>
  <p:slideViewPr>
    <p:cSldViewPr snapToGrid="0">
      <p:cViewPr varScale="1">
        <p:scale>
          <a:sx n="84" d="100"/>
          <a:sy n="84" d="100"/>
        </p:scale>
        <p:origin x="132" y="96"/>
      </p:cViewPr>
      <p:guideLst>
        <p:guide orient="horz" pos="2160"/>
        <p:guide pos="3840"/>
        <p:guide orient="horz" pos="390"/>
        <p:guide pos="710"/>
        <p:guide pos="2593"/>
        <p:guide pos="5122"/>
        <p:guide orient="horz" pos="527"/>
        <p:guide pos="697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6439854875206947"/>
          <c:y val="0.085175886750221252"/>
          <c:w val="0.96122157573699951"/>
          <c:h val="0.9148241281509399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类别1</c:v>
                </c:pt>
              </c:strCache>
            </c:strRef>
          </c:tx>
          <c:spPr>
            <a:ln w="28575" cap="sq">
              <a:solidFill>
                <a:srgbClr val="C78D4D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2.5</c:v>
                </c:pt>
                <c:pt idx="2">
                  <c:v>4</c:v>
                </c:pt>
                <c:pt idx="3">
                  <c:v>3.7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46-4EB3-9C02-33D5D39BEE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类别2</c:v>
                </c:pt>
              </c:strCache>
            </c:strRef>
          </c:tx>
          <c:spPr>
            <a:ln w="28575" cap="rnd">
              <a:solidFill>
                <a:srgbClr val="D8BE8C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Pt>
            <c:idx val="0"/>
            <c:invertIfNegative val="1"/>
            <c:extLst>
              <c:ext xmlns:c16="http://schemas.microsoft.com/office/drawing/2014/chart" uri="{C3380CC4-5D6E-409C-BE32-E72D297353CC}">
                <c16:uniqueId val="{00000001-8546-4EB3-9C02-33D5D39BEE14}"/>
              </c:ext>
            </c:extLst>
          </c:dPt>
          <c:dPt>
            <c:idx val="1"/>
            <c:invertIfNegative val="1"/>
            <c:extLst>
              <c:ext xmlns:c16="http://schemas.microsoft.com/office/drawing/2014/chart" uri="{C3380CC4-5D6E-409C-BE32-E72D297353CC}">
                <c16:uniqueId val="{00000002-8546-4EB3-9C02-33D5D39BEE14}"/>
              </c:ext>
            </c:extLst>
          </c:dPt>
          <c:dPt>
            <c:idx val="2"/>
            <c:invertIfNegative val="1"/>
            <c:extLst>
              <c:ext xmlns:c16="http://schemas.microsoft.com/office/drawing/2014/chart" uri="{C3380CC4-5D6E-409C-BE32-E72D297353CC}">
                <c16:uniqueId val="{00000003-8546-4EB3-9C02-33D5D39BEE14}"/>
              </c:ext>
            </c:extLst>
          </c:dPt>
          <c:dPt>
            <c:idx val="3"/>
            <c:invertIfNegative val="1"/>
            <c:extLst>
              <c:ext xmlns:c16="http://schemas.microsoft.com/office/drawing/2014/chart" uri="{C3380CC4-5D6E-409C-BE32-E72D297353CC}">
                <c16:uniqueId val="{00000004-8546-4EB3-9C02-33D5D39BEE14}"/>
              </c:ext>
            </c:extLst>
          </c:dPt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3.3</c:v>
                </c:pt>
                <c:pt idx="2">
                  <c:v>1.8</c:v>
                </c:pt>
                <c:pt idx="3">
                  <c:v>3.2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546-4EB3-9C02-33D5D39BEE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类别3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vert="horz"/>
              <a:p>
                <a:pPr>
                  <a:defRPr/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1.8</c:v>
                </c:pt>
                <c:pt idx="2">
                  <c:v>3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546-4EB3-9C02-33D5D39BEE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44718896"/>
        <c:axId val="183673552"/>
      </c:scatterChart>
      <c:valAx>
        <c:axId val="244718896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183673552"/>
        <c:crossBetween val="midCat"/>
      </c:valAx>
      <c:valAx>
        <c:axId val="183673552"/>
        <c:scaling>
          <c:orientation/>
          <c:min val="1.5"/>
        </c:scaling>
        <c:delete val="1"/>
        <c:axPos val="l"/>
        <c:numFmt formatCode="General" sourceLinked="1"/>
        <c:majorTickMark val="none"/>
        <c:minorTickMark val="none"/>
        <c:crossAx val="244718896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>
          <a:latin typeface="Arial"/>
          <a:ea typeface="微软雅黑"/>
          <a:sym typeface="Arial"/>
        </a:defRPr>
      </a:pPr>
      <a:endParaRPr lang="zh-CN" smtId="4294967295">
        <a:latin typeface="Arial"/>
        <a:ea typeface="微软雅黑"/>
        <a:sym typeface="Arial"/>
      </a:endParaRPr>
    </a:p>
  </c:tx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7BC31-24B1-41B0-A288-7389BC9EA33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BA9B8-C053-4CBD-8E46-9E315CEEF7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34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613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58793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334284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76177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670714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0195878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318873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664844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3723052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3117403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4720519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23338670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65667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1401D-BA1A-4E85-9DD9-A7C5075A2B47}" type="datetimeFigureOut">
              <a:rPr lang="zh-CN" altLang="en-US" smtClean="0"/>
              <a:t>2018/7/12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BD90-D8D8-4A90-8C4C-F690E77BA8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493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png" Type="http://schemas.openxmlformats.org/officeDocument/2006/relationships/imag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charts/chart1.xml" Type="http://schemas.openxmlformats.org/officeDocument/2006/relationships/chart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0" name="任意多边形 259"/>
          <p:cNvSpPr/>
          <p:nvPr/>
        </p:nvSpPr>
        <p:spPr>
          <a:xfrm>
            <a:off x="4607731" y="6022592"/>
            <a:ext cx="3580632" cy="1015141"/>
          </a:xfrm>
          <a:custGeom>
            <a:gdLst>
              <a:gd fmla="*/ 5202659 w 5547974" name="connsiteX0"/>
              <a:gd fmla="*/ 1410949 h 2068868" name="connsiteY0"/>
              <a:gd fmla="*/ 5265965 w 5547974" name="connsiteX1"/>
              <a:gd fmla="*/ 1443684 h 2068868" name="connsiteY1"/>
              <a:gd fmla="*/ 5367738 w 5547974" name="connsiteX2"/>
              <a:gd fmla="*/ 1504382 h 2068868" name="connsiteY2"/>
              <a:gd fmla="*/ 5367738 w 5547974" name="connsiteX3"/>
              <a:gd fmla="*/ 1695546 h 2068868" name="connsiteY3"/>
              <a:gd fmla="*/ 5265965 w 5547974" name="connsiteX4"/>
              <a:gd fmla="*/ 1636974 h 2068868" name="connsiteY4"/>
              <a:gd fmla="*/ 5202659 w 5547974" name="connsiteX5"/>
              <a:gd fmla="*/ 1604239 h 2068868" name="connsiteY5"/>
              <a:gd fmla="*/ 355278 w 5547974" name="connsiteX6"/>
              <a:gd fmla="*/ 1405797 h 2068868" name="connsiteY6"/>
              <a:gd fmla="*/ 355278 w 5547974" name="connsiteX7"/>
              <a:gd fmla="*/ 1599087 h 2068868" name="connsiteY7"/>
              <a:gd fmla="*/ 282009 w 5547974" name="connsiteX8"/>
              <a:gd fmla="*/ 1636974 h 2068868" name="connsiteY8"/>
              <a:gd fmla="*/ 190199 w 5547974" name="connsiteX9"/>
              <a:gd fmla="*/ 1689812 h 2068868" name="connsiteY9"/>
              <a:gd fmla="*/ 190199 w 5547974" name="connsiteX10"/>
              <a:gd fmla="*/ 1498440 h 2068868" name="connsiteY10"/>
              <a:gd fmla="*/ 282009 w 5547974" name="connsiteX11"/>
              <a:gd fmla="*/ 1443684 h 2068868" name="connsiteY11"/>
              <a:gd fmla="*/ 5009201 w 5547974" name="connsiteX12"/>
              <a:gd fmla="*/ 1315552 h 2068868" name="connsiteY12"/>
              <a:gd fmla="*/ 5126266 w 5547974" name="connsiteX13"/>
              <a:gd fmla="*/ 1371447 h 2068868" name="connsiteY13"/>
              <a:gd fmla="*/ 5173141 w 5547974" name="connsiteX14"/>
              <a:gd fmla="*/ 1395686 h 2068868" name="connsiteY14"/>
              <a:gd fmla="*/ 5173141 w 5547974" name="connsiteX15"/>
              <a:gd fmla="*/ 1588976 h 2068868" name="connsiteY15"/>
              <a:gd fmla="*/ 5126266 w 5547974" name="connsiteX16"/>
              <a:gd fmla="*/ 1564737 h 2068868" name="connsiteY16"/>
              <a:gd fmla="*/ 5009201 w 5547974" name="connsiteX17"/>
              <a:gd fmla="*/ 1508842 h 2068868" name="connsiteY17"/>
              <a:gd fmla="*/ 548736 w 5547974" name="connsiteX18"/>
              <a:gd fmla="*/ 1310795 h 2068868" name="connsiteY18"/>
              <a:gd fmla="*/ 548736 w 5547974" name="connsiteX19"/>
              <a:gd fmla="*/ 1504084 h 2068868" name="connsiteY19"/>
              <a:gd fmla="*/ 421708 w 5547974" name="connsiteX20"/>
              <a:gd fmla="*/ 1564737 h 2068868" name="connsiteY20"/>
              <a:gd fmla="*/ 384796 w 5547974" name="connsiteX21"/>
              <a:gd fmla="*/ 1583824 h 2068868" name="connsiteY21"/>
              <a:gd fmla="*/ 384796 w 5547974" name="connsiteX22"/>
              <a:gd fmla="*/ 1390534 h 2068868" name="connsiteY22"/>
              <a:gd fmla="*/ 421708 w 5547974" name="connsiteX23"/>
              <a:gd fmla="*/ 1371447 h 2068868" name="connsiteY23"/>
              <a:gd fmla="*/ 4815742 w 5547974" name="connsiteX24"/>
              <a:gd fmla="*/ 1223326 h 2068868" name="connsiteY24"/>
              <a:gd fmla="*/ 4844394 w 5547974" name="connsiteX25"/>
              <a:gd fmla="*/ 1236861 h 2068868" name="connsiteY25"/>
              <a:gd fmla="*/ 4979683 w 5547974" name="connsiteX26"/>
              <a:gd fmla="*/ 1301458 h 2068868" name="connsiteY26"/>
              <a:gd fmla="*/ 4979683 w 5547974" name="connsiteX27"/>
              <a:gd fmla="*/ 1494747 h 2068868" name="connsiteY27"/>
              <a:gd fmla="*/ 4844394 w 5547974" name="connsiteX28"/>
              <a:gd fmla="*/ 1430151 h 2068868" name="connsiteY28"/>
              <a:gd fmla="*/ 4815742 w 5547974" name="connsiteX29"/>
              <a:gd fmla="*/ 1416616 h 2068868" name="connsiteY29"/>
              <a:gd fmla="*/ 742195 w 5547974" name="connsiteX30"/>
              <a:gd fmla="*/ 1218620 h 2068868" name="connsiteY30"/>
              <a:gd fmla="*/ 742195 w 5547974" name="connsiteX31"/>
              <a:gd fmla="*/ 1411910 h 2068868" name="connsiteY31"/>
              <a:gd fmla="*/ 703580 w 5547974" name="connsiteX32"/>
              <a:gd fmla="*/ 1430151 h 2068868" name="connsiteY32"/>
              <a:gd fmla="*/ 578254 w 5547974" name="connsiteX33"/>
              <a:gd fmla="*/ 1489990 h 2068868" name="connsiteY33"/>
              <a:gd fmla="*/ 578254 w 5547974" name="connsiteX34"/>
              <a:gd fmla="*/ 1296701 h 2068868" name="connsiteY34"/>
              <a:gd fmla="*/ 703580 w 5547974" name="connsiteX35"/>
              <a:gd fmla="*/ 1236861 h 2068868" name="connsiteY35"/>
              <a:gd fmla="*/ 4622283 w 5547974" name="connsiteX36"/>
              <a:gd fmla="*/ 1131943 h 2068868" name="connsiteY36"/>
              <a:gd fmla="*/ 4786224 w 5547974" name="connsiteX37"/>
              <a:gd fmla="*/ 1209383 h 2068868" name="connsiteY37"/>
              <a:gd fmla="*/ 4786224 w 5547974" name="connsiteX38"/>
              <a:gd fmla="*/ 1402673 h 2068868" name="connsiteY38"/>
              <a:gd fmla="*/ 4622283 w 5547974" name="connsiteX39"/>
              <a:gd fmla="*/ 1325233 h 2068868" name="connsiteY39"/>
              <a:gd fmla="*/ 935654 w 5547974" name="connsiteX40"/>
              <a:gd fmla="*/ 1127236 h 2068868" name="connsiteY40"/>
              <a:gd fmla="*/ 935654 w 5547974" name="connsiteX41"/>
              <a:gd fmla="*/ 1320526 h 2068868" name="connsiteY41"/>
              <a:gd fmla="*/ 771713 w 5547974" name="connsiteX42"/>
              <a:gd fmla="*/ 1397967 h 2068868" name="connsiteY42"/>
              <a:gd fmla="*/ 771713 w 5547974" name="connsiteX43"/>
              <a:gd fmla="*/ 1204677 h 2068868" name="connsiteY43"/>
              <a:gd fmla="*/ 4428824 w 5547974" name="connsiteX44"/>
              <a:gd fmla="*/ 1040559 h 2068868" name="connsiteY44"/>
              <a:gd fmla="*/ 4592765 w 5547974" name="connsiteX45"/>
              <a:gd fmla="*/ 1117999 h 2068868" name="connsiteY45"/>
              <a:gd fmla="*/ 4592765 w 5547974" name="connsiteX46"/>
              <a:gd fmla="*/ 1311289 h 2068868" name="connsiteY46"/>
              <a:gd fmla="*/ 4428824 w 5547974" name="connsiteX47"/>
              <a:gd fmla="*/ 1233849 h 2068868" name="connsiteY47"/>
              <a:gd fmla="*/ 1129113 w 5547974" name="connsiteX48"/>
              <a:gd fmla="*/ 1035853 h 2068868" name="connsiteY48"/>
              <a:gd fmla="*/ 1129113 w 5547974" name="connsiteX49"/>
              <a:gd fmla="*/ 1229142 h 2068868" name="connsiteY49"/>
              <a:gd fmla="*/ 965172 w 5547974" name="connsiteX50"/>
              <a:gd fmla="*/ 1306583 h 2068868" name="connsiteY50"/>
              <a:gd fmla="*/ 965172 w 5547974" name="connsiteX51"/>
              <a:gd fmla="*/ 1113293 h 2068868" name="connsiteY51"/>
              <a:gd fmla="*/ 4235366 w 5547974" name="connsiteX52"/>
              <a:gd fmla="*/ 942997 h 2068868" name="connsiteY52"/>
              <a:gd fmla="*/ 4387888 w 5547974" name="connsiteX53"/>
              <a:gd fmla="*/ 1021222 h 2068868" name="connsiteY53"/>
              <a:gd fmla="*/ 4399306 w 5547974" name="connsiteX54"/>
              <a:gd fmla="*/ 1026616 h 2068868" name="connsiteY54"/>
              <a:gd fmla="*/ 4399306 w 5547974" name="connsiteX55"/>
              <a:gd fmla="*/ 1219905 h 2068868" name="connsiteY55"/>
              <a:gd fmla="*/ 4387887 w 5547974" name="connsiteX56"/>
              <a:gd fmla="*/ 1214511 h 2068868" name="connsiteY56"/>
              <a:gd fmla="*/ 4235366 w 5547974" name="connsiteX57"/>
              <a:gd fmla="*/ 1136287 h 2068868" name="connsiteY57"/>
              <a:gd fmla="*/ 1322571 w 5547974" name="connsiteX58"/>
              <a:gd fmla="*/ 937887 h 2068868" name="connsiteY58"/>
              <a:gd fmla="*/ 1322571 w 5547974" name="connsiteX59"/>
              <a:gd fmla="*/ 1131176 h 2068868" name="connsiteY59"/>
              <a:gd fmla="*/ 1160086 w 5547974" name="connsiteX60"/>
              <a:gd fmla="*/ 1214511 h 2068868" name="connsiteY60"/>
              <a:gd fmla="*/ 1158631 w 5547974" name="connsiteX61"/>
              <a:gd fmla="*/ 1215199 h 2068868" name="connsiteY61"/>
              <a:gd fmla="*/ 1158631 w 5547974" name="connsiteX62"/>
              <a:gd fmla="*/ 1021910 h 2068868" name="connsiteY62"/>
              <a:gd fmla="*/ 1160087 w 5547974" name="connsiteX63"/>
              <a:gd fmla="*/ 1021222 h 2068868" name="connsiteY63"/>
              <a:gd fmla="*/ 4041908 w 5547974" name="connsiteX64"/>
              <a:gd fmla="*/ 835207 h 2068868" name="connsiteY64"/>
              <a:gd fmla="*/ 4170916 w 5547974" name="connsiteX65"/>
              <a:gd fmla="*/ 909942 h 2068868" name="connsiteY65"/>
              <a:gd fmla="*/ 4205848 w 5547974" name="connsiteX66"/>
              <a:gd fmla="*/ 927858 h 2068868" name="connsiteY66"/>
              <a:gd fmla="*/ 4205848 w 5547974" name="connsiteX67"/>
              <a:gd fmla="*/ 1121147 h 2068868" name="connsiteY67"/>
              <a:gd fmla="*/ 4170916 w 5547974" name="connsiteX68"/>
              <a:gd fmla="*/ 1103231 h 2068868" name="connsiteY68"/>
              <a:gd fmla="*/ 4041908 w 5547974" name="connsiteX69"/>
              <a:gd fmla="*/ 1028497 h 2068868" name="connsiteY69"/>
              <a:gd fmla="*/ 1516029 w 5547974" name="connsiteX70"/>
              <a:gd fmla="*/ 829436 h 2068868" name="connsiteY70"/>
              <a:gd fmla="*/ 1516029 w 5547974" name="connsiteX71"/>
              <a:gd fmla="*/ 1022726 h 2068868" name="connsiteY71"/>
              <a:gd fmla="*/ 1377058 w 5547974" name="connsiteX72"/>
              <a:gd fmla="*/ 1103231 h 2068868" name="connsiteY72"/>
              <a:gd fmla="*/ 1352089 w 5547974" name="connsiteX73"/>
              <a:gd fmla="*/ 1116037 h 2068868" name="connsiteY73"/>
              <a:gd fmla="*/ 1352089 w 5547974" name="connsiteX74"/>
              <a:gd fmla="*/ 922748 h 2068868" name="connsiteY74"/>
              <a:gd fmla="*/ 1377058 w 5547974" name="connsiteX75"/>
              <a:gd fmla="*/ 909942 h 2068868" name="connsiteY75"/>
              <a:gd fmla="*/ 3848449 w 5547974" name="connsiteX76"/>
              <a:gd fmla="*/ 706832 h 2068868" name="connsiteY76"/>
              <a:gd fmla="*/ 3870130 w 5547974" name="connsiteX77"/>
              <a:gd fmla="*/ 724514 h 2068868" name="connsiteY77"/>
              <a:gd fmla="*/ 3977741 w 5547974" name="connsiteX78"/>
              <a:gd fmla="*/ 798035 h 2068868" name="connsiteY78"/>
              <a:gd fmla="*/ 4012390 w 5547974" name="connsiteX79"/>
              <a:gd fmla="*/ 818108 h 2068868" name="connsiteY79"/>
              <a:gd fmla="*/ 4012390 w 5547974" name="connsiteX80"/>
              <a:gd fmla="*/ 1011397 h 2068868" name="connsiteY80"/>
              <a:gd fmla="*/ 3977741 w 5547974" name="connsiteX81"/>
              <a:gd fmla="*/ 991325 h 2068868" name="connsiteY81"/>
              <a:gd fmla="*/ 3870130 w 5547974" name="connsiteX82"/>
              <a:gd fmla="*/ 917804 h 2068868" name="connsiteY82"/>
              <a:gd fmla="*/ 3848449 w 5547974" name="connsiteX83"/>
              <a:gd fmla="*/ 900122 h 2068868" name="connsiteY83"/>
              <a:gd fmla="*/ 1709488 w 5547974" name="connsiteX84"/>
              <a:gd fmla="*/ 698706 h 2068868" name="connsiteY84"/>
              <a:gd fmla="*/ 1709488 w 5547974" name="connsiteX85"/>
              <a:gd fmla="*/ 891996 h 2068868" name="connsiteY85"/>
              <a:gd fmla="*/ 1677844 w 5547974" name="connsiteX86"/>
              <a:gd fmla="*/ 917804 h 2068868" name="connsiteY86"/>
              <a:gd fmla="*/ 1570233 w 5547974" name="connsiteX87"/>
              <a:gd fmla="*/ 991325 h 2068868" name="connsiteY87"/>
              <a:gd fmla="*/ 1545547 w 5547974" name="connsiteX88"/>
              <a:gd fmla="*/ 1005626 h 2068868" name="connsiteY88"/>
              <a:gd fmla="*/ 1545547 w 5547974" name="connsiteX89"/>
              <a:gd fmla="*/ 812336 h 2068868" name="connsiteY89"/>
              <a:gd fmla="*/ 1570233 w 5547974" name="connsiteX90"/>
              <a:gd fmla="*/ 798035 h 2068868" name="connsiteY90"/>
              <a:gd fmla="*/ 1677844 w 5547974" name="connsiteX91"/>
              <a:gd fmla="*/ 724514 h 2068868" name="connsiteY91"/>
              <a:gd fmla="*/ 3654990 w 5547974" name="connsiteX92"/>
              <a:gd fmla="*/ 553525 h 2068868" name="connsiteY92"/>
              <a:gd fmla="*/ 3814966 w 5547974" name="connsiteX93"/>
              <a:gd fmla="*/ 679523 h 2068868" name="connsiteY93"/>
              <a:gd fmla="*/ 3818931 w 5547974" name="connsiteX94"/>
              <a:gd fmla="*/ 682757 h 2068868" name="connsiteY94"/>
              <a:gd fmla="*/ 3818931 w 5547974" name="connsiteX95"/>
              <a:gd fmla="*/ 876047 h 2068868" name="connsiteY95"/>
              <a:gd fmla="*/ 3814966 w 5547974" name="connsiteX96"/>
              <a:gd fmla="*/ 872813 h 2068868" name="connsiteY96"/>
              <a:gd fmla="*/ 3654990 w 5547974" name="connsiteX97"/>
              <a:gd fmla="*/ 746815 h 2068868" name="connsiteY97"/>
              <a:gd fmla="*/ 1902947 w 5547974" name="connsiteX98"/>
              <a:gd fmla="*/ 545678 h 2068868" name="connsiteY98"/>
              <a:gd fmla="*/ 1902947 w 5547974" name="connsiteX99"/>
              <a:gd fmla="*/ 738968 h 2068868" name="connsiteY99"/>
              <a:gd fmla="*/ 1739006 w 5547974" name="connsiteX100"/>
              <a:gd fmla="*/ 868089 h 2068868" name="connsiteY100"/>
              <a:gd fmla="*/ 1739006 w 5547974" name="connsiteX101"/>
              <a:gd fmla="*/ 674799 h 2068868" name="connsiteY101"/>
              <a:gd fmla="*/ 3461531 w 5547974" name="connsiteX102"/>
              <a:gd fmla="*/ 398043 h 2068868" name="connsiteY102"/>
              <a:gd fmla="*/ 3501778 w 5547974" name="connsiteX103"/>
              <a:gd fmla="*/ 431305 h 2068868" name="connsiteY103"/>
              <a:gd fmla="*/ 3587838 w 5547974" name="connsiteX104"/>
              <a:gd fmla="*/ 502105 h 2068868" name="connsiteY104"/>
              <a:gd fmla="*/ 3612752 w 5547974" name="connsiteX105"/>
              <a:gd fmla="*/ 520258 h 2068868" name="connsiteY105"/>
              <a:gd fmla="*/ 3625472 w 5547974" name="connsiteX106"/>
              <a:gd fmla="*/ 530277 h 2068868" name="connsiteY106"/>
              <a:gd fmla="*/ 3625472 w 5547974" name="connsiteX107"/>
              <a:gd fmla="*/ 723567 h 2068868" name="connsiteY107"/>
              <a:gd fmla="*/ 3612752 w 5547974" name="connsiteX108"/>
              <a:gd fmla="*/ 713548 h 2068868" name="connsiteY108"/>
              <a:gd fmla="*/ 3587838 w 5547974" name="connsiteX109"/>
              <a:gd fmla="*/ 695395 h 2068868" name="connsiteY109"/>
              <a:gd fmla="*/ 3501778 w 5547974" name="connsiteX110"/>
              <a:gd fmla="*/ 624595 h 2068868" name="connsiteY110"/>
              <a:gd fmla="*/ 3461531 w 5547974" name="connsiteX111"/>
              <a:gd fmla="*/ 591333 h 2068868" name="connsiteY111"/>
              <a:gd fmla="*/ 2096406 w 5547974" name="connsiteX112"/>
              <a:gd fmla="*/ 390270 h 2068868" name="connsiteY112"/>
              <a:gd fmla="*/ 2096406 w 5547974" name="connsiteX113"/>
              <a:gd fmla="*/ 583560 h 2068868" name="connsiteY113"/>
              <a:gd fmla="*/ 2046196 w 5547974" name="connsiteX114"/>
              <a:gd fmla="*/ 624595 h 2068868" name="connsiteY114"/>
              <a:gd fmla="*/ 1960136 w 5547974" name="connsiteX115"/>
              <a:gd fmla="*/ 695395 h 2068868" name="connsiteY115"/>
              <a:gd fmla="*/ 1935222 w 5547974" name="connsiteX116"/>
              <a:gd fmla="*/ 713548 h 2068868" name="connsiteY116"/>
              <a:gd fmla="*/ 1932465 w 5547974" name="connsiteX117"/>
              <a:gd fmla="*/ 715720 h 2068868" name="connsiteY117"/>
              <a:gd fmla="*/ 1932465 w 5547974" name="connsiteX118"/>
              <a:gd fmla="*/ 522430 h 2068868" name="connsiteY118"/>
              <a:gd fmla="*/ 1935222 w 5547974" name="connsiteX119"/>
              <a:gd fmla="*/ 520258 h 2068868" name="connsiteY119"/>
              <a:gd fmla="*/ 1960136 w 5547974" name="connsiteX120"/>
              <a:gd fmla="*/ 502105 h 2068868" name="connsiteY120"/>
              <a:gd fmla="*/ 2046196 w 5547974" name="connsiteX121"/>
              <a:gd fmla="*/ 431305 h 2068868" name="connsiteY121"/>
              <a:gd fmla="*/ 3268073 w 5547974" name="connsiteX122"/>
              <a:gd fmla="*/ 245575 h 2068868" name="connsiteY122"/>
              <a:gd fmla="*/ 3270999 w 5547974" name="connsiteX123"/>
              <a:gd fmla="*/ 247424 h 2068868" name="connsiteY123"/>
              <a:gd fmla="*/ 3412211 w 5547974" name="connsiteX124"/>
              <a:gd fmla="*/ 357283 h 2068868" name="connsiteY124"/>
              <a:gd fmla="*/ 3432013 w 5547974" name="connsiteX125"/>
              <a:gd fmla="*/ 373648 h 2068868" name="connsiteY125"/>
              <a:gd fmla="*/ 3432013 w 5547974" name="connsiteX126"/>
              <a:gd fmla="*/ 566938 h 2068868" name="connsiteY126"/>
              <a:gd fmla="*/ 3412211 w 5547974" name="connsiteX127"/>
              <a:gd fmla="*/ 550573 h 2068868" name="connsiteY127"/>
              <a:gd fmla="*/ 3270999 w 5547974" name="connsiteX128"/>
              <a:gd fmla="*/ 440714 h 2068868" name="connsiteY128"/>
              <a:gd fmla="*/ 3268073 w 5547974" name="connsiteX129"/>
              <a:gd fmla="*/ 438865 h 2068868" name="connsiteY129"/>
              <a:gd fmla="*/ 2289864 w 5547974" name="connsiteX130"/>
              <a:gd fmla="*/ 238737 h 2068868" name="connsiteY130"/>
              <a:gd fmla="*/ 2289864 w 5547974" name="connsiteX131"/>
              <a:gd fmla="*/ 432028 h 2068868" name="connsiteY131"/>
              <a:gd fmla="*/ 2198241 w 5547974" name="connsiteX132"/>
              <a:gd fmla="*/ 500331 h 2068868" name="connsiteY132"/>
              <a:gd fmla="*/ 2125924 w 5547974" name="connsiteX133"/>
              <a:gd fmla="*/ 559435 h 2068868" name="connsiteY133"/>
              <a:gd fmla="*/ 2125924 w 5547974" name="connsiteX134"/>
              <a:gd fmla="*/ 366145 h 2068868" name="connsiteY134"/>
              <a:gd fmla="*/ 2198241 w 5547974" name="connsiteX135"/>
              <a:gd fmla="*/ 307041 h 2068868" name="connsiteY135"/>
              <a:gd fmla="*/ 3074614 w 5547974" name="connsiteX136"/>
              <a:gd fmla="*/ 133977 h 2068868" name="connsiteY136"/>
              <a:gd fmla="*/ 3139862 w 5547974" name="connsiteX137"/>
              <a:gd fmla="*/ 164551 h 2068868" name="connsiteY137"/>
              <a:gd fmla="*/ 3238555 w 5547974" name="connsiteX138"/>
              <a:gd fmla="*/ 226921 h 2068868" name="connsiteY138"/>
              <a:gd fmla="*/ 3238555 w 5547974" name="connsiteX139"/>
              <a:gd fmla="*/ 420211 h 2068868" name="connsiteY139"/>
              <a:gd fmla="*/ 3139862 w 5547974" name="connsiteX140"/>
              <a:gd fmla="*/ 357841 h 2068868" name="connsiteY140"/>
              <a:gd fmla="*/ 3074614 w 5547974" name="connsiteX141"/>
              <a:gd fmla="*/ 327267 h 2068868" name="connsiteY141"/>
              <a:gd fmla="*/ 2483323 w 5547974" name="connsiteX142"/>
              <a:gd fmla="*/ 131105 h 2068868" name="connsiteY142"/>
              <a:gd fmla="*/ 2483323 w 5547974" name="connsiteX143"/>
              <a:gd fmla="*/ 324395 h 2068868" name="connsiteY143"/>
              <a:gd fmla="*/ 2398838 w 5547974" name="connsiteX144"/>
              <a:gd fmla="*/ 362818 h 2068868" name="connsiteY144"/>
              <a:gd fmla="*/ 2319382 w 5547974" name="connsiteX145"/>
              <a:gd fmla="*/ 412302 h 2068868" name="connsiteY145"/>
              <a:gd fmla="*/ 2319382 w 5547974" name="connsiteX146"/>
              <a:gd fmla="*/ 219012 h 2068868" name="connsiteY146"/>
              <a:gd fmla="*/ 2398838 w 5547974" name="connsiteX147"/>
              <a:gd fmla="*/ 169528 h 2068868" name="connsiteY147"/>
              <a:gd fmla="*/ 2881155 w 5547974" name="connsiteX148"/>
              <a:gd fmla="*/ 90544 h 2068868" name="connsiteY148"/>
              <a:gd fmla="*/ 2937314 w 5547974" name="connsiteX149"/>
              <a:gd fmla="*/ 95788 h 2068868" name="connsiteY149"/>
              <a:gd fmla="*/ 3007493 w 5547974" name="connsiteX150"/>
              <a:gd fmla="*/ 110926 h 2068868" name="connsiteY150"/>
              <a:gd fmla="*/ 3045096 w 5547974" name="connsiteX151"/>
              <a:gd fmla="*/ 123835 h 2068868" name="connsiteY151"/>
              <a:gd fmla="*/ 3045096 w 5547974" name="connsiteX152"/>
              <a:gd fmla="*/ 317125 h 2068868" name="connsiteY152"/>
              <a:gd fmla="*/ 3007493 w 5547974" name="connsiteX153"/>
              <a:gd fmla="*/ 304216 h 2068868" name="connsiteY153"/>
              <a:gd fmla="*/ 2937314 w 5547974" name="connsiteX154"/>
              <a:gd fmla="*/ 289078 h 2068868" name="connsiteY154"/>
              <a:gd fmla="*/ 2881155 w 5547974" name="connsiteX155"/>
              <a:gd fmla="*/ 283834 h 2068868" name="connsiteY155"/>
              <a:gd fmla="*/ 2676782 w 5547974" name="connsiteX156"/>
              <a:gd fmla="*/ 89686 h 2068868" name="connsiteY156"/>
              <a:gd fmla="*/ 2676782 w 5547974" name="connsiteX157"/>
              <a:gd fmla="*/ 282976 h 2068868" name="connsiteY157"/>
              <a:gd fmla="*/ 2600390 w 5547974" name="connsiteX158"/>
              <a:gd fmla="*/ 290748 h 2068868" name="connsiteY158"/>
              <a:gd fmla="*/ 2512841 w 5547974" name="connsiteX159"/>
              <a:gd fmla="*/ 313955 h 2068868" name="connsiteY159"/>
              <a:gd fmla="*/ 2512841 w 5547974" name="connsiteX160"/>
              <a:gd fmla="*/ 120665 h 2068868" name="connsiteY160"/>
              <a:gd fmla="*/ 2600390 w 5547974" name="connsiteX161"/>
              <a:gd fmla="*/ 97458 h 2068868" name="connsiteY161"/>
              <a:gd fmla="*/ 2851637 w 5547974" name="connsiteX162"/>
              <a:gd fmla="*/ 89474 h 2068868" name="connsiteY162"/>
              <a:gd fmla="*/ 2851637 w 5547974" name="connsiteX163"/>
              <a:gd fmla="*/ 282764 h 2068868" name="connsiteY163"/>
              <a:gd fmla="*/ 2773987 w 5547974" name="connsiteX164"/>
              <a:gd fmla="*/ 287468 h 2068868" name="connsiteY164"/>
              <a:gd fmla="*/ 2706300 w 5547974" name="connsiteX165"/>
              <a:gd fmla="*/ 283367 h 2068868" name="connsiteY165"/>
              <a:gd fmla="*/ 2706300 w 5547974" name="connsiteX166"/>
              <a:gd fmla="*/ 90077 h 2068868" name="connsiteY166"/>
              <a:gd fmla="*/ 2773987 w 5547974" name="connsiteX167"/>
              <a:gd fmla="*/ 94178 h 2068868" name="connsiteY167"/>
              <a:gd fmla="*/ 2862586 w 5547974" name="connsiteX168"/>
              <a:gd fmla="*/ 0 h 2068868" name="connsiteY168"/>
              <a:gd fmla="*/ 2773987 w 5547974" name="connsiteX169"/>
              <a:gd fmla="*/ 5368 h 2068868" name="connsiteY169"/>
              <a:gd fmla="*/ 2685389 w 5547974" name="connsiteX170"/>
              <a:gd fmla="*/ 0 h 2068868" name="connsiteY170"/>
              <a:gd fmla="*/ 2046196 w 5547974" name="connsiteX171"/>
              <a:gd fmla="*/ 342495 h 2068868" name="connsiteY171"/>
              <a:gd fmla="*/ 1960136 w 5547974" name="connsiteX172"/>
              <a:gd fmla="*/ 413295 h 2068868" name="connsiteY172"/>
              <a:gd fmla="*/ 1935222 w 5547974" name="connsiteX173"/>
              <a:gd fmla="*/ 431448 h 2068868" name="connsiteY173"/>
              <a:gd fmla="*/ 1733008 w 5547974" name="connsiteX174"/>
              <a:gd fmla="*/ 590713 h 2068868" name="connsiteY174"/>
              <a:gd fmla="*/ 1677844 w 5547974" name="connsiteX175"/>
              <a:gd fmla="*/ 635704 h 2068868" name="connsiteY175"/>
              <a:gd fmla="*/ 1570233 w 5547974" name="connsiteX176"/>
              <a:gd fmla="*/ 709225 h 2068868" name="connsiteY176"/>
              <a:gd fmla="*/ 1338309 w 5547974" name="connsiteX177"/>
              <a:gd fmla="*/ 841824 h 2068868" name="connsiteY177"/>
              <a:gd fmla="*/ 1148167 w 5547974" name="connsiteX178"/>
              <a:gd fmla="*/ 937115 h 2068868" name="connsiteY178"/>
              <a:gd fmla="*/ 1129113 w 5547974" name="connsiteX179"/>
              <a:gd fmla="*/ 937115 h 2068868" name="connsiteY179"/>
              <a:gd fmla="*/ 1129113 w 5547974" name="connsiteX180"/>
              <a:gd fmla="*/ 946665 h 2068868" name="connsiteY180"/>
              <a:gd fmla="*/ 1076135 w 5547974" name="connsiteX181"/>
              <a:gd fmla="*/ 973215 h 2068868" name="connsiteY181"/>
              <a:gd fmla="*/ 5795 w 5547974" name="connsiteX182"/>
              <a:gd fmla="*/ 1618672 h 2068868" name="connsiteY182"/>
              <a:gd fmla="*/ 21299 w 5547974" name="connsiteX183"/>
              <a:gd fmla="*/ 1633959 h 2068868" name="connsiteY183"/>
              <a:gd fmla="*/ 33112 w 5547974" name="connsiteX184"/>
              <a:gd fmla="*/ 1614796 h 2068868" name="connsiteY184"/>
              <a:gd fmla="*/ 131349 w 5547974" name="connsiteX185"/>
              <a:gd fmla="*/ 1533539 h 2068868" name="connsiteY185"/>
              <a:gd fmla="*/ 160681 w 5547974" name="connsiteX186"/>
              <a:gd fmla="*/ 1516045 h 2068868" name="connsiteY186"/>
              <a:gd fmla="*/ 160681 w 5547974" name="connsiteX187"/>
              <a:gd fmla="*/ 1708420 h 2068868" name="connsiteY187"/>
              <a:gd fmla="*/ 92146 w 5547974" name="connsiteX188"/>
              <a:gd fmla="*/ 1754935 h 2068868" name="connsiteY188"/>
              <a:gd fmla="*/ 124758 w 5547974" name="connsiteX189"/>
              <a:gd fmla="*/ 1972691 h 2068868" name="connsiteY189"/>
              <a:gd fmla="*/ 225812 w 5547974" name="connsiteX190"/>
              <a:gd fmla="*/ 1995195 h 2068868" name="connsiteY190"/>
              <a:gd fmla="*/ 247373 w 5547974" name="connsiteX191"/>
              <a:gd fmla="*/ 1998179 h 2068868" name="connsiteY191"/>
              <a:gd fmla="*/ 252801 w 5547974" name="connsiteX192"/>
              <a:gd fmla="*/ 1981016 h 2068868" name="connsiteY192"/>
              <a:gd fmla="*/ 520043 w 5547974" name="connsiteX193"/>
              <a:gd fmla="*/ 1647230 h 2068868" name="connsiteY193"/>
              <a:gd fmla="*/ 787285 w 5547974" name="connsiteX194"/>
              <a:gd fmla="*/ 1981016 h 2068868" name="connsiteY194"/>
              <a:gd fmla="*/ 808015 w 5547974" name="connsiteX195"/>
              <a:gd fmla="*/ 2046565 h 2068868" name="connsiteY195"/>
              <a:gd fmla="*/ 926431 w 5547974" name="connsiteX196"/>
              <a:gd fmla="*/ 2051844 h 2068868" name="connsiteY196"/>
              <a:gd fmla="*/ 949245 w 5547974" name="connsiteX197"/>
              <a:gd fmla="*/ 1957048 h 2068868" name="connsiteY197"/>
              <a:gd fmla="*/ 1429392 w 5547974" name="connsiteX198"/>
              <a:gd fmla="*/ 1312589 h 2068868" name="connsiteY198"/>
              <a:gd fmla="*/ 1909540 w 5547974" name="connsiteX199"/>
              <a:gd fmla="*/ 1957048 h 2068868" name="connsiteY199"/>
              <a:gd fmla="*/ 1936419 w 5547974" name="connsiteX200"/>
              <a:gd fmla="*/ 2068741 h 2068868" name="connsiteY200"/>
              <a:gd fmla="*/ 2107153 w 5547974" name="connsiteX201"/>
              <a:gd fmla="*/ 2068691 h 2068868" name="connsiteY201"/>
              <a:gd fmla="*/ 2118670 w 5547974" name="connsiteX202"/>
              <a:gd fmla="*/ 1819032 h 2068868" name="connsiteY202"/>
              <a:gd fmla="*/ 2773986 w 5547974" name="connsiteX203"/>
              <a:gd fmla="*/ 651898 h 2068868" name="connsiteY203"/>
              <a:gd fmla="*/ 3429302 w 5547974" name="connsiteX204"/>
              <a:gd fmla="*/ 1819032 h 2068868" name="connsiteY204"/>
              <a:gd fmla="*/ 3440828 w 5547974" name="connsiteX205"/>
              <a:gd fmla="*/ 2068868 h 2068868" name="connsiteY205"/>
              <a:gd fmla="*/ 3606517 w 5547974" name="connsiteX206"/>
              <a:gd fmla="*/ 2068608 h 2068868" name="connsiteY206"/>
              <a:gd fmla="*/ 3633365 w 5547974" name="connsiteX207"/>
              <a:gd fmla="*/ 1957048 h 2068868" name="connsiteY207"/>
              <a:gd fmla="*/ 4113512 w 5547974" name="connsiteX208"/>
              <a:gd fmla="*/ 1312589 h 2068868" name="connsiteY208"/>
              <a:gd fmla="*/ 4593660 w 5547974" name="connsiteX209"/>
              <a:gd fmla="*/ 1957048 h 2068868" name="connsiteY209"/>
              <a:gd fmla="*/ 4616546 w 5547974" name="connsiteX210"/>
              <a:gd fmla="*/ 2052148 h 2068868" name="connsiteY210"/>
              <a:gd fmla="*/ 4657354 w 5547974" name="connsiteX211"/>
              <a:gd fmla="*/ 2050675 h 2068868" name="connsiteY211"/>
              <a:gd fmla="*/ 4727911 w 5547974" name="connsiteX212"/>
              <a:gd fmla="*/ 2047329 h 2068868" name="connsiteY212"/>
              <a:gd fmla="*/ 4748882 w 5547974" name="connsiteX213"/>
              <a:gd fmla="*/ 1981016 h 2068868" name="connsiteY213"/>
              <a:gd fmla="*/ 5016124 w 5547974" name="connsiteX214"/>
              <a:gd fmla="*/ 1647230 h 2068868" name="connsiteY214"/>
              <a:gd fmla="*/ 5283366 w 5547974" name="connsiteX215"/>
              <a:gd fmla="*/ 1981016 h 2068868" name="connsiteY215"/>
              <a:gd fmla="*/ 5289466 w 5547974" name="connsiteX216"/>
              <a:gd fmla="*/ 2000302 h 2068868" name="connsiteY216"/>
              <a:gd fmla="*/ 5360234 w 5547974" name="connsiteX217"/>
              <a:gd fmla="*/ 1988066 h 2068868" name="connsiteY217"/>
              <a:gd fmla="*/ 5423216 w 5547974" name="connsiteX218"/>
              <a:gd fmla="*/ 1972691 h 2068868" name="connsiteY218"/>
              <a:gd fmla="*/ 5455827 w 5547974" name="connsiteX219"/>
              <a:gd fmla="*/ 1754935 h 2068868" name="connsiteY219"/>
              <a:gd fmla="*/ 5397256 w 5547974" name="connsiteX220"/>
              <a:gd fmla="*/ 1715182 h 2068868" name="connsiteY220"/>
              <a:gd fmla="*/ 5397256 w 5547974" name="connsiteX221"/>
              <a:gd fmla="*/ 1521987 h 2068868" name="connsiteY221"/>
              <a:gd fmla="*/ 5416625 w 5547974" name="connsiteX222"/>
              <a:gd fmla="*/ 1533539 h 2068868" name="connsiteY222"/>
              <a:gd fmla="*/ 5514862 w 5547974" name="connsiteX223"/>
              <a:gd fmla="*/ 1614796 h 2068868" name="connsiteY223"/>
              <a:gd fmla="*/ 5526675 w 5547974" name="connsiteX224"/>
              <a:gd fmla="*/ 1633959 h 2068868" name="connsiteY224"/>
              <a:gd fmla="*/ 5542179 w 5547974" name="connsiteX225"/>
              <a:gd fmla="*/ 1618672 h 2068868" name="connsiteY225"/>
              <a:gd fmla="*/ 4471839 w 5547974" name="connsiteX226"/>
              <a:gd fmla="*/ 973215 h 2068868" name="connsiteY226"/>
              <a:gd fmla="*/ 4428824 w 5547974" name="connsiteX227"/>
              <a:gd fmla="*/ 951658 h 2068868" name="connsiteY227"/>
              <a:gd fmla="*/ 4428824 w 5547974" name="connsiteX228"/>
              <a:gd fmla="*/ 937115 h 2068868" name="connsiteY228"/>
              <a:gd fmla="*/ 4399807 w 5547974" name="connsiteX229"/>
              <a:gd fmla="*/ 937115 h 2068868" name="connsiteY229"/>
              <a:gd fmla="*/ 4209665 w 5547974" name="connsiteX230"/>
              <a:gd fmla="*/ 841824 h 2068868" name="connsiteY230"/>
              <a:gd fmla="*/ 4041908 w 5547974" name="connsiteX231"/>
              <a:gd fmla="*/ 745912 h 2068868" name="connsiteY231"/>
              <a:gd fmla="*/ 4041908 w 5547974" name="connsiteX232"/>
              <a:gd fmla="*/ 744684 h 2068868" name="connsiteY232"/>
              <a:gd fmla="*/ 4039761 w 5547974" name="connsiteX233"/>
              <a:gd fmla="*/ 744684 h 2068868" name="connsiteY233"/>
              <a:gd fmla="*/ 3977741 w 5547974" name="connsiteX234"/>
              <a:gd fmla="*/ 709225 h 2068868" name="connsiteY234"/>
              <a:gd fmla="*/ 3870130 w 5547974" name="connsiteX235"/>
              <a:gd fmla="*/ 635704 h 2068868" name="connsiteY235"/>
              <a:gd fmla="*/ 3814966 w 5547974" name="connsiteX236"/>
              <a:gd fmla="*/ 590713 h 2068868" name="connsiteY236"/>
              <a:gd fmla="*/ 3654990 w 5547974" name="connsiteX237"/>
              <a:gd fmla="*/ 464715 h 2068868" name="connsiteY237"/>
              <a:gd fmla="*/ 3654990 w 5547974" name="connsiteX238"/>
              <a:gd fmla="*/ 463354 h 2068868" name="connsiteY238"/>
              <a:gd fmla="*/ 3653262 w 5547974" name="connsiteX239"/>
              <a:gd fmla="*/ 463354 h 2068868" name="connsiteY239"/>
              <a:gd fmla="*/ 3612752 w 5547974" name="connsiteX240"/>
              <a:gd fmla="*/ 431448 h 2068868" name="connsiteY240"/>
              <a:gd fmla="*/ 3587838 w 5547974" name="connsiteX241"/>
              <a:gd fmla="*/ 413295 h 2068868" name="connsiteY241"/>
              <a:gd fmla="*/ 3501778 w 5547974" name="connsiteX242"/>
              <a:gd fmla="*/ 342495 h 2068868" name="connsiteY242"/>
              <a:gd fmla="*/ 2862586 w 5547974" name="connsiteX243"/>
              <a:gd fmla="*/ 0 h 2068868" name="connsiteY2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b="b" l="l" r="r" t="t"/>
            <a:pathLst>
              <a:path h="2068867" w="5547974">
                <a:moveTo>
                  <a:pt x="5202659" y="1410949"/>
                </a:moveTo>
                <a:lnTo>
                  <a:pt x="5265965" y="1443684"/>
                </a:lnTo>
                <a:lnTo>
                  <a:pt x="5367738" y="1504382"/>
                </a:lnTo>
                <a:lnTo>
                  <a:pt x="5367738" y="1695546"/>
                </a:lnTo>
                <a:lnTo>
                  <a:pt x="5265965" y="1636974"/>
                </a:lnTo>
                <a:lnTo>
                  <a:pt x="5202659" y="1604239"/>
                </a:lnTo>
                <a:close/>
                <a:moveTo>
                  <a:pt x="355278" y="1405797"/>
                </a:moveTo>
                <a:lnTo>
                  <a:pt x="355278" y="1599087"/>
                </a:lnTo>
                <a:lnTo>
                  <a:pt x="282009" y="1636974"/>
                </a:lnTo>
                <a:lnTo>
                  <a:pt x="190199" y="1689812"/>
                </a:lnTo>
                <a:lnTo>
                  <a:pt x="190199" y="1498440"/>
                </a:lnTo>
                <a:lnTo>
                  <a:pt x="282009" y="1443684"/>
                </a:lnTo>
                <a:close/>
                <a:moveTo>
                  <a:pt x="5009201" y="1315552"/>
                </a:moveTo>
                <a:lnTo>
                  <a:pt x="5126266" y="1371447"/>
                </a:lnTo>
                <a:lnTo>
                  <a:pt x="5173141" y="1395686"/>
                </a:lnTo>
                <a:lnTo>
                  <a:pt x="5173141" y="1588976"/>
                </a:lnTo>
                <a:lnTo>
                  <a:pt x="5126266" y="1564737"/>
                </a:lnTo>
                <a:lnTo>
                  <a:pt x="5009201" y="1508842"/>
                </a:lnTo>
                <a:close/>
                <a:moveTo>
                  <a:pt x="548736" y="1310795"/>
                </a:moveTo>
                <a:lnTo>
                  <a:pt x="548736" y="1504084"/>
                </a:lnTo>
                <a:lnTo>
                  <a:pt x="421708" y="1564737"/>
                </a:lnTo>
                <a:lnTo>
                  <a:pt x="384796" y="1583824"/>
                </a:lnTo>
                <a:lnTo>
                  <a:pt x="384796" y="1390534"/>
                </a:lnTo>
                <a:lnTo>
                  <a:pt x="421708" y="1371447"/>
                </a:lnTo>
                <a:close/>
                <a:moveTo>
                  <a:pt x="4815742" y="1223326"/>
                </a:moveTo>
                <a:lnTo>
                  <a:pt x="4844394" y="1236861"/>
                </a:lnTo>
                <a:lnTo>
                  <a:pt x="4979683" y="1301458"/>
                </a:lnTo>
                <a:lnTo>
                  <a:pt x="4979683" y="1494747"/>
                </a:lnTo>
                <a:lnTo>
                  <a:pt x="4844394" y="1430151"/>
                </a:lnTo>
                <a:lnTo>
                  <a:pt x="4815742" y="1416616"/>
                </a:lnTo>
                <a:close/>
                <a:moveTo>
                  <a:pt x="742195" y="1218620"/>
                </a:moveTo>
                <a:lnTo>
                  <a:pt x="742195" y="1411910"/>
                </a:lnTo>
                <a:lnTo>
                  <a:pt x="703580" y="1430151"/>
                </a:lnTo>
                <a:lnTo>
                  <a:pt x="578254" y="1489990"/>
                </a:lnTo>
                <a:lnTo>
                  <a:pt x="578254" y="1296701"/>
                </a:lnTo>
                <a:lnTo>
                  <a:pt x="703580" y="1236861"/>
                </a:lnTo>
                <a:close/>
                <a:moveTo>
                  <a:pt x="4622283" y="1131943"/>
                </a:moveTo>
                <a:lnTo>
                  <a:pt x="4786224" y="1209383"/>
                </a:lnTo>
                <a:lnTo>
                  <a:pt x="4786224" y="1402673"/>
                </a:lnTo>
                <a:lnTo>
                  <a:pt x="4622283" y="1325233"/>
                </a:lnTo>
                <a:close/>
                <a:moveTo>
                  <a:pt x="935654" y="1127236"/>
                </a:moveTo>
                <a:lnTo>
                  <a:pt x="935654" y="1320526"/>
                </a:lnTo>
                <a:lnTo>
                  <a:pt x="771713" y="1397967"/>
                </a:lnTo>
                <a:lnTo>
                  <a:pt x="771713" y="1204677"/>
                </a:lnTo>
                <a:close/>
                <a:moveTo>
                  <a:pt x="4428824" y="1040559"/>
                </a:moveTo>
                <a:lnTo>
                  <a:pt x="4592765" y="1117999"/>
                </a:lnTo>
                <a:lnTo>
                  <a:pt x="4592765" y="1311289"/>
                </a:lnTo>
                <a:lnTo>
                  <a:pt x="4428824" y="1233849"/>
                </a:lnTo>
                <a:close/>
                <a:moveTo>
                  <a:pt x="1129113" y="1035853"/>
                </a:moveTo>
                <a:lnTo>
                  <a:pt x="1129113" y="1229142"/>
                </a:lnTo>
                <a:lnTo>
                  <a:pt x="965172" y="1306583"/>
                </a:lnTo>
                <a:lnTo>
                  <a:pt x="965172" y="1113293"/>
                </a:lnTo>
                <a:close/>
                <a:moveTo>
                  <a:pt x="4235366" y="942997"/>
                </a:moveTo>
                <a:lnTo>
                  <a:pt x="4387888" y="1021222"/>
                </a:lnTo>
                <a:lnTo>
                  <a:pt x="4399306" y="1026616"/>
                </a:lnTo>
                <a:lnTo>
                  <a:pt x="4399306" y="1219905"/>
                </a:lnTo>
                <a:lnTo>
                  <a:pt x="4387887" y="1214511"/>
                </a:lnTo>
                <a:lnTo>
                  <a:pt x="4235366" y="1136287"/>
                </a:lnTo>
                <a:close/>
                <a:moveTo>
                  <a:pt x="1322571" y="937887"/>
                </a:moveTo>
                <a:lnTo>
                  <a:pt x="1322571" y="1131176"/>
                </a:lnTo>
                <a:lnTo>
                  <a:pt x="1160086" y="1214511"/>
                </a:lnTo>
                <a:lnTo>
                  <a:pt x="1158631" y="1215199"/>
                </a:lnTo>
                <a:lnTo>
                  <a:pt x="1158631" y="1021910"/>
                </a:lnTo>
                <a:lnTo>
                  <a:pt x="1160087" y="1021222"/>
                </a:lnTo>
                <a:close/>
                <a:moveTo>
                  <a:pt x="4041908" y="835207"/>
                </a:moveTo>
                <a:lnTo>
                  <a:pt x="4170916" y="909942"/>
                </a:lnTo>
                <a:lnTo>
                  <a:pt x="4205848" y="927858"/>
                </a:lnTo>
                <a:lnTo>
                  <a:pt x="4205848" y="1121147"/>
                </a:lnTo>
                <a:lnTo>
                  <a:pt x="4170916" y="1103231"/>
                </a:lnTo>
                <a:lnTo>
                  <a:pt x="4041908" y="1028497"/>
                </a:lnTo>
                <a:close/>
                <a:moveTo>
                  <a:pt x="1516029" y="829436"/>
                </a:moveTo>
                <a:lnTo>
                  <a:pt x="1516029" y="1022726"/>
                </a:lnTo>
                <a:lnTo>
                  <a:pt x="1377058" y="1103231"/>
                </a:lnTo>
                <a:lnTo>
                  <a:pt x="1352089" y="1116037"/>
                </a:lnTo>
                <a:lnTo>
                  <a:pt x="1352089" y="922748"/>
                </a:lnTo>
                <a:lnTo>
                  <a:pt x="1377058" y="909942"/>
                </a:lnTo>
                <a:close/>
                <a:moveTo>
                  <a:pt x="3848449" y="706832"/>
                </a:moveTo>
                <a:lnTo>
                  <a:pt x="3870130" y="724514"/>
                </a:lnTo>
                <a:lnTo>
                  <a:pt x="3977741" y="798035"/>
                </a:lnTo>
                <a:lnTo>
                  <a:pt x="4012390" y="818108"/>
                </a:lnTo>
                <a:lnTo>
                  <a:pt x="4012390" y="1011397"/>
                </a:lnTo>
                <a:lnTo>
                  <a:pt x="3977741" y="991325"/>
                </a:lnTo>
                <a:lnTo>
                  <a:pt x="3870130" y="917804"/>
                </a:lnTo>
                <a:lnTo>
                  <a:pt x="3848449" y="900122"/>
                </a:lnTo>
                <a:close/>
                <a:moveTo>
                  <a:pt x="1709488" y="698706"/>
                </a:moveTo>
                <a:lnTo>
                  <a:pt x="1709488" y="891996"/>
                </a:lnTo>
                <a:lnTo>
                  <a:pt x="1677844" y="917804"/>
                </a:lnTo>
                <a:lnTo>
                  <a:pt x="1570233" y="991325"/>
                </a:lnTo>
                <a:lnTo>
                  <a:pt x="1545547" y="1005626"/>
                </a:lnTo>
                <a:lnTo>
                  <a:pt x="1545547" y="812336"/>
                </a:lnTo>
                <a:lnTo>
                  <a:pt x="1570233" y="798035"/>
                </a:lnTo>
                <a:lnTo>
                  <a:pt x="1677844" y="724514"/>
                </a:lnTo>
                <a:close/>
                <a:moveTo>
                  <a:pt x="3654990" y="553525"/>
                </a:moveTo>
                <a:lnTo>
                  <a:pt x="3814966" y="679523"/>
                </a:lnTo>
                <a:lnTo>
                  <a:pt x="3818931" y="682757"/>
                </a:lnTo>
                <a:lnTo>
                  <a:pt x="3818931" y="876047"/>
                </a:lnTo>
                <a:lnTo>
                  <a:pt x="3814966" y="872813"/>
                </a:lnTo>
                <a:lnTo>
                  <a:pt x="3654990" y="746815"/>
                </a:lnTo>
                <a:close/>
                <a:moveTo>
                  <a:pt x="1902947" y="545678"/>
                </a:moveTo>
                <a:lnTo>
                  <a:pt x="1902947" y="738968"/>
                </a:lnTo>
                <a:lnTo>
                  <a:pt x="1739006" y="868089"/>
                </a:lnTo>
                <a:lnTo>
                  <a:pt x="1739006" y="674799"/>
                </a:lnTo>
                <a:close/>
                <a:moveTo>
                  <a:pt x="3461531" y="398043"/>
                </a:moveTo>
                <a:lnTo>
                  <a:pt x="3501778" y="431305"/>
                </a:lnTo>
                <a:lnTo>
                  <a:pt x="3587838" y="502105"/>
                </a:lnTo>
                <a:lnTo>
                  <a:pt x="3612752" y="520258"/>
                </a:lnTo>
                <a:lnTo>
                  <a:pt x="3625472" y="530277"/>
                </a:lnTo>
                <a:lnTo>
                  <a:pt x="3625472" y="723567"/>
                </a:lnTo>
                <a:lnTo>
                  <a:pt x="3612752" y="713548"/>
                </a:lnTo>
                <a:lnTo>
                  <a:pt x="3587838" y="695395"/>
                </a:lnTo>
                <a:lnTo>
                  <a:pt x="3501778" y="624595"/>
                </a:lnTo>
                <a:lnTo>
                  <a:pt x="3461531" y="591333"/>
                </a:lnTo>
                <a:close/>
                <a:moveTo>
                  <a:pt x="2096406" y="390270"/>
                </a:moveTo>
                <a:lnTo>
                  <a:pt x="2096406" y="583560"/>
                </a:lnTo>
                <a:lnTo>
                  <a:pt x="2046196" y="624595"/>
                </a:lnTo>
                <a:lnTo>
                  <a:pt x="1960136" y="695395"/>
                </a:lnTo>
                <a:lnTo>
                  <a:pt x="1935222" y="713548"/>
                </a:lnTo>
                <a:lnTo>
                  <a:pt x="1932465" y="715720"/>
                </a:lnTo>
                <a:lnTo>
                  <a:pt x="1932465" y="522430"/>
                </a:lnTo>
                <a:lnTo>
                  <a:pt x="1935222" y="520258"/>
                </a:lnTo>
                <a:lnTo>
                  <a:pt x="1960136" y="502105"/>
                </a:lnTo>
                <a:lnTo>
                  <a:pt x="2046196" y="431305"/>
                </a:lnTo>
                <a:close/>
                <a:moveTo>
                  <a:pt x="3268073" y="245575"/>
                </a:moveTo>
                <a:lnTo>
                  <a:pt x="3270999" y="247424"/>
                </a:lnTo>
                <a:cubicBezTo>
                  <a:pt x="3315762" y="279671"/>
                  <a:pt x="3362205" y="316417"/>
                  <a:pt x="3412211" y="357283"/>
                </a:cubicBezTo>
                <a:lnTo>
                  <a:pt x="3432013" y="373648"/>
                </a:lnTo>
                <a:lnTo>
                  <a:pt x="3432013" y="566938"/>
                </a:lnTo>
                <a:lnTo>
                  <a:pt x="3412211" y="550573"/>
                </a:lnTo>
                <a:cubicBezTo>
                  <a:pt x="3362205" y="509707"/>
                  <a:pt x="3315762" y="472961"/>
                  <a:pt x="3270999" y="440714"/>
                </a:cubicBezTo>
                <a:lnTo>
                  <a:pt x="3268073" y="438865"/>
                </a:lnTo>
                <a:close/>
                <a:moveTo>
                  <a:pt x="2289864" y="238737"/>
                </a:moveTo>
                <a:lnTo>
                  <a:pt x="2289864" y="432028"/>
                </a:lnTo>
                <a:lnTo>
                  <a:pt x="2198241" y="500331"/>
                </a:lnTo>
                <a:lnTo>
                  <a:pt x="2125924" y="559435"/>
                </a:lnTo>
                <a:lnTo>
                  <a:pt x="2125924" y="366145"/>
                </a:lnTo>
                <a:lnTo>
                  <a:pt x="2198241" y="307041"/>
                </a:lnTo>
                <a:close/>
                <a:moveTo>
                  <a:pt x="3074614" y="133977"/>
                </a:moveTo>
                <a:lnTo>
                  <a:pt x="3139862" y="164551"/>
                </a:lnTo>
                <a:lnTo>
                  <a:pt x="3238555" y="226921"/>
                </a:lnTo>
                <a:lnTo>
                  <a:pt x="3238555" y="420211"/>
                </a:lnTo>
                <a:lnTo>
                  <a:pt x="3139862" y="357841"/>
                </a:lnTo>
                <a:lnTo>
                  <a:pt x="3074614" y="327267"/>
                </a:lnTo>
                <a:close/>
                <a:moveTo>
                  <a:pt x="2483323" y="131105"/>
                </a:moveTo>
                <a:lnTo>
                  <a:pt x="2483323" y="324395"/>
                </a:lnTo>
                <a:lnTo>
                  <a:pt x="2398838" y="362818"/>
                </a:lnTo>
                <a:lnTo>
                  <a:pt x="2319382" y="412302"/>
                </a:lnTo>
                <a:lnTo>
                  <a:pt x="2319382" y="219012"/>
                </a:lnTo>
                <a:lnTo>
                  <a:pt x="2398838" y="169528"/>
                </a:lnTo>
                <a:close/>
                <a:moveTo>
                  <a:pt x="2881155" y="90544"/>
                </a:moveTo>
                <a:lnTo>
                  <a:pt x="2937314" y="95788"/>
                </a:lnTo>
                <a:cubicBezTo>
                  <a:pt x="2961386" y="99490"/>
                  <a:pt x="2984701" y="104552"/>
                  <a:pt x="3007493" y="110926"/>
                </a:cubicBezTo>
                <a:lnTo>
                  <a:pt x="3045096" y="123835"/>
                </a:lnTo>
                <a:lnTo>
                  <a:pt x="3045096" y="317125"/>
                </a:lnTo>
                <a:lnTo>
                  <a:pt x="3007493" y="304216"/>
                </a:lnTo>
                <a:cubicBezTo>
                  <a:pt x="2984701" y="297842"/>
                  <a:pt x="2961386" y="292780"/>
                  <a:pt x="2937314" y="289078"/>
                </a:cubicBezTo>
                <a:lnTo>
                  <a:pt x="2881155" y="283834"/>
                </a:lnTo>
                <a:close/>
                <a:moveTo>
                  <a:pt x="2676782" y="89686"/>
                </a:moveTo>
                <a:lnTo>
                  <a:pt x="2676782" y="282976"/>
                </a:lnTo>
                <a:lnTo>
                  <a:pt x="2600390" y="290748"/>
                </a:lnTo>
                <a:lnTo>
                  <a:pt x="2512841" y="313955"/>
                </a:lnTo>
                <a:lnTo>
                  <a:pt x="2512841" y="120665"/>
                </a:lnTo>
                <a:lnTo>
                  <a:pt x="2600390" y="97458"/>
                </a:lnTo>
                <a:close/>
                <a:moveTo>
                  <a:pt x="2851637" y="89474"/>
                </a:moveTo>
                <a:lnTo>
                  <a:pt x="2851637" y="282764"/>
                </a:lnTo>
                <a:lnTo>
                  <a:pt x="2773987" y="287468"/>
                </a:lnTo>
                <a:lnTo>
                  <a:pt x="2706300" y="283367"/>
                </a:lnTo>
                <a:lnTo>
                  <a:pt x="2706300" y="90077"/>
                </a:lnTo>
                <a:lnTo>
                  <a:pt x="2773987" y="94178"/>
                </a:lnTo>
                <a:close/>
                <a:moveTo>
                  <a:pt x="2862586" y="0"/>
                </a:moveTo>
                <a:lnTo>
                  <a:pt x="2773987" y="5368"/>
                </a:lnTo>
                <a:lnTo>
                  <a:pt x="2685389" y="0"/>
                </a:lnTo>
                <a:cubicBezTo>
                  <a:pt x="2449280" y="8545"/>
                  <a:pt x="2296227" y="134712"/>
                  <a:pt x="2046196" y="342495"/>
                </a:cubicBezTo>
                <a:lnTo>
                  <a:pt x="1960136" y="413295"/>
                </a:lnTo>
                <a:lnTo>
                  <a:pt x="1935222" y="431448"/>
                </a:lnTo>
                <a:cubicBezTo>
                  <a:pt x="1867011" y="483528"/>
                  <a:pt x="1799260" y="537260"/>
                  <a:pt x="1733008" y="590713"/>
                </a:cubicBezTo>
                <a:lnTo>
                  <a:pt x="1677844" y="635704"/>
                </a:lnTo>
                <a:lnTo>
                  <a:pt x="1570233" y="709225"/>
                </a:lnTo>
                <a:cubicBezTo>
                  <a:pt x="1500225" y="753393"/>
                  <a:pt x="1421788" y="797709"/>
                  <a:pt x="1338309" y="841824"/>
                </a:cubicBezTo>
                <a:lnTo>
                  <a:pt x="1148167" y="937115"/>
                </a:lnTo>
                <a:lnTo>
                  <a:pt x="1129113" y="937115"/>
                </a:lnTo>
                <a:lnTo>
                  <a:pt x="1129113" y="946665"/>
                </a:lnTo>
                <a:lnTo>
                  <a:pt x="1076135" y="973215"/>
                </a:lnTo>
                <a:cubicBezTo>
                  <a:pt x="535083" y="1233391"/>
                  <a:pt x="-65548" y="1473730"/>
                  <a:pt x="5795" y="1618672"/>
                </a:cubicBezTo>
                <a:lnTo>
                  <a:pt x="21299" y="1633959"/>
                </a:lnTo>
                <a:lnTo>
                  <a:pt x="33112" y="1614796"/>
                </a:lnTo>
                <a:cubicBezTo>
                  <a:pt x="55698" y="1589290"/>
                  <a:pt x="89155" y="1562131"/>
                  <a:pt x="131349" y="1533539"/>
                </a:cubicBezTo>
                <a:lnTo>
                  <a:pt x="160681" y="1516045"/>
                </a:lnTo>
                <a:lnTo>
                  <a:pt x="160681" y="1708420"/>
                </a:lnTo>
                <a:lnTo>
                  <a:pt x="92146" y="1754935"/>
                </a:lnTo>
                <a:cubicBezTo>
                  <a:pt x="-28294" y="1846977"/>
                  <a:pt x="-43754" y="1922282"/>
                  <a:pt x="124758" y="1972691"/>
                </a:cubicBezTo>
                <a:cubicBezTo>
                  <a:pt x="151720" y="1980757"/>
                  <a:pt x="185617" y="1988250"/>
                  <a:pt x="225812" y="1995195"/>
                </a:cubicBezTo>
                <a:lnTo>
                  <a:pt x="247373" y="1998179"/>
                </a:lnTo>
                <a:lnTo>
                  <a:pt x="252801" y="1981016"/>
                </a:lnTo>
                <a:cubicBezTo>
                  <a:pt x="325424" y="1772493"/>
                  <a:pt x="418529" y="1647230"/>
                  <a:pt x="520043" y="1647230"/>
                </a:cubicBezTo>
                <a:cubicBezTo>
                  <a:pt x="621557" y="1647230"/>
                  <a:pt x="714662" y="1772493"/>
                  <a:pt x="787285" y="1981016"/>
                </a:cubicBezTo>
                <a:lnTo>
                  <a:pt x="808015" y="2046565"/>
                </a:lnTo>
                <a:lnTo>
                  <a:pt x="926431" y="2051844"/>
                </a:lnTo>
                <a:lnTo>
                  <a:pt x="949245" y="1957048"/>
                </a:lnTo>
                <a:cubicBezTo>
                  <a:pt x="1053302" y="1568228"/>
                  <a:pt x="1229521" y="1312589"/>
                  <a:pt x="1429392" y="1312589"/>
                </a:cubicBezTo>
                <a:cubicBezTo>
                  <a:pt x="1629263" y="1312589"/>
                  <a:pt x="1805482" y="1568228"/>
                  <a:pt x="1909540" y="1957048"/>
                </a:cubicBezTo>
                <a:lnTo>
                  <a:pt x="1936419" y="2068741"/>
                </a:lnTo>
                <a:lnTo>
                  <a:pt x="2107153" y="2068691"/>
                </a:lnTo>
                <a:lnTo>
                  <a:pt x="2118670" y="1819032"/>
                </a:lnTo>
                <a:cubicBezTo>
                  <a:pt x="2181043" y="1152950"/>
                  <a:pt x="2450738" y="651898"/>
                  <a:pt x="2773986" y="651898"/>
                </a:cubicBezTo>
                <a:cubicBezTo>
                  <a:pt x="3097235" y="651898"/>
                  <a:pt x="3366929" y="1152950"/>
                  <a:pt x="3429302" y="1819032"/>
                </a:cubicBezTo>
                <a:lnTo>
                  <a:pt x="3440828" y="2068868"/>
                </a:lnTo>
                <a:lnTo>
                  <a:pt x="3606517" y="2068608"/>
                </a:lnTo>
                <a:lnTo>
                  <a:pt x="3633365" y="1957048"/>
                </a:lnTo>
                <a:cubicBezTo>
                  <a:pt x="3737422" y="1568228"/>
                  <a:pt x="3913641" y="1312589"/>
                  <a:pt x="4113512" y="1312589"/>
                </a:cubicBezTo>
                <a:cubicBezTo>
                  <a:pt x="4313383" y="1312589"/>
                  <a:pt x="4489602" y="1568228"/>
                  <a:pt x="4593660" y="1957048"/>
                </a:cubicBezTo>
                <a:lnTo>
                  <a:pt x="4616546" y="2052148"/>
                </a:lnTo>
                <a:lnTo>
                  <a:pt x="4657354" y="2050675"/>
                </a:lnTo>
                <a:lnTo>
                  <a:pt x="4727911" y="2047329"/>
                </a:lnTo>
                <a:lnTo>
                  <a:pt x="4748882" y="1981016"/>
                </a:lnTo>
                <a:cubicBezTo>
                  <a:pt x="4821505" y="1772493"/>
                  <a:pt x="4914610" y="1647230"/>
                  <a:pt x="5016124" y="1647230"/>
                </a:cubicBezTo>
                <a:cubicBezTo>
                  <a:pt x="5117638" y="1647230"/>
                  <a:pt x="5210743" y="1772493"/>
                  <a:pt x="5283366" y="1981016"/>
                </a:cubicBezTo>
                <a:lnTo>
                  <a:pt x="5289466" y="2000302"/>
                </a:lnTo>
                <a:lnTo>
                  <a:pt x="5360234" y="1988066"/>
                </a:lnTo>
                <a:cubicBezTo>
                  <a:pt x="5384185" y="1983191"/>
                  <a:pt x="5405241" y="1978068"/>
                  <a:pt x="5423216" y="1972691"/>
                </a:cubicBezTo>
                <a:cubicBezTo>
                  <a:pt x="5591728" y="1922282"/>
                  <a:pt x="5576267" y="1846977"/>
                  <a:pt x="5455827" y="1754935"/>
                </a:cubicBezTo>
                <a:lnTo>
                  <a:pt x="5397256" y="1715182"/>
                </a:lnTo>
                <a:lnTo>
                  <a:pt x="5397256" y="1521987"/>
                </a:lnTo>
                <a:lnTo>
                  <a:pt x="5416625" y="1533539"/>
                </a:lnTo>
                <a:cubicBezTo>
                  <a:pt x="5458819" y="1562131"/>
                  <a:pt x="5492275" y="1589290"/>
                  <a:pt x="5514862" y="1614796"/>
                </a:cubicBezTo>
                <a:lnTo>
                  <a:pt x="5526675" y="1633959"/>
                </a:lnTo>
                <a:lnTo>
                  <a:pt x="5542179" y="1618672"/>
                </a:lnTo>
                <a:cubicBezTo>
                  <a:pt x="5613522" y="1473730"/>
                  <a:pt x="5012891" y="1233391"/>
                  <a:pt x="4471839" y="973215"/>
                </a:cubicBezTo>
                <a:lnTo>
                  <a:pt x="4428824" y="951658"/>
                </a:lnTo>
                <a:lnTo>
                  <a:pt x="4428824" y="937115"/>
                </a:lnTo>
                <a:lnTo>
                  <a:pt x="4399807" y="937115"/>
                </a:lnTo>
                <a:lnTo>
                  <a:pt x="4209665" y="841824"/>
                </a:lnTo>
                <a:lnTo>
                  <a:pt x="4041908" y="745912"/>
                </a:lnTo>
                <a:lnTo>
                  <a:pt x="4041908" y="744684"/>
                </a:lnTo>
                <a:lnTo>
                  <a:pt x="4039761" y="744684"/>
                </a:lnTo>
                <a:lnTo>
                  <a:pt x="3977741" y="709225"/>
                </a:lnTo>
                <a:lnTo>
                  <a:pt x="3870130" y="635704"/>
                </a:lnTo>
                <a:lnTo>
                  <a:pt x="3814966" y="590713"/>
                </a:lnTo>
                <a:lnTo>
                  <a:pt x="3654990" y="464715"/>
                </a:lnTo>
                <a:lnTo>
                  <a:pt x="3654990" y="463354"/>
                </a:lnTo>
                <a:lnTo>
                  <a:pt x="3653262" y="463354"/>
                </a:lnTo>
                <a:lnTo>
                  <a:pt x="3612752" y="431448"/>
                </a:lnTo>
                <a:lnTo>
                  <a:pt x="3587838" y="413295"/>
                </a:lnTo>
                <a:lnTo>
                  <a:pt x="3501778" y="342495"/>
                </a:lnTo>
                <a:cubicBezTo>
                  <a:pt x="3251747" y="134712"/>
                  <a:pt x="3098694" y="8545"/>
                  <a:pt x="2862586" y="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61" name="任意多边形 260"/>
          <p:cNvSpPr/>
          <p:nvPr/>
        </p:nvSpPr>
        <p:spPr>
          <a:xfrm>
            <a:off x="7236325" y="6492864"/>
            <a:ext cx="3587688" cy="1306491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  <a:gd fmla="*/ 83595 w 1418793" name="connsiteX0-61"/>
              <a:gd fmla="*/ 543421 h 554945" name="connsiteY0-62"/>
              <a:gd fmla="*/ 174520 w 1418793" name="connsiteX1-63"/>
              <a:gd fmla="*/ 188638 h 554945" name="connsiteY1-64"/>
              <a:gd fmla="*/ 521665 w 1418793" name="connsiteX2-65"/>
              <a:gd fmla="*/ 945 h 554945" name="connsiteY2-66"/>
              <a:gd fmla="*/ 942580 w 1418793" name="connsiteX3-67"/>
              <a:gd fmla="*/ 262202 h 554945" name="connsiteY3-68"/>
              <a:gd fmla="*/ 1391325 w 1418793" name="connsiteX4-69"/>
              <a:gd fmla="*/ 449690 h 554945" name="connsiteY4-70"/>
              <a:gd fmla="*/ 83595 w 1418793" name="connsiteX5-71"/>
              <a:gd fmla="*/ 543421 h 554945" name="connsiteY5-72"/>
              <a:gd fmla="*/ 43145 w 967122" name="connsiteX0-73"/>
              <a:gd fmla="*/ 543421 h 563601" name="connsiteY0-74"/>
              <a:gd fmla="*/ 134070 w 967122" name="connsiteX1-75"/>
              <a:gd fmla="*/ 188638 h 563601" name="connsiteY1-76"/>
              <a:gd fmla="*/ 481215 w 967122" name="connsiteX2-77"/>
              <a:gd fmla="*/ 945 h 563601" name="connsiteY2-78"/>
              <a:gd fmla="*/ 902130 w 967122" name="connsiteX3-79"/>
              <a:gd fmla="*/ 262202 h 563601" name="connsiteY3-80"/>
              <a:gd fmla="*/ 797842 w 967122" name="connsiteX4-81"/>
              <a:gd fmla="*/ 492231 h 563601" name="connsiteY4-82"/>
              <a:gd fmla="*/ 43145 w 967122" name="connsiteX5-83"/>
              <a:gd fmla="*/ 543421 h 563601" name="connsiteY5-84"/>
              <a:gd fmla="*/ 43145 w 920998" name="connsiteX0-85"/>
              <a:gd fmla="*/ 547392 h 564601" name="connsiteY0-86"/>
              <a:gd fmla="*/ 134070 w 920998" name="connsiteX1-87"/>
              <a:gd fmla="*/ 192609 h 564601" name="connsiteY1-88"/>
              <a:gd fmla="*/ 481215 w 920998" name="connsiteX2-89"/>
              <a:gd fmla="*/ 4916 h 564601" name="connsiteY2-90"/>
              <a:gd fmla="*/ 838318 w 920998" name="connsiteX3-91"/>
              <a:gd fmla="*/ 383161 h 564601" name="connsiteY3-92"/>
              <a:gd fmla="*/ 797842 w 920998" name="connsiteX4-93"/>
              <a:gd fmla="*/ 496202 h 564601" name="connsiteY4-94"/>
              <a:gd fmla="*/ 43145 w 920998" name="connsiteX5-95"/>
              <a:gd fmla="*/ 547392 h 564601" name="connsiteY5-96"/>
              <a:gd fmla="*/ 43145 w 920998" name="connsiteX0-97"/>
              <a:gd fmla="*/ 547392 h 564601" name="connsiteY0-98"/>
              <a:gd fmla="*/ 134070 w 920998" name="connsiteX1-99"/>
              <a:gd fmla="*/ 192609 h 564601" name="connsiteY1-100"/>
              <a:gd fmla="*/ 481215 w 920998" name="connsiteX2-101"/>
              <a:gd fmla="*/ 4916 h 564601" name="connsiteY2-102"/>
              <a:gd fmla="*/ 838318 w 920998" name="connsiteX3-103"/>
              <a:gd fmla="*/ 383161 h 564601" name="connsiteY3-104"/>
              <a:gd fmla="*/ 797842 w 920998" name="connsiteX4-105"/>
              <a:gd fmla="*/ 496202 h 564601" name="connsiteY4-106"/>
              <a:gd fmla="*/ 43145 w 920998" name="connsiteX5-107"/>
              <a:gd fmla="*/ 547392 h 564601" name="connsiteY5-108"/>
              <a:gd fmla="*/ 43145 w 1027844" name="connsiteX0-109"/>
              <a:gd fmla="*/ 547848 h 564822" name="connsiteY0-110"/>
              <a:gd fmla="*/ 134070 w 1027844" name="connsiteX1-111"/>
              <a:gd fmla="*/ 193065 h 564822" name="connsiteY1-112"/>
              <a:gd fmla="*/ 481215 w 1027844" name="connsiteX2-113"/>
              <a:gd fmla="*/ 5372 h 564822" name="connsiteY2-114"/>
              <a:gd fmla="*/ 976576 w 1027844" name="connsiteX3-115"/>
              <a:gd fmla="*/ 394252 h 564822" name="connsiteY3-116"/>
              <a:gd fmla="*/ 797842 w 1027844" name="connsiteX4-117"/>
              <a:gd fmla="*/ 496658 h 564822" name="connsiteY4-118"/>
              <a:gd fmla="*/ 43145 w 1027844" name="connsiteX5-119"/>
              <a:gd fmla="*/ 547848 h 564822" name="connsiteY5-120"/>
              <a:gd fmla="*/ 43145 w 981779" name="connsiteX0-121"/>
              <a:gd fmla="*/ 547848 h 564822" name="connsiteY0-122"/>
              <a:gd fmla="*/ 134070 w 981779" name="connsiteX1-123"/>
              <a:gd fmla="*/ 193065 h 564822" name="connsiteY1-124"/>
              <a:gd fmla="*/ 481215 w 981779" name="connsiteX2-125"/>
              <a:gd fmla="*/ 5372 h 564822" name="connsiteY2-126"/>
              <a:gd fmla="*/ 976576 w 981779" name="connsiteX3-127"/>
              <a:gd fmla="*/ 394252 h 564822" name="connsiteY3-128"/>
              <a:gd fmla="*/ 797842 w 981779" name="connsiteX4-129"/>
              <a:gd fmla="*/ 496658 h 564822" name="connsiteY4-130"/>
              <a:gd fmla="*/ 43145 w 981779" name="connsiteX5-131"/>
              <a:gd fmla="*/ 547848 h 564822" name="connsiteY5-132"/>
              <a:gd fmla="*/ 43145 w 976576" name="connsiteX0-133"/>
              <a:gd fmla="*/ 547848 h 564822" name="connsiteY0-134"/>
              <a:gd fmla="*/ 134070 w 976576" name="connsiteX1-135"/>
              <a:gd fmla="*/ 193065 h 564822" name="connsiteY1-136"/>
              <a:gd fmla="*/ 481215 w 976576" name="connsiteX2-137"/>
              <a:gd fmla="*/ 5372 h 564822" name="connsiteY2-138"/>
              <a:gd fmla="*/ 976576 w 976576" name="connsiteX3-139"/>
              <a:gd fmla="*/ 394252 h 564822" name="connsiteY3-140"/>
              <a:gd fmla="*/ 797842 w 976576" name="connsiteX4-141"/>
              <a:gd fmla="*/ 496658 h 564822" name="connsiteY4-142"/>
              <a:gd fmla="*/ 43145 w 976576" name="connsiteX5-143"/>
              <a:gd fmla="*/ 547848 h 564822" name="connsiteY5-144"/>
              <a:gd fmla="*/ 43145 w 976576" name="connsiteX0-145"/>
              <a:gd fmla="*/ 547848 h 577213" name="connsiteY0-146"/>
              <a:gd fmla="*/ 134070 w 976576" name="connsiteX1-147"/>
              <a:gd fmla="*/ 193065 h 577213" name="connsiteY1-148"/>
              <a:gd fmla="*/ 481215 w 976576" name="connsiteX2-149"/>
              <a:gd fmla="*/ 5372 h 577213" name="connsiteY2-150"/>
              <a:gd fmla="*/ 976576 w 976576" name="connsiteX3-151"/>
              <a:gd fmla="*/ 394252 h 577213" name="connsiteY3-152"/>
              <a:gd fmla="*/ 797842 w 976576" name="connsiteX4-153"/>
              <a:gd fmla="*/ 539199 h 577213" name="connsiteY4-154"/>
              <a:gd fmla="*/ 43145 w 976576" name="connsiteX5-155"/>
              <a:gd fmla="*/ 547848 h 577213" name="connsiteY5-156"/>
              <a:gd fmla="*/ 44680 w 978111" name="connsiteX0-157"/>
              <a:gd fmla="*/ 547848 h 577213" name="connsiteY0-158"/>
              <a:gd fmla="*/ 135605 w 978111" name="connsiteX1-159"/>
              <a:gd fmla="*/ 193065 h 577213" name="connsiteY1-160"/>
              <a:gd fmla="*/ 535926 w 978111" name="connsiteX2-161"/>
              <a:gd fmla="*/ 5372 h 577213" name="connsiteY2-162"/>
              <a:gd fmla="*/ 978111 w 978111" name="connsiteX3-163"/>
              <a:gd fmla="*/ 394252 h 577213" name="connsiteY3-164"/>
              <a:gd fmla="*/ 799377 w 978111" name="connsiteX4-165"/>
              <a:gd fmla="*/ 539199 h 577213" name="connsiteY4-166"/>
              <a:gd fmla="*/ 44680 w 978111" name="connsiteX5-167"/>
              <a:gd fmla="*/ 547848 h 577213" name="connsiteY5-168"/>
              <a:gd fmla="*/ 30276 w 963707" name="connsiteX0-169"/>
              <a:gd fmla="*/ 544081 h 568003" name="connsiteY0-170"/>
              <a:gd fmla="*/ 185013 w 963707" name="connsiteX1-171"/>
              <a:gd fmla="*/ 263745 h 568003" name="connsiteY1-172"/>
              <a:gd fmla="*/ 521522 w 963707" name="connsiteX2-173"/>
              <a:gd fmla="*/ 1605 h 568003" name="connsiteY2-174"/>
              <a:gd fmla="*/ 963707 w 963707" name="connsiteX3-175"/>
              <a:gd fmla="*/ 390485 h 568003" name="connsiteY3-176"/>
              <a:gd fmla="*/ 784973 w 963707" name="connsiteX4-177"/>
              <a:gd fmla="*/ 535432 h 568003" name="connsiteY4-178"/>
              <a:gd fmla="*/ 30276 w 963707" name="connsiteX5-179"/>
              <a:gd fmla="*/ 544081 h 568003" name="connsiteY5-180"/>
              <a:gd fmla="*/ 34447 w 967878" name="connsiteX0-181"/>
              <a:gd fmla="*/ 545290 h 571541" name="connsiteY0-182"/>
              <a:gd fmla="*/ 167913 w 967878" name="connsiteX1-183"/>
              <a:gd fmla="*/ 233048 h 571541" name="connsiteY1-184"/>
              <a:gd fmla="*/ 525693 w 967878" name="connsiteX2-185"/>
              <a:gd fmla="*/ 2814 h 571541" name="connsiteY2-186"/>
              <a:gd fmla="*/ 967878 w 967878" name="connsiteX3-187"/>
              <a:gd fmla="*/ 391694 h 571541" name="connsiteY3-188"/>
              <a:gd fmla="*/ 789144 w 967878" name="connsiteX4-189"/>
              <a:gd fmla="*/ 536641 h 571541" name="connsiteY4-190"/>
              <a:gd fmla="*/ 34447 w 967878" name="connsiteX5-191"/>
              <a:gd fmla="*/ 545290 h 571541" name="connsiteY5-192"/>
              <a:gd fmla="*/ 34447 w 1097918" name="connsiteX0-193"/>
              <a:gd fmla="*/ 545290 h 571541" name="connsiteY0-194"/>
              <a:gd fmla="*/ 167913 w 1097918" name="connsiteX1-195"/>
              <a:gd fmla="*/ 233048 h 571541" name="connsiteY1-196"/>
              <a:gd fmla="*/ 525693 w 1097918" name="connsiteX2-197"/>
              <a:gd fmla="*/ 2814 h 571541" name="connsiteY2-198"/>
              <a:gd fmla="*/ 967878 w 1097918" name="connsiteX3-199"/>
              <a:gd fmla="*/ 391694 h 571541" name="connsiteY3-200"/>
              <a:gd fmla="*/ 789144 w 1097918" name="connsiteX4-201"/>
              <a:gd fmla="*/ 536641 h 571541" name="connsiteY4-202"/>
              <a:gd fmla="*/ 34447 w 1097918" name="connsiteX5-203"/>
              <a:gd fmla="*/ 545290 h 571541" name="connsiteY5-204"/>
              <a:gd fmla="*/ 34447 w 1152620" name="connsiteX0-205"/>
              <a:gd fmla="*/ 545290 h 571541" name="connsiteY0-206"/>
              <a:gd fmla="*/ 167913 w 1152620" name="connsiteX1-207"/>
              <a:gd fmla="*/ 233048 h 571541" name="connsiteY1-208"/>
              <a:gd fmla="*/ 525693 w 1152620" name="connsiteX2-209"/>
              <a:gd fmla="*/ 2814 h 571541" name="connsiteY2-210"/>
              <a:gd fmla="*/ 1033584 w 1152620" name="connsiteX3-211"/>
              <a:gd fmla="*/ 391694 h 571541" name="connsiteY3-212"/>
              <a:gd fmla="*/ 789144 w 1152620" name="connsiteX4-213"/>
              <a:gd fmla="*/ 536641 h 571541" name="connsiteY4-214"/>
              <a:gd fmla="*/ 34447 w 1152620" name="connsiteX5-215"/>
              <a:gd fmla="*/ 545290 h 571541" name="connsiteY5-216"/>
              <a:gd fmla="*/ 34447 w 1152620" name="connsiteX0-217"/>
              <a:gd fmla="*/ 545290 h 571541" name="connsiteY0-218"/>
              <a:gd fmla="*/ 167913 w 1152620" name="connsiteX1-219"/>
              <a:gd fmla="*/ 233048 h 571541" name="connsiteY1-220"/>
              <a:gd fmla="*/ 525693 w 1152620" name="connsiteX2-221"/>
              <a:gd fmla="*/ 2814 h 571541" name="connsiteY2-222"/>
              <a:gd fmla="*/ 1033584 w 1152620" name="connsiteX3-223"/>
              <a:gd fmla="*/ 391694 h 571541" name="connsiteY3-224"/>
              <a:gd fmla="*/ 789144 w 1152620" name="connsiteX4-225"/>
              <a:gd fmla="*/ 536641 h 571541" name="connsiteY4-226"/>
              <a:gd fmla="*/ 34447 w 1152620" name="connsiteX5-227"/>
              <a:gd fmla="*/ 545290 h 571541" name="connsiteY5-228"/>
              <a:gd fmla="*/ 34447 w 1143173" name="connsiteX0-229"/>
              <a:gd fmla="*/ 545290 h 577248" name="connsiteY0-230"/>
              <a:gd fmla="*/ 167913 w 1143173" name="connsiteX1-231"/>
              <a:gd fmla="*/ 233048 h 577248" name="connsiteY1-232"/>
              <a:gd fmla="*/ 525693 w 1143173" name="connsiteX2-233"/>
              <a:gd fmla="*/ 2814 h 577248" name="connsiteY2-234"/>
              <a:gd fmla="*/ 1033584 w 1143173" name="connsiteX3-235"/>
              <a:gd fmla="*/ 391694 h 577248" name="connsiteY3-236"/>
              <a:gd fmla="*/ 789144 w 1143173" name="connsiteX4-237"/>
              <a:gd fmla="*/ 536641 h 577248" name="connsiteY4-238"/>
              <a:gd fmla="*/ 34447 w 1143173" name="connsiteX5-239"/>
              <a:gd fmla="*/ 545290 h 577248" name="connsiteY5-240"/>
              <a:gd fmla="*/ 34447 w 1143173" name="connsiteX0-241"/>
              <a:gd fmla="*/ 545290 h 577248" name="connsiteY0-242"/>
              <a:gd fmla="*/ 167913 w 1143173" name="connsiteX1-243"/>
              <a:gd fmla="*/ 233048 h 577248" name="connsiteY1-244"/>
              <a:gd fmla="*/ 525693 w 1143173" name="connsiteX2-245"/>
              <a:gd fmla="*/ 2814 h 577248" name="connsiteY2-246"/>
              <a:gd fmla="*/ 1033584 w 1143173" name="connsiteX3-247"/>
              <a:gd fmla="*/ 391694 h 577248" name="connsiteY3-248"/>
              <a:gd fmla="*/ 789144 w 1143173" name="connsiteX4-249"/>
              <a:gd fmla="*/ 536641 h 577248" name="connsiteY4-250"/>
              <a:gd fmla="*/ 34447 w 1143173" name="connsiteX5-251"/>
              <a:gd fmla="*/ 545290 h 577248" name="connsiteY5-2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577248" w="1143173">
                <a:moveTo>
                  <a:pt x="34447" y="545290"/>
                </a:moveTo>
                <a:cubicBezTo>
                  <a:pt x="-69091" y="494691"/>
                  <a:pt x="86039" y="323461"/>
                  <a:pt x="167913" y="233048"/>
                </a:cubicBezTo>
                <a:cubicBezTo>
                  <a:pt x="249787" y="142635"/>
                  <a:pt x="381415" y="-23627"/>
                  <a:pt x="525693" y="2814"/>
                </a:cubicBezTo>
                <a:cubicBezTo>
                  <a:pt x="669971" y="29255"/>
                  <a:pt x="797980" y="199388"/>
                  <a:pt x="1033584" y="391694"/>
                </a:cubicBezTo>
                <a:cubicBezTo>
                  <a:pt x="1327416" y="716043"/>
                  <a:pt x="955667" y="511042"/>
                  <a:pt x="789144" y="536641"/>
                </a:cubicBezTo>
                <a:cubicBezTo>
                  <a:pt x="622621" y="562240"/>
                  <a:pt x="137985" y="595889"/>
                  <a:pt x="34447" y="54529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262" name="组合 261"/>
          <p:cNvGrpSpPr/>
          <p:nvPr/>
        </p:nvGrpSpPr>
        <p:grpSpPr>
          <a:xfrm>
            <a:off x="9873122" y="4336663"/>
            <a:ext cx="2191597" cy="1978253"/>
            <a:chOff x="-10025670" y="-2063750"/>
            <a:chExt cx="7359650" cy="6643216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</a:gradFill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grpSpPr>
        <p:sp>
          <p:nvSpPr>
            <p:cNvPr id="263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4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5" name="Rectangle 62"/>
            <p:cNvSpPr>
              <a:spLocks noChangeArrowheads="1"/>
            </p:cNvSpPr>
            <p:nvPr/>
          </p:nvSpPr>
          <p:spPr bwMode="auto">
            <a:xfrm>
              <a:off x="-8479446" y="1233016"/>
              <a:ext cx="312739" cy="3346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6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7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8" name="Rectangle 65"/>
            <p:cNvSpPr>
              <a:spLocks noChangeArrowheads="1"/>
            </p:cNvSpPr>
            <p:nvPr/>
          </p:nvSpPr>
          <p:spPr bwMode="auto">
            <a:xfrm>
              <a:off x="-4637694" y="1233016"/>
              <a:ext cx="315912" cy="3346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9" name="Freeform 100"/>
            <p:cNvSpPr>
              <a:spLocks noEditPoints="1"/>
            </p:cNvSpPr>
            <p:nvPr/>
          </p:nvSpPr>
          <p:spPr bwMode="auto">
            <a:xfrm>
              <a:off x="-9943120" y="-107950"/>
              <a:ext cx="7202488" cy="1420813"/>
            </a:xfrm>
            <a:custGeom>
              <a:gdLst>
                <a:gd fmla="*/ 766 w 1918" name="T0"/>
                <a:gd fmla="*/ 378 h 378" name="T1"/>
                <a:gd fmla="*/ 7 w 1918" name="T2"/>
                <a:gd fmla="*/ 274 h 378" name="T3"/>
                <a:gd fmla="*/ 0 w 1918" name="T4"/>
                <a:gd fmla="*/ 267 h 378" name="T5"/>
                <a:gd fmla="*/ 10 w 1918" name="T6"/>
                <a:gd fmla="*/ 268 h 378" name="T7"/>
                <a:gd fmla="*/ 93 w 1918" name="T8"/>
                <a:gd fmla="*/ 274 h 378" name="T9"/>
                <a:gd fmla="*/ 372 w 1918" name="T10"/>
                <a:gd fmla="*/ 173 h 378" name="T11"/>
                <a:gd fmla="*/ 469 w 1918" name="T12"/>
                <a:gd fmla="*/ 3 h 378" name="T13"/>
                <a:gd fmla="*/ 470 w 1918" name="T14"/>
                <a:gd fmla="*/ 0 h 378" name="T15"/>
                <a:gd fmla="*/ 1449 w 1918" name="T16"/>
                <a:gd fmla="*/ 0 h 378" name="T17"/>
                <a:gd fmla="*/ 1449 w 1918" name="T18"/>
                <a:gd fmla="*/ 3 h 378" name="T19"/>
                <a:gd fmla="*/ 1547 w 1918" name="T20"/>
                <a:gd fmla="*/ 173 h 378" name="T21"/>
                <a:gd fmla="*/ 1825 w 1918" name="T22"/>
                <a:gd fmla="*/ 274 h 378" name="T23"/>
                <a:gd fmla="*/ 1909 w 1918" name="T24"/>
                <a:gd fmla="*/ 268 h 378" name="T25"/>
                <a:gd fmla="*/ 1918 w 1918" name="T26"/>
                <a:gd fmla="*/ 267 h 378" name="T27"/>
                <a:gd fmla="*/ 1911 w 1918" name="T28"/>
                <a:gd fmla="*/ 274 h 378" name="T29"/>
                <a:gd fmla="*/ 1092 w 1918" name="T30"/>
                <a:gd fmla="*/ 377 h 378" name="T31"/>
                <a:gd fmla="*/ 984 w 1918" name="T32"/>
                <a:gd fmla="*/ 377 h 378" name="T33"/>
                <a:gd fmla="*/ 951 w 1918" name="T34"/>
                <a:gd fmla="*/ 377 h 378" name="T35"/>
                <a:gd fmla="*/ 899 w 1918" name="T36"/>
                <a:gd fmla="*/ 377 h 378" name="T37"/>
                <a:gd fmla="*/ 766 w 1918" name="T38"/>
                <a:gd fmla="*/ 378 h 378" name="T39"/>
                <a:gd fmla="*/ 19 w 1918" name="T40"/>
                <a:gd fmla="*/ 276 h 378" name="T41"/>
                <a:gd fmla="*/ 766 w 1918" name="T42"/>
                <a:gd fmla="*/ 372 h 378" name="T43"/>
                <a:gd fmla="*/ 899 w 1918" name="T44"/>
                <a:gd fmla="*/ 371 h 378" name="T45"/>
                <a:gd fmla="*/ 951 w 1918" name="T46"/>
                <a:gd fmla="*/ 371 h 378" name="T47"/>
                <a:gd fmla="*/ 984 w 1918" name="T48"/>
                <a:gd fmla="*/ 371 h 378" name="T49"/>
                <a:gd fmla="*/ 1092 w 1918" name="T50"/>
                <a:gd fmla="*/ 371 h 378" name="T51"/>
                <a:gd fmla="*/ 1899 w 1918" name="T52"/>
                <a:gd fmla="*/ 276 h 378" name="T53"/>
                <a:gd fmla="*/ 1825 w 1918" name="T54"/>
                <a:gd fmla="*/ 280 h 378" name="T55"/>
                <a:gd fmla="*/ 1542 w 1918" name="T56"/>
                <a:gd fmla="*/ 177 h 378" name="T57"/>
                <a:gd fmla="*/ 1444 w 1918" name="T58"/>
                <a:gd fmla="*/ 7 h 378" name="T59"/>
                <a:gd fmla="*/ 475 w 1918" name="T60"/>
                <a:gd fmla="*/ 7 h 378" name="T61"/>
                <a:gd fmla="*/ 377 w 1918" name="T62"/>
                <a:gd fmla="*/ 177 h 378" name="T63"/>
                <a:gd fmla="*/ 93 w 1918" name="T64"/>
                <a:gd fmla="*/ 280 h 378" name="T65"/>
                <a:gd fmla="*/ 19 w 1918" name="T66"/>
                <a:gd fmla="*/ 276 h 37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78" w="191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0" name="Freeform 101"/>
            <p:cNvSpPr/>
            <p:nvPr/>
          </p:nvSpPr>
          <p:spPr bwMode="auto">
            <a:xfrm>
              <a:off x="-10025670" y="774700"/>
              <a:ext cx="160338" cy="158750"/>
            </a:xfrm>
            <a:custGeom>
              <a:gdLst>
                <a:gd fmla="*/ 42 w 43" name="T0"/>
                <a:gd fmla="*/ 41 h 42" name="T1"/>
                <a:gd fmla="*/ 15 w 43" name="T2"/>
                <a:gd fmla="*/ 0 h 42" name="T3"/>
                <a:gd fmla="*/ 42 w 43" name="T4"/>
                <a:gd fmla="*/ 26 h 42" name="T5"/>
                <a:gd fmla="*/ 42 w 43" name="T6"/>
                <a:gd fmla="*/ 41 h 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" w="43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1" name="任意多边形 270"/>
            <p:cNvSpPr/>
            <p:nvPr/>
          </p:nvSpPr>
          <p:spPr bwMode="auto">
            <a:xfrm>
              <a:off x="-9909782" y="-287337"/>
              <a:ext cx="7135813" cy="1588765"/>
            </a:xfrm>
            <a:custGeom>
              <a:gdLst>
                <a:gd fmla="*/ 1738885 w 7135813" name="connsiteX0"/>
                <a:gd fmla="*/ 195262 h 1588765" name="connsiteY0"/>
                <a:gd fmla="*/ 5396928 w 7135813" name="connsiteX1"/>
                <a:gd fmla="*/ 195262 h 1588765" name="connsiteY1"/>
                <a:gd fmla="*/ 5764986 w 7135813" name="connsiteX2"/>
                <a:gd fmla="*/ 837348 h 1588765" name="connsiteY2"/>
                <a:gd fmla="*/ 7135813 w 7135813" name="connsiteX3"/>
                <a:gd fmla="*/ 1197818 h 1588765" name="connsiteY3"/>
                <a:gd fmla="*/ 3537861 w 7135813" name="connsiteX4"/>
                <a:gd fmla="*/ 1584572 h 1588765" name="connsiteY4"/>
                <a:gd fmla="*/ 0 w 7135813" name="connsiteX5"/>
                <a:gd fmla="*/ 1197818 h 1588765" name="connsiteY5"/>
                <a:gd fmla="*/ 1370827 w 7135813" name="connsiteX6"/>
                <a:gd fmla="*/ 837348 h 1588765" name="connsiteY6"/>
                <a:gd fmla="*/ 1738885 w 7135813" name="connsiteX7"/>
                <a:gd fmla="*/ 195262 h 1588765" name="connsiteY7"/>
                <a:gd fmla="*/ 1573673 w 7135813" name="connsiteX8"/>
                <a:gd fmla="*/ 0 h 1588765" name="connsiteY8"/>
                <a:gd fmla="*/ 1731399 w 7135813" name="connsiteX9"/>
                <a:gd fmla="*/ 119474 h 1588765" name="connsiteY9"/>
                <a:gd fmla="*/ 5381609 w 7135813" name="connsiteX10"/>
                <a:gd fmla="*/ 119474 h 1588765" name="connsiteY10"/>
                <a:gd fmla="*/ 5539335 w 7135813" name="connsiteX11"/>
                <a:gd fmla="*/ 0 h 1588765" name="connsiteY11"/>
                <a:gd fmla="*/ 5366588 w 7135813" name="connsiteX12"/>
                <a:gd fmla="*/ 190412 h 1588765" name="connsiteY12"/>
                <a:gd fmla="*/ 1746420 w 7135813" name="connsiteX13"/>
                <a:gd fmla="*/ 190412 h 1588765" name="connsiteY13"/>
                <a:gd fmla="*/ 1573673 w 7135813" name="connsiteX14"/>
                <a:gd fmla="*/ 0 h 158876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588765" w="7135813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2" name="Oval 103"/>
            <p:cNvSpPr>
              <a:spLocks noChangeArrowheads="1"/>
            </p:cNvSpPr>
            <p:nvPr/>
          </p:nvSpPr>
          <p:spPr bwMode="auto">
            <a:xfrm>
              <a:off x="-9925657" y="752475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3" name="Freeform 104"/>
            <p:cNvSpPr>
              <a:spLocks noEditPoints="1"/>
            </p:cNvSpPr>
            <p:nvPr/>
          </p:nvSpPr>
          <p:spPr bwMode="auto">
            <a:xfrm>
              <a:off x="-9947882" y="595313"/>
              <a:ext cx="176213" cy="184150"/>
            </a:xfrm>
            <a:custGeom>
              <a:gdLst>
                <a:gd fmla="*/ 23 w 47" name="T0"/>
                <a:gd fmla="*/ 0 h 49" name="T1"/>
                <a:gd fmla="*/ 23 w 47" name="T2"/>
                <a:gd fmla="*/ 0 h 49" name="T3"/>
                <a:gd fmla="*/ 23 w 47" name="T4"/>
                <a:gd fmla="*/ 0 h 49" name="T5"/>
                <a:gd fmla="*/ 23 w 47" name="T6"/>
                <a:gd fmla="*/ 0 h 49" name="T7"/>
                <a:gd fmla="*/ 23 w 47" name="T8"/>
                <a:gd fmla="*/ 0 h 49" name="T9"/>
                <a:gd fmla="*/ 23 w 47" name="T10"/>
                <a:gd fmla="*/ 49 h 49" name="T11"/>
                <a:gd fmla="*/ 23 w 47" name="T12"/>
                <a:gd fmla="*/ 49 h 49" name="T13"/>
                <a:gd fmla="*/ 23 w 47" name="T14"/>
                <a:gd fmla="*/ 49 h 49" name="T15"/>
                <a:gd fmla="*/ 23 w 47" name="T16"/>
                <a:gd fmla="*/ 0 h 49" name="T17"/>
                <a:gd fmla="*/ 23 w 47" name="T18"/>
                <a:gd fmla="*/ 30 h 49" name="T19"/>
                <a:gd fmla="*/ 23 w 47" name="T20"/>
                <a:gd fmla="*/ 0 h 49" name="T21"/>
                <a:gd fmla="*/ 23 w 47" name="T22"/>
                <a:gd fmla="*/ 30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4" name="Rectangle 105"/>
            <p:cNvSpPr>
              <a:spLocks noChangeArrowheads="1"/>
            </p:cNvSpPr>
            <p:nvPr/>
          </p:nvSpPr>
          <p:spPr bwMode="auto">
            <a:xfrm>
              <a:off x="-9884382" y="850900"/>
              <a:ext cx="57150" cy="698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grpSp>
          <p:nvGrpSpPr>
            <p:cNvPr id="275" name="组合 274"/>
            <p:cNvGrpSpPr/>
            <p:nvPr/>
          </p:nvGrpSpPr>
          <p:grpSpPr>
            <a:xfrm>
              <a:off x="-2920020" y="595313"/>
              <a:ext cx="254000" cy="338137"/>
              <a:chOff x="354012" y="595313"/>
              <a:chExt cx="254000" cy="338137"/>
            </a:xfrm>
            <a:grpFill/>
          </p:grpSpPr>
          <p:sp>
            <p:nvSpPr>
              <p:cNvPr id="300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gdLst>
                  <a:gd fmla="*/ 2 w 44" name="T0"/>
                  <a:gd fmla="*/ 41 h 42" name="T1"/>
                  <a:gd fmla="*/ 29 w 44" name="T2"/>
                  <a:gd fmla="*/ 0 h 42" name="T3"/>
                  <a:gd fmla="*/ 1 w 44" name="T4"/>
                  <a:gd fmla="*/ 26 h 42" name="T5"/>
                  <a:gd fmla="*/ 2 w 44" name="T6"/>
                  <a:gd fmla="*/ 41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4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301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302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gdLst>
                  <a:gd fmla="*/ 23 w 47" name="T0"/>
                  <a:gd fmla="*/ 49 h 49" name="T1"/>
                  <a:gd fmla="*/ 23 w 47" name="T2"/>
                  <a:gd fmla="*/ 49 h 49" name="T3"/>
                  <a:gd fmla="*/ 23 w 47" name="T4"/>
                  <a:gd fmla="*/ 49 h 49" name="T5"/>
                  <a:gd fmla="*/ 23 w 47" name="T6"/>
                  <a:gd fmla="*/ 0 h 49" name="T7"/>
                  <a:gd fmla="*/ 23 w 47" name="T8"/>
                  <a:gd fmla="*/ 0 h 49" name="T9"/>
                  <a:gd fmla="*/ 23 w 47" name="T10"/>
                  <a:gd fmla="*/ 0 h 49" name="T11"/>
                  <a:gd fmla="*/ 23 w 47" name="T12"/>
                  <a:gd fmla="*/ 0 h 49" name="T13"/>
                  <a:gd fmla="*/ 23 w 47" name="T14"/>
                  <a:gd fmla="*/ 0 h 49" name="T15"/>
                  <a:gd fmla="*/ 23 w 47" name="T16"/>
                  <a:gd fmla="*/ 49 h 49" name="T17"/>
                  <a:gd fmla="*/ 23 w 47" name="T18"/>
                  <a:gd fmla="*/ 0 h 49" name="T19"/>
                  <a:gd fmla="*/ 23 w 47" name="T20"/>
                  <a:gd fmla="*/ 30 h 49" name="T21"/>
                  <a:gd fmla="*/ 23 w 47" name="T22"/>
                  <a:gd fmla="*/ 0 h 4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9" w="47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303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</p:grpSp>
        <p:sp>
          <p:nvSpPr>
            <p:cNvPr id="276" name="Oval 110"/>
            <p:cNvSpPr>
              <a:spLocks noChangeArrowheads="1"/>
            </p:cNvSpPr>
            <p:nvPr/>
          </p:nvSpPr>
          <p:spPr bwMode="auto">
            <a:xfrm>
              <a:off x="-8204807" y="-311150"/>
              <a:ext cx="127000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7" name="Freeform 111"/>
            <p:cNvSpPr>
              <a:spLocks noEditPoints="1"/>
            </p:cNvSpPr>
            <p:nvPr/>
          </p:nvSpPr>
          <p:spPr bwMode="auto">
            <a:xfrm>
              <a:off x="-8231795" y="-468312"/>
              <a:ext cx="177800" cy="184150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8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9" name="Oval 113"/>
            <p:cNvSpPr>
              <a:spLocks noChangeArrowheads="1"/>
            </p:cNvSpPr>
            <p:nvPr/>
          </p:nvSpPr>
          <p:spPr bwMode="auto">
            <a:xfrm>
              <a:off x="-4607532" y="-311150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0" name="Freeform 114"/>
            <p:cNvSpPr>
              <a:spLocks noEditPoints="1"/>
            </p:cNvSpPr>
            <p:nvPr/>
          </p:nvSpPr>
          <p:spPr bwMode="auto">
            <a:xfrm>
              <a:off x="-4632932" y="-468312"/>
              <a:ext cx="176213" cy="184150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1" name="Rectangle 115"/>
            <p:cNvSpPr>
              <a:spLocks noChangeArrowheads="1"/>
            </p:cNvSpPr>
            <p:nvPr/>
          </p:nvSpPr>
          <p:spPr bwMode="auto">
            <a:xfrm>
              <a:off x="-4569432" y="-212725"/>
              <a:ext cx="60325" cy="71438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2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3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4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5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6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7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gdLst>
                <a:gd fmla="*/ 494 w 1238" name="T0"/>
                <a:gd fmla="*/ 244 h 244" name="T1"/>
                <a:gd fmla="*/ 7 w 1238" name="T2"/>
                <a:gd fmla="*/ 177 h 244" name="T3"/>
                <a:gd fmla="*/ 0 w 1238" name="T4"/>
                <a:gd fmla="*/ 170 h 244" name="T5"/>
                <a:gd fmla="*/ 9 w 1238" name="T6"/>
                <a:gd fmla="*/ 172 h 244" name="T7"/>
                <a:gd fmla="*/ 63 w 1238" name="T8"/>
                <a:gd fmla="*/ 175 h 244" name="T9"/>
                <a:gd fmla="*/ 241 w 1238" name="T10"/>
                <a:gd fmla="*/ 111 h 244" name="T11"/>
                <a:gd fmla="*/ 303 w 1238" name="T12"/>
                <a:gd fmla="*/ 2 h 244" name="T13"/>
                <a:gd fmla="*/ 304 w 1238" name="T14"/>
                <a:gd fmla="*/ 0 h 244" name="T15"/>
                <a:gd fmla="*/ 934 w 1238" name="T16"/>
                <a:gd fmla="*/ 0 h 244" name="T17"/>
                <a:gd fmla="*/ 934 w 1238" name="T18"/>
                <a:gd fmla="*/ 2 h 244" name="T19"/>
                <a:gd fmla="*/ 997 w 1238" name="T20"/>
                <a:gd fmla="*/ 111 h 244" name="T21"/>
                <a:gd fmla="*/ 1175 w 1238" name="T22"/>
                <a:gd fmla="*/ 175 h 244" name="T23"/>
                <a:gd fmla="*/ 1228 w 1238" name="T24"/>
                <a:gd fmla="*/ 172 h 244" name="T25"/>
                <a:gd fmla="*/ 1238 w 1238" name="T26"/>
                <a:gd fmla="*/ 170 h 244" name="T27"/>
                <a:gd fmla="*/ 1231 w 1238" name="T28"/>
                <a:gd fmla="*/ 177 h 244" name="T29"/>
                <a:gd fmla="*/ 704 w 1238" name="T30"/>
                <a:gd fmla="*/ 244 h 244" name="T31"/>
                <a:gd fmla="*/ 634 w 1238" name="T32"/>
                <a:gd fmla="*/ 244 h 244" name="T33"/>
                <a:gd fmla="*/ 613 w 1238" name="T34"/>
                <a:gd fmla="*/ 244 h 244" name="T35"/>
                <a:gd fmla="*/ 580 w 1238" name="T36"/>
                <a:gd fmla="*/ 244 h 244" name="T37"/>
                <a:gd fmla="*/ 494 w 1238" name="T38"/>
                <a:gd fmla="*/ 244 h 244" name="T39"/>
                <a:gd fmla="*/ 19 w 1238" name="T40"/>
                <a:gd fmla="*/ 179 h 244" name="T41"/>
                <a:gd fmla="*/ 494 w 1238" name="T42"/>
                <a:gd fmla="*/ 238 h 244" name="T43"/>
                <a:gd fmla="*/ 580 w 1238" name="T44"/>
                <a:gd fmla="*/ 238 h 244" name="T45"/>
                <a:gd fmla="*/ 613 w 1238" name="T46"/>
                <a:gd fmla="*/ 237 h 244" name="T47"/>
                <a:gd fmla="*/ 634 w 1238" name="T48"/>
                <a:gd fmla="*/ 237 h 244" name="T49"/>
                <a:gd fmla="*/ 704 w 1238" name="T50"/>
                <a:gd fmla="*/ 238 h 244" name="T51"/>
                <a:gd fmla="*/ 1218 w 1238" name="T52"/>
                <a:gd fmla="*/ 179 h 244" name="T53"/>
                <a:gd fmla="*/ 1175 w 1238" name="T54"/>
                <a:gd fmla="*/ 182 h 244" name="T55"/>
                <a:gd fmla="*/ 992 w 1238" name="T56"/>
                <a:gd fmla="*/ 115 h 244" name="T57"/>
                <a:gd fmla="*/ 929 w 1238" name="T58"/>
                <a:gd fmla="*/ 6 h 244" name="T59"/>
                <a:gd fmla="*/ 308 w 1238" name="T60"/>
                <a:gd fmla="*/ 6 h 244" name="T61"/>
                <a:gd fmla="*/ 245 w 1238" name="T62"/>
                <a:gd fmla="*/ 115 h 244" name="T63"/>
                <a:gd fmla="*/ 63 w 1238" name="T64"/>
                <a:gd fmla="*/ 182 h 244" name="T65"/>
                <a:gd fmla="*/ 19 w 1238" name="T66"/>
                <a:gd fmla="*/ 179 h 24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4" w="1238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8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gdLst>
                <a:gd fmla="*/ 27 w 28" name="T0"/>
                <a:gd fmla="*/ 27 h 27" name="T1"/>
                <a:gd fmla="*/ 10 w 28" name="T2"/>
                <a:gd fmla="*/ 0 h 27" name="T3"/>
                <a:gd fmla="*/ 27 w 28" name="T4"/>
                <a:gd fmla="*/ 17 h 27" name="T5"/>
                <a:gd fmla="*/ 27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9" name="任意多边形 288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gdLst>
                <a:gd fmla="*/ 1115339 w 4581525" name="connsiteX0"/>
                <a:gd fmla="*/ 123825 h 1017974" name="connsiteY0"/>
                <a:gd fmla="*/ 3462431 w 4581525" name="connsiteX1"/>
                <a:gd fmla="*/ 123825 h 1017974" name="connsiteY1"/>
                <a:gd fmla="*/ 3699018 w 4581525" name="connsiteX2"/>
                <a:gd fmla="*/ 537151 h 1017974" name="connsiteY2"/>
                <a:gd fmla="*/ 4581525 w 4581525" name="connsiteX3"/>
                <a:gd fmla="*/ 770117 h 1017974" name="connsiteY3"/>
                <a:gd fmla="*/ 2268231 w 4581525" name="connsiteX4"/>
                <a:gd fmla="*/ 1014355 h 1017974" name="connsiteY4"/>
                <a:gd fmla="*/ 0 w 4581525" name="connsiteX5"/>
                <a:gd fmla="*/ 770117 h 1017974" name="connsiteY5"/>
                <a:gd fmla="*/ 878751 w 4581525" name="connsiteX6"/>
                <a:gd fmla="*/ 537151 h 1017974" name="connsiteY6"/>
                <a:gd fmla="*/ 1115339 w 4581525" name="connsiteX7"/>
                <a:gd fmla="*/ 123825 h 1017974" name="connsiteY7"/>
                <a:gd fmla="*/ 1009968 w 4581525" name="connsiteX8"/>
                <a:gd fmla="*/ 0 h 1017974" name="connsiteY8"/>
                <a:gd fmla="*/ 1107652 w 4581525" name="connsiteX9"/>
                <a:gd fmla="*/ 74706 h 1017974" name="connsiteY9"/>
                <a:gd fmla="*/ 3455829 w 4581525" name="connsiteX10"/>
                <a:gd fmla="*/ 74706 h 1017974" name="connsiteY10"/>
                <a:gd fmla="*/ 3557271 w 4581525" name="connsiteX11"/>
                <a:gd fmla="*/ 0 h 1017974" name="connsiteY11"/>
                <a:gd fmla="*/ 3444558 w 4581525" name="connsiteX12"/>
                <a:gd fmla="*/ 119529 h 1017974" name="connsiteY12"/>
                <a:gd fmla="*/ 1118923 w 4581525" name="connsiteX13"/>
                <a:gd fmla="*/ 119529 h 1017974" name="connsiteY13"/>
                <a:gd fmla="*/ 1009968 w 4581525" name="connsiteX14"/>
                <a:gd fmla="*/ 0 h 101797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17974" w="4581525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0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1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gdLst>
                <a:gd fmla="*/ 15 w 30" name="T0"/>
                <a:gd fmla="*/ 0 h 32" name="T1"/>
                <a:gd fmla="*/ 15 w 30" name="T2"/>
                <a:gd fmla="*/ 0 h 32" name="T3"/>
                <a:gd fmla="*/ 15 w 30" name="T4"/>
                <a:gd fmla="*/ 0 h 32" name="T5"/>
                <a:gd fmla="*/ 15 w 30" name="T6"/>
                <a:gd fmla="*/ 0 h 32" name="T7"/>
                <a:gd fmla="*/ 15 w 30" name="T8"/>
                <a:gd fmla="*/ 0 h 32" name="T9"/>
                <a:gd fmla="*/ 15 w 30" name="T10"/>
                <a:gd fmla="*/ 32 h 32" name="T11"/>
                <a:gd fmla="*/ 15 w 30" name="T12"/>
                <a:gd fmla="*/ 32 h 32" name="T13"/>
                <a:gd fmla="*/ 15 w 30" name="T14"/>
                <a:gd fmla="*/ 32 h 32" name="T15"/>
                <a:gd fmla="*/ 15 w 30" name="T16"/>
                <a:gd fmla="*/ 0 h 32" name="T17"/>
                <a:gd fmla="*/ 15 w 30" name="T18"/>
                <a:gd fmla="*/ 20 h 32" name="T19"/>
                <a:gd fmla="*/ 15 w 30" name="T20"/>
                <a:gd fmla="*/ 0 h 32" name="T21"/>
                <a:gd fmla="*/ 15 w 30" name="T22"/>
                <a:gd fmla="*/ 2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2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3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gdLst>
                <a:gd fmla="*/ 1 w 28" name="T0"/>
                <a:gd fmla="*/ 27 h 27" name="T1"/>
                <a:gd fmla="*/ 18 w 28" name="T2"/>
                <a:gd fmla="*/ 0 h 27" name="T3"/>
                <a:gd fmla="*/ 1 w 28" name="T4"/>
                <a:gd fmla="*/ 17 h 27" name="T5"/>
                <a:gd fmla="*/ 1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4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5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gdLst>
                <a:gd fmla="*/ 15 w 31" name="T0"/>
                <a:gd fmla="*/ 32 h 32" name="T1"/>
                <a:gd fmla="*/ 15 w 31" name="T2"/>
                <a:gd fmla="*/ 32 h 32" name="T3"/>
                <a:gd fmla="*/ 15 w 31" name="T4"/>
                <a:gd fmla="*/ 32 h 32" name="T5"/>
                <a:gd fmla="*/ 15 w 31" name="T6"/>
                <a:gd fmla="*/ 0 h 32" name="T7"/>
                <a:gd fmla="*/ 15 w 31" name="T8"/>
                <a:gd fmla="*/ 0 h 32" name="T9"/>
                <a:gd fmla="*/ 15 w 31" name="T10"/>
                <a:gd fmla="*/ 0 h 32" name="T11"/>
                <a:gd fmla="*/ 15 w 31" name="T12"/>
                <a:gd fmla="*/ 0 h 32" name="T13"/>
                <a:gd fmla="*/ 15 w 31" name="T14"/>
                <a:gd fmla="*/ 0 h 32" name="T15"/>
                <a:gd fmla="*/ 15 w 31" name="T16"/>
                <a:gd fmla="*/ 32 h 32" name="T17"/>
                <a:gd fmla="*/ 15 w 31" name="T18"/>
                <a:gd fmla="*/ 0 h 32" name="T19"/>
                <a:gd fmla="*/ 15 w 31" name="T20"/>
                <a:gd fmla="*/ 20 h 32" name="T21"/>
                <a:gd fmla="*/ 15 w 31" name="T22"/>
                <a:gd fmla="*/ 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1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6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7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8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9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304" name="任意多边形 303"/>
          <p:cNvSpPr/>
          <p:nvPr/>
        </p:nvSpPr>
        <p:spPr>
          <a:xfrm>
            <a:off x="-1061936" y="5766430"/>
            <a:ext cx="6242854" cy="1789214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476736" w="1742634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472605" y="-752321"/>
            <a:ext cx="1594887" cy="1731720"/>
            <a:chOff x="9546889" y="-114927"/>
            <a:chExt cx="1834095" cy="1991451"/>
          </a:xfrm>
        </p:grpSpPr>
        <p:sp>
          <p:nvSpPr>
            <p:cNvPr id="343" name="矩形 342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4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02" name="任意多边形 101"/>
          <p:cNvSpPr/>
          <p:nvPr/>
        </p:nvSpPr>
        <p:spPr bwMode="auto">
          <a:xfrm flipH="1" rot="20887780">
            <a:off x="-500097" y="-111011"/>
            <a:ext cx="6539347" cy="2923016"/>
          </a:xfrm>
          <a:custGeom>
            <a:gdLst>
              <a:gd fmla="*/ 6731299 w 6915685" name="connsiteX0"/>
              <a:gd fmla="*/ 2111370 h 3091235" name="connsiteY0"/>
              <a:gd fmla="*/ 6736346 w 6915685" name="connsiteX1"/>
              <a:gd fmla="*/ 2111429 h 3091235" name="connsiteY1"/>
              <a:gd fmla="*/ 6731233 w 6915685" name="connsiteX2"/>
              <a:gd fmla="*/ 2113032 h 3091235" name="connsiteY2"/>
              <a:gd fmla="*/ 6483877 w 6915685" name="connsiteX3"/>
              <a:gd fmla="*/ 2106915 h 3091235" name="connsiteY3"/>
              <a:gd fmla="*/ 6478434 w 6915685" name="connsiteX4"/>
              <a:gd fmla="*/ 2110549 h 3091235" name="connsiteY4"/>
              <a:gd fmla="*/ 6521978 w 6915685" name="connsiteX5"/>
              <a:gd fmla="*/ 2110549 h 3091235" name="connsiteY5"/>
              <a:gd fmla="*/ 6580915 w 6915685" name="connsiteX6"/>
              <a:gd fmla="*/ 2110549 h 3091235" name="connsiteY6"/>
              <a:gd fmla="*/ 6652024 w 6915685" name="connsiteX7"/>
              <a:gd fmla="*/ 2110549 h 3091235" name="connsiteY7"/>
              <a:gd fmla="*/ 6651821 w 6915685" name="connsiteX8"/>
              <a:gd fmla="*/ 2138613 h 3091235" name="connsiteY8"/>
              <a:gd fmla="*/ 6617536 w 6915685" name="connsiteX9"/>
              <a:gd fmla="*/ 2149674 h 3091235" name="connsiteY9"/>
              <a:gd fmla="*/ 6563626 w 6915685" name="connsiteX10"/>
              <a:gd fmla="*/ 2167067 h 3091235" name="connsiteY10"/>
              <a:gd fmla="*/ 6443268 w 6915685" name="connsiteX11"/>
              <a:gd fmla="*/ 2136637 h 3091235" name="connsiteY11"/>
              <a:gd fmla="*/ 6409755 w 6915685" name="connsiteX12"/>
              <a:gd fmla="*/ 2128163 h 3091235" name="connsiteY12"/>
              <a:gd fmla="*/ 5949284 w 6915685" name="connsiteX13"/>
              <a:gd fmla="*/ 1887831 h 3091235" name="connsiteY13"/>
              <a:gd fmla="*/ 6003729 w 6915685" name="connsiteX14"/>
              <a:gd fmla="*/ 1916904 h 3091235" name="connsiteY14"/>
              <a:gd fmla="*/ 6076322 w 6915685" name="connsiteX15"/>
              <a:gd fmla="*/ 1956879 h 3091235" name="connsiteY15"/>
              <a:gd fmla="*/ 6079951 w 6915685" name="connsiteX16"/>
              <a:gd fmla="*/ 1958696 h 3091235" name="connsiteY16"/>
              <a:gd fmla="*/ 6089026 w 6915685" name="connsiteX17"/>
              <a:gd fmla="*/ 1960513 h 3091235" name="connsiteY17"/>
              <a:gd fmla="*/ 6094470 w 6915685" name="connsiteX18"/>
              <a:gd fmla="*/ 1960513 h 3091235" name="connsiteY18"/>
              <a:gd fmla="*/ 6143471 w 6915685" name="connsiteX19"/>
              <a:gd fmla="*/ 1956879 h 3091235" name="connsiteY19"/>
              <a:gd fmla="*/ 6185212 w 6915685" name="connsiteX20"/>
              <a:gd fmla="*/ 1953245 h 3091235" name="connsiteY20"/>
              <a:gd fmla="*/ 6238806 w 6915685" name="connsiteX21"/>
              <a:gd fmla="*/ 1977774 h 3091235" name="connsiteY21"/>
              <a:gd fmla="*/ 6308825 w 6915685" name="connsiteX22"/>
              <a:gd fmla="*/ 2009822 h 3091235" name="connsiteY22"/>
              <a:gd fmla="*/ 6219129 w 6915685" name="connsiteX23"/>
              <a:gd fmla="*/ 2036556 h 3091235" name="connsiteY23"/>
              <a:gd fmla="*/ 6151645 w 6915685" name="connsiteX24"/>
              <a:gd fmla="*/ 2056670 h 3091235" name="connsiteY24"/>
              <a:gd fmla="*/ 6124232 w 6915685" name="connsiteX25"/>
              <a:gd fmla="*/ 2044506 h 3091235" name="connsiteY25"/>
              <a:gd fmla="*/ 6031907 w 6915685" name="connsiteX26"/>
              <a:gd fmla="*/ 2003539 h 3091235" name="connsiteY26"/>
              <a:gd fmla="*/ 5928569 w 6915685" name="connsiteX27"/>
              <a:gd fmla="*/ 1956066 h 3091235" name="connsiteY27"/>
              <a:gd fmla="*/ 5891238 w 6915685" name="connsiteX28"/>
              <a:gd fmla="*/ 1938917 h 3091235" name="connsiteY28"/>
              <a:gd fmla="*/ 5907542 w 6915685" name="connsiteX29"/>
              <a:gd fmla="*/ 1924172 h 3091235" name="connsiteY29"/>
              <a:gd fmla="*/ 5949284 w 6915685" name="connsiteX30"/>
              <a:gd fmla="*/ 1887831 h 3091235" name="connsiteY30"/>
              <a:gd fmla="*/ 5474243 w 6915685" name="connsiteX31"/>
              <a:gd fmla="*/ 1727597 h 3091235" name="connsiteY31"/>
              <a:gd fmla="*/ 5485910 w 6915685" name="connsiteX32"/>
              <a:gd fmla="*/ 1726233 h 3091235" name="connsiteY32"/>
              <a:gd fmla="*/ 5508189 w 6915685" name="connsiteX33"/>
              <a:gd fmla="*/ 1723629 h 3091235" name="connsiteY33"/>
              <a:gd fmla="*/ 5537749 w 6915685" name="connsiteX34"/>
              <a:gd fmla="*/ 1720173 h 3091235" name="connsiteY34"/>
              <a:gd fmla="*/ 5543742 w 6915685" name="connsiteX35"/>
              <a:gd fmla="*/ 1729173 h 3091235" name="connsiteY35"/>
              <a:gd fmla="*/ 5656285 w 6915685" name="connsiteX36"/>
              <a:gd fmla="*/ 1845688 h 3091235" name="connsiteY36"/>
              <a:gd fmla="*/ 5719763 w 6915685" name="connsiteX37"/>
              <a:gd fmla="*/ 1911406 h 3091235" name="connsiteY37"/>
              <a:gd fmla="*/ 5694270 w 6915685" name="connsiteX38"/>
              <a:gd fmla="*/ 1907903 h 3091235" name="connsiteY38"/>
              <a:gd fmla="*/ 5640761 w 6915685" name="connsiteX39"/>
              <a:gd fmla="*/ 1900550 h 3091235" name="connsiteY39"/>
              <a:gd fmla="*/ 5600834 w 6915685" name="connsiteX40"/>
              <a:gd fmla="*/ 1864209 h 3091235" name="connsiteY40"/>
              <a:gd fmla="*/ 5553648 w 6915685" name="connsiteX41"/>
              <a:gd fmla="*/ 1822417 h 3091235" name="connsiteY41"/>
              <a:gd fmla="*/ 5550018 w 6915685" name="connsiteX42"/>
              <a:gd fmla="*/ 1818783 h 3091235" name="connsiteY42"/>
              <a:gd fmla="*/ 5468351 w 6915685" name="connsiteX43"/>
              <a:gd fmla="*/ 1771540 h 3091235" name="connsiteY43"/>
              <a:gd fmla="*/ 5449996 w 6915685" name="connsiteX44"/>
              <a:gd fmla="*/ 1759981 h 3091235" name="connsiteY44"/>
              <a:gd fmla="*/ 5474082 w 6915685" name="connsiteX45"/>
              <a:gd fmla="*/ 1737616 h 3091235" name="connsiteY45"/>
              <a:gd fmla="*/ 4724448 w 6915685" name="connsiteX46"/>
              <a:gd fmla="*/ 1590053 h 3091235" name="connsiteY46"/>
              <a:gd fmla="*/ 4742415 w 6915685" name="connsiteX47"/>
              <a:gd fmla="*/ 1595286 h 3091235" name="connsiteY47"/>
              <a:gd fmla="*/ 4844046 w 6915685" name="connsiteX48"/>
              <a:gd fmla="*/ 1624358 h 3091235" name="connsiteY48"/>
              <a:gd fmla="*/ 4845860 w 6915685" name="connsiteX49"/>
              <a:gd fmla="*/ 1624358 h 3091235" name="connsiteY49"/>
              <a:gd fmla="*/ 4963825 w 6915685" name="connsiteX50"/>
              <a:gd fmla="*/ 1647980 h 3091235" name="connsiteY50"/>
              <a:gd fmla="*/ 5078161 w 6915685" name="connsiteX51"/>
              <a:gd fmla="*/ 1671602 h 3091235" name="connsiteY51"/>
              <a:gd fmla="*/ 5221533 w 6915685" name="connsiteX52"/>
              <a:gd fmla="*/ 1718845 h 3091235" name="connsiteY52"/>
              <a:gd fmla="*/ 5363089 w 6915685" name="connsiteX53"/>
              <a:gd fmla="*/ 1766088 h 3091235" name="connsiteY53"/>
              <a:gd fmla="*/ 5372845 w 6915685" name="connsiteX54"/>
              <a:gd fmla="*/ 1771994 h 3091235" name="connsiteY54"/>
              <a:gd fmla="*/ 5390103 w 6915685" name="connsiteX55"/>
              <a:gd fmla="*/ 1782443 h 3091235" name="connsiteY55"/>
              <a:gd fmla="*/ 5374528 w 6915685" name="connsiteX56"/>
              <a:gd fmla="*/ 1801796 h 3091235" name="connsiteY56"/>
              <a:gd fmla="*/ 5342576 w 6915685" name="connsiteX57"/>
              <a:gd fmla="*/ 1841500 h 3091235" name="connsiteY57"/>
              <a:gd fmla="*/ 5338923 w 6915685" name="connsiteX58"/>
              <a:gd fmla="*/ 1857903 h 3091235" name="connsiteY58"/>
              <a:gd fmla="*/ 5342576 w 6915685" name="connsiteX59"/>
              <a:gd fmla="*/ 1859726 h 3091235" name="connsiteY59"/>
              <a:gd fmla="*/ 5398054 w 6915685" name="connsiteX60"/>
              <a:gd fmla="*/ 1808211 h 3091235" name="connsiteY60"/>
              <a:gd fmla="*/ 5411715 w 6915685" name="connsiteX61"/>
              <a:gd fmla="*/ 1795526 h 3091235" name="connsiteY61"/>
              <a:gd fmla="*/ 5441128 w 6915685" name="connsiteX62"/>
              <a:gd fmla="*/ 1813332 h 3091235" name="connsiteY62"/>
              <a:gd fmla="*/ 5519166 w 6915685" name="connsiteX63"/>
              <a:gd fmla="*/ 1860575 h 3091235" name="connsiteY63"/>
              <a:gd fmla="*/ 5562722 w 6915685" name="connsiteX64"/>
              <a:gd fmla="*/ 1902368 h 3091235" name="connsiteY64"/>
              <a:gd fmla="*/ 5609909 w 6915685" name="connsiteX65"/>
              <a:gd fmla="*/ 1944160 h 3091235" name="connsiteY65"/>
              <a:gd fmla="*/ 5611723 w 6915685" name="connsiteX66"/>
              <a:gd fmla="*/ 1947793 h 3091235" name="connsiteY66"/>
              <a:gd fmla="*/ 5620797 w 6915685" name="connsiteX67"/>
              <a:gd fmla="*/ 1951427 h 3091235" name="connsiteY67"/>
              <a:gd fmla="*/ 5758182 w 6915685" name="connsiteX68"/>
              <a:gd fmla="*/ 1972122 h 3091235" name="connsiteY68"/>
              <a:gd fmla="*/ 5781852 w 6915685" name="connsiteX69"/>
              <a:gd fmla="*/ 1975686 h 3091235" name="connsiteY69"/>
              <a:gd fmla="*/ 5810509 w 6915685" name="connsiteX70"/>
              <a:gd fmla="*/ 2005356 h 3091235" name="connsiteY70"/>
              <a:gd fmla="*/ 5986539 w 6915685" name="connsiteX71"/>
              <a:gd fmla="*/ 2092571 h 3091235" name="connsiteY71"/>
              <a:gd fmla="*/ 5989233 w 6915685" name="connsiteX72"/>
              <a:gd fmla="*/ 2093820 h 3091235" name="connsiteY72"/>
              <a:gd fmla="*/ 6004009 w 6915685" name="connsiteX73"/>
              <a:gd fmla="*/ 2100672 h 3091235" name="connsiteY73"/>
              <a:gd fmla="*/ 5915996 w 6915685" name="connsiteX74"/>
              <a:gd fmla="*/ 2126904 h 3091235" name="connsiteY74"/>
              <a:gd fmla="*/ 5889877 w 6915685" name="connsiteX75"/>
              <a:gd fmla="*/ 2134571 h 3091235" name="connsiteY75"/>
              <a:gd fmla="*/ 5888577 w 6915685" name="connsiteX76"/>
              <a:gd fmla="*/ 2134952 h 3091235" name="connsiteY76"/>
              <a:gd fmla="*/ 5874883 w 6915685" name="connsiteX77"/>
              <a:gd fmla="*/ 2121530 h 3091235" name="connsiteY77"/>
              <a:gd fmla="*/ 5826600 w 6915685" name="connsiteX78"/>
              <a:gd fmla="*/ 2074211 h 3091235" name="connsiteY78"/>
              <a:gd fmla="*/ 5755792 w 6915685" name="connsiteX79"/>
              <a:gd fmla="*/ 2021463 h 3091235" name="connsiteY79"/>
              <a:gd fmla="*/ 5554260 w 6915685" name="connsiteX80"/>
              <a:gd fmla="*/ 1948707 h 3091235" name="connsiteY80"/>
              <a:gd fmla="*/ 5554260 w 6915685" name="connsiteX81"/>
              <a:gd fmla="*/ 1952344 h 3091235" name="connsiteY81"/>
              <a:gd fmla="*/ 5737636 w 6915685" name="connsiteX82"/>
              <a:gd fmla="*/ 2057840 h 3091235" name="connsiteY82"/>
              <a:gd fmla="*/ 5793918 w 6915685" name="connsiteX83"/>
              <a:gd fmla="*/ 2110588 h 3091235" name="connsiteY83"/>
              <a:gd fmla="*/ 5819194 w 6915685" name="connsiteX84"/>
              <a:gd fmla="*/ 2136678 h 3091235" name="connsiteY84"/>
              <a:gd fmla="*/ 5833253 w 6915685" name="connsiteX85"/>
              <a:gd fmla="*/ 2151189 h 3091235" name="connsiteY85"/>
              <a:gd fmla="*/ 5795071 w 6915685" name="connsiteX86"/>
              <a:gd fmla="*/ 2162396 h 3091235" name="connsiteY86"/>
              <a:gd fmla="*/ 5420686 w 6915685" name="connsiteX87"/>
              <a:gd fmla="*/ 2272278 h 3091235" name="connsiteY87"/>
              <a:gd fmla="*/ 5188453 w 6915685" name="connsiteX88"/>
              <a:gd fmla="*/ 2126904 h 3091235" name="connsiteY88"/>
              <a:gd fmla="*/ 5013428 w 6915685" name="connsiteX89"/>
              <a:gd fmla="*/ 2018558 h 3091235" name="connsiteY89"/>
              <a:gd fmla="*/ 4963165 w 6915685" name="connsiteX90"/>
              <a:gd fmla="*/ 1987444 h 3091235" name="connsiteY90"/>
              <a:gd fmla="*/ 4962669 w 6915685" name="connsiteX91"/>
              <a:gd fmla="*/ 1976809 h 3091235" name="connsiteY91"/>
              <a:gd fmla="*/ 4961639 w 6915685" name="connsiteX92"/>
              <a:gd fmla="*/ 1954803 h 3091235" name="connsiteY92"/>
              <a:gd fmla="*/ 4961639 w 6915685" name="connsiteX93"/>
              <a:gd fmla="*/ 1947553 h 3091235" name="connsiteY93"/>
              <a:gd fmla="*/ 4961639 w 6915685" name="connsiteX94"/>
              <a:gd fmla="*/ 1943928 h 3091235" name="connsiteY94"/>
              <a:gd fmla="*/ 4959860 w 6915685" name="connsiteX95"/>
              <a:gd fmla="*/ 1940302 h 3091235" name="connsiteY95"/>
              <a:gd fmla="*/ 4961639 w 6915685" name="connsiteX96"/>
              <a:gd fmla="*/ 1936677 h 3091235" name="connsiteY96"/>
              <a:gd fmla="*/ 4952742 w 6915685" name="connsiteX97"/>
              <a:gd fmla="*/ 1913113 h 3091235" name="connsiteY97"/>
              <a:gd fmla="*/ 4950962 w 6915685" name="connsiteX98"/>
              <a:gd fmla="*/ 1913114 h 3091235" name="connsiteY98"/>
              <a:gd fmla="*/ 4942064 w 6915685" name="connsiteX99"/>
              <a:gd fmla="*/ 1929427 h 3091235" name="connsiteY99"/>
              <a:gd fmla="*/ 4942064 w 6915685" name="connsiteX100"/>
              <a:gd fmla="*/ 1931240 h 3091235" name="connsiteY100"/>
              <a:gd fmla="*/ 4940284 w 6915685" name="connsiteX101"/>
              <a:gd fmla="*/ 1933051 h 3091235" name="connsiteY101"/>
              <a:gd fmla="*/ 4940284 w 6915685" name="connsiteX102"/>
              <a:gd fmla="*/ 1934864 h 3091235" name="connsiteY102"/>
              <a:gd fmla="*/ 4938505 w 6915685" name="connsiteX103"/>
              <a:gd fmla="*/ 1940302 h 3091235" name="connsiteY103"/>
              <a:gd fmla="*/ 4933248 w 6915685" name="connsiteX104"/>
              <a:gd fmla="*/ 1962477 h 3091235" name="connsiteY104"/>
              <a:gd fmla="*/ 4931916 w 6915685" name="connsiteX105"/>
              <a:gd fmla="*/ 1968099 h 3091235" name="connsiteY105"/>
              <a:gd fmla="*/ 4927191 w 6915685" name="connsiteX106"/>
              <a:gd fmla="*/ 1965175 h 3091235" name="connsiteY106"/>
              <a:gd fmla="*/ 4925377 w 6915685" name="connsiteX107"/>
              <a:gd fmla="*/ 1963357 h 3091235" name="connsiteY107"/>
              <a:gd fmla="*/ 4624200 w 6915685" name="connsiteX108"/>
              <a:gd fmla="*/ 1796175 h 3091235" name="connsiteY108"/>
              <a:gd fmla="*/ 4548457 w 6915685" name="connsiteX109"/>
              <a:gd fmla="*/ 1754029 h 3091235" name="connsiteY109"/>
              <a:gd fmla="*/ 4547637 w 6915685" name="connsiteX110"/>
              <a:gd fmla="*/ 1753574 h 3091235" name="connsiteY110"/>
              <a:gd fmla="*/ 4547867 w 6915685" name="connsiteX111"/>
              <a:gd fmla="*/ 1752721 h 3091235" name="connsiteY111"/>
              <a:gd fmla="*/ 4566685 w 6915685" name="connsiteX112"/>
              <a:gd fmla="*/ 1682719 h 3091235" name="connsiteY112"/>
              <a:gd fmla="*/ 4675400 w 6915685" name="connsiteX113"/>
              <a:gd fmla="*/ 1660928 h 3091235" name="connsiteY113"/>
              <a:gd fmla="*/ 4686272 w 6915685" name="connsiteX114"/>
              <a:gd fmla="*/ 1655480 h 3091235" name="connsiteY114"/>
              <a:gd fmla="*/ 4688084 w 6915685" name="connsiteX115"/>
              <a:gd fmla="*/ 1651849 h 3091235" name="connsiteY115"/>
              <a:gd fmla="*/ 4705665 w 6915685" name="connsiteX116"/>
              <a:gd fmla="*/ 1621971 h 3091235" name="connsiteY116"/>
              <a:gd fmla="*/ 0 w 6915685" name="connsiteX117"/>
              <a:gd fmla="*/ 2566243 h 3091235" name="connsiteY117"/>
              <a:gd fmla="*/ 255981 w 6915685" name="connsiteX118"/>
              <a:gd fmla="*/ 2596392 h 3091235" name="connsiteY118"/>
              <a:gd fmla="*/ 258148 w 6915685" name="connsiteX119"/>
              <a:gd fmla="*/ 2595885 h 3091235" name="connsiteY119"/>
              <a:gd fmla="*/ 243829 w 6915685" name="connsiteX120"/>
              <a:gd fmla="*/ 2616277 h 3091235" name="connsiteY120"/>
              <a:gd fmla="*/ 135253 w 6915685" name="connsiteX121"/>
              <a:gd fmla="*/ 2770901 h 3091235" name="connsiteY121"/>
              <a:gd fmla="*/ 298903 w 6915685" name="connsiteX122"/>
              <a:gd fmla="*/ 2582627 h 3091235" name="connsiteY122"/>
              <a:gd fmla="*/ 297084 w 6915685" name="connsiteX123"/>
              <a:gd fmla="*/ 2564523 h 3091235" name="connsiteY123"/>
              <a:gd fmla="*/ 278900 w 6915685" name="connsiteX124"/>
              <a:gd fmla="*/ 2566333 h 3091235" name="connsiteY124"/>
              <a:gd fmla="*/ 276656 w 6915685" name="connsiteX125"/>
              <a:gd fmla="*/ 2569530 h 3091235" name="connsiteY125"/>
              <a:gd fmla="*/ 267092 w 6915685" name="connsiteX126"/>
              <a:gd fmla="*/ 2583150 h 3091235" name="connsiteY126"/>
              <a:gd fmla="*/ 257798 w 6915685" name="connsiteX127"/>
              <a:gd fmla="*/ 2571895 h 3091235" name="connsiteY127"/>
              <a:gd fmla="*/ 0 w 6915685" name="connsiteX128"/>
              <a:gd fmla="*/ 2566243 h 3091235" name="connsiteY128"/>
              <a:gd fmla="*/ 128133 w 6915685" name="connsiteX129"/>
              <a:gd fmla="*/ 2292178 h 3091235" name="connsiteY129"/>
              <a:gd fmla="*/ 206350 w 6915685" name="connsiteX130"/>
              <a:gd fmla="*/ 2442784 h 3091235" name="connsiteY130"/>
              <a:gd fmla="*/ 211807 w 6915685" name="connsiteX131"/>
              <a:gd fmla="*/ 2448228 h 3091235" name="connsiteY131"/>
              <a:gd fmla="*/ 213627 w 6915685" name="connsiteX132"/>
              <a:gd fmla="*/ 2448228 h 3091235" name="connsiteY132"/>
              <a:gd fmla="*/ 259099 w 6915685" name="connsiteX133"/>
              <a:gd fmla="*/ 2457301 h 3091235" name="connsiteY133"/>
              <a:gd fmla="*/ 299116 w 6915685" name="connsiteX134"/>
              <a:gd fmla="*/ 2464558 h 3091235" name="connsiteY134"/>
              <a:gd fmla="*/ 359145 w 6915685" name="connsiteX135"/>
              <a:gd fmla="*/ 2513551 h 3091235" name="connsiteY135"/>
              <a:gd fmla="*/ 424627 w 6915685" name="connsiteX136"/>
              <a:gd fmla="*/ 2564358 h 3091235" name="connsiteY136"/>
              <a:gd fmla="*/ 451910 w 6915685" name="connsiteX137"/>
              <a:gd fmla="*/ 2560729 h 3091235" name="connsiteY137"/>
              <a:gd fmla="*/ 448273 w 6915685" name="connsiteX138"/>
              <a:gd fmla="*/ 2535326 h 3091235" name="connsiteY138"/>
              <a:gd fmla="*/ 315488 w 6915685" name="connsiteX139"/>
              <a:gd fmla="*/ 2439156 h 3091235" name="connsiteY139"/>
              <a:gd fmla="*/ 224538 w 6915685" name="connsiteX140"/>
              <a:gd fmla="*/ 2426453 h 3091235" name="connsiteY140"/>
              <a:gd fmla="*/ 128133 w 6915685" name="connsiteX141"/>
              <a:gd fmla="*/ 2292178 h 3091235" name="connsiteY141"/>
              <a:gd fmla="*/ 5069442 w 6915685" name="connsiteX142"/>
              <a:gd fmla="*/ 1240701 h 3091235" name="connsiteY142"/>
              <a:gd fmla="*/ 5097389 w 6915685" name="connsiteX143"/>
              <a:gd fmla="*/ 1236747 h 3091235" name="connsiteY143"/>
              <a:gd fmla="*/ 5160881 w 6915685" name="connsiteX144"/>
              <a:gd fmla="*/ 1227764 h 3091235" name="connsiteY144"/>
              <a:gd fmla="*/ 5282451 w 6915685" name="connsiteX145"/>
              <a:gd fmla="*/ 1210748 h 3091235" name="connsiteY145"/>
              <a:gd fmla="*/ 5283032 w 6915685" name="connsiteX146"/>
              <a:gd fmla="*/ 1210667 h 3091235" name="connsiteY146"/>
              <a:gd fmla="*/ 5288090 w 6915685" name="connsiteX147"/>
              <a:gd fmla="*/ 1220644 h 3091235" name="connsiteY147"/>
              <a:gd fmla="*/ 5340492 w 6915685" name="connsiteX148"/>
              <a:gd fmla="*/ 1323986 h 3091235" name="connsiteY148"/>
              <a:gd fmla="*/ 5345935 w 6915685" name="connsiteX149"/>
              <a:gd fmla="*/ 1333071 h 3091235" name="connsiteY149"/>
              <a:gd fmla="*/ 5429413 w 6915685" name="connsiteX150"/>
              <a:gd fmla="*/ 1429371 h 3091235" name="connsiteY150"/>
              <a:gd fmla="*/ 5505632 w 6915685" name="connsiteX151"/>
              <a:gd fmla="*/ 1516586 h 3091235" name="connsiteY151"/>
              <a:gd fmla="*/ 5516521 w 6915685" name="connsiteX152"/>
              <a:gd fmla="*/ 1605619 h 3091235" name="connsiteY152"/>
              <a:gd fmla="*/ 5526247 w 6915685" name="connsiteX153"/>
              <a:gd fmla="*/ 1672567 h 3091235" name="connsiteY153"/>
              <a:gd fmla="*/ 5529174 w 6915685" name="connsiteX154"/>
              <a:gd fmla="*/ 1692716 h 3091235" name="connsiteY154"/>
              <a:gd fmla="*/ 5526158 w 6915685" name="connsiteX155"/>
              <a:gd fmla="*/ 1693286 h 3091235" name="connsiteY155"/>
              <a:gd fmla="*/ 5458939 w 6915685" name="connsiteX156"/>
              <a:gd fmla="*/ 1705996 h 3091235" name="connsiteY156"/>
              <a:gd fmla="*/ 5333586 w 6915685" name="connsiteX157"/>
              <a:gd fmla="*/ 1605237 h 3091235" name="connsiteY157"/>
              <a:gd fmla="*/ 5410260 w 6915685" name="connsiteX158"/>
              <a:gd fmla="*/ 1686238 h 3091235" name="connsiteY158"/>
              <a:gd fmla="*/ 5441566 w 6915685" name="connsiteX159"/>
              <a:gd fmla="*/ 1719309 h 3091235" name="connsiteY159"/>
              <a:gd fmla="*/ 5439379 w 6915685" name="connsiteX160"/>
              <a:gd fmla="*/ 1721214 h 3091235" name="connsiteY160"/>
              <a:gd fmla="*/ 5427279 w 6915685" name="connsiteX161"/>
              <a:gd fmla="*/ 1736249 h 3091235" name="connsiteY161"/>
              <a:gd fmla="*/ 5421956 w 6915685" name="connsiteX162"/>
              <a:gd fmla="*/ 1742862 h 3091235" name="connsiteY162"/>
              <a:gd fmla="*/ 5381238 w 6915685" name="connsiteX163"/>
              <a:gd fmla="*/ 1722480 h 3091235" name="connsiteY163"/>
              <a:gd fmla="*/ 5090864 w 6915685" name="connsiteX164"/>
              <a:gd fmla="*/ 1631627 h 3091235" name="connsiteY164"/>
              <a:gd fmla="*/ 5089049 w 6915685" name="connsiteX165"/>
              <a:gd fmla="*/ 1631627 h 3091235" name="connsiteY165"/>
              <a:gd fmla="*/ 4971084 w 6915685" name="connsiteX166"/>
              <a:gd fmla="*/ 1611639 h 3091235" name="connsiteY166"/>
              <a:gd fmla="*/ 4853120 w 6915685" name="connsiteX167"/>
              <a:gd fmla="*/ 1589834 h 3091235" name="connsiteY167"/>
              <a:gd fmla="*/ 4751489 w 6915685" name="connsiteX168"/>
              <a:gd fmla="*/ 1564396 h 3091235" name="connsiteY168"/>
              <a:gd fmla="*/ 4749873 w 6915685" name="connsiteX169"/>
              <a:gd fmla="*/ 1563970 h 3091235" name="connsiteY169"/>
              <a:gd fmla="*/ 4741041 w 6915685" name="connsiteX170"/>
              <a:gd fmla="*/ 1561643 h 3091235" name="connsiteY170"/>
              <a:gd fmla="*/ 4745810 w 6915685" name="connsiteX171"/>
              <a:gd fmla="*/ 1553450 h 3091235" name="connsiteY171"/>
              <a:gd fmla="*/ 4767808 w 6915685" name="connsiteX172"/>
              <a:gd fmla="*/ 1515656 h 3091235" name="connsiteY172"/>
              <a:gd fmla="*/ 4842097 w 6915685" name="connsiteX173"/>
              <a:gd fmla="*/ 1482970 h 3091235" name="connsiteY173"/>
              <a:gd fmla="*/ 4923634 w 6915685" name="connsiteX174"/>
              <a:gd fmla="*/ 1446653 h 3091235" name="connsiteY174"/>
              <a:gd fmla="*/ 4932693 w 6915685" name="connsiteX175"/>
              <a:gd fmla="*/ 1441204 h 3091235" name="connsiteY175"/>
              <a:gd fmla="*/ 5045033 w 6915685" name="connsiteX176"/>
              <a:gd fmla="*/ 1308643 h 3091235" name="connsiteY176"/>
              <a:gd fmla="*/ 5050469 w 6915685" name="connsiteX177"/>
              <a:gd fmla="*/ 1299564 h 3091235" name="connsiteY177"/>
              <a:gd fmla="*/ 5066776 w 6915685" name="connsiteX178"/>
              <a:gd fmla="*/ 1248718 h 3091235" name="connsiteY178"/>
              <a:gd fmla="*/ 5068588 w 6915685" name="connsiteX179"/>
              <a:gd fmla="*/ 1243271 h 3091235" name="connsiteY179"/>
              <a:gd fmla="*/ 5194012 w 6915685" name="connsiteX180"/>
              <a:gd fmla="*/ 1107270 h 3091235" name="connsiteY180"/>
              <a:gd fmla="*/ 5206247 w 6915685" name="connsiteX181"/>
              <a:gd fmla="*/ 1120718 h 3091235" name="connsiteY181"/>
              <a:gd fmla="*/ 5218260 w 6915685" name="connsiteX182"/>
              <a:gd fmla="*/ 1133424 h 3091235" name="connsiteY182"/>
              <a:gd fmla="*/ 5244010 w 6915685" name="connsiteX183"/>
              <a:gd fmla="*/ 1160658 h 3091235" name="connsiteY183"/>
              <a:gd fmla="*/ 5217115 w 6915685" name="connsiteX184"/>
              <a:gd fmla="*/ 1164971 h 3091235" name="connsiteY184"/>
              <a:gd fmla="*/ 5153622 w 6915685" name="connsiteX185"/>
              <a:gd fmla="*/ 1175151 h 3091235" name="connsiteY185"/>
              <a:gd fmla="*/ 5129805 w 6915685" name="connsiteX186"/>
              <a:gd fmla="*/ 1178780 h 3091235" name="connsiteY186"/>
              <a:gd fmla="*/ 5107863 w 6915685" name="connsiteX187"/>
              <a:gd fmla="*/ 1182121 h 3091235" name="connsiteY187"/>
              <a:gd fmla="*/ 5114905 w 6915685" name="connsiteX188"/>
              <a:gd fmla="*/ 1176026 h 3091235" name="connsiteY188"/>
              <a:gd fmla="*/ 5160996 w 6915685" name="connsiteX189"/>
              <a:gd fmla="*/ 1136133 h 3091235" name="connsiteY189"/>
              <a:gd fmla="*/ 5185065 w 6915685" name="connsiteX190"/>
              <a:gd fmla="*/ 1115091 h 3091235" name="connsiteY190"/>
              <a:gd fmla="*/ 3600923 w 6915685" name="connsiteX191"/>
              <a:gd fmla="*/ 1356527 h 3091235" name="connsiteY191"/>
              <a:gd fmla="*/ 3604162 w 6915685" name="connsiteX192"/>
              <a:gd fmla="*/ 1356463 h 3091235" name="connsiteY192"/>
              <a:gd fmla="*/ 3965001 w 6915685" name="connsiteX193"/>
              <a:gd fmla="*/ 1349320 h 3091235" name="connsiteY193"/>
              <a:gd fmla="*/ 3966816 w 6915685" name="connsiteX194"/>
              <a:gd fmla="*/ 1349320 h 3091235" name="connsiteY194"/>
              <a:gd fmla="*/ 4048477 w 6915685" name="connsiteX195"/>
              <a:gd fmla="*/ 1336620 h 3091235" name="connsiteY195"/>
              <a:gd fmla="*/ 4128323 w 6915685" name="connsiteX196"/>
              <a:gd fmla="*/ 1322106 h 3091235" name="connsiteY196"/>
              <a:gd fmla="*/ 4251722 w 6915685" name="connsiteX197"/>
              <a:gd fmla="*/ 1316663 h 3091235" name="connsiteY197"/>
              <a:gd fmla="*/ 4375121 w 6915685" name="connsiteX198"/>
              <a:gd fmla="*/ 1311221 h 3091235" name="connsiteY198"/>
              <a:gd fmla="*/ 4482188 w 6915685" name="connsiteX199"/>
              <a:gd fmla="*/ 1307592 h 3091235" name="connsiteY199"/>
              <a:gd fmla="*/ 4591069 w 6915685" name="connsiteX200"/>
              <a:gd fmla="*/ 1302149 h 3091235" name="connsiteY200"/>
              <a:gd fmla="*/ 4594698 w 6915685" name="connsiteX201"/>
              <a:gd fmla="*/ 1302149 h 3091235" name="connsiteY201"/>
              <a:gd fmla="*/ 4723541 w 6915685" name="connsiteX202"/>
              <a:gd fmla="*/ 1273121 h 3091235" name="connsiteY202"/>
              <a:gd fmla="*/ 4846940 w 6915685" name="connsiteX203"/>
              <a:gd fmla="*/ 1245907 h 3091235" name="connsiteY203"/>
              <a:gd fmla="*/ 4903195 w 6915685" name="connsiteX204"/>
              <a:gd fmla="*/ 1249536 h 3091235" name="connsiteY204"/>
              <a:gd fmla="*/ 4963080 w 6915685" name="connsiteX205"/>
              <a:gd fmla="*/ 1254978 h 3091235" name="connsiteY205"/>
              <a:gd fmla="*/ 4968524 w 6915685" name="connsiteX206"/>
              <a:gd fmla="*/ 1254978 h 3091235" name="connsiteY206"/>
              <a:gd fmla="*/ 4992569 w 6915685" name="connsiteX207"/>
              <a:gd fmla="*/ 1251576 h 3091235" name="connsiteY207"/>
              <a:gd fmla="*/ 5013422 w 6915685" name="connsiteX208"/>
              <a:gd fmla="*/ 1248625 h 3091235" name="connsiteY208"/>
              <a:gd fmla="*/ 5011738 w 6915685" name="connsiteX209"/>
              <a:gd fmla="*/ 1254110 h 3091235" name="connsiteY209"/>
              <a:gd fmla="*/ 5003359 w 6915685" name="connsiteX210"/>
              <a:gd fmla="*/ 1281406 h 3091235" name="connsiteY210"/>
              <a:gd fmla="*/ 4950812 w 6915685" name="connsiteX211"/>
              <a:gd fmla="*/ 1344962 h 3091235" name="connsiteY211"/>
              <a:gd fmla="*/ 4900079 w 6915685" name="connsiteX212"/>
              <a:gd fmla="*/ 1408519 h 3091235" name="connsiteY212"/>
              <a:gd fmla="*/ 4823978 w 6915685" name="connsiteX213"/>
              <a:gd fmla="*/ 1444837 h 3091235" name="connsiteY213"/>
              <a:gd fmla="*/ 4744253 w 6915685" name="connsiteX214"/>
              <a:gd fmla="*/ 1482970 h 3091235" name="connsiteY214"/>
              <a:gd fmla="*/ 4740630 w 6915685" name="connsiteX215"/>
              <a:gd fmla="*/ 1484786 h 3091235" name="connsiteY215"/>
              <a:gd fmla="*/ 4737006 w 6915685" name="connsiteX216"/>
              <a:gd fmla="*/ 1488418 h 3091235" name="connsiteY216"/>
              <a:gd fmla="*/ 4735194 w 6915685" name="connsiteX217"/>
              <a:gd fmla="*/ 1490234 h 3091235" name="connsiteY217"/>
              <a:gd fmla="*/ 4718376 w 6915685" name="connsiteX218"/>
              <a:gd fmla="*/ 1520877 h 3091235" name="connsiteY218"/>
              <a:gd fmla="*/ 4701694 w 6915685" name="connsiteX219"/>
              <a:gd fmla="*/ 1551275 h 3091235" name="connsiteY219"/>
              <a:gd fmla="*/ 4682188 w 6915685" name="connsiteX220"/>
              <a:gd fmla="*/ 1546137 h 3091235" name="connsiteY220"/>
              <a:gd fmla="*/ 4648044 w 6915685" name="connsiteX221"/>
              <a:gd fmla="*/ 1537140 h 3091235" name="connsiteY221"/>
              <a:gd fmla="*/ 4644414 w 6915685" name="connsiteX222"/>
              <a:gd fmla="*/ 1537140 h 3091235" name="connsiteY222"/>
              <a:gd fmla="*/ 4546412 w 6915685" name="connsiteX223"/>
              <a:gd fmla="*/ 1537140 h 3091235" name="connsiteY223"/>
              <a:gd fmla="*/ 4450226 w 6915685" name="connsiteX224"/>
              <a:gd fmla="*/ 1537140 h 3091235" name="connsiteY224"/>
              <a:gd fmla="*/ 4377632 w 6915685" name="connsiteX225"/>
              <a:gd fmla="*/ 1509885 h 3091235" name="connsiteY225"/>
              <a:gd fmla="*/ 4303224 w 6915685" name="connsiteX226"/>
              <a:gd fmla="*/ 1482629 h 3091235" name="connsiteY226"/>
              <a:gd fmla="*/ 4208852 w 6915685" name="connsiteX227"/>
              <a:gd fmla="*/ 1473543 h 3091235" name="connsiteY227"/>
              <a:gd fmla="*/ 4299594 w 6915685" name="connsiteX228"/>
              <a:gd fmla="*/ 1495348 h 3091235" name="connsiteY228"/>
              <a:gd fmla="*/ 4442966 w 6915685" name="connsiteX229"/>
              <a:gd fmla="*/ 1558944 h 3091235" name="connsiteY229"/>
              <a:gd fmla="*/ 4448411 w 6915685" name="connsiteX230"/>
              <a:gd fmla="*/ 1558945 h 3091235" name="connsiteY230"/>
              <a:gd fmla="*/ 4546412 w 6915685" name="connsiteX231"/>
              <a:gd fmla="*/ 1562579 h 3091235" name="connsiteY231"/>
              <a:gd fmla="*/ 4642599 w 6915685" name="connsiteX232"/>
              <a:gd fmla="*/ 1566213 h 3091235" name="connsiteY232"/>
              <a:gd fmla="*/ 4684708 w 6915685" name="connsiteX233"/>
              <a:gd fmla="*/ 1578478 h 3091235" name="connsiteY233"/>
              <a:gd fmla="*/ 4686614 w 6915685" name="connsiteX234"/>
              <a:gd fmla="*/ 1579032 h 3091235" name="connsiteY234"/>
              <a:gd fmla="*/ 4680044 w 6915685" name="connsiteX235"/>
              <a:gd fmla="*/ 1591214 h 3091235" name="connsiteY235"/>
              <a:gd fmla="*/ 4659093 w 6915685" name="connsiteX236"/>
              <a:gd fmla="*/ 1630058 h 3091235" name="connsiteY236"/>
              <a:gd fmla="*/ 4608359 w 6915685" name="connsiteX237"/>
              <a:gd fmla="*/ 1642770 h 3091235" name="connsiteY237"/>
              <a:gd fmla="*/ 4548565 w 6915685" name="connsiteX238"/>
              <a:gd fmla="*/ 1659112 h 3091235" name="connsiteY238"/>
              <a:gd fmla="*/ 4544941 w 6915685" name="connsiteX239"/>
              <a:gd fmla="*/ 1660928 h 3091235" name="connsiteY239"/>
              <a:gd fmla="*/ 4537694 w 6915685" name="connsiteX240"/>
              <a:gd fmla="*/ 1666375 h 3091235" name="connsiteY240"/>
              <a:gd fmla="*/ 4527954 w 6915685" name="connsiteX241"/>
              <a:gd fmla="*/ 1718128 h 3091235" name="connsiteY241"/>
              <a:gd fmla="*/ 4523782 w 6915685" name="connsiteX242"/>
              <a:gd fmla="*/ 1740300 h 3091235" name="connsiteY242"/>
              <a:gd fmla="*/ 4493314 w 6915685" name="connsiteX243"/>
              <a:gd fmla="*/ 1723346 h 3091235" name="connsiteY243"/>
              <a:gd fmla="*/ 4313951 w 6915685" name="connsiteX244"/>
              <a:gd fmla="*/ 1623543 h 3091235" name="connsiteY244"/>
              <a:gd fmla="*/ 3710039 w 6915685" name="connsiteX245"/>
              <a:gd fmla="*/ 1397389 h 3091235" name="connsiteY245"/>
              <a:gd fmla="*/ 4738029 w 6915685" name="connsiteX246"/>
              <a:gd fmla="*/ 724031 h 3091235" name="connsiteY246"/>
              <a:gd fmla="*/ 4760464 w 6915685" name="connsiteX247"/>
              <a:gd fmla="*/ 733271 h 3091235" name="connsiteY247"/>
              <a:gd fmla="*/ 4882029 w 6915685" name="connsiteX248"/>
              <a:gd fmla="*/ 782267 h 3091235" name="connsiteY248"/>
              <a:gd fmla="*/ 4983635 w 6915685" name="connsiteX249"/>
              <a:gd fmla="*/ 843965 h 3091235" name="connsiteY249"/>
              <a:gd fmla="*/ 5027266 w 6915685" name="connsiteX250"/>
              <a:gd fmla="*/ 870759 h 3091235" name="connsiteY250"/>
              <a:gd fmla="*/ 5071840 w 6915685" name="connsiteX251"/>
              <a:gd fmla="*/ 898133 h 3091235" name="connsiteY251"/>
              <a:gd fmla="*/ 5086428 w 6915685" name="connsiteX252"/>
              <a:gd fmla="*/ 931517 h 3091235" name="connsiteY252"/>
              <a:gd fmla="*/ 5091872 w 6915685" name="connsiteX253"/>
              <a:gd fmla="*/ 940601 h 3091235" name="connsiteY253"/>
              <a:gd fmla="*/ 5100265 w 6915685" name="connsiteX254"/>
              <a:gd fmla="*/ 950140 h 3091235" name="connsiteY254"/>
              <a:gd fmla="*/ 5102617 w 6915685" name="connsiteX255"/>
              <a:gd fmla="*/ 952813 h 3091235" name="connsiteY255"/>
              <a:gd fmla="*/ 5081098 w 6915685" name="connsiteX256"/>
              <a:gd fmla="*/ 939319 h 3091235" name="connsiteY256"/>
              <a:gd fmla="*/ 4994087 w 6915685" name="connsiteX257"/>
              <a:gd fmla="*/ 884750 h 3091235" name="connsiteY257"/>
              <a:gd fmla="*/ 4992273 w 6915685" name="connsiteX258"/>
              <a:gd fmla="*/ 884751 h 3091235" name="connsiteY258"/>
              <a:gd fmla="*/ 4883472 w 6915685" name="connsiteX259"/>
              <a:gd fmla="*/ 821221 h 3091235" name="connsiteY259"/>
              <a:gd fmla="*/ 4776485 w 6915685" name="connsiteX260"/>
              <a:gd fmla="*/ 761322 h 3091235" name="connsiteY260"/>
              <a:gd fmla="*/ 4748152 w 6915685" name="connsiteX261"/>
              <a:gd fmla="*/ 733848 h 3091235" name="connsiteY261"/>
              <a:gd fmla="*/ 4895964 w 6915685" name="connsiteX262"/>
              <a:gd fmla="*/ 327865 h 3091235" name="connsiteY262"/>
              <a:gd fmla="*/ 4946775 w 6915685" name="connsiteX263"/>
              <a:gd fmla="*/ 344206 h 3091235" name="connsiteY263"/>
              <a:gd fmla="*/ 5010288 w 6915685" name="connsiteX264"/>
              <a:gd fmla="*/ 365992 h 3091235" name="connsiteY264"/>
              <a:gd fmla="*/ 5013917 w 6915685" name="connsiteX265"/>
              <a:gd fmla="*/ 365992 h 3091235" name="connsiteY265"/>
              <a:gd fmla="*/ 5021175 w 6915685" name="connsiteX266"/>
              <a:gd fmla="*/ 365992 h 3091235" name="connsiteY266"/>
              <a:gd fmla="*/ 5022990 w 6915685" name="connsiteX267"/>
              <a:gd fmla="*/ 365992 h 3091235" name="connsiteY267"/>
              <a:gd fmla="*/ 5120982 w 6915685" name="connsiteX268"/>
              <a:gd fmla="*/ 344206 h 3091235" name="connsiteY268"/>
              <a:gd fmla="*/ 5209901 w 6915685" name="connsiteX269"/>
              <a:gd fmla="*/ 324234 h 3091235" name="connsiteY269"/>
              <a:gd fmla="*/ 5280672 w 6915685" name="connsiteX270"/>
              <a:gd fmla="*/ 342390 h 3091235" name="connsiteY270"/>
              <a:gd fmla="*/ 5355074 w 6915685" name="connsiteX271"/>
              <a:gd fmla="*/ 360546 h 3091235" name="connsiteY271"/>
              <a:gd fmla="*/ 5365962 w 6915685" name="connsiteX272"/>
              <a:gd fmla="*/ 360546 h 3091235" name="connsiteY272"/>
              <a:gd fmla="*/ 5401178 w 6915685" name="connsiteX273"/>
              <a:gd fmla="*/ 354418 h 3091235" name="connsiteY273"/>
              <a:gd fmla="*/ 5407218 w 6915685" name="connsiteX274"/>
              <a:gd fmla="*/ 353367 h 3091235" name="connsiteY274"/>
              <a:gd fmla="*/ 5427067 w 6915685" name="connsiteX275"/>
              <a:gd fmla="*/ 373206 h 3091235" name="connsiteY275"/>
              <a:gd fmla="*/ 5471182 w 6915685" name="connsiteX276"/>
              <a:gd fmla="*/ 417298 h 3091235" name="connsiteY276"/>
              <a:gd fmla="*/ 5545674 w 6915685" name="connsiteX277"/>
              <a:gd fmla="*/ 488118 h 3091235" name="connsiteY277"/>
              <a:gd fmla="*/ 5558393 w 6915685" name="connsiteX278"/>
              <a:gd fmla="*/ 538964 h 3091235" name="connsiteY278"/>
              <a:gd fmla="*/ 5572927 w 6915685" name="connsiteX279"/>
              <a:gd fmla="*/ 591626 h 3091235" name="connsiteY279"/>
              <a:gd fmla="*/ 5574744 w 6915685" name="connsiteX280"/>
              <a:gd fmla="*/ 595258 h 3091235" name="connsiteY280"/>
              <a:gd fmla="*/ 5609265 w 6915685" name="connsiteX281"/>
              <a:gd fmla="*/ 662446 h 3091235" name="connsiteY281"/>
              <a:gd fmla="*/ 5640152 w 6915685" name="connsiteX282"/>
              <a:gd fmla="*/ 724187 h 3091235" name="connsiteY282"/>
              <a:gd fmla="*/ 5638335 w 6915685" name="connsiteX283"/>
              <a:gd fmla="*/ 793191 h 3091235" name="connsiteY283"/>
              <a:gd fmla="*/ 5638335 w 6915685" name="connsiteX284"/>
              <a:gd fmla="*/ 864011 h 3091235" name="connsiteY284"/>
              <a:gd fmla="*/ 5640152 w 6915685" name="connsiteX285"/>
              <a:gd fmla="*/ 871275 h 3091235" name="connsiteY285"/>
              <a:gd fmla="*/ 5663771 w 6915685" name="connsiteX286"/>
              <a:gd fmla="*/ 942096 h 3091235" name="connsiteY286"/>
              <a:gd fmla="*/ 5685573 w 6915685" name="connsiteX287"/>
              <a:gd fmla="*/ 1005653 h 3091235" name="connsiteY287"/>
              <a:gd fmla="*/ 5671039 w 6915685" name="connsiteX288"/>
              <a:gd fmla="*/ 1076473 h 3091235" name="connsiteY288"/>
              <a:gd fmla="*/ 5654686 w 6915685" name="connsiteX289"/>
              <a:gd fmla="*/ 1150925 h 3091235" name="connsiteY289"/>
              <a:gd fmla="*/ 5654686 w 6915685" name="connsiteX290"/>
              <a:gd fmla="*/ 1156373 h 3091235" name="connsiteY290"/>
              <a:gd fmla="*/ 5654686 w 6915685" name="connsiteX291"/>
              <a:gd fmla="*/ 1163637 h 3091235" name="connsiteY291"/>
              <a:gd fmla="*/ 5705807 w 6915685" name="connsiteX292"/>
              <a:gd fmla="*/ 1277989 h 3091235" name="connsiteY292"/>
              <a:gd fmla="*/ 5710119 w 6915685" name="connsiteX293"/>
              <a:gd fmla="*/ 1287635 h 3091235" name="connsiteY293"/>
              <a:gd fmla="*/ 5695562 w 6915685" name="connsiteX294"/>
              <a:gd fmla="*/ 1287635 h 3091235" name="connsiteY294"/>
              <a:gd fmla="*/ 5639958 w 6915685" name="connsiteX295"/>
              <a:gd fmla="*/ 1287635 h 3091235" name="connsiteY295"/>
              <a:gd fmla="*/ 5552854 w 6915685" name="connsiteX296"/>
              <a:gd fmla="*/ 1287635 h 3091235" name="connsiteY296"/>
              <a:gd fmla="*/ 5465749 w 6915685" name="connsiteX297"/>
              <a:gd fmla="*/ 1222322 h 3091235" name="connsiteY297"/>
              <a:gd fmla="*/ 5367755 w 6915685" name="connsiteX298"/>
              <a:gd fmla="*/ 1149751 h 3091235" name="connsiteY298"/>
              <a:gd fmla="*/ 5364126 w 6915685" name="connsiteX299"/>
              <a:gd fmla="*/ 1147937 h 3091235" name="connsiteY299"/>
              <a:gd fmla="*/ 5351423 w 6915685" name="connsiteX300"/>
              <a:gd fmla="*/ 1144308 h 3091235" name="connsiteY300"/>
              <a:gd fmla="*/ 5345979 w 6915685" name="connsiteX301"/>
              <a:gd fmla="*/ 1144308 h 3091235" name="connsiteY301"/>
              <a:gd fmla="*/ 5335835 w 6915685" name="connsiteX302"/>
              <a:gd fmla="*/ 1145934 h 3091235" name="connsiteY302"/>
              <a:gd fmla="*/ 5335691 w 6915685" name="connsiteX303"/>
              <a:gd fmla="*/ 1145958 h 3091235" name="connsiteY303"/>
              <a:gd fmla="*/ 5334058 w 6915685" name="connsiteX304"/>
              <a:gd fmla="*/ 1142968 h 3091235" name="connsiteY304"/>
              <a:gd fmla="*/ 5286049 w 6915685" name="connsiteX305"/>
              <a:gd fmla="*/ 1055071 h 3091235" name="connsiteY305"/>
              <a:gd fmla="*/ 5282420 w 6915685" name="connsiteX306"/>
              <a:gd fmla="*/ 1047803 h 3091235" name="connsiteY306"/>
              <a:gd fmla="*/ 5213459 w 6915685" name="connsiteX307"/>
              <a:gd fmla="*/ 973307 h 3091235" name="connsiteY307"/>
              <a:gd fmla="*/ 5148129 w 6915685" name="connsiteX308"/>
              <a:gd fmla="*/ 900627 h 3091235" name="connsiteY308"/>
              <a:gd fmla="*/ 5093687 w 6915685" name="connsiteX309"/>
              <a:gd fmla="*/ 789791 h 3091235" name="connsiteY309"/>
              <a:gd fmla="*/ 5037430 w 6915685" name="connsiteX310"/>
              <a:gd fmla="*/ 673505 h 3091235" name="connsiteY310"/>
              <a:gd fmla="*/ 5033800 w 6915685" name="connsiteX311"/>
              <a:gd fmla="*/ 668053 h 3091235" name="connsiteY311"/>
              <a:gd fmla="*/ 4884992 w 6915685" name="connsiteX312"/>
              <a:gd fmla="*/ 486355 h 3091235" name="connsiteY312"/>
              <a:gd fmla="*/ 4811041 w 6915685" name="connsiteX313"/>
              <a:gd fmla="*/ 389601 h 3091235" name="connsiteY313"/>
              <a:gd fmla="*/ 4810890 w 6915685" name="connsiteX314"/>
              <a:gd fmla="*/ 389437 h 3091235" name="connsiteY314"/>
              <a:gd fmla="*/ 4816572 w 6915685" name="connsiteX315"/>
              <a:gd fmla="*/ 385283 h 3091235" name="connsiteY315"/>
              <a:gd fmla="*/ 4857856 w 6915685" name="connsiteX316"/>
              <a:gd fmla="*/ 355099 h 3091235" name="connsiteY316"/>
              <a:gd fmla="*/ 4895964 w 6915685" name="connsiteX317"/>
              <a:gd fmla="*/ 327865 h 3091235" name="connsiteY317"/>
              <a:gd fmla="*/ 1707646 w 6915685" name="connsiteX318"/>
              <a:gd fmla="*/ 913131 h 3091235" name="connsiteY318"/>
              <a:gd fmla="*/ 1710667 w 6915685" name="connsiteX319"/>
              <a:gd fmla="*/ 916038 h 3091235" name="connsiteY319"/>
              <a:gd fmla="*/ 1837290 w 6915685" name="connsiteX320"/>
              <a:gd fmla="*/ 1037818 h 3091235" name="connsiteY320"/>
              <a:gd fmla="*/ 1859719 w 6915685" name="connsiteX321"/>
              <a:gd fmla="*/ 1059389 h 3091235" name="connsiteY321"/>
              <a:gd fmla="*/ 1801702 w 6915685" name="connsiteX322"/>
              <a:gd fmla="*/ 1042952 h 3091235" name="connsiteY322"/>
              <a:gd fmla="*/ 1738101 w 6915685" name="connsiteX323"/>
              <a:gd fmla="*/ 964936 h 3091235" name="connsiteY323"/>
              <a:gd fmla="*/ 1717401 w 6915685" name="connsiteX324"/>
              <a:gd fmla="*/ 929726 h 3091235" name="connsiteY324"/>
              <a:gd fmla="*/ 4159020 w 6915685" name="connsiteX325"/>
              <a:gd fmla="*/ 300483 h 3091235" name="connsiteY325"/>
              <a:gd fmla="*/ 4208206 w 6915685" name="connsiteX326"/>
              <a:gd fmla="*/ 309710 h 3091235" name="connsiteY326"/>
              <a:gd fmla="*/ 4331604 w 6915685" name="connsiteX327"/>
              <a:gd fmla="*/ 333313 h 3091235" name="connsiteY327"/>
              <a:gd fmla="*/ 4335233 w 6915685" name="connsiteX328"/>
              <a:gd fmla="*/ 333313 h 3091235" name="connsiteY328"/>
              <a:gd fmla="*/ 4482220 w 6915685" name="connsiteX329"/>
              <a:gd fmla="*/ 329682 h 3091235" name="connsiteY329"/>
              <a:gd fmla="*/ 4491294 w 6915685" name="connsiteX330"/>
              <a:gd fmla="*/ 327866 h 3091235" name="connsiteY330"/>
              <a:gd fmla="*/ 4494923 w 6915685" name="connsiteX331"/>
              <a:gd fmla="*/ 326049 h 3091235" name="connsiteY331"/>
              <a:gd fmla="*/ 4543919 w 6915685" name="connsiteX332"/>
              <a:gd fmla="*/ 289739 h 3091235" name="connsiteY332"/>
              <a:gd fmla="*/ 4582027 w 6915685" name="connsiteX333"/>
              <a:gd fmla="*/ 262506 h 3091235" name="connsiteY333"/>
              <a:gd fmla="*/ 4676389 w 6915685" name="connsiteX334"/>
              <a:gd fmla="*/ 322418 h 3091235" name="connsiteY334"/>
              <a:gd fmla="*/ 4689773 w 6915685" name="connsiteX335"/>
              <a:gd fmla="*/ 330816 h 3091235" name="connsiteY335"/>
              <a:gd fmla="*/ 4713738 w 6915685" name="connsiteX336"/>
              <a:gd fmla="*/ 345852 h 3091235" name="connsiteY336"/>
              <a:gd fmla="*/ 4719396 w 6915685" name="connsiteX337"/>
              <a:gd fmla="*/ 353260 h 3091235" name="connsiteY337"/>
              <a:gd fmla="*/ 4843253 w 6915685" name="connsiteX338"/>
              <a:gd fmla="*/ 515427 h 3091235" name="connsiteY338"/>
              <a:gd fmla="*/ 4982988 w 6915685" name="connsiteX339"/>
              <a:gd fmla="*/ 700760 h 3091235" name="connsiteY339"/>
              <a:gd fmla="*/ 5018244 w 6915685" name="connsiteX340"/>
              <a:gd fmla="*/ 777445 h 3091235" name="connsiteY340"/>
              <a:gd fmla="*/ 5033807 w 6915685" name="connsiteX341"/>
              <a:gd fmla="*/ 811296 h 3091235" name="connsiteY341"/>
              <a:gd fmla="*/ 5029874 w 6915685" name="connsiteX342"/>
              <a:gd fmla="*/ 809004 h 3091235" name="connsiteY342"/>
              <a:gd fmla="*/ 4909246 w 6915685" name="connsiteX343"/>
              <a:gd fmla="*/ 738714 h 3091235" name="connsiteY343"/>
              <a:gd fmla="*/ 4905617 w 6915685" name="connsiteX344"/>
              <a:gd fmla="*/ 736899 h 3091235" name="connsiteY344"/>
              <a:gd fmla="*/ 4780423 w 6915685" name="connsiteX345"/>
              <a:gd fmla="*/ 687904 h 3091235" name="connsiteY345"/>
              <a:gd fmla="*/ 4655230 w 6915685" name="connsiteX346"/>
              <a:gd fmla="*/ 640724 h 3091235" name="connsiteY346"/>
              <a:gd fmla="*/ 4653500 w 6915685" name="connsiteX347"/>
              <a:gd fmla="*/ 639958 h 3091235" name="connsiteY347"/>
              <a:gd fmla="*/ 4649825 w 6915685" name="connsiteX348"/>
              <a:gd fmla="*/ 638331 h 3091235" name="connsiteY348"/>
              <a:gd fmla="*/ 4645698 w 6915685" name="connsiteX349"/>
              <a:gd fmla="*/ 634263 h 3091235" name="connsiteY349"/>
              <a:gd fmla="*/ 4542564 w 6915685" name="connsiteX350"/>
              <a:gd fmla="*/ 532617 h 3091235" name="connsiteY350"/>
              <a:gd fmla="*/ 4540752 w 6915685" name="connsiteX351"/>
              <a:gd fmla="*/ 530802 h 3091235" name="connsiteY351"/>
              <a:gd fmla="*/ 4276004 w 6915685" name="connsiteX352"/>
              <a:gd fmla="*/ 354734 h 3091235" name="connsiteY352"/>
              <a:gd fmla="*/ 4274190 w 6915685" name="connsiteX353"/>
              <a:gd fmla="*/ 354734 h 3091235" name="connsiteY353"/>
              <a:gd fmla="*/ 4222170 w 6915685" name="connsiteX354"/>
              <a:gd fmla="*/ 330230 h 3091235" name="connsiteY354"/>
              <a:gd fmla="*/ 4083219 w 6915685" name="connsiteX355"/>
              <a:gd fmla="*/ 292251 h 3091235" name="connsiteY355"/>
              <a:gd fmla="*/ 4140003 w 6915685" name="connsiteX356"/>
              <a:gd fmla="*/ 320247 h 3091235" name="connsiteY356"/>
              <a:gd fmla="*/ 4259684 w 6915685" name="connsiteX357"/>
              <a:gd fmla="*/ 380146 h 3091235" name="connsiteY357"/>
              <a:gd fmla="*/ 4388431 w 6915685" name="connsiteX358"/>
              <a:gd fmla="*/ 470903 h 3091235" name="connsiteY358"/>
              <a:gd fmla="*/ 4515365 w 6915685" name="connsiteX359"/>
              <a:gd fmla="*/ 559843 h 3091235" name="connsiteY359"/>
              <a:gd fmla="*/ 4543255 w 6915685" name="connsiteX360"/>
              <a:gd fmla="*/ 588205 h 3091235" name="connsiteY360"/>
              <a:gd fmla="*/ 4548392 w 6915685" name="connsiteX361"/>
              <a:gd fmla="*/ 593428 h 3091235" name="connsiteY361"/>
              <a:gd fmla="*/ 4544551 w 6915685" name="connsiteX362"/>
              <a:gd fmla="*/ 591728 h 3091235" name="connsiteY362"/>
              <a:gd fmla="*/ 4433872 w 6915685" name="connsiteX363"/>
              <a:gd fmla="*/ 542732 h 3091235" name="connsiteY363"/>
              <a:gd fmla="*/ 4424800 w 6915685" name="connsiteX364"/>
              <a:gd fmla="*/ 540917 h 3091235" name="connsiteY364"/>
              <a:gd fmla="*/ 4361297 w 6915685" name="connsiteX365"/>
              <a:gd fmla="*/ 539103 h 3091235" name="connsiteY365"/>
              <a:gd fmla="*/ 4303235 w 6915685" name="connsiteX366"/>
              <a:gd fmla="*/ 539103 h 3091235" name="connsiteY366"/>
              <a:gd fmla="*/ 4241546 w 6915685" name="connsiteX367"/>
              <a:gd fmla="*/ 499181 h 3091235" name="connsiteY367"/>
              <a:gd fmla="*/ 4176227 w 6915685" name="connsiteX368"/>
              <a:gd fmla="*/ 455629 h 3091235" name="connsiteY368"/>
              <a:gd fmla="*/ 4168970 w 6915685" name="connsiteX369"/>
              <a:gd fmla="*/ 453814 h 3091235" name="connsiteY369"/>
              <a:gd fmla="*/ 4078250 w 6915685" name="connsiteX370"/>
              <a:gd fmla="*/ 441111 h 3091235" name="connsiteY370"/>
              <a:gd fmla="*/ 3989344 w 6915685" name="connsiteX371"/>
              <a:gd fmla="*/ 430224 h 3091235" name="connsiteY371"/>
              <a:gd fmla="*/ 3943984 w 6915685" name="connsiteX372"/>
              <a:gd fmla="*/ 399374 h 3091235" name="connsiteY372"/>
              <a:gd fmla="*/ 3922551 w 6915685" name="connsiteX373"/>
              <a:gd fmla="*/ 385594 h 3091235" name="connsiteY373"/>
              <a:gd fmla="*/ 3911591 w 6915685" name="connsiteX374"/>
              <a:gd fmla="*/ 378547 h 3091235" name="connsiteY374"/>
              <a:gd fmla="*/ 3923304 w 6915685" name="connsiteX375"/>
              <a:gd fmla="*/ 371439 h 3091235" name="connsiteY375"/>
              <a:gd fmla="*/ 4010407 w 6915685" name="connsiteX376"/>
              <a:gd fmla="*/ 327866 h 3091235" name="connsiteY376"/>
              <a:gd fmla="*/ 4044858 w 6915685" name="connsiteX377"/>
              <a:gd fmla="*/ 311015 h 3091235" name="connsiteY377"/>
              <a:gd fmla="*/ 2464723 w 6915685" name="connsiteX378"/>
              <a:gd fmla="*/ 563911 h 3091235" name="connsiteY378"/>
              <a:gd fmla="*/ 2496003 w 6915685" name="connsiteX379"/>
              <a:gd fmla="*/ 561497 h 3091235" name="connsiteY379"/>
              <a:gd fmla="*/ 2550227 w 6915685" name="connsiteX380"/>
              <a:gd fmla="*/ 554195 h 3091235" name="connsiteY380"/>
              <a:gd fmla="*/ 2598266 w 6915685" name="connsiteX381"/>
              <a:gd fmla="*/ 571907 h 3091235" name="connsiteY381"/>
              <a:gd fmla="*/ 2611098 w 6915685" name="connsiteX382"/>
              <a:gd fmla="*/ 576639 h 3091235" name="connsiteY382"/>
              <a:gd fmla="*/ 2611838 w 6915685" name="connsiteX383"/>
              <a:gd fmla="*/ 614305 h 3091235" name="connsiteY383"/>
              <a:gd fmla="*/ 2582543 w 6915685" name="connsiteX384"/>
              <a:gd fmla="*/ 692383 h 3091235" name="connsiteY384"/>
              <a:gd fmla="*/ 2571431 w 6915685" name="connsiteX385"/>
              <a:gd fmla="*/ 722001 h 3091235" name="connsiteY385"/>
              <a:gd fmla="*/ 2535852 w 6915685" name="connsiteX386"/>
              <a:gd fmla="*/ 687356 h 3091235" name="connsiteY386"/>
              <a:gd fmla="*/ 2481384 w 6915685" name="connsiteX387"/>
              <a:gd fmla="*/ 592936 h 3091235" name="connsiteY387"/>
              <a:gd fmla="*/ 2474348 w 6915685" name="connsiteX388"/>
              <a:gd fmla="*/ 580680 h 3091235" name="connsiteY388"/>
              <a:gd fmla="*/ 694060 w 6915685" name="connsiteX389"/>
              <a:gd fmla="*/ 17795 h 3091235" name="connsiteY389"/>
              <a:gd fmla="*/ 977258 w 6915685" name="connsiteX390"/>
              <a:gd fmla="*/ 219475 h 3091235" name="connsiteY390"/>
              <a:gd fmla="*/ 1171503 w 6915685" name="connsiteX391"/>
              <a:gd fmla="*/ 479295 h 3091235" name="connsiteY391"/>
              <a:gd fmla="*/ 1176949 w 6915685" name="connsiteX392"/>
              <a:gd fmla="*/ 484745 h 3091235" name="connsiteY392"/>
              <a:gd fmla="*/ 1179104 w 6915685" name="connsiteX393"/>
              <a:gd fmla="*/ 486164 h 3091235" name="connsiteY393"/>
              <a:gd fmla="*/ 1182936 w 6915685" name="connsiteX394"/>
              <a:gd fmla="*/ 488688 h 3091235" name="connsiteY394"/>
              <a:gd fmla="*/ 1162521 w 6915685" name="connsiteX395"/>
              <a:gd fmla="*/ 507504 h 3091235" name="connsiteY395"/>
              <a:gd fmla="*/ 1122603 w 6915685" name="connsiteX396"/>
              <a:gd fmla="*/ 544295 h 3091235" name="connsiteY396"/>
              <a:gd fmla="*/ 1053556 w 6915685" name="connsiteX397"/>
              <a:gd fmla="*/ 609749 h 3091235" name="connsiteY397"/>
              <a:gd fmla="*/ 1011762 w 6915685" name="connsiteX398"/>
              <a:gd fmla="*/ 644295 h 3091235" name="connsiteY398"/>
              <a:gd fmla="*/ 968155 w 6915685" name="connsiteX399"/>
              <a:gd fmla="*/ 678841 h 3091235" name="connsiteY399"/>
              <a:gd fmla="*/ 966338 w 6915685" name="connsiteX400"/>
              <a:gd fmla="*/ 680658 h 3091235" name="connsiteY400"/>
              <a:gd fmla="*/ 964520 w 6915685" name="connsiteX401"/>
              <a:gd fmla="*/ 684295 h 3091235" name="connsiteY401"/>
              <a:gd fmla="*/ 964520 w 6915685" name="connsiteX402"/>
              <a:gd fmla="*/ 687932 h 3091235" name="connsiteY402"/>
              <a:gd fmla="*/ 955436 w 6915685" name="connsiteX403"/>
              <a:gd fmla="*/ 740659 h 3091235" name="connsiteY403"/>
              <a:gd fmla="*/ 952370 w 6915685" name="connsiteX404"/>
              <a:gd fmla="*/ 761369 h 3091235" name="connsiteY404"/>
              <a:gd fmla="*/ 949445 w 6915685" name="connsiteX405"/>
              <a:gd fmla="*/ 781114 h 3091235" name="connsiteY405"/>
              <a:gd fmla="*/ 937546 w 6915685" name="connsiteX406"/>
              <a:gd fmla="*/ 775924 h 3091235" name="connsiteY406"/>
              <a:gd fmla="*/ 774452 w 6915685" name="connsiteX407"/>
              <a:gd fmla="*/ 779592 h 3091235" name="connsiteY407"/>
              <a:gd fmla="*/ 558805 w 6915685" name="connsiteX408"/>
              <a:gd fmla="*/ 836431 h 3091235" name="connsiteY408"/>
              <a:gd fmla="*/ 774452 w 6915685" name="connsiteX409"/>
              <a:gd fmla="*/ 807095 h 3091235" name="connsiteY409"/>
              <a:gd fmla="*/ 883711 w 6915685" name="connsiteX410"/>
              <a:gd fmla="*/ 810780 h 3091235" name="connsiteY410"/>
              <a:gd fmla="*/ 899387 w 6915685" name="connsiteX411"/>
              <a:gd fmla="*/ 811308 h 3091235" name="connsiteY411"/>
              <a:gd fmla="*/ 896382 w 6915685" name="connsiteX412"/>
              <a:gd fmla="*/ 812705 h 3091235" name="connsiteY412"/>
              <a:gd fmla="*/ 851865 w 6915685" name="connsiteX413"/>
              <a:gd fmla="*/ 833387 h 3091235" name="connsiteY413"/>
              <a:gd fmla="*/ 850049 w 6915685" name="connsiteX414"/>
              <a:gd fmla="*/ 833387 h 3091235" name="connsiteY414"/>
              <a:gd fmla="*/ 848230 w 6915685" name="connsiteX415"/>
              <a:gd fmla="*/ 837023 h 3091235" name="connsiteY415"/>
              <a:gd fmla="*/ 793720 w 6915685" name="connsiteX416"/>
              <a:gd fmla="*/ 977024 h 3091235" name="connsiteY416"/>
              <a:gd fmla="*/ 862767 w 6915685" name="connsiteX417"/>
              <a:gd fmla="*/ 847932 h 3091235" name="connsiteY417"/>
              <a:gd fmla="*/ 962704 w 6915685" name="connsiteX418"/>
              <a:gd fmla="*/ 807933 h 3091235" name="connsiteY418"/>
              <a:gd fmla="*/ 969972 w 6915685" name="connsiteX419"/>
              <a:gd fmla="*/ 800659 h 3091235" name="connsiteY419"/>
              <a:gd fmla="*/ 969972 w 6915685" name="connsiteX420"/>
              <a:gd fmla="*/ 798841 h 3091235" name="connsiteY420"/>
              <a:gd fmla="*/ 980874 w 6915685" name="connsiteX421"/>
              <a:gd fmla="*/ 744296 h 3091235" name="connsiteY421"/>
              <a:gd fmla="*/ 989959 w 6915685" name="connsiteX422"/>
              <a:gd fmla="*/ 697022 h 3091235" name="connsiteY422"/>
              <a:gd fmla="*/ 1031752 w 6915685" name="connsiteX423"/>
              <a:gd fmla="*/ 666113 h 3091235" name="connsiteY423"/>
              <a:gd fmla="*/ 1075360 w 6915685" name="connsiteX424"/>
              <a:gd fmla="*/ 633385 h 3091235" name="connsiteY424"/>
              <a:gd fmla="*/ 1075359 w 6915685" name="connsiteX425"/>
              <a:gd fmla="*/ 631568 h 3091235" name="connsiteY425"/>
              <a:gd fmla="*/ 1170307 w 6915685" name="connsiteX426"/>
              <a:gd fmla="*/ 547522 h 3091235" name="connsiteY426"/>
              <a:gd fmla="*/ 1213807 w 6915685" name="connsiteX427"/>
              <a:gd fmla="*/ 509016 h 3091235" name="connsiteY427"/>
              <a:gd fmla="*/ 1235154 w 6915685" name="connsiteX428"/>
              <a:gd fmla="*/ 523071 h 3091235" name="connsiteY428"/>
              <a:gd fmla="*/ 1314916 w 6915685" name="connsiteX429"/>
              <a:gd fmla="*/ 575592 h 3091235" name="connsiteY429"/>
              <a:gd fmla="*/ 1449255 w 6915685" name="connsiteX430"/>
              <a:gd fmla="*/ 664621 h 3091235" name="connsiteY430"/>
              <a:gd fmla="*/ 1604923 w 6915685" name="connsiteX431"/>
              <a:gd fmla="*/ 814336 h 3091235" name="connsiteY431"/>
              <a:gd fmla="*/ 1668708 w 6915685" name="connsiteX432"/>
              <a:gd fmla="*/ 875683 h 3091235" name="connsiteY432"/>
              <a:gd fmla="*/ 1661779 w 6915685" name="connsiteX433"/>
              <a:gd fmla="*/ 874674 h 3091235" name="connsiteY433"/>
              <a:gd fmla="*/ 1509136 w 6915685" name="connsiteX434"/>
              <a:gd fmla="*/ 852449 h 3091235" name="connsiteY434"/>
              <a:gd fmla="*/ 1509136 w 6915685" name="connsiteX435"/>
              <a:gd fmla="*/ 854263 h 3091235" name="connsiteY435"/>
              <a:gd fmla="*/ 1672682 w 6915685" name="connsiteX436"/>
              <a:gd fmla="*/ 895992 h 3091235" name="connsiteY436"/>
              <a:gd fmla="*/ 1714478 w 6915685" name="connsiteX437"/>
              <a:gd fmla="*/ 975822 h 3091235" name="connsiteY437"/>
              <a:gd fmla="*/ 1792617 w 6915685" name="connsiteX438"/>
              <a:gd fmla="*/ 1073795 h 3091235" name="connsiteY438"/>
              <a:gd fmla="*/ 1872573 w 6915685" name="connsiteX439"/>
              <a:gd fmla="*/ 1099195 h 3091235" name="connsiteY439"/>
              <a:gd fmla="*/ 1875072 w 6915685" name="connsiteX440"/>
              <a:gd fmla="*/ 1100329 h 3091235" name="connsiteY440"/>
              <a:gd fmla="*/ 1888578 w 6915685" name="connsiteX441"/>
              <a:gd fmla="*/ 1106459 h 3091235" name="connsiteY441"/>
              <a:gd fmla="*/ 1870967 w 6915685" name="connsiteX442"/>
              <a:gd fmla="*/ 1117049 h 3091235" name="connsiteY442"/>
              <a:gd fmla="*/ 1823769 w 6915685" name="connsiteX443"/>
              <a:gd fmla="*/ 1145432 h 3091235" name="connsiteY443"/>
              <a:gd fmla="*/ 1749388 w 6915685" name="connsiteX444"/>
              <a:gd fmla="*/ 1165434 h 3091235" name="connsiteY444"/>
              <a:gd fmla="*/ 1836470 w 6915685" name="connsiteX445"/>
              <a:gd fmla="*/ 1167252 h 3091235" name="connsiteY445"/>
              <a:gd fmla="*/ 1923552 w 6915685" name="connsiteX446"/>
              <a:gd fmla="*/ 1129067 h 3091235" name="connsiteY446"/>
              <a:gd fmla="*/ 1926285 w 6915685" name="connsiteX447"/>
              <a:gd fmla="*/ 1125643 h 3091235" name="connsiteY447"/>
              <a:gd fmla="*/ 1928906 w 6915685" name="connsiteX448"/>
              <a:gd fmla="*/ 1124595 h 3091235" name="connsiteY448"/>
              <a:gd fmla="*/ 1930818 w 6915685" name="connsiteX449"/>
              <a:gd fmla="*/ 1120162 h 3091235" name="connsiteY449"/>
              <a:gd fmla="*/ 1933101 w 6915685" name="connsiteX450"/>
              <a:gd fmla="*/ 1120887 h 3091235" name="connsiteY450"/>
              <a:gd fmla="*/ 2336542 w 6915685" name="connsiteX451"/>
              <a:gd fmla="*/ 1249093 h 3091235" name="connsiteY451"/>
              <a:gd fmla="*/ 2436262 w 6915685" name="connsiteX452"/>
              <a:gd fmla="*/ 1280781 h 3091235" name="connsiteY452"/>
              <a:gd fmla="*/ 2318201 w 6915685" name="connsiteX453"/>
              <a:gd fmla="*/ 1336427 h 3091235" name="connsiteY453"/>
              <a:gd fmla="*/ 2309130 w 6915685" name="connsiteX454"/>
              <a:gd fmla="*/ 1343697 h 3091235" name="connsiteY454"/>
              <a:gd fmla="*/ 2303687 w 6915685" name="connsiteX455"/>
              <a:gd fmla="*/ 1349148 h 3091235" name="connsiteY455"/>
              <a:gd fmla="*/ 2169987 w 6915685" name="connsiteX456"/>
              <a:gd fmla="*/ 1557319 h 3091235" name="connsiteY456"/>
              <a:gd fmla="*/ 2165228 w 6915685" name="connsiteX457"/>
              <a:gd fmla="*/ 1564729 h 3091235" name="connsiteY457"/>
              <a:gd fmla="*/ 2154173 w 6915685" name="connsiteX458"/>
              <a:gd fmla="*/ 1555950 h 3091235" name="connsiteY458"/>
              <a:gd fmla="*/ 2099864 w 6915685" name="connsiteX459"/>
              <a:gd fmla="*/ 1512825 h 3091235" name="connsiteY459"/>
              <a:gd fmla="*/ 2093385 w 6915685" name="connsiteX460"/>
              <a:gd fmla="*/ 1509581 h 3091235" name="connsiteY460"/>
              <a:gd fmla="*/ 2005924 w 6915685" name="connsiteX461"/>
              <a:gd fmla="*/ 1511203 h 3091235" name="connsiteY461"/>
              <a:gd fmla="*/ 1920082 w 6915685" name="connsiteX462"/>
              <a:gd fmla="*/ 1514446 h 3091235" name="connsiteY462"/>
              <a:gd fmla="*/ 1722485 w 6915685" name="connsiteX463"/>
              <a:gd fmla="*/ 1567961 h 3091235" name="connsiteY463"/>
              <a:gd fmla="*/ 1562139 w 6915685" name="connsiteX464"/>
              <a:gd fmla="*/ 1658773 h 3091235" name="connsiteY464"/>
              <a:gd fmla="*/ 1730583 w 6915685" name="connsiteX465"/>
              <a:gd fmla="*/ 1582555 h 3091235" name="connsiteY465"/>
              <a:gd fmla="*/ 1924941 w 6915685" name="connsiteX466"/>
              <a:gd fmla="*/ 1538771 h 3091235" name="connsiteY466"/>
              <a:gd fmla="*/ 2007544 w 6915685" name="connsiteX467"/>
              <a:gd fmla="*/ 1538771 h 3091235" name="connsiteY467"/>
              <a:gd fmla="*/ 2083667 w 6915685" name="connsiteX468"/>
              <a:gd fmla="*/ 1538771 h 3091235" name="connsiteY468"/>
              <a:gd fmla="*/ 2125778 w 6915685" name="connsiteX469"/>
              <a:gd fmla="*/ 1574447 h 3091235" name="connsiteY469"/>
              <a:gd fmla="*/ 2145594 w 6915685" name="connsiteX470"/>
              <a:gd fmla="*/ 1590866 h 3091235" name="connsiteY470"/>
              <a:gd fmla="*/ 2147452 w 6915685" name="connsiteX471"/>
              <a:gd fmla="*/ 1592406 h 3091235" name="connsiteY471"/>
              <a:gd fmla="*/ 2104112 w 6915685" name="connsiteX472"/>
              <a:gd fmla="*/ 1659887 h 3091235" name="connsiteY472"/>
              <a:gd fmla="*/ 2019917 w 6915685" name="connsiteX473"/>
              <a:gd fmla="*/ 1788681 h 3091235" name="connsiteY473"/>
              <a:gd fmla="*/ 1976805 w 6915685" name="connsiteX474"/>
              <a:gd fmla="*/ 1854626 h 3091235" name="connsiteY474"/>
              <a:gd fmla="*/ 1943749 w 6915685" name="connsiteX475"/>
              <a:gd fmla="*/ 1866470 h 3091235" name="connsiteY475"/>
              <a:gd fmla="*/ 1850020 w 6915685" name="connsiteX476"/>
              <a:gd fmla="*/ 1900051 h 3091235" name="connsiteY476"/>
              <a:gd fmla="*/ 1758940 w 6915685" name="connsiteX477"/>
              <a:gd fmla="*/ 1889161 h 3091235" name="connsiteY477"/>
              <a:gd fmla="*/ 1653286 w 6915685" name="connsiteX478"/>
              <a:gd fmla="*/ 1885530 h 3091235" name="connsiteY478"/>
              <a:gd fmla="*/ 1655108 w 6915685" name="connsiteX479"/>
              <a:gd fmla="*/ 1887345 h 3091235" name="connsiteY479"/>
              <a:gd fmla="*/ 1755296 w 6915685" name="connsiteX480"/>
              <a:gd fmla="*/ 1909128 h 3091235" name="connsiteY480"/>
              <a:gd fmla="*/ 1844554 w 6915685" name="connsiteX481"/>
              <a:gd fmla="*/ 1927280 h 3091235" name="connsiteY481"/>
              <a:gd fmla="*/ 1920637 w 6915685" name="connsiteX482"/>
              <a:gd fmla="*/ 1906604 h 3091235" name="connsiteY482"/>
              <a:gd fmla="*/ 1947620 w 6915685" name="connsiteX483"/>
              <a:gd fmla="*/ 1899270 h 3091235" name="connsiteY483"/>
              <a:gd fmla="*/ 1904536 w 6915685" name="connsiteX484"/>
              <a:gd fmla="*/ 1965175 h 3091235" name="connsiteY484"/>
              <a:gd fmla="*/ 1747743 w 6915685" name="connsiteX485"/>
              <a:gd fmla="*/ 2130737 h 3091235" name="connsiteY485"/>
              <a:gd fmla="*/ 1718286 w 6915685" name="connsiteX486"/>
              <a:gd fmla="*/ 2161842 h 3091235" name="connsiteY486"/>
              <a:gd fmla="*/ 1654651 w 6915685" name="connsiteX487"/>
              <a:gd fmla="*/ 2164238 h 3091235" name="connsiteY487"/>
              <a:gd fmla="*/ 1518033 w 6915685" name="connsiteX488"/>
              <a:gd fmla="*/ 2169382 h 3091235" name="connsiteY488"/>
              <a:gd fmla="*/ 1616960 w 6915685" name="connsiteX489"/>
              <a:gd fmla="*/ 2180644 h 3091235" name="connsiteY489"/>
              <a:gd fmla="*/ 1692352 w 6915685" name="connsiteX490"/>
              <a:gd fmla="*/ 2189227 h 3091235" name="connsiteY490"/>
              <a:gd fmla="*/ 1670489 w 6915685" name="connsiteX491"/>
              <a:gd fmla="*/ 2212312 h 3091235" name="connsiteY491"/>
              <a:gd fmla="*/ 1513697 w 6915685" name="connsiteX492"/>
              <a:gd fmla="*/ 2376657 h 3091235" name="connsiteY492"/>
              <a:gd fmla="*/ 1463850 w 6915685" name="connsiteX493"/>
              <a:gd fmla="*/ 2428904 h 3091235" name="connsiteY493"/>
              <a:gd fmla="*/ 1455013 w 6915685" name="connsiteX494"/>
              <a:gd fmla="*/ 2431370 h 3091235" name="connsiteY494"/>
              <a:gd fmla="*/ 1267663 w 6915685" name="connsiteX495"/>
              <a:gd fmla="*/ 2483643 h 3091235" name="connsiteY495"/>
              <a:gd fmla="*/ 1262871 w 6915685" name="connsiteX496"/>
              <a:gd fmla="*/ 2483162 h 3091235" name="connsiteY496"/>
              <a:gd fmla="*/ 1236559 w 6915685" name="connsiteX497"/>
              <a:gd fmla="*/ 2480522 h 3091235" name="connsiteY497"/>
              <a:gd fmla="*/ 1236472 w 6915685" name="connsiteX498"/>
              <a:gd fmla="*/ 2480005 h 3091235" name="connsiteY498"/>
              <a:gd fmla="*/ 1197698 w 6915685" name="connsiteX499"/>
              <a:gd fmla="*/ 2249467 h 3091235" name="connsiteY499"/>
              <a:gd fmla="*/ 1200082 w 6915685" name="connsiteX500"/>
              <a:gd fmla="*/ 2414940 h 3091235" name="connsiteY500"/>
              <a:gd fmla="*/ 1200977 w 6915685" name="connsiteX501"/>
              <a:gd fmla="*/ 2476950 h 3091235" name="connsiteY501"/>
              <a:gd fmla="*/ 1138292 w 6915685" name="connsiteX502"/>
              <a:gd fmla="*/ 2470660 h 3091235" name="connsiteY502"/>
              <a:gd fmla="*/ 961006 w 6915685" name="connsiteX503"/>
              <a:gd fmla="*/ 2452867 h 3091235" name="connsiteY503"/>
              <a:gd fmla="*/ 1113425 w 6915685" name="connsiteX504"/>
              <a:gd fmla="*/ 2490885 h 3091235" name="connsiteY504"/>
              <a:gd fmla="*/ 1274919 w 6915685" name="connsiteX505"/>
              <a:gd fmla="*/ 2521660 h 3091235" name="connsiteY505"/>
              <a:gd fmla="*/ 1302365 w 6915685" name="connsiteX506"/>
              <a:gd fmla="*/ 2515324 h 3091235" name="connsiteY506"/>
              <a:gd fmla="*/ 1345924 w 6915685" name="connsiteX507"/>
              <a:gd fmla="*/ 2505267 h 3091235" name="connsiteY507"/>
              <a:gd fmla="*/ 1222353 w 6915685" name="connsiteX508"/>
              <a:gd fmla="*/ 2570297 h 3091235" name="connsiteY508"/>
              <a:gd fmla="*/ 1010078 w 6915685" name="connsiteX509"/>
              <a:gd fmla="*/ 2682962 h 3091235" name="connsiteY509"/>
              <a:gd fmla="*/ 717973 w 6915685" name="connsiteX510"/>
              <a:gd fmla="*/ 2635715 h 3091235" name="connsiteY510"/>
              <a:gd fmla="*/ 416793 w 6915685" name="connsiteX511"/>
              <a:gd fmla="*/ 2588469 h 3091235" name="connsiteY511"/>
              <a:gd fmla="*/ 413167 w 6915685" name="connsiteX512"/>
              <a:gd fmla="*/ 2588469 h 3091235" name="connsiteY512"/>
              <a:gd fmla="*/ 407722 w 6915685" name="connsiteX513"/>
              <a:gd fmla="*/ 2590287 h 3091235" name="connsiteY513"/>
              <a:gd fmla="*/ 211777 w 6915685" name="connsiteX514"/>
              <a:gd fmla="*/ 2797446 h 3091235" name="connsiteY514"/>
              <a:gd fmla="*/ 228104 w 6915685" name="connsiteX515"/>
              <a:gd fmla="*/ 2801080 h 3091235" name="connsiteY515"/>
              <a:gd fmla="*/ 414980 w 6915685" name="connsiteX516"/>
              <a:gd fmla="*/ 2617545 h 3091235" name="connsiteY516"/>
              <a:gd fmla="*/ 666036 w 6915685" name="connsiteX517"/>
              <a:gd fmla="*/ 2665842 h 3091235" name="connsiteY517"/>
              <a:gd fmla="*/ 747594 w 6915685" name="connsiteX518"/>
              <a:gd fmla="*/ 2681531 h 3091235" name="connsiteY518"/>
              <a:gd fmla="*/ 743706 w 6915685" name="connsiteX519"/>
              <a:gd fmla="*/ 2686284 h 3091235" name="connsiteY519"/>
              <a:gd fmla="*/ 658467 w 6915685" name="connsiteX520"/>
              <a:gd fmla="*/ 2790477 h 3091235" name="connsiteY520"/>
              <a:gd fmla="*/ 782943 w 6915685" name="connsiteX521"/>
              <a:gd fmla="*/ 2698879 h 3091235" name="connsiteY521"/>
              <a:gd fmla="*/ 782944 w 6915685" name="connsiteX522"/>
              <a:gd fmla="*/ 2688332 h 3091235" name="connsiteY522"/>
              <a:gd fmla="*/ 813649 w 6915685" name="connsiteX523"/>
              <a:gd fmla="*/ 2694239 h 3091235" name="connsiteY523"/>
              <a:gd fmla="*/ 1010076 w 6915685" name="connsiteX524"/>
              <a:gd fmla="*/ 2732027 h 3091235" name="connsiteY524"/>
              <a:gd fmla="*/ 1022778 w 6915685" name="connsiteX525"/>
              <a:gd fmla="*/ 2732027 h 3091235" name="connsiteY525"/>
              <a:gd fmla="*/ 1118454 w 6915685" name="connsiteX526"/>
              <a:gd fmla="*/ 2685263 h 3091235" name="connsiteY526"/>
              <a:gd fmla="*/ 1213590 w 6915685" name="connsiteX527"/>
              <a:gd fmla="*/ 2638763 h 3091235" name="connsiteY527"/>
              <a:gd fmla="*/ 1213344 w 6915685" name="connsiteX528"/>
              <a:gd fmla="*/ 2641822 h 3091235" name="connsiteY528"/>
              <a:gd fmla="*/ 1194140 w 6915685" name="connsiteX529"/>
              <a:gd fmla="*/ 2881239 h 3091235" name="connsiteY529"/>
              <a:gd fmla="*/ 1237025 w 6915685" name="connsiteX530"/>
              <a:gd fmla="*/ 2702823 h 3091235" name="connsiteY530"/>
              <a:gd fmla="*/ 1257527 w 6915685" name="connsiteX531"/>
              <a:gd fmla="*/ 2617533 h 3091235" name="connsiteY531"/>
              <a:gd fmla="*/ 1308788 w 6915685" name="connsiteX532"/>
              <a:gd fmla="*/ 2594062 h 3091235" name="connsiteY532"/>
              <a:gd fmla="*/ 1479985 w 6915685" name="connsiteX533"/>
              <a:gd fmla="*/ 2504879 h 3091235" name="connsiteY533"/>
              <a:gd fmla="*/ 1805728 w 6915685" name="connsiteX534"/>
              <a:gd fmla="*/ 2176188 h 3091235" name="connsiteY534"/>
              <a:gd fmla="*/ 1875721 w 6915685" name="connsiteX535"/>
              <a:gd fmla="*/ 2105561 h 3091235" name="connsiteY535"/>
              <a:gd fmla="*/ 1879527 w 6915685" name="connsiteX536"/>
              <a:gd fmla="*/ 2128358 h 3091235" name="connsiteY536"/>
              <a:gd fmla="*/ 1907776 w 6915685" name="connsiteX537"/>
              <a:gd fmla="*/ 2297517 h 3091235" name="connsiteY537"/>
              <a:gd fmla="*/ 1907776 w 6915685" name="connsiteX538"/>
              <a:gd fmla="*/ 2146372 h 3091235" name="connsiteY538"/>
              <a:gd fmla="*/ 1907776 w 6915685" name="connsiteX539"/>
              <a:gd fmla="*/ 2073215 h 3091235" name="connsiteY539"/>
              <a:gd fmla="*/ 1966224 w 6915685" name="connsiteX540"/>
              <a:gd fmla="*/ 2014238 h 3091235" name="connsiteY540"/>
              <a:gd fmla="*/ 1969852 w 6915685" name="connsiteX541"/>
              <a:gd fmla="*/ 2008786 h 3091235" name="connsiteY541"/>
              <a:gd fmla="*/ 2176685 w 6915685" name="connsiteX542"/>
              <a:gd fmla="*/ 1703501 h 3091235" name="connsiteY542"/>
              <a:gd fmla="*/ 2374446 w 6915685" name="connsiteX543"/>
              <a:gd fmla="*/ 1407298 h 3091235" name="connsiteY543"/>
              <a:gd fmla="*/ 2624822 w 6915685" name="connsiteX544"/>
              <a:gd fmla="*/ 1294633 h 3091235" name="connsiteY544"/>
              <a:gd fmla="*/ 2866126 w 6915685" name="connsiteX545"/>
              <a:gd fmla="*/ 1185601 h 3091235" name="connsiteY545"/>
              <a:gd fmla="*/ 3557381 w 6915685" name="connsiteX546"/>
              <a:gd fmla="*/ 1454546 h 3091235" name="connsiteY546"/>
              <a:gd fmla="*/ 4140413 w 6915685" name="connsiteX547"/>
              <a:gd fmla="*/ 1682137 h 3091235" name="connsiteY547"/>
              <a:gd fmla="*/ 4260477 w 6915685" name="connsiteX548"/>
              <a:gd fmla="*/ 1729005 h 3091235" name="connsiteY548"/>
              <a:gd fmla="*/ 4255721 w 6915685" name="connsiteX549"/>
              <a:gd fmla="*/ 1733902 h 3091235" name="connsiteY549"/>
              <a:gd fmla="*/ 4217678 w 6915685" name="connsiteX550"/>
              <a:gd fmla="*/ 1844778 h 3091235" name="connsiteY550"/>
              <a:gd fmla="*/ 4183257 w 6915685" name="connsiteX551"/>
              <a:gd fmla="*/ 1950201 h 3091235" name="connsiteY551"/>
              <a:gd fmla="*/ 4121664 w 6915685" name="connsiteX552"/>
              <a:gd fmla="*/ 1988372 h 3091235" name="connsiteY552"/>
              <a:gd fmla="*/ 4052825 w 6915685" name="connsiteX553"/>
              <a:gd fmla="*/ 2033813 h 3091235" name="connsiteY553"/>
              <a:gd fmla="*/ 4045579 w 6915685" name="connsiteX554"/>
              <a:gd fmla="*/ 2041083 h 3091235" name="connsiteY554"/>
              <a:gd fmla="*/ 3982174 w 6915685" name="connsiteX555"/>
              <a:gd fmla="*/ 2150142 h 3091235" name="connsiteY555"/>
              <a:gd fmla="*/ 3981183 w 6915685" name="connsiteX556"/>
              <a:gd fmla="*/ 2151221 h 3091235" name="connsiteY556"/>
              <a:gd fmla="*/ 3978162 w 6915685" name="connsiteX557"/>
              <a:gd fmla="*/ 2154513 h 3091235" name="connsiteY557"/>
              <a:gd fmla="*/ 3975502 w 6915685" name="connsiteX558"/>
              <a:gd fmla="*/ 2153298 h 3091235" name="connsiteY558"/>
              <a:gd fmla="*/ 3960917 w 6915685" name="connsiteX559"/>
              <a:gd fmla="*/ 2153542 h 3091235" name="connsiteY559"/>
              <a:gd fmla="*/ 3909872 w 6915685" name="connsiteX560"/>
              <a:gd fmla="*/ 2159415 h 3091235" name="connsiteY560"/>
              <a:gd fmla="*/ 3911695 w 6915685" name="connsiteX561"/>
              <a:gd fmla="*/ 2161373 h 3091235" name="connsiteY561"/>
              <a:gd fmla="*/ 3937075 w 6915685" name="connsiteX562"/>
              <a:gd fmla="*/ 2165503 h 3091235" name="connsiteY562"/>
              <a:gd fmla="*/ 3964045 w 6915685" name="connsiteX563"/>
              <a:gd fmla="*/ 2169891 h 3091235" name="connsiteY563"/>
              <a:gd fmla="*/ 3955425 w 6915685" name="connsiteX564"/>
              <a:gd fmla="*/ 2179281 h 3091235" name="connsiteY564"/>
              <a:gd fmla="*/ 3918769 w 6915685" name="connsiteX565"/>
              <a:gd fmla="*/ 2219212 h 3091235" name="connsiteY565"/>
              <a:gd fmla="*/ 3953160 w 6915685" name="connsiteX566"/>
              <a:gd fmla="*/ 2196975 h 3091235" name="connsiteY566"/>
              <a:gd fmla="*/ 3994219 w 6915685" name="connsiteX567"/>
              <a:gd fmla="*/ 2170427 h 3091235" name="connsiteY567"/>
              <a:gd fmla="*/ 4004194 w 6915685" name="connsiteX568"/>
              <a:gd fmla="*/ 2229891 h 3091235" name="connsiteY568"/>
              <a:gd fmla="*/ 4016650 w 6915685" name="connsiteX569"/>
              <a:gd fmla="*/ 2155621 h 3091235" name="connsiteY569"/>
              <a:gd fmla="*/ 4016153 w 6915685" name="connsiteX570"/>
              <a:gd fmla="*/ 2146492 h 3091235" name="connsiteY570"/>
              <a:gd fmla="*/ 4019962 w 6915685" name="connsiteX571"/>
              <a:gd fmla="*/ 2141394 h 3091235" name="connsiteY571"/>
              <a:gd fmla="*/ 4041956 w 6915685" name="connsiteX572"/>
              <a:gd fmla="*/ 2111972 h 3091235" name="connsiteY572"/>
              <a:gd fmla="*/ 4074564 w 6915685" name="connsiteX573"/>
              <a:gd fmla="*/ 2062895 h 3091235" name="connsiteY573"/>
              <a:gd fmla="*/ 4145215 w 6915685" name="connsiteX574"/>
              <a:gd fmla="*/ 2024725 h 3091235" name="connsiteY574"/>
              <a:gd fmla="*/ 4217678 w 6915685" name="connsiteX575"/>
              <a:gd fmla="*/ 1984737 h 3091235" name="connsiteY575"/>
              <a:gd fmla="*/ 4221301 w 6915685" name="connsiteX576"/>
              <a:gd fmla="*/ 1982920 h 3091235" name="connsiteY576"/>
              <a:gd fmla="*/ 4226736 w 6915685" name="connsiteX577"/>
              <a:gd fmla="*/ 1977467 h 3091235" name="connsiteY577"/>
              <a:gd fmla="*/ 4286202 w 6915685" name="connsiteX578"/>
              <a:gd fmla="*/ 1827691 h 3091235" name="connsiteY578"/>
              <a:gd fmla="*/ 4313589 w 6915685" name="connsiteX579"/>
              <a:gd fmla="*/ 1758715 h 3091235" name="connsiteY579"/>
              <a:gd fmla="*/ 4336723 w 6915685" name="connsiteX580"/>
              <a:gd fmla="*/ 1772017 h 3091235" name="connsiteY580"/>
              <a:gd fmla="*/ 4461868 w 6915685" name="connsiteX581"/>
              <a:gd fmla="*/ 1843973 h 3091235" name="connsiteY581"/>
              <a:gd fmla="*/ 4500132 w 6915685" name="connsiteX582"/>
              <a:gd fmla="*/ 1865974 h 3091235" name="connsiteY582"/>
              <a:gd fmla="*/ 4485498 w 6915685" name="connsiteX583"/>
              <a:gd fmla="*/ 1943741 h 3091235" name="connsiteY583"/>
              <a:gd fmla="*/ 4459781 w 6915685" name="connsiteX584"/>
              <a:gd fmla="*/ 2080401 h 3091235" name="connsiteY584"/>
              <a:gd fmla="*/ 4504881 w 6915685" name="connsiteX585"/>
              <a:gd fmla="*/ 1912628 h 3091235" name="connsiteY585"/>
              <a:gd fmla="*/ 4515107 w 6915685" name="connsiteX586"/>
              <a:gd fmla="*/ 1874584 h 3091235" name="connsiteY586"/>
              <a:gd fmla="*/ 4558885 w 6915685" name="connsiteX587"/>
              <a:gd fmla="*/ 1899756 h 3091235" name="connsiteY587"/>
              <a:gd fmla="*/ 4856433 w 6915685" name="connsiteX588"/>
              <a:gd fmla="*/ 2068754 h 3091235" name="connsiteY588"/>
              <a:gd fmla="*/ 5114065 w 6915685" name="connsiteX589"/>
              <a:gd fmla="*/ 2234117 h 3091235" name="connsiteY589"/>
              <a:gd fmla="*/ 5373514 w 6915685" name="connsiteX590"/>
              <a:gd fmla="*/ 2399482 h 3091235" name="connsiteY590"/>
              <a:gd fmla="*/ 5386214 w 6915685" name="connsiteX591"/>
              <a:gd fmla="*/ 2404934 h 3091235" name="connsiteY591"/>
              <a:gd fmla="*/ 5415243 w 6915685" name="connsiteX592"/>
              <a:gd fmla="*/ 2410385 h 3091235" name="connsiteY592"/>
              <a:gd fmla="*/ 5417058 w 6915685" name="connsiteX593"/>
              <a:gd fmla="*/ 2409931 h 3091235" name="connsiteY593"/>
              <a:gd fmla="*/ 5417360 w 6915685" name="connsiteX594"/>
              <a:gd fmla="*/ 2409856 h 3091235" name="connsiteY594"/>
              <a:gd fmla="*/ 5410245 w 6915685" name="connsiteX595"/>
              <a:gd fmla="*/ 2428921 h 3091235" name="connsiteY595"/>
              <a:gd fmla="*/ 5388129 w 6915685" name="connsiteX596"/>
              <a:gd fmla="*/ 2488173 h 3091235" name="connsiteY596"/>
              <a:gd fmla="*/ 5114689 w 6915685" name="connsiteX597"/>
              <a:gd fmla="*/ 2667681 h 3091235" name="connsiteY597"/>
              <a:gd fmla="*/ 5426157 w 6915685" name="connsiteX598"/>
              <a:gd fmla="*/ 2528064 h 3091235" name="connsiteY598"/>
              <a:gd fmla="*/ 5435211 w 6915685" name="connsiteX599"/>
              <a:gd fmla="*/ 2518997 h 3091235" name="connsiteY599"/>
              <a:gd fmla="*/ 5492228 w 6915685" name="connsiteX600"/>
              <a:gd fmla="*/ 2395096 h 3091235" name="connsiteY600"/>
              <a:gd fmla="*/ 5495388 w 6915685" name="connsiteX601"/>
              <a:gd fmla="*/ 2388228 h 3091235" name="connsiteY601"/>
              <a:gd fmla="*/ 5495754 w 6915685" name="connsiteX602"/>
              <a:gd fmla="*/ 2388125 h 3091235" name="connsiteY602"/>
              <a:gd fmla="*/ 5652494 w 6915685" name="connsiteX603"/>
              <a:gd fmla="*/ 2343888 h 3091235" name="connsiteY603"/>
              <a:gd fmla="*/ 5750486 w 6915685" name="connsiteX604"/>
              <a:gd fmla="*/ 2316231 h 3091235" name="connsiteY604"/>
              <a:gd fmla="*/ 5731241 w 6915685" name="connsiteX605"/>
              <a:gd fmla="*/ 2353557 h 3091235" name="connsiteY605"/>
              <a:gd fmla="*/ 5704885 w 6915685" name="connsiteX606"/>
              <a:gd fmla="*/ 2404677 h 3091235" name="connsiteY606"/>
              <a:gd fmla="*/ 5554259 w 6915685" name="connsiteX607"/>
              <a:gd fmla="*/ 2464804 h 3091235" name="connsiteY607"/>
              <a:gd fmla="*/ 5721218 w 6915685" name="connsiteX608"/>
              <a:gd fmla="*/ 2430185 h 3091235" name="connsiteY608"/>
              <a:gd fmla="*/ 5728477 w 6915685" name="connsiteX609"/>
              <a:gd fmla="*/ 2426541 h 3091235" name="connsiteY609"/>
              <a:gd fmla="*/ 5792913 w 6915685" name="connsiteX610"/>
              <a:gd fmla="*/ 2322788 h 3091235" name="connsiteY610"/>
              <a:gd fmla="*/ 5806867 w 6915685" name="connsiteX611"/>
              <a:gd fmla="*/ 2300318 h 3091235" name="connsiteY611"/>
              <a:gd fmla="*/ 5957725 w 6915685" name="connsiteX612"/>
              <a:gd fmla="*/ 2257741 h 3091235" name="connsiteY612"/>
              <a:gd fmla="*/ 6179695 w 6915685" name="connsiteX613"/>
              <a:gd fmla="*/ 2194111 h 3091235" name="connsiteY613"/>
              <a:gd fmla="*/ 6208523 w 6915685" name="connsiteX614"/>
              <a:gd fmla="*/ 2185848 h 3091235" name="connsiteY614"/>
              <a:gd fmla="*/ 6254639 w 6915685" name="connsiteX615"/>
              <a:gd fmla="*/ 2198247 h 3091235" name="connsiteY615"/>
              <a:gd fmla="*/ 6550922 w 6915685" name="connsiteX616"/>
              <a:gd fmla="*/ 2277904 h 3091235" name="connsiteY616"/>
              <a:gd fmla="*/ 6583588 w 6915685" name="connsiteX617"/>
              <a:gd fmla="*/ 2276087 h 3091235" name="connsiteY617"/>
              <a:gd fmla="*/ 6625100 w 6915685" name="connsiteX618"/>
              <a:gd fmla="*/ 2263595 h 3091235" name="connsiteY618"/>
              <a:gd fmla="*/ 6650972 w 6915685" name="connsiteX619"/>
              <a:gd fmla="*/ 2255809 h 3091235" name="connsiteY619"/>
              <a:gd fmla="*/ 6650732 w 6915685" name="connsiteX620"/>
              <a:gd fmla="*/ 2288955 h 3091235" name="connsiteY620"/>
              <a:gd fmla="*/ 6650732 w 6915685" name="connsiteX621"/>
              <a:gd fmla="*/ 2392331 h 3091235" name="connsiteY621"/>
              <a:gd fmla="*/ 6650732 w 6915685" name="connsiteX622"/>
              <a:gd fmla="*/ 2433339 h 3091235" name="connsiteY622"/>
              <a:gd fmla="*/ 6636567 w 6915685" name="connsiteX623"/>
              <a:gd fmla="*/ 2441838 h 3091235" name="connsiteY623"/>
              <a:gd fmla="*/ 6408488 w 6915685" name="connsiteX624"/>
              <a:gd fmla="*/ 2578701 h 3091235" name="connsiteY624"/>
              <a:gd fmla="*/ 6603726 w 6915685" name="connsiteX625"/>
              <a:gd fmla="*/ 2514124 h 3091235" name="connsiteY625"/>
              <a:gd fmla="*/ 6650732 w 6915685" name="connsiteX626"/>
              <a:gd fmla="*/ 2498576 h 3091235" name="connsiteY626"/>
              <a:gd fmla="*/ 6650732 w 6915685" name="connsiteX627"/>
              <a:gd fmla="*/ 2533995 h 3091235" name="connsiteY627"/>
              <a:gd fmla="*/ 6500256 w 6915685" name="connsiteX628"/>
              <a:gd fmla="*/ 2913354 h 3091235" name="connsiteY628"/>
              <a:gd fmla="*/ 6251880 w 6915685" name="connsiteX629"/>
              <a:gd fmla="*/ 3091235 h 3091235" name="connsiteY629"/>
              <a:gd fmla="*/ 6529264 w 6915685" name="connsiteX630"/>
              <a:gd fmla="*/ 2942397 h 3091235" name="connsiteY630"/>
              <a:gd fmla="*/ 6534703 w 6915685" name="connsiteX631"/>
              <a:gd fmla="*/ 2935136 h 3091235" name="connsiteY631"/>
              <a:gd fmla="*/ 6625351 w 6915685" name="connsiteX632"/>
              <a:gd fmla="*/ 2742734 h 3091235" name="connsiteY632"/>
              <a:gd fmla="*/ 6714186 w 6915685" name="connsiteX633"/>
              <a:gd fmla="*/ 2541256 h 3091235" name="connsiteY633"/>
              <a:gd fmla="*/ 6716679 w 6915685" name="connsiteX634"/>
              <a:gd fmla="*/ 2478634 h 3091235" name="connsiteY634"/>
              <a:gd fmla="*/ 6717225 w 6915685" name="connsiteX635"/>
              <a:gd fmla="*/ 2464920 h 3091235" name="connsiteY635"/>
              <a:gd fmla="*/ 6718250 w 6915685" name="connsiteX636"/>
              <a:gd fmla="*/ 2463891 h 3091235" name="connsiteY636"/>
              <a:gd fmla="*/ 6717591 w 6915685" name="connsiteX637"/>
              <a:gd fmla="*/ 2455727 h 3091235" name="connsiteY637"/>
              <a:gd fmla="*/ 6719055 w 6915685" name="connsiteX638"/>
              <a:gd fmla="*/ 2418948 h 3091235" name="connsiteY638"/>
              <a:gd fmla="*/ 6724883 w 6915685" name="connsiteX639"/>
              <a:gd fmla="*/ 2272545 h 3091235" name="connsiteY639"/>
              <a:gd fmla="*/ 6726454 w 6915685" name="connsiteX640"/>
              <a:gd fmla="*/ 2233095 h 3091235" name="connsiteY640"/>
              <a:gd fmla="*/ 6806067 w 6915685" name="connsiteX641"/>
              <a:gd fmla="*/ 2209138 h 3091235" name="connsiteY641"/>
              <a:gd fmla="*/ 6915685 w 6915685" name="connsiteX642"/>
              <a:gd fmla="*/ 2176152 h 3091235" name="connsiteY642"/>
              <a:gd fmla="*/ 6915685 w 6915685" name="connsiteX643"/>
              <a:gd fmla="*/ 2112366 h 3091235" name="connsiteY643"/>
              <a:gd fmla="*/ 6915685 w 6915685" name="connsiteX644"/>
              <a:gd fmla="*/ 1965175 h 3091235" name="connsiteY644"/>
              <a:gd fmla="*/ 6661680 w 6915685" name="connsiteX645"/>
              <a:gd fmla="*/ 1966992 h 3091235" name="connsiteY645"/>
              <a:gd fmla="*/ 6478434 w 6915685" name="connsiteX646"/>
              <a:gd fmla="*/ 1966992 h 3091235" name="connsiteY646"/>
              <a:gd fmla="*/ 6440333 w 6915685" name="connsiteX647"/>
              <a:gd fmla="*/ 1970626 h 3091235" name="connsiteY647"/>
              <a:gd fmla="*/ 6412683 w 6915685" name="connsiteX648"/>
              <a:gd fmla="*/ 1978868 h 3091235" name="connsiteY648"/>
              <a:gd fmla="*/ 6408466 w 6915685" name="connsiteX649"/>
              <a:gd fmla="*/ 1980125 h 3091235" name="connsiteY649"/>
              <a:gd fmla="*/ 6362556 w 6915685" name="connsiteX650"/>
              <a:gd fmla="*/ 1960512 h 3091235" name="connsiteY650"/>
              <a:gd fmla="*/ 6205175 w 6915685" name="connsiteX651"/>
              <a:gd fmla="*/ 1893281 h 3091235" name="connsiteY651"/>
              <a:gd fmla="*/ 6188842 w 6915685" name="connsiteX652"/>
              <a:gd fmla="*/ 1889648 h 3091235" name="connsiteY652"/>
              <a:gd fmla="*/ 6139841 w 6915685" name="connsiteX653"/>
              <a:gd fmla="*/ 1893282 h 3091235" name="connsiteY653"/>
              <a:gd fmla="*/ 6098100 w 6915685" name="connsiteX654"/>
              <a:gd fmla="*/ 1896916 h 3091235" name="connsiteY654"/>
              <a:gd fmla="*/ 6032766 w 6915685" name="connsiteX655"/>
              <a:gd fmla="*/ 1864209 h 3091235" name="connsiteY655"/>
              <a:gd fmla="*/ 5960172 w 6915685" name="connsiteX656"/>
              <a:gd fmla="*/ 1826051 h 3091235" name="connsiteY656"/>
              <a:gd fmla="*/ 5951097 w 6915685" name="connsiteX657"/>
              <a:gd fmla="*/ 1822416 h 3091235" name="connsiteY657"/>
              <a:gd fmla="*/ 5931135 w 6915685" name="connsiteX658"/>
              <a:gd fmla="*/ 1824234 h 3091235" name="connsiteY658"/>
              <a:gd fmla="*/ 5923875 w 6915685" name="connsiteX659"/>
              <a:gd fmla="*/ 1829685 h 3091235" name="connsiteY659"/>
              <a:gd fmla="*/ 5867615 w 6915685" name="connsiteX660"/>
              <a:gd fmla="*/ 1882380 h 3091235" name="connsiteY660"/>
              <a:gd fmla="*/ 5847709 w 6915685" name="connsiteX661"/>
              <a:gd fmla="*/ 1900777 h 3091235" name="connsiteY661"/>
              <a:gd fmla="*/ 5846488 w 6915685" name="connsiteX662"/>
              <a:gd fmla="*/ 1901906 h 3091235" name="connsiteY662"/>
              <a:gd fmla="*/ 5845754 w 6915685" name="connsiteX663"/>
              <a:gd fmla="*/ 1901180 h 3091235" name="connsiteY663"/>
              <a:gd fmla="*/ 5746993 w 6915685" name="connsiteX664"/>
              <a:gd fmla="*/ 1803669 h 3091235" name="connsiteY664"/>
              <a:gd fmla="*/ 5621776 w 6915685" name="connsiteX665"/>
              <a:gd fmla="*/ 1678298 h 3091235" name="connsiteY665"/>
              <a:gd fmla="*/ 5607258 w 6915685" name="connsiteX666"/>
              <a:gd fmla="*/ 1592899 h 3091235" name="connsiteY666"/>
              <a:gd fmla="*/ 5590925 w 6915685" name="connsiteX667"/>
              <a:gd fmla="*/ 1492965 h 3091235" name="connsiteY667"/>
              <a:gd fmla="*/ 5589110 w 6915685" name="connsiteX668"/>
              <a:gd fmla="*/ 1487514 h 3091235" name="connsiteY668"/>
              <a:gd fmla="*/ 5583666 w 6915685" name="connsiteX669"/>
              <a:gd fmla="*/ 1476612 h 3091235" name="connsiteY669"/>
              <a:gd fmla="*/ 5580036 w 6915685" name="connsiteX670"/>
              <a:gd fmla="*/ 1472978 h 3091235" name="connsiteY670"/>
              <a:gd fmla="*/ 5494744 w 6915685" name="connsiteX671"/>
              <a:gd fmla="*/ 1376678 h 3091235" name="connsiteY671"/>
              <a:gd fmla="*/ 5411266 w 6915685" name="connsiteX672"/>
              <a:gd fmla="*/ 1285829 h 3091235" name="connsiteY672"/>
              <a:gd fmla="*/ 5385235 w 6915685" name="connsiteX673"/>
              <a:gd fmla="*/ 1237536 h 3091235" name="connsiteY673"/>
              <a:gd fmla="*/ 5383097 w 6915685" name="connsiteX674"/>
              <a:gd fmla="*/ 1233568 h 3091235" name="connsiteY674"/>
              <a:gd fmla="*/ 5427640 w 6915685" name="connsiteX675"/>
              <a:gd fmla="*/ 1267679 h 3091235" name="connsiteY675"/>
              <a:gd fmla="*/ 5523819 w 6915685" name="connsiteX676"/>
              <a:gd fmla="*/ 1342062 h 3091235" name="connsiteY676"/>
              <a:gd fmla="*/ 5527448 w 6915685" name="connsiteX677"/>
              <a:gd fmla="*/ 1343878 h 3091235" name="connsiteY677"/>
              <a:gd fmla="*/ 5538336 w 6915685" name="connsiteX678"/>
              <a:gd fmla="*/ 1347505 h 3091235" name="connsiteY678"/>
              <a:gd fmla="*/ 5541966 w 6915685" name="connsiteX679"/>
              <a:gd fmla="*/ 1347506 h 3091235" name="connsiteY679"/>
              <a:gd fmla="*/ 5639959 w 6915685" name="connsiteX680"/>
              <a:gd fmla="*/ 1349320 h 3091235" name="connsiteY680"/>
              <a:gd fmla="*/ 5725248 w 6915685" name="connsiteX681"/>
              <a:gd fmla="*/ 1349320 h 3091235" name="connsiteY681"/>
              <a:gd fmla="*/ 5814169 w 6915685" name="connsiteX682"/>
              <a:gd fmla="*/ 1414634 h 3091235" name="connsiteY682"/>
              <a:gd fmla="*/ 5912162 w 6915685" name="connsiteX683"/>
              <a:gd fmla="*/ 1485390 h 3091235" name="connsiteY683"/>
              <a:gd fmla="*/ 5915792 w 6915685" name="connsiteX684"/>
              <a:gd fmla="*/ 1487204 h 3091235" name="connsiteY684"/>
              <a:gd fmla="*/ 5926679 w 6915685" name="connsiteX685"/>
              <a:gd fmla="*/ 1490833 h 3091235" name="connsiteY685"/>
              <a:gd fmla="*/ 5932124 w 6915685" name="connsiteX686"/>
              <a:gd fmla="*/ 1490833 h 3091235" name="connsiteY686"/>
              <a:gd fmla="*/ 6050078 w 6915685" name="connsiteX687"/>
              <a:gd fmla="*/ 1496275 h 3091235" name="connsiteY687"/>
              <a:gd fmla="*/ 6162588 w 6915685" name="connsiteX688"/>
              <a:gd fmla="*/ 1499904 h 3091235" name="connsiteY688"/>
              <a:gd fmla="*/ 6264211 w 6915685" name="connsiteX689"/>
              <a:gd fmla="*/ 1547075 h 3091235" name="connsiteY689"/>
              <a:gd fmla="*/ 6371278 w 6915685" name="connsiteX690"/>
              <a:gd fmla="*/ 1597875 h 3091235" name="connsiteY690"/>
              <a:gd fmla="*/ 6385795 w 6915685" name="connsiteX691"/>
              <a:gd fmla="*/ 1601502 h 3091235" name="connsiteY691"/>
              <a:gd fmla="*/ 6480159 w 6915685" name="connsiteX692"/>
              <a:gd fmla="*/ 1606945 h 3091235" name="connsiteY692"/>
              <a:gd fmla="*/ 6581782 w 6915685" name="connsiteX693"/>
              <a:gd fmla="*/ 1610574 h 3091235" name="connsiteY693"/>
              <a:gd fmla="*/ 6619461 w 6915685" name="connsiteX694"/>
              <a:gd fmla="*/ 1607626 h 3091235" name="connsiteY694"/>
              <a:gd fmla="*/ 6606065 w 6915685" name="connsiteX695"/>
              <a:gd fmla="*/ 1633829 h 3091235" name="connsiteY695"/>
              <a:gd fmla="*/ 6567929 w 6915685" name="connsiteX696"/>
              <a:gd fmla="*/ 1711895 h 3091235" name="connsiteY696"/>
              <a:gd fmla="*/ 6491659 w 6915685" name="connsiteX697"/>
              <a:gd fmla="*/ 1742758 h 3091235" name="connsiteY697"/>
              <a:gd fmla="*/ 6337302 w 6915685" name="connsiteX698"/>
              <a:gd fmla="*/ 1808115 h 3091235" name="connsiteY698"/>
              <a:gd fmla="*/ 6500739 w 6915685" name="connsiteX699"/>
              <a:gd fmla="*/ 1768174 h 3091235" name="connsiteY699"/>
              <a:gd fmla="*/ 6587905 w 6915685" name="connsiteX700"/>
              <a:gd fmla="*/ 1737311 h 3091235" name="connsiteY700"/>
              <a:gd fmla="*/ 6596984 w 6915685" name="connsiteX701"/>
              <a:gd fmla="*/ 1730050 h 3091235" name="connsiteY701"/>
              <a:gd fmla="*/ 6657813 w 6915685" name="connsiteX702"/>
              <a:gd fmla="*/ 1624238 h 3091235" name="connsiteY702"/>
              <a:gd fmla="*/ 6669617 w 6915685" name="connsiteX703"/>
              <a:gd fmla="*/ 1603703 h 3091235" name="connsiteY703"/>
              <a:gd fmla="*/ 6674558 w 6915685" name="connsiteX704"/>
              <a:gd fmla="*/ 1603317 h 3091235" name="connsiteY704"/>
              <a:gd fmla="*/ 6763250 w 6915685" name="connsiteX705"/>
              <a:gd fmla="*/ 1585174 h 3091235" name="connsiteY705"/>
              <a:gd fmla="*/ 6863058 w 6915685" name="connsiteX706"/>
              <a:gd fmla="*/ 1494462 h 3091235" name="connsiteY706"/>
              <a:gd fmla="*/ 6915684 w 6915685" name="connsiteX707"/>
              <a:gd fmla="*/ 1440033 h 3091235" name="connsiteY707"/>
              <a:gd fmla="*/ 6915685 w 6915685" name="connsiteX708"/>
              <a:gd fmla="*/ 1345691 h 3091235" name="connsiteY708"/>
              <a:gd fmla="*/ 6861243 w 6915685" name="connsiteX709"/>
              <a:gd fmla="*/ 1383791 h 3091235" name="connsiteY709"/>
              <a:gd fmla="*/ 6750548 w 6915685" name="connsiteX710"/>
              <a:gd fmla="*/ 1496275 h 3091235" name="connsiteY710"/>
              <a:gd fmla="*/ 6752363 w 6915685" name="connsiteX711"/>
              <a:gd fmla="*/ 1508975 h 3091235" name="connsiteY711"/>
              <a:gd fmla="*/ 6661629 w 6915685" name="connsiteX712"/>
              <a:gd fmla="*/ 1523490 h 3091235" name="connsiteY712"/>
              <a:gd fmla="*/ 6574523 w 6915685" name="connsiteX713"/>
              <a:gd fmla="*/ 1536190 h 3091235" name="connsiteY713"/>
              <a:gd fmla="*/ 6483789 w 6915685" name="connsiteX714"/>
              <a:gd fmla="*/ 1532561 h 3091235" name="connsiteY714"/>
              <a:gd fmla="*/ 6396684 w 6915685" name="connsiteX715"/>
              <a:gd fmla="*/ 1528932 h 3091235" name="connsiteY715"/>
              <a:gd fmla="*/ 6295061 w 6915685" name="connsiteX716"/>
              <a:gd fmla="*/ 1483575 h 3091235" name="connsiteY716"/>
              <a:gd fmla="*/ 6187994 w 6915685" name="connsiteX717"/>
              <a:gd fmla="*/ 1434590 h 3091235" name="connsiteY717"/>
              <a:gd fmla="*/ 6173477 w 6915685" name="connsiteX718"/>
              <a:gd fmla="*/ 1430962 h 3091235" name="connsiteY718"/>
              <a:gd fmla="*/ 6053708 w 6915685" name="connsiteX719"/>
              <a:gd fmla="*/ 1429148 h 3091235" name="connsiteY719"/>
              <a:gd fmla="*/ 5944826 w 6915685" name="connsiteX720"/>
              <a:gd fmla="*/ 1425519 h 3091235" name="connsiteY720"/>
              <a:gd fmla="*/ 5854092 w 6915685" name="connsiteX721"/>
              <a:gd fmla="*/ 1362020 h 3091235" name="connsiteY721"/>
              <a:gd fmla="*/ 5812751 w 6915685" name="connsiteX722"/>
              <a:gd fmla="*/ 1332935 h 3091235" name="connsiteY722"/>
              <a:gd fmla="*/ 5783646 w 6915685" name="connsiteX723"/>
              <a:gd fmla="*/ 1312459 h 3091235" name="connsiteY723"/>
              <a:gd fmla="*/ 5783088 w 6915685" name="connsiteX724"/>
              <a:gd fmla="*/ 1311236 h 3091235" name="connsiteY724"/>
              <a:gd fmla="*/ 5745530 w 6915685" name="connsiteX725"/>
              <a:gd fmla="*/ 1229010 h 3091235" name="connsiteY725"/>
              <a:gd fmla="*/ 5709193 w 6915685" name="connsiteX726"/>
              <a:gd fmla="*/ 1152741 h 3091235" name="connsiteY726"/>
              <a:gd fmla="*/ 5721911 w 6915685" name="connsiteX727"/>
              <a:gd fmla="*/ 1085552 h 3091235" name="connsiteY727"/>
              <a:gd fmla="*/ 5736445 w 6915685" name="connsiteX728"/>
              <a:gd fmla="*/ 1009285 h 3091235" name="connsiteY728"/>
              <a:gd fmla="*/ 5734629 w 6915685" name="connsiteX729"/>
              <a:gd fmla="*/ 996573 h 3091235" name="connsiteY729"/>
              <a:gd fmla="*/ 5709193 w 6915685" name="connsiteX730"/>
              <a:gd fmla="*/ 927568 h 3091235" name="connsiteY730"/>
              <a:gd fmla="*/ 5683757 w 6915685" name="connsiteX731"/>
              <a:gd fmla="*/ 860380 h 3091235" name="connsiteY731"/>
              <a:gd fmla="*/ 5683757 w 6915685" name="connsiteX732"/>
              <a:gd fmla="*/ 793191 h 3091235" name="connsiteY732"/>
              <a:gd fmla="*/ 5681939 w 6915685" name="connsiteX733"/>
              <a:gd fmla="*/ 720555 h 3091235" name="connsiteY733"/>
              <a:gd fmla="*/ 5680122 w 6915685" name="connsiteX734"/>
              <a:gd fmla="*/ 711476 h 3091235" name="connsiteY734"/>
              <a:gd fmla="*/ 5643785 w 6915685" name="connsiteX735"/>
              <a:gd fmla="*/ 646102 h 3091235" name="connsiteY735"/>
              <a:gd fmla="*/ 5609265 w 6915685" name="connsiteX736"/>
              <a:gd fmla="*/ 580730 h 3091235" name="connsiteY736"/>
              <a:gd fmla="*/ 5592913 w 6915685" name="connsiteX737"/>
              <a:gd fmla="*/ 529885 h 3091235" name="connsiteY737"/>
              <a:gd fmla="*/ 5576561 w 6915685" name="connsiteX738"/>
              <a:gd fmla="*/ 475407 h 3091235" name="connsiteY738"/>
              <a:gd fmla="*/ 5576561 w 6915685" name="connsiteX739"/>
              <a:gd fmla="*/ 473592 h 3091235" name="connsiteY739"/>
              <a:gd fmla="*/ 5574744 w 6915685" name="connsiteX740"/>
              <a:gd fmla="*/ 469960 h 3091235" name="connsiteY740"/>
              <a:gd fmla="*/ 5467634 w 6915685" name="connsiteX741"/>
              <a:gd fmla="*/ 373855 h 3091235" name="connsiteY741"/>
              <a:gd fmla="*/ 5438694 w 6915685" name="connsiteX742"/>
              <a:gd fmla="*/ 347890 h 3091235" name="connsiteY742"/>
              <a:gd fmla="*/ 5449436 w 6915685" name="connsiteX743"/>
              <a:gd fmla="*/ 346021 h 3091235" name="connsiteY743"/>
              <a:gd fmla="*/ 5527467 w 6915685" name="connsiteX744"/>
              <a:gd fmla="*/ 333313 h 3091235" name="connsiteY744"/>
              <a:gd fmla="*/ 5601868 w 6915685" name="connsiteX745"/>
              <a:gd fmla="*/ 346021 h 3091235" name="connsiteY745"/>
              <a:gd fmla="*/ 5681713 w 6915685" name="connsiteX746"/>
              <a:gd fmla="*/ 358730 h 3091235" name="connsiteY746"/>
              <a:gd fmla="*/ 5692602 w 6915685" name="connsiteX747"/>
              <a:gd fmla="*/ 358730 h 3091235" name="connsiteY747"/>
              <a:gd fmla="*/ 5786963 w 6915685" name="connsiteX748"/>
              <a:gd fmla="*/ 333313 h 3091235" name="connsiteY748"/>
              <a:gd fmla="*/ 5874068 w 6915685" name="connsiteX749"/>
              <a:gd fmla="*/ 309710 h 3091235" name="connsiteY749"/>
              <a:gd fmla="*/ 5959357 w 6915685" name="connsiteX750"/>
              <a:gd fmla="*/ 333313 h 3091235" name="connsiteY750"/>
              <a:gd fmla="*/ 6044645 w 6915685" name="connsiteX751"/>
              <a:gd fmla="*/ 356915 h 3091235" name="connsiteY751"/>
              <a:gd fmla="*/ 6144452 w 6915685" name="connsiteX752"/>
              <a:gd fmla="*/ 449508 h 3091235" name="connsiteY752"/>
              <a:gd fmla="*/ 6251518 w 6915685" name="connsiteX753"/>
              <a:gd fmla="*/ 545733 h 3091235" name="connsiteY753"/>
              <a:gd fmla="*/ 6253333 w 6915685" name="connsiteX754"/>
              <a:gd fmla="*/ 549364 h 3091235" name="connsiteY754"/>
              <a:gd fmla="*/ 6423910 w 6915685" name="connsiteX755"/>
              <a:gd fmla="*/ 665560 h 3091235" name="connsiteY755"/>
              <a:gd fmla="*/ 6587230 w 6915685" name="connsiteX756"/>
              <a:gd fmla="*/ 779940 h 3091235" name="connsiteY756"/>
              <a:gd fmla="*/ 6775955 w 6915685" name="connsiteX757"/>
              <a:gd fmla="*/ 1023225 h 3091235" name="connsiteY757"/>
              <a:gd fmla="*/ 6915684 w 6915685" name="connsiteX758"/>
              <a:gd fmla="*/ 1206597 h 3091235" name="connsiteY758"/>
              <a:gd fmla="*/ 6915684 w 6915685" name="connsiteX759"/>
              <a:gd fmla="*/ 1094032 h 3091235" name="connsiteY759"/>
              <a:gd fmla="*/ 6638041 w 6915685" name="connsiteX760"/>
              <a:gd fmla="*/ 738182 h 3091235" name="connsiteY760"/>
              <a:gd fmla="*/ 6630782 w 6915685" name="connsiteX761"/>
              <a:gd fmla="*/ 732736 h 3091235" name="connsiteY761"/>
              <a:gd fmla="*/ 6460204 w 6915685" name="connsiteX762"/>
              <a:gd fmla="*/ 616540 h 3091235" name="connsiteY762"/>
              <a:gd fmla="*/ 6291440 w 6915685" name="connsiteX763"/>
              <a:gd fmla="*/ 502159 h 3091235" name="connsiteY763"/>
              <a:gd fmla="*/ 6186189 w 6915685" name="connsiteX764"/>
              <a:gd fmla="*/ 407750 h 3091235" name="connsiteY764"/>
              <a:gd fmla="*/ 6080940 w 6915685" name="connsiteX765"/>
              <a:gd fmla="*/ 311525 h 3091235" name="connsiteY765"/>
              <a:gd fmla="*/ 6068236 w 6915685" name="connsiteX766"/>
              <a:gd fmla="*/ 304263 h 3091235" name="connsiteY766"/>
              <a:gd fmla="*/ 5883141 w 6915685" name="connsiteX767"/>
              <a:gd fmla="*/ 253428 h 3091235" name="connsiteY767"/>
              <a:gd fmla="*/ 5870439 w 6915685" name="connsiteX768"/>
              <a:gd fmla="*/ 253428 h 3091235" name="connsiteY768"/>
              <a:gd fmla="*/ 5866809 w 6915685" name="connsiteX769"/>
              <a:gd fmla="*/ 253428 h 3091235" name="connsiteY769"/>
              <a:gd fmla="*/ 5772447 w 6915685" name="connsiteX770"/>
              <a:gd fmla="*/ 280661 h 3091235" name="connsiteY770"/>
              <a:gd fmla="*/ 5683528 w 6915685" name="connsiteX771"/>
              <a:gd fmla="*/ 304263 h 3091235" name="connsiteY771"/>
              <a:gd fmla="*/ 5610941 w 6915685" name="connsiteX772"/>
              <a:gd fmla="*/ 293370 h 3091235" name="connsiteY772"/>
              <a:gd fmla="*/ 5531097 w 6915685" name="connsiteX773"/>
              <a:gd fmla="*/ 280661 h 3091235" name="connsiteY773"/>
              <a:gd fmla="*/ 5522023 w 6915685" name="connsiteX774"/>
              <a:gd fmla="*/ 280661 h 3091235" name="connsiteY774"/>
              <a:gd fmla="*/ 5440363 w 6915685" name="connsiteX775"/>
              <a:gd fmla="*/ 297001 h 3091235" name="connsiteY775"/>
              <a:gd fmla="*/ 5430609 w 6915685" name="connsiteX776"/>
              <a:gd fmla="*/ 298590 h 3091235" name="connsiteY776"/>
              <a:gd fmla="*/ 5408429 w 6915685" name="connsiteX777"/>
              <a:gd fmla="*/ 302202 h 3091235" name="connsiteY777"/>
              <a:gd fmla="*/ 5407591 w 6915685" name="connsiteX778"/>
              <a:gd fmla="*/ 299038 h 3091235" name="connsiteY778"/>
              <a:gd fmla="*/ 5356720 w 6915685" name="connsiteX779"/>
              <a:gd fmla="*/ 106779 h 3091235" name="connsiteY779"/>
              <a:gd fmla="*/ 5379846 w 6915685" name="connsiteX780"/>
              <a:gd fmla="*/ 260060 h 3091235" name="connsiteY780"/>
              <a:gd fmla="*/ 5386737 w 6915685" name="connsiteX781"/>
              <a:gd fmla="*/ 305735 h 3091235" name="connsiteY781"/>
              <a:gd fmla="*/ 5362333 w 6915685" name="connsiteX782"/>
              <a:gd fmla="*/ 309710 h 3091235" name="connsiteY782"/>
              <a:gd fmla="*/ 5293376 w 6915685" name="connsiteX783"/>
              <a:gd fmla="*/ 293370 h 3091235" name="connsiteY783"/>
              <a:gd fmla="*/ 5217159 w 6915685" name="connsiteX784"/>
              <a:gd fmla="*/ 275214 h 3091235" name="connsiteY784"/>
              <a:gd fmla="*/ 5204456 w 6915685" name="connsiteX785"/>
              <a:gd fmla="*/ 275214 h 3091235" name="connsiteY785"/>
              <a:gd fmla="*/ 5108280 w 6915685" name="connsiteX786"/>
              <a:gd fmla="*/ 298816 h 3091235" name="connsiteY786"/>
              <a:gd fmla="*/ 5019361 w 6915685" name="connsiteX787"/>
              <a:gd fmla="*/ 318787 h 3091235" name="connsiteY787"/>
              <a:gd fmla="*/ 4961292 w 6915685" name="connsiteX788"/>
              <a:gd fmla="*/ 300632 h 3091235" name="connsiteY788"/>
              <a:gd fmla="*/ 4897779 w 6915685" name="connsiteX789"/>
              <a:gd fmla="*/ 280661 h 3091235" name="connsiteY789"/>
              <a:gd fmla="*/ 4892335 w 6915685" name="connsiteX790"/>
              <a:gd fmla="*/ 280661 h 3091235" name="connsiteY790"/>
              <a:gd fmla="*/ 4881446 w 6915685" name="connsiteX791"/>
              <a:gd fmla="*/ 282476 h 3091235" name="connsiteY791"/>
              <a:gd fmla="*/ 4876003 w 6915685" name="connsiteX792"/>
              <a:gd fmla="*/ 284292 h 3091235" name="connsiteY792"/>
              <a:gd fmla="*/ 4828822 w 6915685" name="connsiteX793"/>
              <a:gd fmla="*/ 318787 h 3091235" name="connsiteY793"/>
              <a:gd fmla="*/ 4796157 w 6915685" name="connsiteX794"/>
              <a:gd fmla="*/ 344206 h 3091235" name="connsiteY794"/>
              <a:gd fmla="*/ 4755582 w 6915685" name="connsiteX795"/>
              <a:gd fmla="*/ 319695 h 3091235" name="connsiteY795"/>
              <a:gd fmla="*/ 4734337 w 6915685" name="connsiteX796"/>
              <a:gd fmla="*/ 306862 h 3091235" name="connsiteY796"/>
              <a:gd fmla="*/ 4728924 w 6915685" name="connsiteX797"/>
              <a:gd fmla="*/ 301022 h 3091235" name="connsiteY797"/>
              <a:gd fmla="*/ 4518414 w 6915685" name="connsiteX798"/>
              <a:gd fmla="*/ 155663 h 3091235" name="connsiteY798"/>
              <a:gd fmla="*/ 4431306 w 6915685" name="connsiteX799"/>
              <a:gd fmla="*/ 28474 h 3091235" name="connsiteY799"/>
              <a:gd fmla="*/ 4496638 w 6915685" name="connsiteX800"/>
              <a:gd fmla="*/ 170199 h 3091235" name="connsiteY800"/>
              <a:gd fmla="*/ 4500267 w 6915685" name="connsiteX801"/>
              <a:gd fmla="*/ 173833 h 3091235" name="connsiteY801"/>
              <a:gd fmla="*/ 4543140 w 6915685" name="connsiteX802"/>
              <a:gd fmla="*/ 207561 h 3091235" name="connsiteY802"/>
              <a:gd fmla="*/ 4563685 w 6915685" name="connsiteX803"/>
              <a:gd fmla="*/ 223724 h 3091235" name="connsiteY803"/>
              <a:gd fmla="*/ 4561386 w 6915685" name="connsiteX804"/>
              <a:gd fmla="*/ 225513 h 3091235" name="connsiteY804"/>
              <a:gd fmla="*/ 4518514 w 6915685" name="connsiteX805"/>
              <a:gd fmla="*/ 258874 h 3091235" name="connsiteY805"/>
              <a:gd fmla="*/ 4474962 w 6915685" name="connsiteX806"/>
              <a:gd fmla="*/ 291554 h 3091235" name="connsiteY806"/>
              <a:gd fmla="*/ 4407820 w 6915685" name="connsiteX807"/>
              <a:gd fmla="*/ 293370 h 3091235" name="connsiteY807"/>
              <a:gd fmla="*/ 4337048 w 6915685" name="connsiteX808"/>
              <a:gd fmla="*/ 295185 h 3091235" name="connsiteY808"/>
              <a:gd fmla="*/ 4215465 w 6915685" name="connsiteX809"/>
              <a:gd fmla="*/ 273399 h 3091235" name="connsiteY809"/>
              <a:gd fmla="*/ 4092068 w 6915685" name="connsiteX810"/>
              <a:gd fmla="*/ 253428 h 3091235" name="connsiteY810"/>
              <a:gd fmla="*/ 4090253 w 6915685" name="connsiteX811"/>
              <a:gd fmla="*/ 251612 h 3091235" name="connsiteY811"/>
              <a:gd fmla="*/ 4082994 w 6915685" name="connsiteX812"/>
              <a:gd fmla="*/ 253428 h 3091235" name="connsiteY812"/>
              <a:gd fmla="*/ 4080244 w 6915685" name="connsiteX813"/>
              <a:gd fmla="*/ 254846 h 3091235" name="connsiteY813"/>
              <a:gd fmla="*/ 4070960 w 6915685" name="connsiteX814"/>
              <a:gd fmla="*/ 259634 h 3091235" name="connsiteY814"/>
              <a:gd fmla="*/ 4029390 w 6915685" name="connsiteX815"/>
              <a:gd fmla="*/ 240381 h 3091235" name="connsiteY815"/>
              <a:gd fmla="*/ 3875256 w 6915685" name="connsiteX816"/>
              <a:gd fmla="*/ 160516 h 3091235" name="connsiteY816"/>
              <a:gd fmla="*/ 3822669 w 6915685" name="connsiteX817"/>
              <a:gd fmla="*/ 51608 h 3091235" name="connsiteY817"/>
              <a:gd fmla="*/ 3862562 w 6915685" name="connsiteX818"/>
              <a:gd fmla="*/ 167776 h 3091235" name="connsiteY818"/>
              <a:gd fmla="*/ 3864376 w 6915685" name="connsiteX819"/>
              <a:gd fmla="*/ 171406 h 3091235" name="connsiteY819"/>
              <a:gd fmla="*/ 4018509 w 6915685" name="connsiteX820"/>
              <a:gd fmla="*/ 260348 h 3091235" name="connsiteY820"/>
              <a:gd fmla="*/ 4033696 w 6915685" name="connsiteX821"/>
              <a:gd fmla="*/ 267835 h 3091235" name="connsiteY821"/>
              <a:gd fmla="*/ 4044617 w 6915685" name="connsiteX822"/>
              <a:gd fmla="*/ 273220 h 3091235" name="connsiteY822"/>
              <a:gd fmla="*/ 4008735 w 6915685" name="connsiteX823"/>
              <a:gd fmla="*/ 291725 h 3091235" name="connsiteY823"/>
              <a:gd fmla="*/ 3906972 w 6915685" name="connsiteX824"/>
              <a:gd fmla="*/ 344206 h 3091235" name="connsiteY824"/>
              <a:gd fmla="*/ 3905157 w 6915685" name="connsiteX825"/>
              <a:gd fmla="*/ 344206 h 3091235" name="connsiteY825"/>
              <a:gd fmla="*/ 3891548 w 6915685" name="connsiteX826"/>
              <a:gd fmla="*/ 353056 h 3091235" name="connsiteY826"/>
              <a:gd fmla="*/ 3873992 w 6915685" name="connsiteX827"/>
              <a:gd fmla="*/ 364473 h 3091235" name="connsiteY827"/>
              <a:gd fmla="*/ 3872768 w 6915685" name="connsiteX828"/>
              <a:gd fmla="*/ 364443 h 3091235" name="connsiteY828"/>
              <a:gd fmla="*/ 3742586 w 6915685" name="connsiteX829"/>
              <a:gd fmla="*/ 361267 h 3091235" name="connsiteY829"/>
              <a:gd fmla="*/ 3803057 w 6915685" name="connsiteX830"/>
              <a:gd fmla="*/ 370454 h 3091235" name="connsiteY830"/>
              <a:gd fmla="*/ 3853104 w 6915685" name="connsiteX831"/>
              <a:gd fmla="*/ 378056 h 3091235" name="connsiteY831"/>
              <a:gd fmla="*/ 3796278 w 6915685" name="connsiteX832"/>
              <a:gd fmla="*/ 415012 h 3091235" name="connsiteY832"/>
              <a:gd fmla="*/ 3692841 w 6915685" name="connsiteX833"/>
              <a:gd fmla="*/ 480373 h 3091235" name="connsiteY833"/>
              <a:gd fmla="*/ 3603924 w 6915685" name="connsiteX834"/>
              <a:gd fmla="*/ 458586 h 3091235" name="connsiteY834"/>
              <a:gd fmla="*/ 3509561 w 6915685" name="connsiteX835"/>
              <a:gd fmla="*/ 434984 h 3091235" name="connsiteY835"/>
              <a:gd fmla="*/ 3505931 w 6915685" name="connsiteX836"/>
              <a:gd fmla="*/ 434984 h 3091235" name="connsiteY836"/>
              <a:gd fmla="*/ 3086744 w 6915685" name="connsiteX837"/>
              <a:gd fmla="*/ 418643 h 3091235" name="connsiteY837"/>
              <a:gd fmla="*/ 2950645 w 6915685" name="connsiteX838"/>
              <a:gd fmla="*/ 391410 h 3091235" name="connsiteY838"/>
              <a:gd fmla="*/ 3083115 w 6915685" name="connsiteX839"/>
              <a:gd fmla="*/ 431353 h 3091235" name="connsiteY839"/>
              <a:gd fmla="*/ 3084930 w 6915685" name="connsiteX840"/>
              <a:gd fmla="*/ 431353 h 3091235" name="connsiteY840"/>
              <a:gd fmla="*/ 3159331 w 6915685" name="connsiteX841"/>
              <a:gd fmla="*/ 434984 h 3091235" name="connsiteY841"/>
              <a:gd fmla="*/ 3235546 w 6915685" name="connsiteX842"/>
              <a:gd fmla="*/ 440431 h 3091235" name="connsiteY842"/>
              <a:gd fmla="*/ 3369832 w 6915685" name="connsiteX843"/>
              <a:gd fmla="*/ 449508 h 3091235" name="connsiteY843"/>
              <a:gd fmla="*/ 3504117 w 6915685" name="connsiteX844"/>
              <a:gd fmla="*/ 458586 h 3091235" name="connsiteY844"/>
              <a:gd fmla="*/ 3596665 w 6915685" name="connsiteX845"/>
              <a:gd fmla="*/ 484004 h 3091235" name="connsiteY845"/>
              <a:gd fmla="*/ 3691027 w 6915685" name="connsiteX846"/>
              <a:gd fmla="*/ 507607 h 3091235" name="connsiteY846"/>
              <a:gd fmla="*/ 3694656 w 6915685" name="connsiteX847"/>
              <a:gd fmla="*/ 509421 h 3091235" name="connsiteY847"/>
              <a:gd fmla="*/ 3700101 w 6915685" name="connsiteX848"/>
              <a:gd fmla="*/ 507606 h 3091235" name="connsiteY848"/>
              <a:gd fmla="*/ 3701915 w 6915685" name="connsiteX849"/>
              <a:gd fmla="*/ 505790 h 3091235" name="connsiteY849"/>
              <a:gd fmla="*/ 3812610 w 6915685" name="connsiteX850"/>
              <a:gd fmla="*/ 438615 h 3091235" name="connsiteY850"/>
              <a:gd fmla="*/ 3859309 w 6915685" name="connsiteX851"/>
              <a:gd fmla="*/ 410275 h 3091235" name="connsiteY851"/>
              <a:gd fmla="*/ 3894052 w 6915685" name="connsiteX852"/>
              <a:gd fmla="*/ 389191 h 3091235" name="connsiteY852"/>
              <a:gd fmla="*/ 3931510 w 6915685" name="connsiteX853"/>
              <a:gd fmla="*/ 417521 h 3091235" name="connsiteY853"/>
              <a:gd fmla="*/ 3978458 w 6915685" name="connsiteX854"/>
              <a:gd fmla="*/ 452000 h 3091235" name="connsiteY854"/>
              <a:gd fmla="*/ 3983901 w 6915685" name="connsiteX855"/>
              <a:gd fmla="*/ 453814 h 3091235" name="connsiteY855"/>
              <a:gd fmla="*/ 4072806 w 6915685" name="connsiteX856"/>
              <a:gd fmla="*/ 468331 h 3091235" name="connsiteY856"/>
              <a:gd fmla="*/ 4159897 w 6915685" name="connsiteX857"/>
              <a:gd fmla="*/ 482848 h 3091235" name="connsiteY857"/>
              <a:gd fmla="*/ 4221588 w 6915685" name="connsiteX858"/>
              <a:gd fmla="*/ 526401 h 3091235" name="connsiteY858"/>
              <a:gd fmla="*/ 4286906 w 6915685" name="connsiteX859"/>
              <a:gd fmla="*/ 571767 h 3091235" name="connsiteY859"/>
              <a:gd fmla="*/ 4288720 w 6915685" name="connsiteX860"/>
              <a:gd fmla="*/ 571767 h 3091235" name="connsiteY860"/>
              <a:gd fmla="*/ 4294164 w 6915685" name="connsiteX861"/>
              <a:gd fmla="*/ 573582 h 3091235" name="connsiteY861"/>
              <a:gd fmla="*/ 4295977 w 6915685" name="connsiteX862"/>
              <a:gd fmla="*/ 573582 h 3091235" name="connsiteY862"/>
              <a:gd fmla="*/ 4361297 w 6915685" name="connsiteX863"/>
              <a:gd fmla="*/ 577210 h 3091235" name="connsiteY863"/>
              <a:gd fmla="*/ 4419357 w 6915685" name="connsiteX864"/>
              <a:gd fmla="*/ 579025 h 3091235" name="connsiteY864"/>
              <a:gd fmla="*/ 4526407 w 6915685" name="connsiteX865"/>
              <a:gd fmla="*/ 629835 h 3091235" name="connsiteY865"/>
              <a:gd fmla="*/ 4635271 w 6915685" name="connsiteX866"/>
              <a:gd fmla="*/ 682460 h 3091235" name="connsiteY866"/>
              <a:gd fmla="*/ 4635948 w 6915685" name="connsiteX867"/>
              <a:gd fmla="*/ 682461 h 3091235" name="connsiteY867"/>
              <a:gd fmla="*/ 4644112 w 6915685" name="connsiteX868"/>
              <a:gd fmla="*/ 690760 h 3091235" name="connsiteY868"/>
              <a:gd fmla="*/ 4745659 w 6915685" name="connsiteX869"/>
              <a:gd fmla="*/ 793995 h 3091235" name="connsiteY869"/>
              <a:gd fmla="*/ 4749285 w 6915685" name="connsiteX870"/>
              <a:gd fmla="*/ 797625 h 3091235" name="connsiteY870"/>
              <a:gd fmla="*/ 4858086 w 6915685" name="connsiteX871"/>
              <a:gd fmla="*/ 861155 h 3091235" name="connsiteY871"/>
              <a:gd fmla="*/ 4966886 w 6915685" name="connsiteX872"/>
              <a:gd fmla="*/ 924684 h 3091235" name="connsiteY872"/>
              <a:gd fmla="*/ 5041233 w 6915685" name="connsiteX873"/>
              <a:gd fmla="*/ 973692 h 3091235" name="connsiteY873"/>
              <a:gd fmla="*/ 5113766 w 6915685" name="connsiteX874"/>
              <a:gd fmla="*/ 1019070 h 3091235" name="connsiteY874"/>
              <a:gd fmla="*/ 5152781 w 6915685" name="connsiteX875"/>
              <a:gd fmla="*/ 1061952 h 3091235" name="connsiteY875"/>
              <a:gd fmla="*/ 5156856 w 6915685" name="connsiteX876"/>
              <a:gd fmla="*/ 1066431 h 3091235" name="connsiteY876"/>
              <a:gd fmla="*/ 5116881 w 6915685" name="connsiteX877"/>
              <a:gd fmla="*/ 1102574 h 3091235" name="connsiteY877"/>
              <a:gd fmla="*/ 5039597 w 6915685" name="connsiteX878"/>
              <a:gd fmla="*/ 1172451 h 3091235" name="connsiteY878"/>
              <a:gd fmla="*/ 5034161 w 6915685" name="connsiteX879"/>
              <a:gd fmla="*/ 1179714 h 3091235" name="connsiteY879"/>
              <a:gd fmla="*/ 5032350 w 6915685" name="connsiteX880"/>
              <a:gd fmla="*/ 1183347 h 3091235" name="connsiteY880"/>
              <a:gd fmla="*/ 5030538 w 6915685" name="connsiteX881"/>
              <a:gd fmla="*/ 1189703 h 3091235" name="connsiteY881"/>
              <a:gd fmla="*/ 5029286 w 6915685" name="connsiteX882"/>
              <a:gd fmla="*/ 1194093 h 3091235" name="connsiteY882"/>
              <a:gd fmla="*/ 5025973 w 6915685" name="connsiteX883"/>
              <a:gd fmla="*/ 1194597 h 3091235" name="connsiteY883"/>
              <a:gd fmla="*/ 4963080 w 6915685" name="connsiteX884"/>
              <a:gd fmla="*/ 1204179 h 3091235" name="connsiteY884"/>
              <a:gd fmla="*/ 4905010 w 6915685" name="connsiteX885"/>
              <a:gd fmla="*/ 1202365 h 3091235" name="connsiteY885"/>
              <a:gd fmla="*/ 4846940 w 6915685" name="connsiteX886"/>
              <a:gd fmla="*/ 1198736 h 3091235" name="connsiteY886"/>
              <a:gd fmla="*/ 4837866 w 6915685" name="connsiteX887"/>
              <a:gd fmla="*/ 1198736 h 3091235" name="connsiteY887"/>
              <a:gd fmla="*/ 4710838 w 6915685" name="connsiteX888"/>
              <a:gd fmla="*/ 1229578 h 3091235" name="connsiteY888"/>
              <a:gd fmla="*/ 4585625 w 6915685" name="connsiteX889"/>
              <a:gd fmla="*/ 1260421 h 3091235" name="connsiteY889"/>
              <a:gd fmla="*/ 4480373 w 6915685" name="connsiteX890"/>
              <a:gd fmla="*/ 1267679 h 3091235" name="connsiteY890"/>
              <a:gd fmla="*/ 4373306 w 6915685" name="connsiteX891"/>
              <a:gd fmla="*/ 1273121 h 3091235" name="connsiteY891"/>
              <a:gd fmla="*/ 4126508 w 6915685" name="connsiteX892"/>
              <a:gd fmla="*/ 1291264 h 3091235" name="connsiteY892"/>
              <a:gd fmla="*/ 3963186 w 6915685" name="connsiteX893"/>
              <a:gd fmla="*/ 1323921 h 3091235" name="connsiteY893"/>
              <a:gd fmla="*/ 3598434 w 6915685" name="connsiteX894"/>
              <a:gd fmla="*/ 1354763 h 3091235" name="connsiteY894"/>
              <a:gd fmla="*/ 3598434 w 6915685" name="connsiteX895"/>
              <a:gd fmla="*/ 1355596 h 3091235" name="connsiteY895"/>
              <a:gd fmla="*/ 3546129 w 6915685" name="connsiteX896"/>
              <a:gd fmla="*/ 1336008 h 3091235" name="connsiteY896"/>
              <a:gd fmla="*/ 3074470 w 6915685" name="connsiteX897"/>
              <a:gd fmla="*/ 1159380 h 3091235" name="connsiteY897"/>
              <a:gd fmla="*/ 2952922 w 6915685" name="connsiteX898"/>
              <a:gd fmla="*/ 1113863 h 3091235" name="connsiteY898"/>
              <a:gd fmla="*/ 2946594 w 6915685" name="connsiteX899"/>
              <a:gd fmla="*/ 1106049 h 3091235" name="connsiteY899"/>
              <a:gd fmla="*/ 2835432 w 6915685" name="connsiteX900"/>
              <a:gd fmla="*/ 968802 h 3091235" name="connsiteY900"/>
              <a:gd fmla="*/ 2833617 w 6915685" name="connsiteX901"/>
              <a:gd fmla="*/ 965171 h 3091235" name="connsiteY901"/>
              <a:gd fmla="*/ 2753729 w 6915685" name="connsiteX902"/>
              <a:gd fmla="*/ 894355 h 3091235" name="connsiteY902"/>
              <a:gd fmla="*/ 2673842 w 6915685" name="connsiteX903"/>
              <a:gd fmla="*/ 823540 h 3091235" name="connsiteY903"/>
              <a:gd fmla="*/ 2604848 w 6915685" name="connsiteX904"/>
              <a:gd fmla="*/ 754540 h 3091235" name="connsiteY904"/>
              <a:gd fmla="*/ 2603769 w 6915685" name="connsiteX905"/>
              <a:gd fmla="*/ 753491 h 3091235" name="connsiteY905"/>
              <a:gd fmla="*/ 2598300 w 6915685" name="connsiteX906"/>
              <a:gd fmla="*/ 748166 h 3091235" name="connsiteY906"/>
              <a:gd fmla="*/ 2604549 w 6915685" name="connsiteX907"/>
              <a:gd fmla="*/ 741778 h 3091235" name="connsiteY907"/>
              <a:gd fmla="*/ 2637346 w 6915685" name="connsiteX908"/>
              <a:gd fmla="*/ 619769 h 3091235" name="connsiteY908"/>
              <a:gd fmla="*/ 2630438 w 6915685" name="connsiteX909"/>
              <a:gd fmla="*/ 583768 h 3091235" name="connsiteY909"/>
              <a:gd fmla="*/ 2664096 w 6915685" name="connsiteX910"/>
              <a:gd fmla="*/ 596177 h 3091235" name="connsiteY910"/>
              <a:gd fmla="*/ 2665903 w 6915685" name="connsiteX911"/>
              <a:gd fmla="*/ 596178 h 3091235" name="connsiteY911"/>
              <a:gd fmla="*/ 2628011 w 6915685" name="connsiteX912"/>
              <a:gd fmla="*/ 571119 h 3091235" name="connsiteY912"/>
              <a:gd fmla="*/ 2627780 w 6915685" name="connsiteX913"/>
              <a:gd fmla="*/ 569918 h 3091235" name="connsiteY913"/>
              <a:gd fmla="*/ 2610015 w 6915685" name="connsiteX914"/>
              <a:gd fmla="*/ 521432 h 3091235" name="connsiteY914"/>
              <a:gd fmla="*/ 2610244 w 6915685" name="connsiteX915"/>
              <a:gd fmla="*/ 533042 h 3091235" name="connsiteY915"/>
              <a:gd fmla="*/ 2610778 w 6915685" name="connsiteX916"/>
              <a:gd fmla="*/ 560271 h 3091235" name="connsiteY916"/>
              <a:gd fmla="*/ 2561071 w 6915685" name="connsiteX917"/>
              <a:gd fmla="*/ 534118 h 3091235" name="connsiteY917"/>
              <a:gd fmla="*/ 2496003 w 6915685" name="connsiteX918"/>
              <a:gd fmla="*/ 534118 h 3091235" name="connsiteY918"/>
              <a:gd fmla="*/ 2476121 w 6915685" name="connsiteX919"/>
              <a:gd fmla="*/ 534118 h 3091235" name="connsiteY919"/>
              <a:gd fmla="*/ 2465277 w 6915685" name="connsiteX920"/>
              <a:gd fmla="*/ 534118 h 3091235" name="connsiteY920"/>
              <a:gd fmla="*/ 2445395 w 6915685" name="connsiteX921"/>
              <a:gd fmla="*/ 528641 h 3091235" name="connsiteY921"/>
              <a:gd fmla="*/ 2444904 w 6915685" name="connsiteX922"/>
              <a:gd fmla="*/ 529386 h 3091235" name="connsiteY922"/>
              <a:gd fmla="*/ 2443678 w 6915685" name="connsiteX923"/>
              <a:gd fmla="*/ 527249 h 3091235" name="connsiteY923"/>
              <a:gd fmla="*/ 2425099 w 6915685" name="connsiteX924"/>
              <a:gd fmla="*/ 494885 h 3091235" name="connsiteY924"/>
              <a:gd fmla="*/ 2421468 w 6915685" name="connsiteX925"/>
              <a:gd fmla="*/ 491253 h 3091235" name="connsiteY925"/>
              <a:gd fmla="*/ 2341581 w 6915685" name="connsiteX926"/>
              <a:gd fmla="*/ 405912 h 3091235" name="connsiteY926"/>
              <a:gd fmla="*/ 2331141 w 6915685" name="connsiteX927"/>
              <a:gd fmla="*/ 395244 h 3091235" name="connsiteY927"/>
              <a:gd fmla="*/ 2310163 w 6915685" name="connsiteX928"/>
              <a:gd fmla="*/ 373808 h 3091235" name="connsiteY928"/>
              <a:gd fmla="*/ 2310660 w 6915685" name="connsiteX929"/>
              <a:gd fmla="*/ 373645 h 3091235" name="connsiteY929"/>
              <a:gd fmla="*/ 2312472 w 6915685" name="connsiteX930"/>
              <a:gd fmla="*/ 353785 h 3091235" name="connsiteY930"/>
              <a:gd fmla="*/ 2310660 w 6915685" name="connsiteX931"/>
              <a:gd fmla="*/ 350174 h 3091235" name="connsiteY931"/>
              <a:gd fmla="*/ 2307035 w 6915685" name="connsiteX932"/>
              <a:gd fmla="*/ 310455 h 3091235" name="connsiteY932"/>
              <a:gd fmla="*/ 2305223 w 6915685" name="connsiteX933"/>
              <a:gd fmla="*/ 306844 h 3091235" name="connsiteY933"/>
              <a:gd fmla="*/ 2330594 w 6915685" name="connsiteX934"/>
              <a:gd fmla="*/ 250875 h 3091235" name="connsiteY934"/>
              <a:gd fmla="*/ 2354153 w 6915685" name="connsiteX935"/>
              <a:gd fmla="*/ 196712 h 3091235" name="connsiteY935"/>
              <a:gd fmla="*/ 2383147 w 6915685" name="connsiteX936"/>
              <a:gd fmla="*/ 185880 h 3091235" name="connsiteY936"/>
              <a:gd fmla="*/ 2415767 w 6915685" name="connsiteX937"/>
              <a:gd fmla="*/ 173242 h 3091235" name="connsiteY937"/>
              <a:gd fmla="*/ 2497316 w 6915685" name="connsiteX938"/>
              <a:gd fmla="*/ 144356 h 3091235" name="connsiteY938"/>
              <a:gd fmla="*/ 2569804 w 6915685" name="connsiteX939"/>
              <a:gd fmla="*/ 147966 h 3091235" name="connsiteY939"/>
              <a:gd fmla="*/ 2493691 w 6915685" name="connsiteX940"/>
              <a:gd fmla="*/ 131717 h 3091235" name="connsiteY940"/>
              <a:gd fmla="*/ 2375899 w 6915685" name="connsiteX941"/>
              <a:gd fmla="*/ 166021 h 3091235" name="connsiteY941"/>
              <a:gd fmla="*/ 2334219 w 6915685" name="connsiteX942"/>
              <a:gd fmla="*/ 184075 h 3091235" name="connsiteY942"/>
              <a:gd fmla="*/ 2333341 w 6915685" name="connsiteX943"/>
              <a:gd fmla="*/ 185824 h 3091235" name="connsiteY943"/>
              <a:gd fmla="*/ 2331634 w 6915685" name="connsiteX944"/>
              <a:gd fmla="*/ 189226 h 3091235" name="connsiteY944"/>
              <a:gd fmla="*/ 2320226 w 6915685" name="connsiteX945"/>
              <a:gd fmla="*/ 152562 h 3091235" name="connsiteY945"/>
              <a:gd fmla="*/ 2318411 w 6915685" name="connsiteX946"/>
              <a:gd fmla="*/ 147061 h 3091235" name="connsiteY946"/>
              <a:gd fmla="*/ 2253063 w 6915685" name="connsiteX947"/>
              <a:gd fmla="*/ 119557 h 3091235" name="connsiteY947"/>
              <a:gd fmla="*/ 2160485 w 6915685" name="connsiteX948"/>
              <a:gd fmla="*/ 108555 h 3091235" name="connsiteY948"/>
              <a:gd fmla="*/ 2249432 w 6915685" name="connsiteX949"/>
              <a:gd fmla="*/ 132392 h 3091235" name="connsiteY949"/>
              <a:gd fmla="*/ 2305704 w 6915685" name="connsiteX950"/>
              <a:gd fmla="*/ 159895 h 3091235" name="connsiteY950"/>
              <a:gd fmla="*/ 2312965 w 6915685" name="connsiteX951"/>
              <a:gd fmla="*/ 189233 h 3091235" name="connsiteY951"/>
              <a:gd fmla="*/ 2316795 w 6915685" name="connsiteX952"/>
              <a:gd fmla="*/ 203156 h 3091235" name="connsiteY952"/>
              <a:gd fmla="*/ 2319572 w 6915685" name="connsiteX953"/>
              <a:gd fmla="*/ 213258 h 3091235" name="connsiteY953"/>
              <a:gd fmla="*/ 2310518 w 6915685" name="connsiteX954"/>
              <a:gd fmla="*/ 231297 h 3091235" name="connsiteY954"/>
              <a:gd fmla="*/ 2278040 w 6915685" name="connsiteX955"/>
              <a:gd fmla="*/ 296012 h 3091235" name="connsiteY955"/>
              <a:gd fmla="*/ 2276228 w 6915685" name="connsiteX956"/>
              <a:gd fmla="*/ 330315 h 3091235" name="connsiteY956"/>
              <a:gd fmla="*/ 2279380 w 6915685" name="connsiteX957"/>
              <a:gd fmla="*/ 342355 h 3091235" name="connsiteY957"/>
              <a:gd fmla="*/ 2258061 w 6915685" name="connsiteX958"/>
              <a:gd fmla="*/ 320570 h 3091235" name="connsiteY958"/>
              <a:gd fmla="*/ 2091023 w 6915685" name="connsiteX959"/>
              <a:gd fmla="*/ 193466 h 3091235" name="connsiteY959"/>
              <a:gd fmla="*/ 1922168 w 6915685" name="connsiteX960"/>
              <a:gd fmla="*/ 160781 h 3091235" name="connsiteY960"/>
              <a:gd fmla="*/ 1756946 w 6915685" name="connsiteX961"/>
              <a:gd fmla="*/ 129913 h 3091235" name="connsiteY961"/>
              <a:gd fmla="*/ 1510020 w 6915685" name="connsiteX962"/>
              <a:gd fmla="*/ 151703 h 3091235" name="connsiteY962"/>
              <a:gd fmla="*/ 1375663 w 6915685" name="connsiteX963"/>
              <a:gd fmla="*/ 177123 h 3091235" name="connsiteY963"/>
              <a:gd fmla="*/ 1511835 w 6915685" name="connsiteX964"/>
              <a:gd fmla="*/ 166229 h 3091235" name="connsiteY964"/>
              <a:gd fmla="*/ 1756946 w 6915685" name="connsiteX965"/>
              <a:gd fmla="*/ 157150 h 3091235" name="connsiteY965"/>
              <a:gd fmla="*/ 1914906 w 6915685" name="connsiteX966"/>
              <a:gd fmla="*/ 191650 h 3091235" name="connsiteY966"/>
              <a:gd fmla="*/ 2071050 w 6915685" name="connsiteX967"/>
              <a:gd fmla="*/ 222517 h 3091235" name="connsiteY967"/>
              <a:gd fmla="*/ 2149123 w 6915685" name="connsiteX968"/>
              <a:gd fmla="*/ 286070 h 3091235" name="connsiteY968"/>
              <a:gd fmla="*/ 2229011 w 6915685" name="connsiteX969"/>
              <a:gd fmla="*/ 351439 h 3091235" name="connsiteY969"/>
              <a:gd fmla="*/ 2307083 w 6915685" name="connsiteX970"/>
              <a:gd fmla="*/ 434963 h 3091235" name="connsiteY970"/>
              <a:gd fmla="*/ 2383339 w 6915685" name="connsiteX971"/>
              <a:gd fmla="*/ 518489 h 3091235" name="connsiteY971"/>
              <a:gd fmla="*/ 2390148 w 6915685" name="connsiteX972"/>
              <a:gd fmla="*/ 530519 h 3091235" name="connsiteY972"/>
              <a:gd fmla="*/ 2398158 w 6915685" name="connsiteX973"/>
              <a:gd fmla="*/ 544670 h 3091235" name="connsiteY973"/>
              <a:gd fmla="*/ 2374542 w 6915685" name="connsiteX974"/>
              <a:gd fmla="*/ 536618 h 3091235" name="connsiteY974"/>
              <a:gd fmla="*/ 2316743 w 6915685" name="connsiteX975"/>
              <a:gd fmla="*/ 516911 h 3091235" name="connsiteY975"/>
              <a:gd fmla="*/ 2297007 w 6915685" name="connsiteX976"/>
              <a:gd fmla="*/ 510181 h 3091235" name="connsiteY976"/>
              <a:gd fmla="*/ 2290348 w 6915685" name="connsiteX977"/>
              <a:gd fmla="*/ 503573 h 3091235" name="connsiteY977"/>
              <a:gd fmla="*/ 2271672 w 6915685" name="connsiteX978"/>
              <a:gd fmla="*/ 490461 h 3091235" name="connsiteY978"/>
              <a:gd fmla="*/ 2269850 w 6915685" name="connsiteX979"/>
              <a:gd fmla="*/ 490461 h 3091235" name="connsiteY979"/>
              <a:gd fmla="*/ 2251630 w 6915685" name="connsiteX980"/>
              <a:gd fmla="*/ 488653 h 3091235" name="connsiteY980"/>
              <a:gd fmla="*/ 2233410 w 6915685" name="connsiteX981"/>
              <a:gd fmla="*/ 485037 h 3091235" name="connsiteY981"/>
              <a:gd fmla="*/ 2217011 w 6915685" name="connsiteX982"/>
              <a:gd fmla="*/ 475996 h 3091235" name="connsiteY982"/>
              <a:gd fmla="*/ 2198791 w 6915685" name="connsiteX983"/>
              <a:gd fmla="*/ 465145 h 3091235" name="connsiteY983"/>
              <a:gd fmla="*/ 2082182 w 6915685" name="connsiteX984"/>
              <a:gd fmla="*/ 423554 h 3091235" name="connsiteY984"/>
              <a:gd fmla="*/ 2191503 w 6915685" name="connsiteX985"/>
              <a:gd fmla="*/ 475996 h 3091235" name="connsiteY985"/>
              <a:gd fmla="*/ 2226122 w 6915685" name="connsiteX986"/>
              <a:gd fmla="*/ 499504 h 3091235" name="connsiteY986"/>
              <a:gd fmla="*/ 2227944 w 6915685" name="connsiteX987"/>
              <a:gd fmla="*/ 499504 h 3091235" name="connsiteY987"/>
              <a:gd fmla="*/ 2247985 w 6915685" name="connsiteX988"/>
              <a:gd fmla="*/ 503120 h 3091235" name="connsiteY988"/>
              <a:gd fmla="*/ 2249565 w 6915685" name="connsiteX989"/>
              <a:gd fmla="*/ 503469 h 3091235" name="connsiteY989"/>
              <a:gd fmla="*/ 2247456 w 6915685" name="connsiteX990"/>
              <a:gd fmla="*/ 505574 h 3091235" name="connsiteY990"/>
              <a:gd fmla="*/ 2221927 w 6915685" name="connsiteX991"/>
              <a:gd fmla="*/ 531065 h 3091235" name="connsiteY991"/>
              <a:gd fmla="*/ 2185645 w 6915685" name="connsiteX992"/>
              <a:gd fmla="*/ 567294 h 3091235" name="connsiteY992"/>
              <a:gd fmla="*/ 2178094 w 6915685" name="connsiteX993"/>
              <a:gd fmla="*/ 567991 h 3091235" name="connsiteY993"/>
              <a:gd fmla="*/ 2091021 w 6915685" name="connsiteX994"/>
              <a:gd fmla="*/ 576028 h 3091235" name="connsiteY994"/>
              <a:gd fmla="*/ 1986081 w 6915685" name="connsiteX995"/>
              <a:gd fmla="*/ 537449 h 3091235" name="connsiteY995"/>
              <a:gd fmla="*/ 2091021 w 6915685" name="connsiteX996"/>
              <a:gd fmla="*/ 594398 h 3091235" name="connsiteY996"/>
              <a:gd fmla="*/ 2157685 w 6915685" name="connsiteX997"/>
              <a:gd fmla="*/ 593167 h 3091235" name="connsiteY997"/>
              <a:gd fmla="*/ 2173603 w 6915685" name="connsiteX998"/>
              <a:gd fmla="*/ 592873 h 3091235" name="connsiteY998"/>
              <a:gd fmla="*/ 2167385 w 6915685" name="connsiteX999"/>
              <a:gd fmla="*/ 614602 h 3091235" name="connsiteY999"/>
              <a:gd fmla="*/ 2156467 w 6915685" name="connsiteX1000"/>
              <a:gd fmla="*/ 649129 h 3091235" name="connsiteY1000"/>
              <a:gd fmla="*/ 2083668 w 6915685" name="connsiteX1001"/>
              <a:gd fmla="*/ 692744 h 3091235" name="connsiteY1001"/>
              <a:gd fmla="*/ 1936252 w 6915685" name="connsiteX1002"/>
              <a:gd fmla="*/ 756347 h 3091235" name="connsiteY1002"/>
              <a:gd fmla="*/ 2090948 w 6915685" name="connsiteX1003"/>
              <a:gd fmla="*/ 709099 h 3091235" name="connsiteY1003"/>
              <a:gd fmla="*/ 2172846 w 6915685" name="connsiteX1004"/>
              <a:gd fmla="*/ 665485 h 3091235" name="connsiteY1004"/>
              <a:gd fmla="*/ 2176486 w 6915685" name="connsiteX1005"/>
              <a:gd fmla="*/ 661852 h 3091235" name="connsiteY1005"/>
              <a:gd fmla="*/ 2178305 w 6915685" name="connsiteX1006"/>
              <a:gd fmla="*/ 660035 h 3091235" name="connsiteY1006"/>
              <a:gd fmla="*/ 2191045 w 6915685" name="connsiteX1007"/>
              <a:gd fmla="*/ 621871 h 3091235" name="connsiteY1007"/>
              <a:gd fmla="*/ 2201965 w 6915685" name="connsiteX1008"/>
              <a:gd fmla="*/ 587343 h 3091235" name="connsiteY1008"/>
              <a:gd fmla="*/ 2236544 w 6915685" name="connsiteX1009"/>
              <a:gd fmla="*/ 556450 h 3091235" name="connsiteY1009"/>
              <a:gd fmla="*/ 2265663 w 6915685" name="connsiteX1010"/>
              <a:gd fmla="*/ 531009 h 3091235" name="connsiteY1010"/>
              <a:gd fmla="*/ 2331182 w 6915685" name="connsiteX1011"/>
              <a:gd fmla="*/ 554633 h 3091235" name="connsiteY1011"/>
              <a:gd fmla="*/ 2400340 w 6915685" name="connsiteX1012"/>
              <a:gd fmla="*/ 581892 h 3091235" name="connsiteY1012"/>
              <a:gd fmla="*/ 2431279 w 6915685" name="connsiteX1013"/>
              <a:gd fmla="*/ 612784 h 3091235" name="connsiteY1013"/>
              <a:gd fmla="*/ 2435374 w 6915685" name="connsiteX1014"/>
              <a:gd fmla="*/ 617100 h 3091235" name="connsiteY1014"/>
              <a:gd fmla="*/ 2444147 w 6915685" name="connsiteX1015"/>
              <a:gd fmla="*/ 626347 h 3091235" name="connsiteY1015"/>
              <a:gd fmla="*/ 2444617 w 6915685" name="connsiteX1016"/>
              <a:gd fmla="*/ 627210 h 3091235" name="connsiteY1016"/>
              <a:gd fmla="*/ 2492278 w 6915685" name="connsiteX1017"/>
              <a:gd fmla="*/ 714593 h 3091235" name="connsiteY1017"/>
              <a:gd fmla="*/ 2495909 w 6915685" name="connsiteX1018"/>
              <a:gd fmla="*/ 720041 h 3091235" name="connsiteY1018"/>
              <a:gd fmla="*/ 2498065 w 6915685" name="connsiteX1019"/>
              <a:gd fmla="*/ 722254 h 3091235" name="connsiteY1019"/>
              <a:gd fmla="*/ 2509756 w 6915685" name="connsiteX1020"/>
              <a:gd fmla="*/ 734254 h 3091235" name="connsiteY1020"/>
              <a:gd fmla="*/ 2502955 w 6915685" name="connsiteX1021"/>
              <a:gd fmla="*/ 746308 h 3091235" name="connsiteY1021"/>
              <a:gd fmla="*/ 2477914 w 6915685" name="connsiteX1022"/>
              <a:gd fmla="*/ 790689 h 3091235" name="connsiteY1022"/>
              <a:gd fmla="*/ 2430992 w 6915685" name="connsiteX1023"/>
              <a:gd fmla="*/ 838211 h 3091235" name="connsiteY1023"/>
              <a:gd fmla="*/ 2495962 w 6915685" name="connsiteX1024"/>
              <a:gd fmla="*/ 807139 h 3091235" name="connsiteY1024"/>
              <a:gd fmla="*/ 2525965 w 6915685" name="connsiteX1025"/>
              <a:gd fmla="*/ 771725 h 3091235" name="connsiteY1025"/>
              <a:gd fmla="*/ 2534202 w 6915685" name="connsiteX1026"/>
              <a:gd fmla="*/ 759345 h 3091235" name="connsiteY1026"/>
              <a:gd fmla="*/ 2554123 w 6915685" name="connsiteX1027"/>
              <a:gd fmla="*/ 779791 h 3091235" name="connsiteY1027"/>
              <a:gd fmla="*/ 2633897 w 6915685" name="connsiteX1028"/>
              <a:gd fmla="*/ 861672 h 3091235" name="connsiteY1028"/>
              <a:gd fmla="*/ 2713785 w 6915685" name="connsiteX1029"/>
              <a:gd fmla="*/ 934302 h 3091235" name="connsiteY1029"/>
              <a:gd fmla="*/ 2790041 w 6915685" name="connsiteX1030"/>
              <a:gd fmla="*/ 1005118 h 3091235" name="connsiteY1030"/>
              <a:gd fmla="*/ 2836263 w 6915685" name="connsiteX1031"/>
              <a:gd fmla="*/ 1065940 h 3091235" name="connsiteY1031"/>
              <a:gd fmla="*/ 2852174 w 6915685" name="connsiteX1032"/>
              <a:gd fmla="*/ 1086878 h 3091235" name="connsiteY1032"/>
              <a:gd fmla="*/ 2842539 w 6915685" name="connsiteX1033"/>
              <a:gd fmla="*/ 1089291 h 3091235" name="connsiteY1033"/>
              <a:gd fmla="*/ 2621333 w 6915685" name="connsiteX1034"/>
              <a:gd fmla="*/ 1193551 h 3091235" name="connsiteY1034"/>
              <a:gd fmla="*/ 2534815 w 6915685" name="connsiteX1035"/>
              <a:gd fmla="*/ 1234331 h 3091235" name="connsiteY1035"/>
              <a:gd fmla="*/ 2523727 w 6915685" name="connsiteX1036"/>
              <a:gd fmla="*/ 1231048 h 3091235" name="connsiteY1036"/>
              <a:gd fmla="*/ 2255279 w 6915685" name="connsiteX1037"/>
              <a:gd fmla="*/ 1151557 h 3091235" name="connsiteY1037"/>
              <a:gd fmla="*/ 1953927 w 6915685" name="connsiteX1038"/>
              <a:gd fmla="*/ 1062527 h 3091235" name="connsiteY1038"/>
              <a:gd fmla="*/ 1721560 w 6915685" name="connsiteX1039"/>
              <a:gd fmla="*/ 848131 h 3091235" name="connsiteY1039"/>
              <a:gd fmla="*/ 1562243 w 6915685" name="connsiteX1040"/>
              <a:gd fmla="*/ 700849 h 3091235" name="connsiteY1040"/>
              <a:gd fmla="*/ 1488296 w 6915685" name="connsiteX1041"/>
              <a:gd fmla="*/ 632488 h 3091235" name="connsiteY1041"/>
              <a:gd fmla="*/ 1488325 w 6915685" name="connsiteX1042"/>
              <a:gd fmla="*/ 632076 h 3091235" name="connsiteY1042"/>
              <a:gd fmla="*/ 1493120 w 6915685" name="connsiteX1043"/>
              <a:gd fmla="*/ 562101 h 3091235" name="connsiteY1043"/>
              <a:gd fmla="*/ 1463895 w 6915685" name="connsiteX1044"/>
              <a:gd fmla="*/ 233132 h 3091235" name="connsiteY1044"/>
              <a:gd fmla="*/ 1460242 w 6915685" name="connsiteX1045"/>
              <a:gd fmla="*/ 233133 h 3091235" name="connsiteY1045"/>
              <a:gd fmla="*/ 1434671 w 6915685" name="connsiteX1046"/>
              <a:gd fmla="*/ 560284 h 3091235" name="connsiteY1046"/>
              <a:gd fmla="*/ 1433901 w 6915685" name="connsiteX1047"/>
              <a:gd fmla="*/ 580986 h 3091235" name="connsiteY1047"/>
              <a:gd fmla="*/ 1433360 w 6915685" name="connsiteX1048"/>
              <a:gd fmla="*/ 595478 h 3091235" name="connsiteY1048"/>
              <a:gd fmla="*/ 1421145 w 6915685" name="connsiteX1049"/>
              <a:gd fmla="*/ 587856 h 3091235" name="connsiteY1049"/>
              <a:gd fmla="*/ 1340333 w 6915685" name="connsiteX1050"/>
              <a:gd fmla="*/ 537436 h 3091235" name="connsiteY1050"/>
              <a:gd fmla="*/ 1202364 w 6915685" name="connsiteX1051"/>
              <a:gd fmla="*/ 453857 h 3091235" name="connsiteY1051"/>
              <a:gd fmla="*/ 1102519 w 6915685" name="connsiteX1052"/>
              <a:gd fmla="*/ 328490 h 3091235" name="connsiteY1052"/>
              <a:gd fmla="*/ 1033198 w 6915685" name="connsiteX1053"/>
              <a:gd fmla="*/ 243286 h 3091235" name="connsiteY1053"/>
              <a:gd fmla="*/ 1017913 w 6915685" name="connsiteX1054"/>
              <a:gd fmla="*/ 224499 h 3091235" name="connsiteY1054"/>
              <a:gd fmla="*/ 1022593 w 6915685" name="connsiteX1055"/>
              <a:gd fmla="*/ 221294 h 3091235" name="connsiteY1055"/>
              <a:gd fmla="*/ 1087769 w 6915685" name="connsiteX1056"/>
              <a:gd fmla="*/ 176672 h 3091235" name="connsiteY1056"/>
              <a:gd fmla="*/ 1160438 w 6915685" name="connsiteX1057"/>
              <a:gd fmla="*/ 125674 h 3091235" name="connsiteY1057"/>
              <a:gd fmla="*/ 1193137 w 6915685" name="connsiteX1058"/>
              <a:gd fmla="*/ 120210 h 3091235" name="connsiteY1058"/>
              <a:gd fmla="*/ 1231291 w 6915685" name="connsiteX1059"/>
              <a:gd fmla="*/ 112924 h 3091235" name="connsiteY1059"/>
              <a:gd fmla="*/ 1234924 w 6915685" name="connsiteX1060"/>
              <a:gd fmla="*/ 111102 h 3091235" name="connsiteY1060"/>
              <a:gd fmla="*/ 1238557 w 6915685" name="connsiteX1061"/>
              <a:gd fmla="*/ 105638 h 3091235" name="connsiteY1061"/>
              <a:gd fmla="*/ 1234924 w 6915685" name="connsiteX1062"/>
              <a:gd fmla="*/ 47356 h 3091235" name="connsiteY1062"/>
              <a:gd fmla="*/ 1231291 w 6915685" name="connsiteX1063"/>
              <a:gd fmla="*/ 0 h 3091235" name="connsiteY1063"/>
              <a:gd fmla="*/ 1220390 w 6915685" name="connsiteX1064"/>
              <a:gd fmla="*/ 47356 h 3091235" name="connsiteY1064"/>
              <a:gd fmla="*/ 1220390 w 6915685" name="connsiteX1065"/>
              <a:gd fmla="*/ 74675 h 3091235" name="connsiteY1065"/>
              <a:gd fmla="*/ 1220390 w 6915685" name="connsiteX1066"/>
              <a:gd fmla="*/ 92889 h 3091235" name="connsiteY1066"/>
              <a:gd fmla="*/ 1189505 w 6915685" name="connsiteX1067"/>
              <a:gd fmla="*/ 96532 h 3091235" name="connsiteY1067"/>
              <a:gd fmla="*/ 1153172 w 6915685" name="connsiteX1068"/>
              <a:gd fmla="*/ 100175 h 3091235" name="connsiteY1068"/>
              <a:gd fmla="*/ 1147721 w 6915685" name="connsiteX1069"/>
              <a:gd fmla="*/ 103818 h 3091235" name="connsiteY1069"/>
              <a:gd fmla="*/ 1043055 w 6915685" name="connsiteX1070"/>
              <a:gd fmla="*/ 166045 h 3091235" name="connsiteY1070"/>
              <a:gd fmla="*/ 992642 w 6915685" name="connsiteX1071"/>
              <a:gd fmla="*/ 196018 h 3091235" name="connsiteY1071"/>
              <a:gd fmla="*/ 990703 w 6915685" name="connsiteX1072"/>
              <a:gd fmla="*/ 194860 h 3091235" name="connsiteY1072"/>
              <a:gd fmla="*/ 694060 w 6915685" name="connsiteX1073"/>
              <a:gd fmla="*/ 17795 h 3091235" name="connsiteY1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</a:cxnLst>
            <a:rect b="b" l="l" r="r" t="t"/>
            <a:pathLst>
              <a:path h="3091235" w="6915684">
                <a:moveTo>
                  <a:pt x="6731299" y="2111370"/>
                </a:moveTo>
                <a:lnTo>
                  <a:pt x="6736346" y="2111429"/>
                </a:lnTo>
                <a:lnTo>
                  <a:pt x="6731233" y="2113032"/>
                </a:lnTo>
                <a:close/>
                <a:moveTo>
                  <a:pt x="6483877" y="2106915"/>
                </a:moveTo>
                <a:cubicBezTo>
                  <a:pt x="6483877" y="2106915"/>
                  <a:pt x="6483877" y="2106915"/>
                  <a:pt x="6478434" y="2110549"/>
                </a:cubicBezTo>
                <a:cubicBezTo>
                  <a:pt x="6478434" y="2110549"/>
                  <a:pt x="6478434" y="2110549"/>
                  <a:pt x="6521978" y="2110549"/>
                </a:cubicBezTo>
                <a:cubicBezTo>
                  <a:pt x="6521978" y="2110549"/>
                  <a:pt x="6521978" y="2110549"/>
                  <a:pt x="6580915" y="2110549"/>
                </a:cubicBezTo>
                <a:lnTo>
                  <a:pt x="6652024" y="2110549"/>
                </a:lnTo>
                <a:lnTo>
                  <a:pt x="6651821" y="2138613"/>
                </a:lnTo>
                <a:lnTo>
                  <a:pt x="6617536" y="2149674"/>
                </a:lnTo>
                <a:cubicBezTo>
                  <a:pt x="6601906" y="2154717"/>
                  <a:pt x="6584042" y="2160480"/>
                  <a:pt x="6563626" y="2167067"/>
                </a:cubicBezTo>
                <a:cubicBezTo>
                  <a:pt x="6563626" y="2167067"/>
                  <a:pt x="6563626" y="2167067"/>
                  <a:pt x="6443268" y="2136637"/>
                </a:cubicBezTo>
                <a:lnTo>
                  <a:pt x="6409755" y="2128163"/>
                </a:lnTo>
                <a:close/>
                <a:moveTo>
                  <a:pt x="5949284" y="1887831"/>
                </a:moveTo>
                <a:cubicBezTo>
                  <a:pt x="5949284" y="1887831"/>
                  <a:pt x="5949284" y="1887831"/>
                  <a:pt x="6003729" y="1916904"/>
                </a:cubicBezTo>
                <a:cubicBezTo>
                  <a:pt x="6003729" y="1916904"/>
                  <a:pt x="6003729" y="1916904"/>
                  <a:pt x="6076322" y="1956879"/>
                </a:cubicBezTo>
                <a:cubicBezTo>
                  <a:pt x="6076322" y="1956879"/>
                  <a:pt x="6076322" y="1956879"/>
                  <a:pt x="6079951" y="1958696"/>
                </a:cubicBezTo>
                <a:cubicBezTo>
                  <a:pt x="6083581" y="1958696"/>
                  <a:pt x="6085396" y="1960513"/>
                  <a:pt x="6089026" y="1960513"/>
                </a:cubicBezTo>
                <a:cubicBezTo>
                  <a:pt x="6089026" y="1960513"/>
                  <a:pt x="6089026" y="1960513"/>
                  <a:pt x="6094470" y="1960513"/>
                </a:cubicBezTo>
                <a:cubicBezTo>
                  <a:pt x="6094470" y="1960513"/>
                  <a:pt x="6094470" y="1960513"/>
                  <a:pt x="6143471" y="1956879"/>
                </a:cubicBezTo>
                <a:cubicBezTo>
                  <a:pt x="6143471" y="1956879"/>
                  <a:pt x="6143471" y="1956879"/>
                  <a:pt x="6185212" y="1953245"/>
                </a:cubicBezTo>
                <a:cubicBezTo>
                  <a:pt x="6185212" y="1953245"/>
                  <a:pt x="6185212" y="1953245"/>
                  <a:pt x="6238806" y="1977774"/>
                </a:cubicBezTo>
                <a:lnTo>
                  <a:pt x="6308825" y="2009822"/>
                </a:lnTo>
                <a:lnTo>
                  <a:pt x="6219129" y="2036556"/>
                </a:lnTo>
                <a:lnTo>
                  <a:pt x="6151645" y="2056670"/>
                </a:lnTo>
                <a:lnTo>
                  <a:pt x="6124232" y="2044506"/>
                </a:lnTo>
                <a:cubicBezTo>
                  <a:pt x="6101774" y="2034541"/>
                  <a:pt x="6071832" y="2021254"/>
                  <a:pt x="6031907" y="2003539"/>
                </a:cubicBezTo>
                <a:cubicBezTo>
                  <a:pt x="6031907" y="2003539"/>
                  <a:pt x="6031907" y="2003539"/>
                  <a:pt x="5928569" y="1956066"/>
                </a:cubicBezTo>
                <a:lnTo>
                  <a:pt x="5891238" y="1938917"/>
                </a:lnTo>
                <a:lnTo>
                  <a:pt x="5907542" y="1924172"/>
                </a:lnTo>
                <a:cubicBezTo>
                  <a:pt x="5907542" y="1924172"/>
                  <a:pt x="5907542" y="1924172"/>
                  <a:pt x="5949284" y="1887831"/>
                </a:cubicBezTo>
                <a:close/>
                <a:moveTo>
                  <a:pt x="5474243" y="1727597"/>
                </a:moveTo>
                <a:lnTo>
                  <a:pt x="5485910" y="1726233"/>
                </a:lnTo>
                <a:cubicBezTo>
                  <a:pt x="5492031" y="1725518"/>
                  <a:pt x="5499376" y="1724659"/>
                  <a:pt x="5508189" y="1723629"/>
                </a:cubicBezTo>
                <a:lnTo>
                  <a:pt x="5537749" y="1720173"/>
                </a:lnTo>
                <a:lnTo>
                  <a:pt x="5543742" y="1729173"/>
                </a:lnTo>
                <a:cubicBezTo>
                  <a:pt x="5543742" y="1729173"/>
                  <a:pt x="5543742" y="1729173"/>
                  <a:pt x="5656285" y="1845688"/>
                </a:cubicBezTo>
                <a:lnTo>
                  <a:pt x="5719763" y="1911406"/>
                </a:lnTo>
                <a:lnTo>
                  <a:pt x="5694270" y="1907903"/>
                </a:lnTo>
                <a:cubicBezTo>
                  <a:pt x="5681254" y="1906115"/>
                  <a:pt x="5663900" y="1903730"/>
                  <a:pt x="5640761" y="1900550"/>
                </a:cubicBezTo>
                <a:cubicBezTo>
                  <a:pt x="5640761" y="1900550"/>
                  <a:pt x="5640761" y="1900550"/>
                  <a:pt x="5600834" y="1864209"/>
                </a:cubicBezTo>
                <a:cubicBezTo>
                  <a:pt x="5600834" y="1864209"/>
                  <a:pt x="5600834" y="1864209"/>
                  <a:pt x="5553648" y="1822417"/>
                </a:cubicBezTo>
                <a:cubicBezTo>
                  <a:pt x="5553648" y="1822417"/>
                  <a:pt x="5553648" y="1822417"/>
                  <a:pt x="5550018" y="1818783"/>
                </a:cubicBezTo>
                <a:cubicBezTo>
                  <a:pt x="5550018" y="1818783"/>
                  <a:pt x="5550018" y="1818783"/>
                  <a:pt x="5468351" y="1771540"/>
                </a:cubicBezTo>
                <a:lnTo>
                  <a:pt x="5449996" y="1759981"/>
                </a:lnTo>
                <a:lnTo>
                  <a:pt x="5474082" y="1737616"/>
                </a:lnTo>
                <a:close/>
                <a:moveTo>
                  <a:pt x="4724448" y="1590053"/>
                </a:moveTo>
                <a:lnTo>
                  <a:pt x="4742415" y="1595286"/>
                </a:lnTo>
                <a:cubicBezTo>
                  <a:pt x="4742415" y="1595286"/>
                  <a:pt x="4742415" y="1595286"/>
                  <a:pt x="4844046" y="1624358"/>
                </a:cubicBezTo>
                <a:cubicBezTo>
                  <a:pt x="4844046" y="1624358"/>
                  <a:pt x="4844046" y="1624358"/>
                  <a:pt x="4845860" y="1624358"/>
                </a:cubicBezTo>
                <a:cubicBezTo>
                  <a:pt x="4845860" y="1624358"/>
                  <a:pt x="4845860" y="1624358"/>
                  <a:pt x="4963825" y="1647980"/>
                </a:cubicBezTo>
                <a:cubicBezTo>
                  <a:pt x="4963825" y="1647980"/>
                  <a:pt x="4963825" y="1647980"/>
                  <a:pt x="5078161" y="1671602"/>
                </a:cubicBezTo>
                <a:cubicBezTo>
                  <a:pt x="5078161" y="1671602"/>
                  <a:pt x="5078161" y="1671602"/>
                  <a:pt x="5221533" y="1718845"/>
                </a:cubicBezTo>
                <a:cubicBezTo>
                  <a:pt x="5221533" y="1718845"/>
                  <a:pt x="5221533" y="1718845"/>
                  <a:pt x="5363089" y="1766088"/>
                </a:cubicBezTo>
                <a:cubicBezTo>
                  <a:pt x="5363089" y="1766088"/>
                  <a:pt x="5363089" y="1766088"/>
                  <a:pt x="5372845" y="1771994"/>
                </a:cubicBezTo>
                <a:lnTo>
                  <a:pt x="5390103" y="1782443"/>
                </a:lnTo>
                <a:lnTo>
                  <a:pt x="5374528" y="1801796"/>
                </a:lnTo>
                <a:cubicBezTo>
                  <a:pt x="5365264" y="1813308"/>
                  <a:pt x="5354676" y="1826465"/>
                  <a:pt x="5342576" y="1841500"/>
                </a:cubicBezTo>
                <a:cubicBezTo>
                  <a:pt x="5340749" y="1846968"/>
                  <a:pt x="5340749" y="1852436"/>
                  <a:pt x="5338923" y="1857903"/>
                </a:cubicBezTo>
                <a:cubicBezTo>
                  <a:pt x="5338923" y="1857903"/>
                  <a:pt x="5338923" y="1857903"/>
                  <a:pt x="5342576" y="1859726"/>
                </a:cubicBezTo>
                <a:cubicBezTo>
                  <a:pt x="5342576" y="1859726"/>
                  <a:pt x="5342576" y="1859726"/>
                  <a:pt x="5398054" y="1808211"/>
                </a:cubicBezTo>
                <a:lnTo>
                  <a:pt x="5411715" y="1795526"/>
                </a:lnTo>
                <a:lnTo>
                  <a:pt x="5441128" y="1813332"/>
                </a:lnTo>
                <a:cubicBezTo>
                  <a:pt x="5441128" y="1813332"/>
                  <a:pt x="5441128" y="1813332"/>
                  <a:pt x="5519166" y="1860575"/>
                </a:cubicBezTo>
                <a:cubicBezTo>
                  <a:pt x="5519166" y="1860575"/>
                  <a:pt x="5519166" y="1860575"/>
                  <a:pt x="5562722" y="1902368"/>
                </a:cubicBezTo>
                <a:cubicBezTo>
                  <a:pt x="5562722" y="1902368"/>
                  <a:pt x="5562722" y="1902368"/>
                  <a:pt x="5609909" y="1944160"/>
                </a:cubicBezTo>
                <a:cubicBezTo>
                  <a:pt x="5609909" y="1944160"/>
                  <a:pt x="5609909" y="1944160"/>
                  <a:pt x="5611723" y="1947793"/>
                </a:cubicBezTo>
                <a:cubicBezTo>
                  <a:pt x="5615352" y="1949610"/>
                  <a:pt x="5617167" y="1949610"/>
                  <a:pt x="5620797" y="1951427"/>
                </a:cubicBezTo>
                <a:cubicBezTo>
                  <a:pt x="5620797" y="1951427"/>
                  <a:pt x="5620797" y="1951427"/>
                  <a:pt x="5758182" y="1972122"/>
                </a:cubicBezTo>
                <a:lnTo>
                  <a:pt x="5781852" y="1975686"/>
                </a:lnTo>
                <a:lnTo>
                  <a:pt x="5810509" y="2005356"/>
                </a:lnTo>
                <a:cubicBezTo>
                  <a:pt x="5859507" y="2048963"/>
                  <a:pt x="5928467" y="2065315"/>
                  <a:pt x="5986539" y="2092571"/>
                </a:cubicBezTo>
                <a:cubicBezTo>
                  <a:pt x="5986539" y="2092571"/>
                  <a:pt x="5986539" y="2092571"/>
                  <a:pt x="5989233" y="2093820"/>
                </a:cubicBezTo>
                <a:lnTo>
                  <a:pt x="6004009" y="2100672"/>
                </a:lnTo>
                <a:lnTo>
                  <a:pt x="5915996" y="2126904"/>
                </a:lnTo>
                <a:cubicBezTo>
                  <a:pt x="5915996" y="2126904"/>
                  <a:pt x="5915996" y="2126904"/>
                  <a:pt x="5889877" y="2134571"/>
                </a:cubicBezTo>
                <a:lnTo>
                  <a:pt x="5888577" y="2134952"/>
                </a:lnTo>
                <a:lnTo>
                  <a:pt x="5874883" y="2121530"/>
                </a:lnTo>
                <a:cubicBezTo>
                  <a:pt x="5863139" y="2110020"/>
                  <a:pt x="5847479" y="2094673"/>
                  <a:pt x="5826600" y="2074211"/>
                </a:cubicBezTo>
                <a:cubicBezTo>
                  <a:pt x="5804813" y="2056021"/>
                  <a:pt x="5783025" y="2034194"/>
                  <a:pt x="5755792" y="2021463"/>
                </a:cubicBezTo>
                <a:cubicBezTo>
                  <a:pt x="5755792" y="2021463"/>
                  <a:pt x="5755792" y="2021463"/>
                  <a:pt x="5554260" y="1948707"/>
                </a:cubicBezTo>
                <a:cubicBezTo>
                  <a:pt x="5554260" y="1948707"/>
                  <a:pt x="5554260" y="1948707"/>
                  <a:pt x="5554260" y="1952344"/>
                </a:cubicBezTo>
                <a:cubicBezTo>
                  <a:pt x="5554260" y="1952344"/>
                  <a:pt x="5554260" y="1952344"/>
                  <a:pt x="5737636" y="2057840"/>
                </a:cubicBezTo>
                <a:cubicBezTo>
                  <a:pt x="5759423" y="2072391"/>
                  <a:pt x="5775763" y="2092400"/>
                  <a:pt x="5793918" y="2110588"/>
                </a:cubicBezTo>
                <a:cubicBezTo>
                  <a:pt x="5793918" y="2110588"/>
                  <a:pt x="5793918" y="2110588"/>
                  <a:pt x="5819194" y="2136678"/>
                </a:cubicBezTo>
                <a:lnTo>
                  <a:pt x="5833253" y="2151189"/>
                </a:lnTo>
                <a:lnTo>
                  <a:pt x="5795071" y="2162396"/>
                </a:lnTo>
                <a:cubicBezTo>
                  <a:pt x="5722515" y="2183691"/>
                  <a:pt x="5606428" y="2217764"/>
                  <a:pt x="5420686" y="2272278"/>
                </a:cubicBezTo>
                <a:cubicBezTo>
                  <a:pt x="5420686" y="2272278"/>
                  <a:pt x="5420686" y="2272278"/>
                  <a:pt x="5188453" y="2126904"/>
                </a:cubicBezTo>
                <a:cubicBezTo>
                  <a:pt x="5188453" y="2126904"/>
                  <a:pt x="5188453" y="2126904"/>
                  <a:pt x="5013428" y="2018558"/>
                </a:cubicBezTo>
                <a:lnTo>
                  <a:pt x="4963165" y="1987444"/>
                </a:lnTo>
                <a:lnTo>
                  <a:pt x="4962669" y="1976809"/>
                </a:lnTo>
                <a:cubicBezTo>
                  <a:pt x="4962417" y="1971456"/>
                  <a:pt x="4962084" y="1964319"/>
                  <a:pt x="4961639" y="1954803"/>
                </a:cubicBezTo>
                <a:cubicBezTo>
                  <a:pt x="4961639" y="1954803"/>
                  <a:pt x="4961639" y="1954803"/>
                  <a:pt x="4961639" y="1947553"/>
                </a:cubicBezTo>
                <a:cubicBezTo>
                  <a:pt x="4961639" y="1947553"/>
                  <a:pt x="4961639" y="1947553"/>
                  <a:pt x="4961639" y="1943928"/>
                </a:cubicBezTo>
                <a:cubicBezTo>
                  <a:pt x="4961639" y="1943928"/>
                  <a:pt x="4961639" y="1943928"/>
                  <a:pt x="4959860" y="1940302"/>
                </a:cubicBezTo>
                <a:cubicBezTo>
                  <a:pt x="4959860" y="1940302"/>
                  <a:pt x="4959860" y="1940302"/>
                  <a:pt x="4961639" y="1936677"/>
                </a:cubicBezTo>
                <a:cubicBezTo>
                  <a:pt x="4961639" y="1927614"/>
                  <a:pt x="4956301" y="1918551"/>
                  <a:pt x="4952742" y="1913113"/>
                </a:cubicBezTo>
                <a:cubicBezTo>
                  <a:pt x="4952742" y="1913113"/>
                  <a:pt x="4952742" y="1913113"/>
                  <a:pt x="4950962" y="1913114"/>
                </a:cubicBezTo>
                <a:cubicBezTo>
                  <a:pt x="4950962" y="1913114"/>
                  <a:pt x="4950962" y="1913114"/>
                  <a:pt x="4942064" y="1929427"/>
                </a:cubicBezTo>
                <a:cubicBezTo>
                  <a:pt x="4942064" y="1929427"/>
                  <a:pt x="4942064" y="1929427"/>
                  <a:pt x="4942064" y="1931240"/>
                </a:cubicBezTo>
                <a:cubicBezTo>
                  <a:pt x="4942064" y="1931240"/>
                  <a:pt x="4942064" y="1931240"/>
                  <a:pt x="4940284" y="1933051"/>
                </a:cubicBezTo>
                <a:cubicBezTo>
                  <a:pt x="4940284" y="1933051"/>
                  <a:pt x="4940284" y="1933051"/>
                  <a:pt x="4940284" y="1934864"/>
                </a:cubicBezTo>
                <a:cubicBezTo>
                  <a:pt x="4940284" y="1934864"/>
                  <a:pt x="4940284" y="1934864"/>
                  <a:pt x="4938505" y="1940302"/>
                </a:cubicBezTo>
                <a:cubicBezTo>
                  <a:pt x="4938505" y="1940302"/>
                  <a:pt x="4938505" y="1940302"/>
                  <a:pt x="4933248" y="1962477"/>
                </a:cubicBezTo>
                <a:lnTo>
                  <a:pt x="4931916" y="1968099"/>
                </a:lnTo>
                <a:lnTo>
                  <a:pt x="4927191" y="1965175"/>
                </a:lnTo>
                <a:cubicBezTo>
                  <a:pt x="4927191" y="1965175"/>
                  <a:pt x="4927191" y="1965175"/>
                  <a:pt x="4925377" y="1963357"/>
                </a:cubicBezTo>
                <a:cubicBezTo>
                  <a:pt x="4925377" y="1963357"/>
                  <a:pt x="4925377" y="1963357"/>
                  <a:pt x="4624200" y="1796175"/>
                </a:cubicBezTo>
                <a:cubicBezTo>
                  <a:pt x="4624200" y="1796175"/>
                  <a:pt x="4624200" y="1796175"/>
                  <a:pt x="4548457" y="1754029"/>
                </a:cubicBezTo>
                <a:lnTo>
                  <a:pt x="4547637" y="1753574"/>
                </a:lnTo>
                <a:lnTo>
                  <a:pt x="4547867" y="1752721"/>
                </a:lnTo>
                <a:cubicBezTo>
                  <a:pt x="4553739" y="1730875"/>
                  <a:pt x="4560003" y="1707573"/>
                  <a:pt x="4566685" y="1682719"/>
                </a:cubicBezTo>
                <a:cubicBezTo>
                  <a:pt x="4597487" y="1664560"/>
                  <a:pt x="4640973" y="1670007"/>
                  <a:pt x="4675400" y="1660928"/>
                </a:cubicBezTo>
                <a:cubicBezTo>
                  <a:pt x="4679023" y="1660928"/>
                  <a:pt x="4684459" y="1659112"/>
                  <a:pt x="4686272" y="1655480"/>
                </a:cubicBezTo>
                <a:cubicBezTo>
                  <a:pt x="4686272" y="1655480"/>
                  <a:pt x="4686272" y="1655480"/>
                  <a:pt x="4688084" y="1651849"/>
                </a:cubicBezTo>
                <a:cubicBezTo>
                  <a:pt x="4688084" y="1651849"/>
                  <a:pt x="4688084" y="1651849"/>
                  <a:pt x="4705665" y="1621971"/>
                </a:cubicBezTo>
                <a:close/>
                <a:moveTo>
                  <a:pt x="0" y="2566243"/>
                </a:moveTo>
                <a:cubicBezTo>
                  <a:pt x="0" y="2566243"/>
                  <a:pt x="0" y="2566243"/>
                  <a:pt x="255981" y="2596392"/>
                </a:cubicBezTo>
                <a:lnTo>
                  <a:pt x="258148" y="2595885"/>
                </a:lnTo>
                <a:lnTo>
                  <a:pt x="243829" y="2616277"/>
                </a:lnTo>
                <a:cubicBezTo>
                  <a:pt x="222788" y="2646243"/>
                  <a:pt x="189121" y="2694187"/>
                  <a:pt x="135253" y="2770901"/>
                </a:cubicBezTo>
                <a:cubicBezTo>
                  <a:pt x="135253" y="2770901"/>
                  <a:pt x="135253" y="2770901"/>
                  <a:pt x="298903" y="2582627"/>
                </a:cubicBezTo>
                <a:cubicBezTo>
                  <a:pt x="302539" y="2577195"/>
                  <a:pt x="302539" y="2568144"/>
                  <a:pt x="297084" y="2564523"/>
                </a:cubicBezTo>
                <a:cubicBezTo>
                  <a:pt x="289811" y="2560903"/>
                  <a:pt x="282536" y="2560903"/>
                  <a:pt x="278900" y="2566333"/>
                </a:cubicBezTo>
                <a:cubicBezTo>
                  <a:pt x="278900" y="2566333"/>
                  <a:pt x="278900" y="2566333"/>
                  <a:pt x="276656" y="2569530"/>
                </a:cubicBezTo>
                <a:lnTo>
                  <a:pt x="267092" y="2583150"/>
                </a:lnTo>
                <a:lnTo>
                  <a:pt x="257798" y="2571895"/>
                </a:lnTo>
                <a:cubicBezTo>
                  <a:pt x="257798" y="2571895"/>
                  <a:pt x="257798" y="2571895"/>
                  <a:pt x="0" y="2566243"/>
                </a:cubicBezTo>
                <a:close/>
                <a:moveTo>
                  <a:pt x="128133" y="2292178"/>
                </a:moveTo>
                <a:cubicBezTo>
                  <a:pt x="128133" y="2292178"/>
                  <a:pt x="128133" y="2292178"/>
                  <a:pt x="206350" y="2442784"/>
                </a:cubicBezTo>
                <a:cubicBezTo>
                  <a:pt x="206350" y="2444599"/>
                  <a:pt x="209987" y="2446413"/>
                  <a:pt x="211807" y="2448228"/>
                </a:cubicBezTo>
                <a:cubicBezTo>
                  <a:pt x="211807" y="2448228"/>
                  <a:pt x="211807" y="2448228"/>
                  <a:pt x="213627" y="2448228"/>
                </a:cubicBezTo>
                <a:cubicBezTo>
                  <a:pt x="213627" y="2448228"/>
                  <a:pt x="213627" y="2448228"/>
                  <a:pt x="259099" y="2457301"/>
                </a:cubicBezTo>
                <a:cubicBezTo>
                  <a:pt x="259099" y="2457301"/>
                  <a:pt x="259099" y="2457301"/>
                  <a:pt x="299116" y="2464558"/>
                </a:cubicBezTo>
                <a:cubicBezTo>
                  <a:pt x="299116" y="2464558"/>
                  <a:pt x="299116" y="2464558"/>
                  <a:pt x="359145" y="2513551"/>
                </a:cubicBezTo>
                <a:cubicBezTo>
                  <a:pt x="359145" y="2513551"/>
                  <a:pt x="359145" y="2513551"/>
                  <a:pt x="424627" y="2564358"/>
                </a:cubicBezTo>
                <a:cubicBezTo>
                  <a:pt x="431902" y="2569802"/>
                  <a:pt x="444636" y="2567987"/>
                  <a:pt x="451910" y="2560729"/>
                </a:cubicBezTo>
                <a:cubicBezTo>
                  <a:pt x="457368" y="2551657"/>
                  <a:pt x="455548" y="2540769"/>
                  <a:pt x="448273" y="2535326"/>
                </a:cubicBezTo>
                <a:cubicBezTo>
                  <a:pt x="448273" y="2535326"/>
                  <a:pt x="448273" y="2535326"/>
                  <a:pt x="315488" y="2439156"/>
                </a:cubicBezTo>
                <a:cubicBezTo>
                  <a:pt x="290023" y="2424639"/>
                  <a:pt x="251825" y="2433712"/>
                  <a:pt x="224538" y="2426453"/>
                </a:cubicBezTo>
                <a:cubicBezTo>
                  <a:pt x="224538" y="2426453"/>
                  <a:pt x="224538" y="2426453"/>
                  <a:pt x="128133" y="2292178"/>
                </a:cubicBezTo>
                <a:close/>
                <a:moveTo>
                  <a:pt x="5069442" y="1240701"/>
                </a:moveTo>
                <a:lnTo>
                  <a:pt x="5097389" y="1236747"/>
                </a:lnTo>
                <a:cubicBezTo>
                  <a:pt x="5115797" y="1234143"/>
                  <a:pt x="5136837" y="1231166"/>
                  <a:pt x="5160881" y="1227764"/>
                </a:cubicBezTo>
                <a:cubicBezTo>
                  <a:pt x="5160881" y="1227764"/>
                  <a:pt x="5160881" y="1227764"/>
                  <a:pt x="5282451" y="1210748"/>
                </a:cubicBezTo>
                <a:lnTo>
                  <a:pt x="5283032" y="1210667"/>
                </a:lnTo>
                <a:lnTo>
                  <a:pt x="5288090" y="1220644"/>
                </a:lnTo>
                <a:cubicBezTo>
                  <a:pt x="5295576" y="1235407"/>
                  <a:pt x="5310548" y="1264933"/>
                  <a:pt x="5340492" y="1323986"/>
                </a:cubicBezTo>
                <a:cubicBezTo>
                  <a:pt x="5340492" y="1323986"/>
                  <a:pt x="5340492" y="1323986"/>
                  <a:pt x="5345935" y="1333071"/>
                </a:cubicBezTo>
                <a:cubicBezTo>
                  <a:pt x="5345935" y="1333071"/>
                  <a:pt x="5345935" y="1333071"/>
                  <a:pt x="5429413" y="1429371"/>
                </a:cubicBezTo>
                <a:cubicBezTo>
                  <a:pt x="5429413" y="1429371"/>
                  <a:pt x="5429413" y="1429371"/>
                  <a:pt x="5505632" y="1516586"/>
                </a:cubicBezTo>
                <a:cubicBezTo>
                  <a:pt x="5505632" y="1516586"/>
                  <a:pt x="5505632" y="1516586"/>
                  <a:pt x="5516521" y="1605619"/>
                </a:cubicBezTo>
                <a:cubicBezTo>
                  <a:pt x="5516521" y="1605619"/>
                  <a:pt x="5516521" y="1605619"/>
                  <a:pt x="5526247" y="1672567"/>
                </a:cubicBezTo>
                <a:lnTo>
                  <a:pt x="5529174" y="1692716"/>
                </a:lnTo>
                <a:lnTo>
                  <a:pt x="5526158" y="1693286"/>
                </a:lnTo>
                <a:cubicBezTo>
                  <a:pt x="5509808" y="1696378"/>
                  <a:pt x="5488007" y="1700500"/>
                  <a:pt x="5458939" y="1705996"/>
                </a:cubicBezTo>
                <a:cubicBezTo>
                  <a:pt x="5458939" y="1705996"/>
                  <a:pt x="5458939" y="1705996"/>
                  <a:pt x="5333586" y="1605237"/>
                </a:cubicBezTo>
                <a:cubicBezTo>
                  <a:pt x="5333586" y="1605237"/>
                  <a:pt x="5333586" y="1605237"/>
                  <a:pt x="5410260" y="1686238"/>
                </a:cubicBezTo>
                <a:lnTo>
                  <a:pt x="5441566" y="1719309"/>
                </a:lnTo>
                <a:lnTo>
                  <a:pt x="5439379" y="1721214"/>
                </a:lnTo>
                <a:cubicBezTo>
                  <a:pt x="5439379" y="1721214"/>
                  <a:pt x="5439379" y="1721214"/>
                  <a:pt x="5427279" y="1736249"/>
                </a:cubicBezTo>
                <a:lnTo>
                  <a:pt x="5421956" y="1742862"/>
                </a:lnTo>
                <a:lnTo>
                  <a:pt x="5381238" y="1722480"/>
                </a:lnTo>
                <a:cubicBezTo>
                  <a:pt x="5381238" y="1722480"/>
                  <a:pt x="5381238" y="1722480"/>
                  <a:pt x="5090864" y="1631627"/>
                </a:cubicBezTo>
                <a:cubicBezTo>
                  <a:pt x="5090864" y="1631627"/>
                  <a:pt x="5090864" y="1631627"/>
                  <a:pt x="5089049" y="1631627"/>
                </a:cubicBezTo>
                <a:cubicBezTo>
                  <a:pt x="5089049" y="1631627"/>
                  <a:pt x="5089049" y="1631627"/>
                  <a:pt x="4971084" y="1611639"/>
                </a:cubicBezTo>
                <a:cubicBezTo>
                  <a:pt x="4971084" y="1611639"/>
                  <a:pt x="4971084" y="1611639"/>
                  <a:pt x="4853120" y="1589834"/>
                </a:cubicBezTo>
                <a:cubicBezTo>
                  <a:pt x="4853120" y="1589834"/>
                  <a:pt x="4853120" y="1589834"/>
                  <a:pt x="4751489" y="1564396"/>
                </a:cubicBezTo>
                <a:cubicBezTo>
                  <a:pt x="4751489" y="1564396"/>
                  <a:pt x="4751489" y="1564396"/>
                  <a:pt x="4749873" y="1563970"/>
                </a:cubicBezTo>
                <a:lnTo>
                  <a:pt x="4741041" y="1561643"/>
                </a:lnTo>
                <a:lnTo>
                  <a:pt x="4745810" y="1553450"/>
                </a:lnTo>
                <a:cubicBezTo>
                  <a:pt x="4751161" y="1544257"/>
                  <a:pt x="4758296" y="1531999"/>
                  <a:pt x="4767808" y="1515656"/>
                </a:cubicBezTo>
                <a:cubicBezTo>
                  <a:pt x="4767808" y="1515656"/>
                  <a:pt x="4767808" y="1515656"/>
                  <a:pt x="4842097" y="1482970"/>
                </a:cubicBezTo>
                <a:cubicBezTo>
                  <a:pt x="4842097" y="1482970"/>
                  <a:pt x="4842097" y="1482970"/>
                  <a:pt x="4923634" y="1446653"/>
                </a:cubicBezTo>
                <a:cubicBezTo>
                  <a:pt x="4923634" y="1446653"/>
                  <a:pt x="4923634" y="1446653"/>
                  <a:pt x="4932693" y="1441204"/>
                </a:cubicBezTo>
                <a:cubicBezTo>
                  <a:pt x="4932693" y="1441204"/>
                  <a:pt x="4932693" y="1441204"/>
                  <a:pt x="5045033" y="1308643"/>
                </a:cubicBezTo>
                <a:cubicBezTo>
                  <a:pt x="5045033" y="1308643"/>
                  <a:pt x="5045033" y="1308643"/>
                  <a:pt x="5050469" y="1299564"/>
                </a:cubicBezTo>
                <a:cubicBezTo>
                  <a:pt x="5050469" y="1299564"/>
                  <a:pt x="5050469" y="1299564"/>
                  <a:pt x="5066776" y="1248718"/>
                </a:cubicBezTo>
                <a:cubicBezTo>
                  <a:pt x="5066776" y="1248718"/>
                  <a:pt x="5066776" y="1248718"/>
                  <a:pt x="5068588" y="1243271"/>
                </a:cubicBezTo>
                <a:close/>
                <a:moveTo>
                  <a:pt x="5194012" y="1107270"/>
                </a:moveTo>
                <a:lnTo>
                  <a:pt x="5206247" y="1120718"/>
                </a:lnTo>
                <a:cubicBezTo>
                  <a:pt x="5206247" y="1120718"/>
                  <a:pt x="5206247" y="1120718"/>
                  <a:pt x="5218260" y="1133424"/>
                </a:cubicBezTo>
                <a:lnTo>
                  <a:pt x="5244010" y="1160658"/>
                </a:lnTo>
                <a:lnTo>
                  <a:pt x="5217115" y="1164971"/>
                </a:lnTo>
                <a:cubicBezTo>
                  <a:pt x="5198706" y="1167922"/>
                  <a:pt x="5177667" y="1171295"/>
                  <a:pt x="5153622" y="1175151"/>
                </a:cubicBezTo>
                <a:cubicBezTo>
                  <a:pt x="5153622" y="1175151"/>
                  <a:pt x="5153622" y="1175151"/>
                  <a:pt x="5129805" y="1178780"/>
                </a:cubicBezTo>
                <a:lnTo>
                  <a:pt x="5107863" y="1182121"/>
                </a:lnTo>
                <a:lnTo>
                  <a:pt x="5114905" y="1176026"/>
                </a:lnTo>
                <a:cubicBezTo>
                  <a:pt x="5126116" y="1166323"/>
                  <a:pt x="5141065" y="1153385"/>
                  <a:pt x="5160996" y="1136133"/>
                </a:cubicBezTo>
                <a:cubicBezTo>
                  <a:pt x="5160996" y="1136133"/>
                  <a:pt x="5160996" y="1136133"/>
                  <a:pt x="5185065" y="1115091"/>
                </a:cubicBezTo>
                <a:close/>
                <a:moveTo>
                  <a:pt x="3600923" y="1356527"/>
                </a:moveTo>
                <a:lnTo>
                  <a:pt x="3604162" y="1356463"/>
                </a:lnTo>
                <a:cubicBezTo>
                  <a:pt x="3621345" y="1356123"/>
                  <a:pt x="3690077" y="1354762"/>
                  <a:pt x="3965001" y="1349320"/>
                </a:cubicBezTo>
                <a:cubicBezTo>
                  <a:pt x="3965001" y="1349320"/>
                  <a:pt x="3965001" y="1349320"/>
                  <a:pt x="3966816" y="1349320"/>
                </a:cubicBezTo>
                <a:cubicBezTo>
                  <a:pt x="3966816" y="1349320"/>
                  <a:pt x="3966816" y="1349320"/>
                  <a:pt x="4048477" y="1336620"/>
                </a:cubicBezTo>
                <a:cubicBezTo>
                  <a:pt x="4048477" y="1336620"/>
                  <a:pt x="4048477" y="1336620"/>
                  <a:pt x="4128323" y="1322106"/>
                </a:cubicBezTo>
                <a:cubicBezTo>
                  <a:pt x="4128323" y="1322106"/>
                  <a:pt x="4128323" y="1322106"/>
                  <a:pt x="4251722" y="1316663"/>
                </a:cubicBezTo>
                <a:cubicBezTo>
                  <a:pt x="4251722" y="1316663"/>
                  <a:pt x="4251722" y="1316663"/>
                  <a:pt x="4375121" y="1311221"/>
                </a:cubicBezTo>
                <a:cubicBezTo>
                  <a:pt x="4375121" y="1311221"/>
                  <a:pt x="4375121" y="1311221"/>
                  <a:pt x="4482188" y="1307592"/>
                </a:cubicBezTo>
                <a:cubicBezTo>
                  <a:pt x="4482188" y="1307592"/>
                  <a:pt x="4482188" y="1307592"/>
                  <a:pt x="4591069" y="1302149"/>
                </a:cubicBezTo>
                <a:cubicBezTo>
                  <a:pt x="4591069" y="1302149"/>
                  <a:pt x="4591069" y="1302149"/>
                  <a:pt x="4594698" y="1302149"/>
                </a:cubicBezTo>
                <a:cubicBezTo>
                  <a:pt x="4594698" y="1302149"/>
                  <a:pt x="4594698" y="1302149"/>
                  <a:pt x="4723541" y="1273121"/>
                </a:cubicBezTo>
                <a:cubicBezTo>
                  <a:pt x="4723541" y="1273121"/>
                  <a:pt x="4723541" y="1273121"/>
                  <a:pt x="4846940" y="1245907"/>
                </a:cubicBezTo>
                <a:cubicBezTo>
                  <a:pt x="4846940" y="1245907"/>
                  <a:pt x="4846940" y="1245907"/>
                  <a:pt x="4903195" y="1249536"/>
                </a:cubicBezTo>
                <a:cubicBezTo>
                  <a:pt x="4903195" y="1249536"/>
                  <a:pt x="4903195" y="1249536"/>
                  <a:pt x="4963080" y="1254978"/>
                </a:cubicBezTo>
                <a:cubicBezTo>
                  <a:pt x="4963080" y="1254978"/>
                  <a:pt x="4963080" y="1254978"/>
                  <a:pt x="4968524" y="1254978"/>
                </a:cubicBezTo>
                <a:cubicBezTo>
                  <a:pt x="4968524" y="1254978"/>
                  <a:pt x="4968524" y="1254978"/>
                  <a:pt x="4992569" y="1251576"/>
                </a:cubicBezTo>
                <a:lnTo>
                  <a:pt x="5013422" y="1248625"/>
                </a:lnTo>
                <a:lnTo>
                  <a:pt x="5011738" y="1254110"/>
                </a:lnTo>
                <a:cubicBezTo>
                  <a:pt x="5009700" y="1260749"/>
                  <a:pt x="5006983" y="1269602"/>
                  <a:pt x="5003359" y="1281406"/>
                </a:cubicBezTo>
                <a:cubicBezTo>
                  <a:pt x="5003359" y="1281406"/>
                  <a:pt x="5003359" y="1281406"/>
                  <a:pt x="4950812" y="1344962"/>
                </a:cubicBezTo>
                <a:cubicBezTo>
                  <a:pt x="4950812" y="1344962"/>
                  <a:pt x="4950812" y="1344962"/>
                  <a:pt x="4900079" y="1408519"/>
                </a:cubicBezTo>
                <a:cubicBezTo>
                  <a:pt x="4900079" y="1408519"/>
                  <a:pt x="4900079" y="1408519"/>
                  <a:pt x="4823978" y="1444837"/>
                </a:cubicBezTo>
                <a:cubicBezTo>
                  <a:pt x="4823978" y="1444837"/>
                  <a:pt x="4823978" y="1444837"/>
                  <a:pt x="4744253" y="1482970"/>
                </a:cubicBezTo>
                <a:cubicBezTo>
                  <a:pt x="4744253" y="1482970"/>
                  <a:pt x="4744253" y="1482970"/>
                  <a:pt x="4740630" y="1484786"/>
                </a:cubicBezTo>
                <a:cubicBezTo>
                  <a:pt x="4738817" y="1484786"/>
                  <a:pt x="4737006" y="1486602"/>
                  <a:pt x="4737006" y="1488418"/>
                </a:cubicBezTo>
                <a:cubicBezTo>
                  <a:pt x="4737006" y="1488418"/>
                  <a:pt x="4737006" y="1488418"/>
                  <a:pt x="4735194" y="1490234"/>
                </a:cubicBezTo>
                <a:cubicBezTo>
                  <a:pt x="4735194" y="1490234"/>
                  <a:pt x="4735194" y="1490234"/>
                  <a:pt x="4718376" y="1520877"/>
                </a:cubicBezTo>
                <a:lnTo>
                  <a:pt x="4701694" y="1551275"/>
                </a:lnTo>
                <a:lnTo>
                  <a:pt x="4682188" y="1546137"/>
                </a:lnTo>
                <a:cubicBezTo>
                  <a:pt x="4672288" y="1543528"/>
                  <a:pt x="4660974" y="1540547"/>
                  <a:pt x="4648044" y="1537140"/>
                </a:cubicBezTo>
                <a:cubicBezTo>
                  <a:pt x="4648044" y="1537140"/>
                  <a:pt x="4648044" y="1537140"/>
                  <a:pt x="4644414" y="1537140"/>
                </a:cubicBezTo>
                <a:cubicBezTo>
                  <a:pt x="4644414" y="1537140"/>
                  <a:pt x="4644414" y="1537140"/>
                  <a:pt x="4546412" y="1537140"/>
                </a:cubicBezTo>
                <a:cubicBezTo>
                  <a:pt x="4546412" y="1537140"/>
                  <a:pt x="4546412" y="1537140"/>
                  <a:pt x="4450226" y="1537140"/>
                </a:cubicBezTo>
                <a:cubicBezTo>
                  <a:pt x="4450226" y="1537140"/>
                  <a:pt x="4450226" y="1537140"/>
                  <a:pt x="4377632" y="1509885"/>
                </a:cubicBezTo>
                <a:cubicBezTo>
                  <a:pt x="4377632" y="1509885"/>
                  <a:pt x="4377632" y="1509885"/>
                  <a:pt x="4303224" y="1482629"/>
                </a:cubicBezTo>
                <a:cubicBezTo>
                  <a:pt x="4303224" y="1482629"/>
                  <a:pt x="4303224" y="1482629"/>
                  <a:pt x="4208852" y="1473543"/>
                </a:cubicBezTo>
                <a:cubicBezTo>
                  <a:pt x="4208852" y="1473543"/>
                  <a:pt x="4208852" y="1473543"/>
                  <a:pt x="4299594" y="1495348"/>
                </a:cubicBezTo>
                <a:cubicBezTo>
                  <a:pt x="4299594" y="1495348"/>
                  <a:pt x="4299594" y="1495348"/>
                  <a:pt x="4442966" y="1558944"/>
                </a:cubicBezTo>
                <a:cubicBezTo>
                  <a:pt x="4442966" y="1558944"/>
                  <a:pt x="4442966" y="1558944"/>
                  <a:pt x="4448411" y="1558945"/>
                </a:cubicBezTo>
                <a:cubicBezTo>
                  <a:pt x="4448411" y="1558945"/>
                  <a:pt x="4448411" y="1558945"/>
                  <a:pt x="4546412" y="1562579"/>
                </a:cubicBezTo>
                <a:cubicBezTo>
                  <a:pt x="4546412" y="1562579"/>
                  <a:pt x="4546412" y="1562579"/>
                  <a:pt x="4642599" y="1566213"/>
                </a:cubicBezTo>
                <a:cubicBezTo>
                  <a:pt x="4642599" y="1566213"/>
                  <a:pt x="4642599" y="1566213"/>
                  <a:pt x="4684708" y="1578478"/>
                </a:cubicBezTo>
                <a:lnTo>
                  <a:pt x="4686614" y="1579032"/>
                </a:lnTo>
                <a:lnTo>
                  <a:pt x="4680044" y="1591214"/>
                </a:lnTo>
                <a:cubicBezTo>
                  <a:pt x="4674947" y="1600663"/>
                  <a:pt x="4668153" y="1613261"/>
                  <a:pt x="4659093" y="1630058"/>
                </a:cubicBezTo>
                <a:cubicBezTo>
                  <a:pt x="4659093" y="1630058"/>
                  <a:pt x="4659093" y="1630058"/>
                  <a:pt x="4608359" y="1642770"/>
                </a:cubicBezTo>
                <a:cubicBezTo>
                  <a:pt x="4608359" y="1642770"/>
                  <a:pt x="4608359" y="1642770"/>
                  <a:pt x="4548565" y="1659112"/>
                </a:cubicBezTo>
                <a:cubicBezTo>
                  <a:pt x="4548565" y="1659112"/>
                  <a:pt x="4548565" y="1659112"/>
                  <a:pt x="4544941" y="1660928"/>
                </a:cubicBezTo>
                <a:cubicBezTo>
                  <a:pt x="4541318" y="1662744"/>
                  <a:pt x="4539505" y="1664560"/>
                  <a:pt x="4537694" y="1666375"/>
                </a:cubicBezTo>
                <a:cubicBezTo>
                  <a:pt x="4537694" y="1666375"/>
                  <a:pt x="4537694" y="1666375"/>
                  <a:pt x="4527954" y="1718128"/>
                </a:cubicBezTo>
                <a:lnTo>
                  <a:pt x="4523782" y="1740300"/>
                </a:lnTo>
                <a:lnTo>
                  <a:pt x="4493314" y="1723346"/>
                </a:lnTo>
                <a:cubicBezTo>
                  <a:pt x="4449686" y="1699070"/>
                  <a:pt x="4391513" y="1666702"/>
                  <a:pt x="4313951" y="1623543"/>
                </a:cubicBezTo>
                <a:cubicBezTo>
                  <a:pt x="4313951" y="1623543"/>
                  <a:pt x="4313951" y="1623543"/>
                  <a:pt x="3710039" y="1397389"/>
                </a:cubicBezTo>
                <a:close/>
                <a:moveTo>
                  <a:pt x="4738029" y="724031"/>
                </a:moveTo>
                <a:lnTo>
                  <a:pt x="4760464" y="733271"/>
                </a:lnTo>
                <a:cubicBezTo>
                  <a:pt x="4760464" y="733271"/>
                  <a:pt x="4760464" y="733271"/>
                  <a:pt x="4882029" y="782267"/>
                </a:cubicBezTo>
                <a:cubicBezTo>
                  <a:pt x="4882029" y="782267"/>
                  <a:pt x="4882029" y="782267"/>
                  <a:pt x="4983635" y="843965"/>
                </a:cubicBezTo>
                <a:cubicBezTo>
                  <a:pt x="4983635" y="843965"/>
                  <a:pt x="4983635" y="843965"/>
                  <a:pt x="5027266" y="870759"/>
                </a:cubicBezTo>
                <a:lnTo>
                  <a:pt x="5071840" y="898133"/>
                </a:lnTo>
                <a:lnTo>
                  <a:pt x="5086428" y="931517"/>
                </a:lnTo>
                <a:cubicBezTo>
                  <a:pt x="5086428" y="931517"/>
                  <a:pt x="5086428" y="931517"/>
                  <a:pt x="5091872" y="940601"/>
                </a:cubicBezTo>
                <a:cubicBezTo>
                  <a:pt x="5091872" y="940601"/>
                  <a:pt x="5091872" y="940601"/>
                  <a:pt x="5100265" y="950140"/>
                </a:cubicBezTo>
                <a:lnTo>
                  <a:pt x="5102617" y="952813"/>
                </a:lnTo>
                <a:lnTo>
                  <a:pt x="5081098" y="939319"/>
                </a:lnTo>
                <a:cubicBezTo>
                  <a:pt x="5059933" y="926045"/>
                  <a:pt x="5031713" y="908348"/>
                  <a:pt x="4994087" y="884750"/>
                </a:cubicBezTo>
                <a:cubicBezTo>
                  <a:pt x="4994087" y="884750"/>
                  <a:pt x="4994087" y="884750"/>
                  <a:pt x="4992273" y="884751"/>
                </a:cubicBezTo>
                <a:cubicBezTo>
                  <a:pt x="4992273" y="884751"/>
                  <a:pt x="4992273" y="884751"/>
                  <a:pt x="4883472" y="821221"/>
                </a:cubicBezTo>
                <a:cubicBezTo>
                  <a:pt x="4883472" y="821221"/>
                  <a:pt x="4883472" y="821221"/>
                  <a:pt x="4776485" y="761322"/>
                </a:cubicBezTo>
                <a:cubicBezTo>
                  <a:pt x="4776485" y="761322"/>
                  <a:pt x="4776485" y="761322"/>
                  <a:pt x="4748152" y="733848"/>
                </a:cubicBezTo>
                <a:close/>
                <a:moveTo>
                  <a:pt x="4895964" y="327865"/>
                </a:moveTo>
                <a:cubicBezTo>
                  <a:pt x="4895964" y="327865"/>
                  <a:pt x="4895964" y="327865"/>
                  <a:pt x="4946775" y="344206"/>
                </a:cubicBezTo>
                <a:cubicBezTo>
                  <a:pt x="4946775" y="344206"/>
                  <a:pt x="4946775" y="344206"/>
                  <a:pt x="5010288" y="365992"/>
                </a:cubicBezTo>
                <a:cubicBezTo>
                  <a:pt x="5010288" y="365992"/>
                  <a:pt x="5010288" y="365992"/>
                  <a:pt x="5013917" y="365992"/>
                </a:cubicBezTo>
                <a:cubicBezTo>
                  <a:pt x="5015732" y="367808"/>
                  <a:pt x="5017546" y="367808"/>
                  <a:pt x="5021175" y="365992"/>
                </a:cubicBezTo>
                <a:cubicBezTo>
                  <a:pt x="5021175" y="365992"/>
                  <a:pt x="5021175" y="365992"/>
                  <a:pt x="5022990" y="365992"/>
                </a:cubicBezTo>
                <a:cubicBezTo>
                  <a:pt x="5022990" y="365992"/>
                  <a:pt x="5022990" y="365992"/>
                  <a:pt x="5120982" y="344206"/>
                </a:cubicBezTo>
                <a:cubicBezTo>
                  <a:pt x="5120982" y="344206"/>
                  <a:pt x="5120982" y="344206"/>
                  <a:pt x="5209901" y="324234"/>
                </a:cubicBezTo>
                <a:cubicBezTo>
                  <a:pt x="5209901" y="324234"/>
                  <a:pt x="5209901" y="324234"/>
                  <a:pt x="5280672" y="342390"/>
                </a:cubicBezTo>
                <a:cubicBezTo>
                  <a:pt x="5280672" y="342390"/>
                  <a:pt x="5280672" y="342390"/>
                  <a:pt x="5355074" y="360546"/>
                </a:cubicBezTo>
                <a:cubicBezTo>
                  <a:pt x="5355074" y="360546"/>
                  <a:pt x="5355074" y="360546"/>
                  <a:pt x="5365962" y="360546"/>
                </a:cubicBezTo>
                <a:cubicBezTo>
                  <a:pt x="5365962" y="360546"/>
                  <a:pt x="5365962" y="360546"/>
                  <a:pt x="5401178" y="354418"/>
                </a:cubicBezTo>
                <a:lnTo>
                  <a:pt x="5407218" y="353367"/>
                </a:lnTo>
                <a:lnTo>
                  <a:pt x="5427067" y="373206"/>
                </a:lnTo>
                <a:cubicBezTo>
                  <a:pt x="5437797" y="383931"/>
                  <a:pt x="5452105" y="398231"/>
                  <a:pt x="5471182" y="417298"/>
                </a:cubicBezTo>
                <a:cubicBezTo>
                  <a:pt x="5471182" y="417298"/>
                  <a:pt x="5471182" y="417298"/>
                  <a:pt x="5545674" y="488118"/>
                </a:cubicBezTo>
                <a:cubicBezTo>
                  <a:pt x="5545674" y="488118"/>
                  <a:pt x="5545674" y="488118"/>
                  <a:pt x="5558393" y="538964"/>
                </a:cubicBezTo>
                <a:cubicBezTo>
                  <a:pt x="5558393" y="538964"/>
                  <a:pt x="5558393" y="538964"/>
                  <a:pt x="5572927" y="591626"/>
                </a:cubicBezTo>
                <a:cubicBezTo>
                  <a:pt x="5572927" y="591626"/>
                  <a:pt x="5572927" y="591626"/>
                  <a:pt x="5574744" y="595258"/>
                </a:cubicBezTo>
                <a:cubicBezTo>
                  <a:pt x="5574744" y="595258"/>
                  <a:pt x="5574744" y="595258"/>
                  <a:pt x="5609265" y="662446"/>
                </a:cubicBezTo>
                <a:cubicBezTo>
                  <a:pt x="5609265" y="662446"/>
                  <a:pt x="5609265" y="662446"/>
                  <a:pt x="5640152" y="724187"/>
                </a:cubicBezTo>
                <a:cubicBezTo>
                  <a:pt x="5640152" y="724187"/>
                  <a:pt x="5640152" y="724187"/>
                  <a:pt x="5638335" y="793191"/>
                </a:cubicBezTo>
                <a:cubicBezTo>
                  <a:pt x="5638335" y="793191"/>
                  <a:pt x="5638335" y="793191"/>
                  <a:pt x="5638335" y="864011"/>
                </a:cubicBezTo>
                <a:cubicBezTo>
                  <a:pt x="5638335" y="864011"/>
                  <a:pt x="5638335" y="864011"/>
                  <a:pt x="5640152" y="871275"/>
                </a:cubicBezTo>
                <a:cubicBezTo>
                  <a:pt x="5640152" y="871275"/>
                  <a:pt x="5640152" y="871275"/>
                  <a:pt x="5663771" y="942096"/>
                </a:cubicBezTo>
                <a:cubicBezTo>
                  <a:pt x="5663771" y="942096"/>
                  <a:pt x="5663771" y="942096"/>
                  <a:pt x="5685573" y="1005653"/>
                </a:cubicBezTo>
                <a:cubicBezTo>
                  <a:pt x="5685573" y="1005653"/>
                  <a:pt x="5685573" y="1005653"/>
                  <a:pt x="5671039" y="1076473"/>
                </a:cubicBezTo>
                <a:cubicBezTo>
                  <a:pt x="5671039" y="1076473"/>
                  <a:pt x="5671039" y="1076473"/>
                  <a:pt x="5654686" y="1150925"/>
                </a:cubicBezTo>
                <a:cubicBezTo>
                  <a:pt x="5654686" y="1150925"/>
                  <a:pt x="5654686" y="1150925"/>
                  <a:pt x="5654686" y="1156373"/>
                </a:cubicBezTo>
                <a:cubicBezTo>
                  <a:pt x="5654686" y="1158189"/>
                  <a:pt x="5654686" y="1160004"/>
                  <a:pt x="5654686" y="1163637"/>
                </a:cubicBezTo>
                <a:cubicBezTo>
                  <a:pt x="5654686" y="1163637"/>
                  <a:pt x="5654686" y="1163637"/>
                  <a:pt x="5705807" y="1277989"/>
                </a:cubicBezTo>
                <a:lnTo>
                  <a:pt x="5710119" y="1287635"/>
                </a:lnTo>
                <a:lnTo>
                  <a:pt x="5695562" y="1287635"/>
                </a:lnTo>
                <a:cubicBezTo>
                  <a:pt x="5682037" y="1287635"/>
                  <a:pt x="5664003" y="1287635"/>
                  <a:pt x="5639958" y="1287635"/>
                </a:cubicBezTo>
                <a:cubicBezTo>
                  <a:pt x="5639958" y="1287635"/>
                  <a:pt x="5639958" y="1287635"/>
                  <a:pt x="5552854" y="1287635"/>
                </a:cubicBezTo>
                <a:cubicBezTo>
                  <a:pt x="5552854" y="1287635"/>
                  <a:pt x="5552854" y="1287635"/>
                  <a:pt x="5465749" y="1222322"/>
                </a:cubicBezTo>
                <a:cubicBezTo>
                  <a:pt x="5465749" y="1222322"/>
                  <a:pt x="5465749" y="1222322"/>
                  <a:pt x="5367755" y="1149751"/>
                </a:cubicBezTo>
                <a:cubicBezTo>
                  <a:pt x="5367755" y="1149751"/>
                  <a:pt x="5367755" y="1149751"/>
                  <a:pt x="5364126" y="1147937"/>
                </a:cubicBezTo>
                <a:cubicBezTo>
                  <a:pt x="5360496" y="1144309"/>
                  <a:pt x="5355053" y="1144309"/>
                  <a:pt x="5351423" y="1144308"/>
                </a:cubicBezTo>
                <a:cubicBezTo>
                  <a:pt x="5351423" y="1144308"/>
                  <a:pt x="5351423" y="1144308"/>
                  <a:pt x="5345979" y="1144308"/>
                </a:cubicBezTo>
                <a:cubicBezTo>
                  <a:pt x="5345979" y="1144308"/>
                  <a:pt x="5345979" y="1144308"/>
                  <a:pt x="5335835" y="1145934"/>
                </a:cubicBezTo>
                <a:lnTo>
                  <a:pt x="5335691" y="1145958"/>
                </a:lnTo>
                <a:lnTo>
                  <a:pt x="5334058" y="1142968"/>
                </a:lnTo>
                <a:cubicBezTo>
                  <a:pt x="5324753" y="1125934"/>
                  <a:pt x="5309867" y="1098679"/>
                  <a:pt x="5286049" y="1055071"/>
                </a:cubicBezTo>
                <a:cubicBezTo>
                  <a:pt x="5286049" y="1055071"/>
                  <a:pt x="5286049" y="1055071"/>
                  <a:pt x="5282420" y="1047803"/>
                </a:cubicBezTo>
                <a:cubicBezTo>
                  <a:pt x="5282420" y="1047803"/>
                  <a:pt x="5282420" y="1047803"/>
                  <a:pt x="5213459" y="973307"/>
                </a:cubicBezTo>
                <a:cubicBezTo>
                  <a:pt x="5213459" y="973307"/>
                  <a:pt x="5213459" y="973307"/>
                  <a:pt x="5148129" y="900627"/>
                </a:cubicBezTo>
                <a:cubicBezTo>
                  <a:pt x="5148129" y="900627"/>
                  <a:pt x="5148129" y="900627"/>
                  <a:pt x="5093687" y="789791"/>
                </a:cubicBezTo>
                <a:cubicBezTo>
                  <a:pt x="5093687" y="789791"/>
                  <a:pt x="5093687" y="789791"/>
                  <a:pt x="5037430" y="673505"/>
                </a:cubicBezTo>
                <a:cubicBezTo>
                  <a:pt x="5037430" y="673505"/>
                  <a:pt x="5037430" y="673505"/>
                  <a:pt x="5033800" y="668053"/>
                </a:cubicBezTo>
                <a:cubicBezTo>
                  <a:pt x="5033800" y="668053"/>
                  <a:pt x="5033800" y="668053"/>
                  <a:pt x="4884992" y="486355"/>
                </a:cubicBezTo>
                <a:cubicBezTo>
                  <a:pt x="4858678" y="455466"/>
                  <a:pt x="4835540" y="421852"/>
                  <a:pt x="4811041" y="389601"/>
                </a:cubicBezTo>
                <a:lnTo>
                  <a:pt x="4810890" y="389437"/>
                </a:lnTo>
                <a:lnTo>
                  <a:pt x="4816572" y="385283"/>
                </a:lnTo>
                <a:cubicBezTo>
                  <a:pt x="4822470" y="380971"/>
                  <a:pt x="4834265" y="372347"/>
                  <a:pt x="4857856" y="355099"/>
                </a:cubicBezTo>
                <a:cubicBezTo>
                  <a:pt x="4857856" y="355099"/>
                  <a:pt x="4857856" y="355099"/>
                  <a:pt x="4895964" y="327865"/>
                </a:cubicBezTo>
                <a:close/>
                <a:moveTo>
                  <a:pt x="1707646" y="913131"/>
                </a:moveTo>
                <a:lnTo>
                  <a:pt x="1710667" y="916038"/>
                </a:lnTo>
                <a:cubicBezTo>
                  <a:pt x="1732452" y="936989"/>
                  <a:pt x="1770575" y="973655"/>
                  <a:pt x="1837290" y="1037818"/>
                </a:cubicBezTo>
                <a:lnTo>
                  <a:pt x="1859719" y="1059389"/>
                </a:lnTo>
                <a:lnTo>
                  <a:pt x="1801702" y="1042952"/>
                </a:lnTo>
                <a:cubicBezTo>
                  <a:pt x="1767176" y="1028436"/>
                  <a:pt x="1758090" y="995780"/>
                  <a:pt x="1738101" y="964936"/>
                </a:cubicBezTo>
                <a:cubicBezTo>
                  <a:pt x="1738101" y="964936"/>
                  <a:pt x="1738101" y="964936"/>
                  <a:pt x="1717401" y="929726"/>
                </a:cubicBezTo>
                <a:close/>
                <a:moveTo>
                  <a:pt x="4159020" y="300483"/>
                </a:moveTo>
                <a:lnTo>
                  <a:pt x="4208206" y="309710"/>
                </a:lnTo>
                <a:cubicBezTo>
                  <a:pt x="4208206" y="309710"/>
                  <a:pt x="4208206" y="309710"/>
                  <a:pt x="4331604" y="333313"/>
                </a:cubicBezTo>
                <a:cubicBezTo>
                  <a:pt x="4331604" y="333313"/>
                  <a:pt x="4331604" y="333313"/>
                  <a:pt x="4335233" y="333313"/>
                </a:cubicBezTo>
                <a:cubicBezTo>
                  <a:pt x="4335233" y="333313"/>
                  <a:pt x="4335233" y="333313"/>
                  <a:pt x="4482220" y="329682"/>
                </a:cubicBezTo>
                <a:cubicBezTo>
                  <a:pt x="4485850" y="329682"/>
                  <a:pt x="4489479" y="329682"/>
                  <a:pt x="4491294" y="327866"/>
                </a:cubicBezTo>
                <a:cubicBezTo>
                  <a:pt x="4491294" y="327866"/>
                  <a:pt x="4491294" y="327866"/>
                  <a:pt x="4494923" y="326049"/>
                </a:cubicBezTo>
                <a:cubicBezTo>
                  <a:pt x="4494923" y="326049"/>
                  <a:pt x="4494923" y="326049"/>
                  <a:pt x="4543919" y="289739"/>
                </a:cubicBezTo>
                <a:cubicBezTo>
                  <a:pt x="4543919" y="289739"/>
                  <a:pt x="4543919" y="289739"/>
                  <a:pt x="4582027" y="262506"/>
                </a:cubicBezTo>
                <a:cubicBezTo>
                  <a:pt x="4582027" y="262506"/>
                  <a:pt x="4582027" y="262506"/>
                  <a:pt x="4676389" y="322418"/>
                </a:cubicBezTo>
                <a:cubicBezTo>
                  <a:pt x="4676389" y="322418"/>
                  <a:pt x="4676389" y="322418"/>
                  <a:pt x="4689773" y="330816"/>
                </a:cubicBezTo>
                <a:lnTo>
                  <a:pt x="4713738" y="345852"/>
                </a:lnTo>
                <a:lnTo>
                  <a:pt x="4719396" y="353260"/>
                </a:lnTo>
                <a:cubicBezTo>
                  <a:pt x="4737090" y="376428"/>
                  <a:pt x="4772477" y="422760"/>
                  <a:pt x="4843253" y="515427"/>
                </a:cubicBezTo>
                <a:cubicBezTo>
                  <a:pt x="4843253" y="515427"/>
                  <a:pt x="4843253" y="515427"/>
                  <a:pt x="4982988" y="700760"/>
                </a:cubicBezTo>
                <a:cubicBezTo>
                  <a:pt x="4982988" y="700760"/>
                  <a:pt x="4982988" y="700760"/>
                  <a:pt x="5018244" y="777445"/>
                </a:cubicBezTo>
                <a:lnTo>
                  <a:pt x="5033807" y="811296"/>
                </a:lnTo>
                <a:lnTo>
                  <a:pt x="5029874" y="809004"/>
                </a:lnTo>
                <a:cubicBezTo>
                  <a:pt x="5000533" y="791906"/>
                  <a:pt x="4961410" y="769110"/>
                  <a:pt x="4909246" y="738714"/>
                </a:cubicBezTo>
                <a:cubicBezTo>
                  <a:pt x="4909246" y="738714"/>
                  <a:pt x="4909246" y="738714"/>
                  <a:pt x="4905617" y="736899"/>
                </a:cubicBezTo>
                <a:cubicBezTo>
                  <a:pt x="4905617" y="736899"/>
                  <a:pt x="4905617" y="736899"/>
                  <a:pt x="4780423" y="687904"/>
                </a:cubicBezTo>
                <a:cubicBezTo>
                  <a:pt x="4780423" y="687904"/>
                  <a:pt x="4780423" y="687904"/>
                  <a:pt x="4655230" y="640724"/>
                </a:cubicBezTo>
                <a:cubicBezTo>
                  <a:pt x="4655230" y="640724"/>
                  <a:pt x="4655230" y="640724"/>
                  <a:pt x="4653500" y="639958"/>
                </a:cubicBezTo>
                <a:lnTo>
                  <a:pt x="4649825" y="638331"/>
                </a:lnTo>
                <a:lnTo>
                  <a:pt x="4645698" y="634263"/>
                </a:lnTo>
                <a:cubicBezTo>
                  <a:pt x="4630965" y="619742"/>
                  <a:pt x="4601498" y="590701"/>
                  <a:pt x="4542564" y="532617"/>
                </a:cubicBezTo>
                <a:cubicBezTo>
                  <a:pt x="4542564" y="532617"/>
                  <a:pt x="4542564" y="532617"/>
                  <a:pt x="4540752" y="530802"/>
                </a:cubicBezTo>
                <a:cubicBezTo>
                  <a:pt x="4540752" y="530802"/>
                  <a:pt x="4540752" y="530802"/>
                  <a:pt x="4276004" y="354734"/>
                </a:cubicBezTo>
                <a:cubicBezTo>
                  <a:pt x="4276004" y="354734"/>
                  <a:pt x="4276004" y="354734"/>
                  <a:pt x="4274190" y="354734"/>
                </a:cubicBezTo>
                <a:cubicBezTo>
                  <a:pt x="4274190" y="354734"/>
                  <a:pt x="4274190" y="354734"/>
                  <a:pt x="4222170" y="330230"/>
                </a:cubicBezTo>
                <a:close/>
                <a:moveTo>
                  <a:pt x="4083219" y="292251"/>
                </a:moveTo>
                <a:lnTo>
                  <a:pt x="4140003" y="320247"/>
                </a:lnTo>
                <a:cubicBezTo>
                  <a:pt x="4140003" y="320247"/>
                  <a:pt x="4140003" y="320247"/>
                  <a:pt x="4259684" y="380146"/>
                </a:cubicBezTo>
                <a:cubicBezTo>
                  <a:pt x="4259684" y="380146"/>
                  <a:pt x="4259684" y="380146"/>
                  <a:pt x="4388431" y="470903"/>
                </a:cubicBezTo>
                <a:cubicBezTo>
                  <a:pt x="4388431" y="470903"/>
                  <a:pt x="4388431" y="470903"/>
                  <a:pt x="4515365" y="559843"/>
                </a:cubicBezTo>
                <a:cubicBezTo>
                  <a:pt x="4515365" y="559843"/>
                  <a:pt x="4515365" y="559843"/>
                  <a:pt x="4543255" y="588205"/>
                </a:cubicBezTo>
                <a:lnTo>
                  <a:pt x="4548392" y="593428"/>
                </a:lnTo>
                <a:lnTo>
                  <a:pt x="4544551" y="591728"/>
                </a:lnTo>
                <a:cubicBezTo>
                  <a:pt x="4544551" y="591728"/>
                  <a:pt x="4544551" y="591728"/>
                  <a:pt x="4433872" y="542732"/>
                </a:cubicBezTo>
                <a:cubicBezTo>
                  <a:pt x="4433872" y="542732"/>
                  <a:pt x="4433872" y="542732"/>
                  <a:pt x="4424800" y="540917"/>
                </a:cubicBezTo>
                <a:cubicBezTo>
                  <a:pt x="4424800" y="540917"/>
                  <a:pt x="4424800" y="540917"/>
                  <a:pt x="4361297" y="539103"/>
                </a:cubicBezTo>
                <a:cubicBezTo>
                  <a:pt x="4361297" y="539103"/>
                  <a:pt x="4361297" y="539103"/>
                  <a:pt x="4303235" y="539103"/>
                </a:cubicBezTo>
                <a:cubicBezTo>
                  <a:pt x="4303235" y="539103"/>
                  <a:pt x="4303235" y="539103"/>
                  <a:pt x="4241546" y="499181"/>
                </a:cubicBezTo>
                <a:cubicBezTo>
                  <a:pt x="4241546" y="499181"/>
                  <a:pt x="4241546" y="499181"/>
                  <a:pt x="4176227" y="455629"/>
                </a:cubicBezTo>
                <a:cubicBezTo>
                  <a:pt x="4176227" y="455629"/>
                  <a:pt x="4176227" y="455629"/>
                  <a:pt x="4168970" y="453814"/>
                </a:cubicBezTo>
                <a:cubicBezTo>
                  <a:pt x="4168970" y="453814"/>
                  <a:pt x="4168970" y="453814"/>
                  <a:pt x="4078250" y="441111"/>
                </a:cubicBezTo>
                <a:cubicBezTo>
                  <a:pt x="4078250" y="441111"/>
                  <a:pt x="4078250" y="441111"/>
                  <a:pt x="3989344" y="430224"/>
                </a:cubicBezTo>
                <a:cubicBezTo>
                  <a:pt x="3989344" y="430224"/>
                  <a:pt x="3989344" y="430224"/>
                  <a:pt x="3943984" y="399374"/>
                </a:cubicBezTo>
                <a:cubicBezTo>
                  <a:pt x="3943984" y="399374"/>
                  <a:pt x="3943984" y="399374"/>
                  <a:pt x="3922551" y="385594"/>
                </a:cubicBezTo>
                <a:lnTo>
                  <a:pt x="3911591" y="378547"/>
                </a:lnTo>
                <a:lnTo>
                  <a:pt x="3923304" y="371439"/>
                </a:lnTo>
                <a:cubicBezTo>
                  <a:pt x="3923304" y="371439"/>
                  <a:pt x="3923304" y="371439"/>
                  <a:pt x="4010407" y="327866"/>
                </a:cubicBezTo>
                <a:cubicBezTo>
                  <a:pt x="4010407" y="327866"/>
                  <a:pt x="4010407" y="327866"/>
                  <a:pt x="4044858" y="311015"/>
                </a:cubicBezTo>
                <a:close/>
                <a:moveTo>
                  <a:pt x="2464723" y="563911"/>
                </a:moveTo>
                <a:lnTo>
                  <a:pt x="2496003" y="561497"/>
                </a:lnTo>
                <a:cubicBezTo>
                  <a:pt x="2514077" y="559672"/>
                  <a:pt x="2532152" y="550547"/>
                  <a:pt x="2550227" y="554195"/>
                </a:cubicBezTo>
                <a:cubicBezTo>
                  <a:pt x="2550227" y="554195"/>
                  <a:pt x="2550227" y="554195"/>
                  <a:pt x="2598266" y="571907"/>
                </a:cubicBezTo>
                <a:lnTo>
                  <a:pt x="2611098" y="576639"/>
                </a:lnTo>
                <a:lnTo>
                  <a:pt x="2611838" y="614305"/>
                </a:lnTo>
                <a:cubicBezTo>
                  <a:pt x="2611838" y="614305"/>
                  <a:pt x="2611838" y="614305"/>
                  <a:pt x="2582543" y="692383"/>
                </a:cubicBezTo>
                <a:lnTo>
                  <a:pt x="2571431" y="722001"/>
                </a:lnTo>
                <a:lnTo>
                  <a:pt x="2535852" y="687356"/>
                </a:lnTo>
                <a:cubicBezTo>
                  <a:pt x="2535852" y="687356"/>
                  <a:pt x="2535852" y="687356"/>
                  <a:pt x="2481384" y="592936"/>
                </a:cubicBezTo>
                <a:cubicBezTo>
                  <a:pt x="2481384" y="592936"/>
                  <a:pt x="2481384" y="592936"/>
                  <a:pt x="2474348" y="580680"/>
                </a:cubicBezTo>
                <a:close/>
                <a:moveTo>
                  <a:pt x="694060" y="17795"/>
                </a:moveTo>
                <a:cubicBezTo>
                  <a:pt x="694060" y="17795"/>
                  <a:pt x="694060" y="17795"/>
                  <a:pt x="977258" y="219475"/>
                </a:cubicBezTo>
                <a:cubicBezTo>
                  <a:pt x="977258" y="219475"/>
                  <a:pt x="977258" y="219475"/>
                  <a:pt x="1171503" y="479295"/>
                </a:cubicBezTo>
                <a:cubicBezTo>
                  <a:pt x="1171503" y="479295"/>
                  <a:pt x="1171503" y="479295"/>
                  <a:pt x="1176949" y="484745"/>
                </a:cubicBezTo>
                <a:cubicBezTo>
                  <a:pt x="1176949" y="484745"/>
                  <a:pt x="1176949" y="484745"/>
                  <a:pt x="1179104" y="486164"/>
                </a:cubicBezTo>
                <a:lnTo>
                  <a:pt x="1182936" y="488688"/>
                </a:lnTo>
                <a:lnTo>
                  <a:pt x="1162521" y="507504"/>
                </a:lnTo>
                <a:cubicBezTo>
                  <a:pt x="1152812" y="516454"/>
                  <a:pt x="1139865" y="528385"/>
                  <a:pt x="1122603" y="544295"/>
                </a:cubicBezTo>
                <a:cubicBezTo>
                  <a:pt x="1122603" y="544295"/>
                  <a:pt x="1122603" y="544295"/>
                  <a:pt x="1053556" y="609749"/>
                </a:cubicBezTo>
                <a:cubicBezTo>
                  <a:pt x="1053556" y="609749"/>
                  <a:pt x="1053556" y="609749"/>
                  <a:pt x="1011762" y="644295"/>
                </a:cubicBezTo>
                <a:cubicBezTo>
                  <a:pt x="1011762" y="644295"/>
                  <a:pt x="1011762" y="644295"/>
                  <a:pt x="968155" y="678841"/>
                </a:cubicBezTo>
                <a:cubicBezTo>
                  <a:pt x="968155" y="678841"/>
                  <a:pt x="968155" y="678841"/>
                  <a:pt x="966338" y="680658"/>
                </a:cubicBezTo>
                <a:cubicBezTo>
                  <a:pt x="966338" y="682477"/>
                  <a:pt x="964521" y="682476"/>
                  <a:pt x="964520" y="684295"/>
                </a:cubicBezTo>
                <a:cubicBezTo>
                  <a:pt x="964520" y="684295"/>
                  <a:pt x="964520" y="684295"/>
                  <a:pt x="964520" y="687932"/>
                </a:cubicBezTo>
                <a:cubicBezTo>
                  <a:pt x="964520" y="687932"/>
                  <a:pt x="964520" y="687932"/>
                  <a:pt x="955436" y="740659"/>
                </a:cubicBezTo>
                <a:cubicBezTo>
                  <a:pt x="955436" y="740659"/>
                  <a:pt x="955436" y="740659"/>
                  <a:pt x="952370" y="761369"/>
                </a:cubicBezTo>
                <a:lnTo>
                  <a:pt x="949445" y="781114"/>
                </a:lnTo>
                <a:lnTo>
                  <a:pt x="937546" y="775924"/>
                </a:lnTo>
                <a:cubicBezTo>
                  <a:pt x="937546" y="775924"/>
                  <a:pt x="937546" y="775924"/>
                  <a:pt x="774452" y="779592"/>
                </a:cubicBezTo>
                <a:cubicBezTo>
                  <a:pt x="774452" y="779592"/>
                  <a:pt x="774452" y="779592"/>
                  <a:pt x="558805" y="836431"/>
                </a:cubicBezTo>
                <a:cubicBezTo>
                  <a:pt x="558805" y="836431"/>
                  <a:pt x="558805" y="836431"/>
                  <a:pt x="774452" y="807095"/>
                </a:cubicBezTo>
                <a:cubicBezTo>
                  <a:pt x="774452" y="807095"/>
                  <a:pt x="774452" y="807095"/>
                  <a:pt x="883711" y="810780"/>
                </a:cubicBezTo>
                <a:lnTo>
                  <a:pt x="899387" y="811308"/>
                </a:lnTo>
                <a:lnTo>
                  <a:pt x="896382" y="812705"/>
                </a:lnTo>
                <a:cubicBezTo>
                  <a:pt x="890024" y="815660"/>
                  <a:pt x="877303" y="821569"/>
                  <a:pt x="851865" y="833387"/>
                </a:cubicBezTo>
                <a:cubicBezTo>
                  <a:pt x="851865" y="833387"/>
                  <a:pt x="851865" y="833387"/>
                  <a:pt x="850049" y="833387"/>
                </a:cubicBezTo>
                <a:cubicBezTo>
                  <a:pt x="850046" y="835205"/>
                  <a:pt x="848231" y="835205"/>
                  <a:pt x="848230" y="837023"/>
                </a:cubicBezTo>
                <a:cubicBezTo>
                  <a:pt x="848230" y="837023"/>
                  <a:pt x="848230" y="837023"/>
                  <a:pt x="793720" y="977024"/>
                </a:cubicBezTo>
                <a:cubicBezTo>
                  <a:pt x="793720" y="977024"/>
                  <a:pt x="793720" y="977024"/>
                  <a:pt x="862767" y="847932"/>
                </a:cubicBezTo>
                <a:cubicBezTo>
                  <a:pt x="862767" y="847932"/>
                  <a:pt x="862767" y="847932"/>
                  <a:pt x="962704" y="807933"/>
                </a:cubicBezTo>
                <a:cubicBezTo>
                  <a:pt x="966337" y="806114"/>
                  <a:pt x="968154" y="804296"/>
                  <a:pt x="969972" y="800659"/>
                </a:cubicBezTo>
                <a:cubicBezTo>
                  <a:pt x="969972" y="800659"/>
                  <a:pt x="969972" y="800659"/>
                  <a:pt x="969972" y="798841"/>
                </a:cubicBezTo>
                <a:cubicBezTo>
                  <a:pt x="969972" y="798841"/>
                  <a:pt x="969972" y="798841"/>
                  <a:pt x="980874" y="744296"/>
                </a:cubicBezTo>
                <a:cubicBezTo>
                  <a:pt x="980874" y="744296"/>
                  <a:pt x="980874" y="744296"/>
                  <a:pt x="989959" y="697022"/>
                </a:cubicBezTo>
                <a:cubicBezTo>
                  <a:pt x="989959" y="697022"/>
                  <a:pt x="989959" y="697022"/>
                  <a:pt x="1031752" y="666113"/>
                </a:cubicBezTo>
                <a:cubicBezTo>
                  <a:pt x="1031752" y="666113"/>
                  <a:pt x="1031752" y="666113"/>
                  <a:pt x="1075360" y="633385"/>
                </a:cubicBezTo>
                <a:cubicBezTo>
                  <a:pt x="1075360" y="633385"/>
                  <a:pt x="1075360" y="633385"/>
                  <a:pt x="1075359" y="631568"/>
                </a:cubicBezTo>
                <a:cubicBezTo>
                  <a:pt x="1075359" y="631568"/>
                  <a:pt x="1075359" y="631568"/>
                  <a:pt x="1170307" y="547522"/>
                </a:cubicBezTo>
                <a:lnTo>
                  <a:pt x="1213807" y="509016"/>
                </a:lnTo>
                <a:lnTo>
                  <a:pt x="1235154" y="523071"/>
                </a:lnTo>
                <a:cubicBezTo>
                  <a:pt x="1254556" y="535846"/>
                  <a:pt x="1280425" y="552880"/>
                  <a:pt x="1314916" y="575592"/>
                </a:cubicBezTo>
                <a:cubicBezTo>
                  <a:pt x="1314916" y="575592"/>
                  <a:pt x="1314916" y="575592"/>
                  <a:pt x="1449255" y="664621"/>
                </a:cubicBezTo>
                <a:cubicBezTo>
                  <a:pt x="1449255" y="664621"/>
                  <a:pt x="1449255" y="664621"/>
                  <a:pt x="1604923" y="814336"/>
                </a:cubicBezTo>
                <a:lnTo>
                  <a:pt x="1668708" y="875683"/>
                </a:lnTo>
                <a:lnTo>
                  <a:pt x="1661779" y="874674"/>
                </a:lnTo>
                <a:cubicBezTo>
                  <a:pt x="1639973" y="871498"/>
                  <a:pt x="1596360" y="865149"/>
                  <a:pt x="1509136" y="852449"/>
                </a:cubicBezTo>
                <a:cubicBezTo>
                  <a:pt x="1509136" y="852449"/>
                  <a:pt x="1509136" y="852449"/>
                  <a:pt x="1509136" y="854263"/>
                </a:cubicBezTo>
                <a:cubicBezTo>
                  <a:pt x="1509136" y="854263"/>
                  <a:pt x="1509136" y="854263"/>
                  <a:pt x="1672682" y="895992"/>
                </a:cubicBezTo>
                <a:cubicBezTo>
                  <a:pt x="1672682" y="895992"/>
                  <a:pt x="1672682" y="895992"/>
                  <a:pt x="1714478" y="975822"/>
                </a:cubicBezTo>
                <a:cubicBezTo>
                  <a:pt x="1734467" y="1013922"/>
                  <a:pt x="1752639" y="1053837"/>
                  <a:pt x="1792617" y="1073795"/>
                </a:cubicBezTo>
                <a:cubicBezTo>
                  <a:pt x="1818057" y="1086495"/>
                  <a:pt x="1847132" y="1090124"/>
                  <a:pt x="1872573" y="1099195"/>
                </a:cubicBezTo>
                <a:cubicBezTo>
                  <a:pt x="1872573" y="1099195"/>
                  <a:pt x="1872573" y="1099195"/>
                  <a:pt x="1875072" y="1100329"/>
                </a:cubicBezTo>
                <a:lnTo>
                  <a:pt x="1888578" y="1106459"/>
                </a:lnTo>
                <a:lnTo>
                  <a:pt x="1870967" y="1117049"/>
                </a:lnTo>
                <a:cubicBezTo>
                  <a:pt x="1859487" y="1123953"/>
                  <a:pt x="1844180" y="1133158"/>
                  <a:pt x="1823769" y="1145432"/>
                </a:cubicBezTo>
                <a:cubicBezTo>
                  <a:pt x="1823769" y="1145432"/>
                  <a:pt x="1823769" y="1145432"/>
                  <a:pt x="1749388" y="1165434"/>
                </a:cubicBezTo>
                <a:cubicBezTo>
                  <a:pt x="1772972" y="1167252"/>
                  <a:pt x="1811070" y="1176344"/>
                  <a:pt x="1836470" y="1167252"/>
                </a:cubicBezTo>
                <a:cubicBezTo>
                  <a:pt x="1836470" y="1167252"/>
                  <a:pt x="1836470" y="1167252"/>
                  <a:pt x="1923552" y="1129067"/>
                </a:cubicBezTo>
                <a:lnTo>
                  <a:pt x="1926285" y="1125643"/>
                </a:lnTo>
                <a:lnTo>
                  <a:pt x="1928906" y="1124595"/>
                </a:lnTo>
                <a:lnTo>
                  <a:pt x="1930818" y="1120162"/>
                </a:lnTo>
                <a:lnTo>
                  <a:pt x="1933101" y="1120887"/>
                </a:lnTo>
                <a:cubicBezTo>
                  <a:pt x="1952312" y="1126992"/>
                  <a:pt x="2029159" y="1151413"/>
                  <a:pt x="2336542" y="1249093"/>
                </a:cubicBezTo>
                <a:lnTo>
                  <a:pt x="2436262" y="1280781"/>
                </a:lnTo>
                <a:lnTo>
                  <a:pt x="2318201" y="1336427"/>
                </a:lnTo>
                <a:cubicBezTo>
                  <a:pt x="2314573" y="1338244"/>
                  <a:pt x="2310944" y="1341879"/>
                  <a:pt x="2309130" y="1343697"/>
                </a:cubicBezTo>
                <a:cubicBezTo>
                  <a:pt x="2309130" y="1343697"/>
                  <a:pt x="2309130" y="1343697"/>
                  <a:pt x="2303687" y="1349148"/>
                </a:cubicBezTo>
                <a:cubicBezTo>
                  <a:pt x="2303687" y="1349148"/>
                  <a:pt x="2303687" y="1349148"/>
                  <a:pt x="2169987" y="1557319"/>
                </a:cubicBezTo>
                <a:lnTo>
                  <a:pt x="2165228" y="1564729"/>
                </a:lnTo>
                <a:lnTo>
                  <a:pt x="2154173" y="1555950"/>
                </a:lnTo>
                <a:cubicBezTo>
                  <a:pt x="2140963" y="1545460"/>
                  <a:pt x="2123349" y="1531474"/>
                  <a:pt x="2099864" y="1512825"/>
                </a:cubicBezTo>
                <a:cubicBezTo>
                  <a:pt x="2098244" y="1511203"/>
                  <a:pt x="2095005" y="1509581"/>
                  <a:pt x="2093385" y="1509581"/>
                </a:cubicBezTo>
                <a:cubicBezTo>
                  <a:pt x="2093385" y="1509581"/>
                  <a:pt x="2093385" y="1509581"/>
                  <a:pt x="2005924" y="1511203"/>
                </a:cubicBezTo>
                <a:cubicBezTo>
                  <a:pt x="1978390" y="1512824"/>
                  <a:pt x="1947616" y="1507960"/>
                  <a:pt x="1920082" y="1514446"/>
                </a:cubicBezTo>
                <a:cubicBezTo>
                  <a:pt x="1920082" y="1514446"/>
                  <a:pt x="1920082" y="1514446"/>
                  <a:pt x="1722485" y="1567961"/>
                </a:cubicBezTo>
                <a:cubicBezTo>
                  <a:pt x="1722485" y="1567961"/>
                  <a:pt x="1722485" y="1567961"/>
                  <a:pt x="1562139" y="1658773"/>
                </a:cubicBezTo>
                <a:cubicBezTo>
                  <a:pt x="1562139" y="1658773"/>
                  <a:pt x="1562139" y="1658773"/>
                  <a:pt x="1730583" y="1582555"/>
                </a:cubicBezTo>
                <a:cubicBezTo>
                  <a:pt x="1730583" y="1582555"/>
                  <a:pt x="1730583" y="1582555"/>
                  <a:pt x="1924941" y="1538771"/>
                </a:cubicBezTo>
                <a:cubicBezTo>
                  <a:pt x="1924941" y="1538771"/>
                  <a:pt x="1924941" y="1538771"/>
                  <a:pt x="2007544" y="1538771"/>
                </a:cubicBezTo>
                <a:cubicBezTo>
                  <a:pt x="2007544" y="1538771"/>
                  <a:pt x="2007544" y="1538771"/>
                  <a:pt x="2083667" y="1538771"/>
                </a:cubicBezTo>
                <a:cubicBezTo>
                  <a:pt x="2083667" y="1538771"/>
                  <a:pt x="2083667" y="1538771"/>
                  <a:pt x="2125778" y="1574447"/>
                </a:cubicBezTo>
                <a:cubicBezTo>
                  <a:pt x="2125778" y="1574447"/>
                  <a:pt x="2125778" y="1574447"/>
                  <a:pt x="2145594" y="1590866"/>
                </a:cubicBezTo>
                <a:lnTo>
                  <a:pt x="2147452" y="1592406"/>
                </a:lnTo>
                <a:lnTo>
                  <a:pt x="2104112" y="1659887"/>
                </a:lnTo>
                <a:cubicBezTo>
                  <a:pt x="2104112" y="1659887"/>
                  <a:pt x="2104112" y="1659887"/>
                  <a:pt x="2019917" y="1788681"/>
                </a:cubicBezTo>
                <a:lnTo>
                  <a:pt x="1976805" y="1854626"/>
                </a:lnTo>
                <a:lnTo>
                  <a:pt x="1943749" y="1866470"/>
                </a:lnTo>
                <a:cubicBezTo>
                  <a:pt x="1920951" y="1874639"/>
                  <a:pt x="1890552" y="1885530"/>
                  <a:pt x="1850020" y="1900051"/>
                </a:cubicBezTo>
                <a:cubicBezTo>
                  <a:pt x="1820875" y="1907313"/>
                  <a:pt x="1789907" y="1892791"/>
                  <a:pt x="1758940" y="1889161"/>
                </a:cubicBezTo>
                <a:cubicBezTo>
                  <a:pt x="1758940" y="1889161"/>
                  <a:pt x="1758940" y="1889161"/>
                  <a:pt x="1653286" y="1885530"/>
                </a:cubicBezTo>
                <a:cubicBezTo>
                  <a:pt x="1653286" y="1885530"/>
                  <a:pt x="1653286" y="1885530"/>
                  <a:pt x="1655108" y="1887345"/>
                </a:cubicBezTo>
                <a:cubicBezTo>
                  <a:pt x="1655108" y="1887345"/>
                  <a:pt x="1655108" y="1887345"/>
                  <a:pt x="1755296" y="1909128"/>
                </a:cubicBezTo>
                <a:cubicBezTo>
                  <a:pt x="1784442" y="1914573"/>
                  <a:pt x="1815410" y="1930911"/>
                  <a:pt x="1844554" y="1927280"/>
                </a:cubicBezTo>
                <a:cubicBezTo>
                  <a:pt x="1844554" y="1927280"/>
                  <a:pt x="1844554" y="1927280"/>
                  <a:pt x="1920637" y="1906604"/>
                </a:cubicBezTo>
                <a:lnTo>
                  <a:pt x="1947620" y="1899270"/>
                </a:lnTo>
                <a:lnTo>
                  <a:pt x="1904536" y="1965175"/>
                </a:lnTo>
                <a:cubicBezTo>
                  <a:pt x="1904536" y="1965175"/>
                  <a:pt x="1904536" y="1965175"/>
                  <a:pt x="1747743" y="2130737"/>
                </a:cubicBezTo>
                <a:lnTo>
                  <a:pt x="1718286" y="2161842"/>
                </a:lnTo>
                <a:lnTo>
                  <a:pt x="1654651" y="2164238"/>
                </a:lnTo>
                <a:cubicBezTo>
                  <a:pt x="1621421" y="2165489"/>
                  <a:pt x="1577112" y="2167158"/>
                  <a:pt x="1518033" y="2169382"/>
                </a:cubicBezTo>
                <a:cubicBezTo>
                  <a:pt x="1518033" y="2169382"/>
                  <a:pt x="1518033" y="2169382"/>
                  <a:pt x="1616960" y="2180644"/>
                </a:cubicBezTo>
                <a:lnTo>
                  <a:pt x="1692352" y="2189227"/>
                </a:lnTo>
                <a:lnTo>
                  <a:pt x="1670489" y="2212312"/>
                </a:lnTo>
                <a:cubicBezTo>
                  <a:pt x="1670489" y="2212312"/>
                  <a:pt x="1670489" y="2212312"/>
                  <a:pt x="1513697" y="2376657"/>
                </a:cubicBezTo>
                <a:lnTo>
                  <a:pt x="1463850" y="2428904"/>
                </a:lnTo>
                <a:lnTo>
                  <a:pt x="1455013" y="2431370"/>
                </a:lnTo>
                <a:cubicBezTo>
                  <a:pt x="1428248" y="2438837"/>
                  <a:pt x="1374720" y="2453773"/>
                  <a:pt x="1267663" y="2483643"/>
                </a:cubicBezTo>
                <a:cubicBezTo>
                  <a:pt x="1267663" y="2483643"/>
                  <a:pt x="1267663" y="2483643"/>
                  <a:pt x="1262871" y="2483162"/>
                </a:cubicBezTo>
                <a:lnTo>
                  <a:pt x="1236559" y="2480522"/>
                </a:lnTo>
                <a:lnTo>
                  <a:pt x="1236472" y="2480005"/>
                </a:lnTo>
                <a:cubicBezTo>
                  <a:pt x="1232875" y="2458614"/>
                  <a:pt x="1223280" y="2401574"/>
                  <a:pt x="1197698" y="2249467"/>
                </a:cubicBezTo>
                <a:cubicBezTo>
                  <a:pt x="1197698" y="2249467"/>
                  <a:pt x="1197698" y="2249467"/>
                  <a:pt x="1200082" y="2414940"/>
                </a:cubicBezTo>
                <a:lnTo>
                  <a:pt x="1200977" y="2476950"/>
                </a:lnTo>
                <a:lnTo>
                  <a:pt x="1138292" y="2470660"/>
                </a:lnTo>
                <a:cubicBezTo>
                  <a:pt x="1095167" y="2466332"/>
                  <a:pt x="1037669" y="2460562"/>
                  <a:pt x="961006" y="2452867"/>
                </a:cubicBezTo>
                <a:cubicBezTo>
                  <a:pt x="961006" y="2452867"/>
                  <a:pt x="961006" y="2452867"/>
                  <a:pt x="1113425" y="2490885"/>
                </a:cubicBezTo>
                <a:cubicBezTo>
                  <a:pt x="1166046" y="2503557"/>
                  <a:pt x="1220484" y="2527092"/>
                  <a:pt x="1274919" y="2521660"/>
                </a:cubicBezTo>
                <a:cubicBezTo>
                  <a:pt x="1274919" y="2521660"/>
                  <a:pt x="1274919" y="2521660"/>
                  <a:pt x="1302365" y="2515324"/>
                </a:cubicBezTo>
                <a:lnTo>
                  <a:pt x="1345924" y="2505267"/>
                </a:lnTo>
                <a:lnTo>
                  <a:pt x="1222353" y="2570297"/>
                </a:lnTo>
                <a:cubicBezTo>
                  <a:pt x="1222353" y="2570297"/>
                  <a:pt x="1222353" y="2570297"/>
                  <a:pt x="1010078" y="2682962"/>
                </a:cubicBezTo>
                <a:cubicBezTo>
                  <a:pt x="1010078" y="2682962"/>
                  <a:pt x="1010078" y="2682962"/>
                  <a:pt x="717973" y="2635715"/>
                </a:cubicBezTo>
                <a:cubicBezTo>
                  <a:pt x="717973" y="2635715"/>
                  <a:pt x="717973" y="2635715"/>
                  <a:pt x="416793" y="2588469"/>
                </a:cubicBezTo>
                <a:cubicBezTo>
                  <a:pt x="416793" y="2588469"/>
                  <a:pt x="416793" y="2588469"/>
                  <a:pt x="413167" y="2588469"/>
                </a:cubicBezTo>
                <a:cubicBezTo>
                  <a:pt x="411352" y="2588469"/>
                  <a:pt x="407722" y="2590287"/>
                  <a:pt x="407722" y="2590287"/>
                </a:cubicBezTo>
                <a:cubicBezTo>
                  <a:pt x="407722" y="2590287"/>
                  <a:pt x="407722" y="2590287"/>
                  <a:pt x="211777" y="2797446"/>
                </a:cubicBezTo>
                <a:cubicBezTo>
                  <a:pt x="217221" y="2791994"/>
                  <a:pt x="222662" y="2804715"/>
                  <a:pt x="228104" y="2801080"/>
                </a:cubicBezTo>
                <a:cubicBezTo>
                  <a:pt x="280721" y="2742930"/>
                  <a:pt x="313378" y="2721124"/>
                  <a:pt x="414980" y="2617545"/>
                </a:cubicBezTo>
                <a:cubicBezTo>
                  <a:pt x="414980" y="2617545"/>
                  <a:pt x="414980" y="2617545"/>
                  <a:pt x="666036" y="2665842"/>
                </a:cubicBezTo>
                <a:lnTo>
                  <a:pt x="747594" y="2681531"/>
                </a:lnTo>
                <a:lnTo>
                  <a:pt x="743706" y="2686284"/>
                </a:lnTo>
                <a:cubicBezTo>
                  <a:pt x="731531" y="2701168"/>
                  <a:pt x="707176" y="2730938"/>
                  <a:pt x="658467" y="2790477"/>
                </a:cubicBezTo>
                <a:cubicBezTo>
                  <a:pt x="658467" y="2790477"/>
                  <a:pt x="658467" y="2790477"/>
                  <a:pt x="782943" y="2698879"/>
                </a:cubicBezTo>
                <a:lnTo>
                  <a:pt x="782944" y="2688332"/>
                </a:lnTo>
                <a:lnTo>
                  <a:pt x="813649" y="2694239"/>
                </a:lnTo>
                <a:cubicBezTo>
                  <a:pt x="870600" y="2705195"/>
                  <a:pt x="935691" y="2717717"/>
                  <a:pt x="1010076" y="2732027"/>
                </a:cubicBezTo>
                <a:cubicBezTo>
                  <a:pt x="1013706" y="2733844"/>
                  <a:pt x="1019149" y="2733844"/>
                  <a:pt x="1022778" y="2732027"/>
                </a:cubicBezTo>
                <a:cubicBezTo>
                  <a:pt x="1022778" y="2732027"/>
                  <a:pt x="1022778" y="2732027"/>
                  <a:pt x="1118454" y="2685263"/>
                </a:cubicBezTo>
                <a:lnTo>
                  <a:pt x="1213590" y="2638763"/>
                </a:lnTo>
                <a:lnTo>
                  <a:pt x="1213344" y="2641822"/>
                </a:lnTo>
                <a:cubicBezTo>
                  <a:pt x="1210601" y="2676024"/>
                  <a:pt x="1205113" y="2744429"/>
                  <a:pt x="1194140" y="2881239"/>
                </a:cubicBezTo>
                <a:cubicBezTo>
                  <a:pt x="1194140" y="2881239"/>
                  <a:pt x="1194140" y="2881239"/>
                  <a:pt x="1237025" y="2702823"/>
                </a:cubicBezTo>
                <a:lnTo>
                  <a:pt x="1257527" y="2617533"/>
                </a:lnTo>
                <a:lnTo>
                  <a:pt x="1308788" y="2594062"/>
                </a:lnTo>
                <a:cubicBezTo>
                  <a:pt x="1369426" y="2568934"/>
                  <a:pt x="1432360" y="2547128"/>
                  <a:pt x="1479985" y="2504879"/>
                </a:cubicBezTo>
                <a:cubicBezTo>
                  <a:pt x="1479985" y="2504879"/>
                  <a:pt x="1479985" y="2504879"/>
                  <a:pt x="1805728" y="2176188"/>
                </a:cubicBezTo>
                <a:lnTo>
                  <a:pt x="1875721" y="2105561"/>
                </a:lnTo>
                <a:lnTo>
                  <a:pt x="1879527" y="2128358"/>
                </a:lnTo>
                <a:cubicBezTo>
                  <a:pt x="1885002" y="2161141"/>
                  <a:pt x="1893761" y="2213593"/>
                  <a:pt x="1907776" y="2297517"/>
                </a:cubicBezTo>
                <a:cubicBezTo>
                  <a:pt x="1907776" y="2297517"/>
                  <a:pt x="1907776" y="2297517"/>
                  <a:pt x="1907776" y="2146372"/>
                </a:cubicBezTo>
                <a:lnTo>
                  <a:pt x="1907776" y="2073215"/>
                </a:lnTo>
                <a:lnTo>
                  <a:pt x="1966224" y="2014238"/>
                </a:lnTo>
                <a:cubicBezTo>
                  <a:pt x="1966224" y="2014238"/>
                  <a:pt x="1966224" y="2014238"/>
                  <a:pt x="1969852" y="2008786"/>
                </a:cubicBezTo>
                <a:cubicBezTo>
                  <a:pt x="1969852" y="2008786"/>
                  <a:pt x="1969852" y="2008786"/>
                  <a:pt x="2176685" y="1703501"/>
                </a:cubicBezTo>
                <a:cubicBezTo>
                  <a:pt x="2176685" y="1703501"/>
                  <a:pt x="2176685" y="1703501"/>
                  <a:pt x="2374446" y="1407298"/>
                </a:cubicBezTo>
                <a:cubicBezTo>
                  <a:pt x="2374446" y="1407298"/>
                  <a:pt x="2374446" y="1407298"/>
                  <a:pt x="2624822" y="1294633"/>
                </a:cubicBezTo>
                <a:cubicBezTo>
                  <a:pt x="2624822" y="1294633"/>
                  <a:pt x="2624822" y="1294633"/>
                  <a:pt x="2866126" y="1185601"/>
                </a:cubicBezTo>
                <a:cubicBezTo>
                  <a:pt x="2866126" y="1185601"/>
                  <a:pt x="2866126" y="1185601"/>
                  <a:pt x="3557381" y="1454546"/>
                </a:cubicBezTo>
                <a:cubicBezTo>
                  <a:pt x="3557381" y="1454546"/>
                  <a:pt x="3557381" y="1454546"/>
                  <a:pt x="4140413" y="1682137"/>
                </a:cubicBezTo>
                <a:lnTo>
                  <a:pt x="4260477" y="1729005"/>
                </a:lnTo>
                <a:lnTo>
                  <a:pt x="4255721" y="1733902"/>
                </a:lnTo>
                <a:cubicBezTo>
                  <a:pt x="4255721" y="1733902"/>
                  <a:pt x="4255721" y="1733902"/>
                  <a:pt x="4217678" y="1844778"/>
                </a:cubicBezTo>
                <a:cubicBezTo>
                  <a:pt x="4217678" y="1844778"/>
                  <a:pt x="4217678" y="1844778"/>
                  <a:pt x="4183257" y="1950201"/>
                </a:cubicBezTo>
                <a:cubicBezTo>
                  <a:pt x="4183257" y="1950201"/>
                  <a:pt x="4183257" y="1950201"/>
                  <a:pt x="4121664" y="1988372"/>
                </a:cubicBezTo>
                <a:cubicBezTo>
                  <a:pt x="4121664" y="1988372"/>
                  <a:pt x="4121664" y="1988372"/>
                  <a:pt x="4052825" y="2033813"/>
                </a:cubicBezTo>
                <a:cubicBezTo>
                  <a:pt x="4052825" y="2033813"/>
                  <a:pt x="4052825" y="2033813"/>
                  <a:pt x="4045579" y="2041083"/>
                </a:cubicBezTo>
                <a:cubicBezTo>
                  <a:pt x="4045579" y="2041083"/>
                  <a:pt x="4045579" y="2041083"/>
                  <a:pt x="3982174" y="2150142"/>
                </a:cubicBezTo>
                <a:cubicBezTo>
                  <a:pt x="3982174" y="2150142"/>
                  <a:pt x="3982174" y="2150142"/>
                  <a:pt x="3981183" y="2151221"/>
                </a:cubicBezTo>
                <a:lnTo>
                  <a:pt x="3978162" y="2154513"/>
                </a:lnTo>
                <a:lnTo>
                  <a:pt x="3975502" y="2153298"/>
                </a:lnTo>
                <a:cubicBezTo>
                  <a:pt x="3970489" y="2153053"/>
                  <a:pt x="3964564" y="2153543"/>
                  <a:pt x="3960917" y="2153542"/>
                </a:cubicBezTo>
                <a:cubicBezTo>
                  <a:pt x="3960917" y="2153542"/>
                  <a:pt x="3960917" y="2153542"/>
                  <a:pt x="3909872" y="2159415"/>
                </a:cubicBezTo>
                <a:cubicBezTo>
                  <a:pt x="3909872" y="2159415"/>
                  <a:pt x="3909872" y="2159415"/>
                  <a:pt x="3911695" y="2161373"/>
                </a:cubicBezTo>
                <a:cubicBezTo>
                  <a:pt x="3911695" y="2161373"/>
                  <a:pt x="3911695" y="2161373"/>
                  <a:pt x="3937075" y="2165503"/>
                </a:cubicBezTo>
                <a:lnTo>
                  <a:pt x="3964045" y="2169891"/>
                </a:lnTo>
                <a:lnTo>
                  <a:pt x="3955425" y="2179281"/>
                </a:lnTo>
                <a:cubicBezTo>
                  <a:pt x="3946509" y="2188995"/>
                  <a:pt x="3934621" y="2201945"/>
                  <a:pt x="3918769" y="2219212"/>
                </a:cubicBezTo>
                <a:cubicBezTo>
                  <a:pt x="3918769" y="2219212"/>
                  <a:pt x="3918769" y="2219212"/>
                  <a:pt x="3953160" y="2196975"/>
                </a:cubicBezTo>
                <a:lnTo>
                  <a:pt x="3994219" y="2170427"/>
                </a:lnTo>
                <a:lnTo>
                  <a:pt x="4004194" y="2229891"/>
                </a:lnTo>
                <a:cubicBezTo>
                  <a:pt x="4011311" y="2204531"/>
                  <a:pt x="4013091" y="2180983"/>
                  <a:pt x="4016650" y="2155621"/>
                </a:cubicBezTo>
                <a:lnTo>
                  <a:pt x="4016153" y="2146492"/>
                </a:lnTo>
                <a:lnTo>
                  <a:pt x="4019962" y="2141394"/>
                </a:lnTo>
                <a:cubicBezTo>
                  <a:pt x="4025312" y="2134238"/>
                  <a:pt x="4032445" y="2124695"/>
                  <a:pt x="4041956" y="2111972"/>
                </a:cubicBezTo>
                <a:cubicBezTo>
                  <a:pt x="4041956" y="2111972"/>
                  <a:pt x="4041956" y="2111972"/>
                  <a:pt x="4074564" y="2062895"/>
                </a:cubicBezTo>
                <a:cubicBezTo>
                  <a:pt x="4074564" y="2062895"/>
                  <a:pt x="4074564" y="2062895"/>
                  <a:pt x="4145215" y="2024725"/>
                </a:cubicBezTo>
                <a:cubicBezTo>
                  <a:pt x="4145215" y="2024725"/>
                  <a:pt x="4145215" y="2024725"/>
                  <a:pt x="4217678" y="1984737"/>
                </a:cubicBezTo>
                <a:cubicBezTo>
                  <a:pt x="4217678" y="1984737"/>
                  <a:pt x="4217678" y="1984737"/>
                  <a:pt x="4221301" y="1982920"/>
                </a:cubicBezTo>
                <a:cubicBezTo>
                  <a:pt x="4223112" y="1981101"/>
                  <a:pt x="4224924" y="1979284"/>
                  <a:pt x="4226736" y="1977467"/>
                </a:cubicBezTo>
                <a:cubicBezTo>
                  <a:pt x="4226736" y="1977467"/>
                  <a:pt x="4226736" y="1977467"/>
                  <a:pt x="4286202" y="1827691"/>
                </a:cubicBezTo>
                <a:lnTo>
                  <a:pt x="4313589" y="1758715"/>
                </a:lnTo>
                <a:lnTo>
                  <a:pt x="4336723" y="1772017"/>
                </a:lnTo>
                <a:cubicBezTo>
                  <a:pt x="4365425" y="1788521"/>
                  <a:pt x="4405610" y="1811625"/>
                  <a:pt x="4461868" y="1843973"/>
                </a:cubicBezTo>
                <a:lnTo>
                  <a:pt x="4500132" y="1865974"/>
                </a:lnTo>
                <a:lnTo>
                  <a:pt x="4485498" y="1943741"/>
                </a:lnTo>
                <a:cubicBezTo>
                  <a:pt x="4478041" y="1983363"/>
                  <a:pt x="4469519" y="2028648"/>
                  <a:pt x="4459781" y="2080401"/>
                </a:cubicBezTo>
                <a:cubicBezTo>
                  <a:pt x="4459781" y="2080401"/>
                  <a:pt x="4459781" y="2080401"/>
                  <a:pt x="4504881" y="1912628"/>
                </a:cubicBezTo>
                <a:lnTo>
                  <a:pt x="4515107" y="1874584"/>
                </a:lnTo>
                <a:lnTo>
                  <a:pt x="4558885" y="1899756"/>
                </a:lnTo>
                <a:cubicBezTo>
                  <a:pt x="4558885" y="1899756"/>
                  <a:pt x="4558885" y="1899756"/>
                  <a:pt x="4856433" y="2068754"/>
                </a:cubicBezTo>
                <a:cubicBezTo>
                  <a:pt x="4856433" y="2068754"/>
                  <a:pt x="4856433" y="2068754"/>
                  <a:pt x="5114065" y="2234117"/>
                </a:cubicBezTo>
                <a:cubicBezTo>
                  <a:pt x="5114065" y="2234117"/>
                  <a:pt x="5114065" y="2234117"/>
                  <a:pt x="5373514" y="2399482"/>
                </a:cubicBezTo>
                <a:cubicBezTo>
                  <a:pt x="5373514" y="2399482"/>
                  <a:pt x="5373514" y="2399482"/>
                  <a:pt x="5386214" y="2404934"/>
                </a:cubicBezTo>
                <a:cubicBezTo>
                  <a:pt x="5395286" y="2410385"/>
                  <a:pt x="5406172" y="2412203"/>
                  <a:pt x="5415243" y="2410385"/>
                </a:cubicBezTo>
                <a:cubicBezTo>
                  <a:pt x="5415243" y="2410385"/>
                  <a:pt x="5415243" y="2410385"/>
                  <a:pt x="5417058" y="2409931"/>
                </a:cubicBezTo>
                <a:lnTo>
                  <a:pt x="5417360" y="2409856"/>
                </a:lnTo>
                <a:lnTo>
                  <a:pt x="5410245" y="2428921"/>
                </a:lnTo>
                <a:cubicBezTo>
                  <a:pt x="5403832" y="2446100"/>
                  <a:pt x="5396504" y="2465734"/>
                  <a:pt x="5388129" y="2488173"/>
                </a:cubicBezTo>
                <a:cubicBezTo>
                  <a:pt x="5388129" y="2488173"/>
                  <a:pt x="5388129" y="2488173"/>
                  <a:pt x="5114689" y="2667681"/>
                </a:cubicBezTo>
                <a:cubicBezTo>
                  <a:pt x="5114689" y="2667681"/>
                  <a:pt x="5114689" y="2667681"/>
                  <a:pt x="5426157" y="2528064"/>
                </a:cubicBezTo>
                <a:cubicBezTo>
                  <a:pt x="5429779" y="2526250"/>
                  <a:pt x="5433400" y="2522623"/>
                  <a:pt x="5435211" y="2518997"/>
                </a:cubicBezTo>
                <a:cubicBezTo>
                  <a:pt x="5435211" y="2518997"/>
                  <a:pt x="5435211" y="2518997"/>
                  <a:pt x="5492228" y="2395096"/>
                </a:cubicBezTo>
                <a:lnTo>
                  <a:pt x="5495388" y="2388228"/>
                </a:lnTo>
                <a:lnTo>
                  <a:pt x="5495754" y="2388125"/>
                </a:lnTo>
                <a:cubicBezTo>
                  <a:pt x="5528751" y="2378811"/>
                  <a:pt x="5578248" y="2364842"/>
                  <a:pt x="5652494" y="2343888"/>
                </a:cubicBezTo>
                <a:lnTo>
                  <a:pt x="5750486" y="2316231"/>
                </a:lnTo>
                <a:lnTo>
                  <a:pt x="5731241" y="2353557"/>
                </a:lnTo>
                <a:cubicBezTo>
                  <a:pt x="5723599" y="2368379"/>
                  <a:pt x="5714866" y="2385318"/>
                  <a:pt x="5704885" y="2404677"/>
                </a:cubicBezTo>
                <a:cubicBezTo>
                  <a:pt x="5704885" y="2404677"/>
                  <a:pt x="5704885" y="2404677"/>
                  <a:pt x="5554259" y="2464804"/>
                </a:cubicBezTo>
                <a:cubicBezTo>
                  <a:pt x="5554259" y="2464804"/>
                  <a:pt x="5554259" y="2464804"/>
                  <a:pt x="5721218" y="2430185"/>
                </a:cubicBezTo>
                <a:cubicBezTo>
                  <a:pt x="5723033" y="2430185"/>
                  <a:pt x="5726662" y="2428363"/>
                  <a:pt x="5728477" y="2426541"/>
                </a:cubicBezTo>
                <a:cubicBezTo>
                  <a:pt x="5728477" y="2426541"/>
                  <a:pt x="5728477" y="2426541"/>
                  <a:pt x="5792913" y="2322788"/>
                </a:cubicBezTo>
                <a:lnTo>
                  <a:pt x="5806867" y="2300318"/>
                </a:lnTo>
                <a:lnTo>
                  <a:pt x="5957725" y="2257741"/>
                </a:lnTo>
                <a:cubicBezTo>
                  <a:pt x="5957725" y="2257741"/>
                  <a:pt x="5957725" y="2257741"/>
                  <a:pt x="6179695" y="2194111"/>
                </a:cubicBezTo>
                <a:lnTo>
                  <a:pt x="6208523" y="2185848"/>
                </a:lnTo>
                <a:lnTo>
                  <a:pt x="6254639" y="2198247"/>
                </a:lnTo>
                <a:cubicBezTo>
                  <a:pt x="6312058" y="2213683"/>
                  <a:pt x="6403929" y="2238384"/>
                  <a:pt x="6550922" y="2277904"/>
                </a:cubicBezTo>
                <a:cubicBezTo>
                  <a:pt x="6561811" y="2279720"/>
                  <a:pt x="6572699" y="2279720"/>
                  <a:pt x="6583588" y="2276087"/>
                </a:cubicBezTo>
                <a:cubicBezTo>
                  <a:pt x="6583588" y="2276087"/>
                  <a:pt x="6583588" y="2276087"/>
                  <a:pt x="6625100" y="2263595"/>
                </a:cubicBezTo>
                <a:lnTo>
                  <a:pt x="6650972" y="2255809"/>
                </a:lnTo>
                <a:lnTo>
                  <a:pt x="6650732" y="2288955"/>
                </a:lnTo>
                <a:cubicBezTo>
                  <a:pt x="6650732" y="2288955"/>
                  <a:pt x="6650732" y="2288955"/>
                  <a:pt x="6650732" y="2392331"/>
                </a:cubicBezTo>
                <a:lnTo>
                  <a:pt x="6650732" y="2433339"/>
                </a:lnTo>
                <a:lnTo>
                  <a:pt x="6636567" y="2441838"/>
                </a:lnTo>
                <a:cubicBezTo>
                  <a:pt x="6603984" y="2461390"/>
                  <a:pt x="6538818" y="2500494"/>
                  <a:pt x="6408488" y="2578701"/>
                </a:cubicBezTo>
                <a:cubicBezTo>
                  <a:pt x="6408488" y="2578701"/>
                  <a:pt x="6408488" y="2578701"/>
                  <a:pt x="6603726" y="2514124"/>
                </a:cubicBezTo>
                <a:lnTo>
                  <a:pt x="6650732" y="2498576"/>
                </a:lnTo>
                <a:lnTo>
                  <a:pt x="6650732" y="2533995"/>
                </a:lnTo>
                <a:cubicBezTo>
                  <a:pt x="6650732" y="2533995"/>
                  <a:pt x="6650732" y="2533995"/>
                  <a:pt x="6500256" y="2913354"/>
                </a:cubicBezTo>
                <a:cubicBezTo>
                  <a:pt x="6500256" y="2913354"/>
                  <a:pt x="6500256" y="2913354"/>
                  <a:pt x="6251880" y="3091235"/>
                </a:cubicBezTo>
                <a:cubicBezTo>
                  <a:pt x="6251880" y="3091235"/>
                  <a:pt x="6251880" y="3091235"/>
                  <a:pt x="6529264" y="2942397"/>
                </a:cubicBezTo>
                <a:cubicBezTo>
                  <a:pt x="6531077" y="2940582"/>
                  <a:pt x="6534703" y="2938766"/>
                  <a:pt x="6534703" y="2935136"/>
                </a:cubicBezTo>
                <a:cubicBezTo>
                  <a:pt x="6534703" y="2935136"/>
                  <a:pt x="6534703" y="2935136"/>
                  <a:pt x="6625351" y="2742734"/>
                </a:cubicBezTo>
                <a:cubicBezTo>
                  <a:pt x="6656172" y="2675574"/>
                  <a:pt x="6706934" y="2613860"/>
                  <a:pt x="6714186" y="2541256"/>
                </a:cubicBezTo>
                <a:cubicBezTo>
                  <a:pt x="6714186" y="2541256"/>
                  <a:pt x="6714186" y="2541256"/>
                  <a:pt x="6716679" y="2478634"/>
                </a:cubicBezTo>
                <a:lnTo>
                  <a:pt x="6717225" y="2464920"/>
                </a:lnTo>
                <a:lnTo>
                  <a:pt x="6718250" y="2463891"/>
                </a:lnTo>
                <a:lnTo>
                  <a:pt x="6717591" y="2455727"/>
                </a:lnTo>
                <a:lnTo>
                  <a:pt x="6719055" y="2418948"/>
                </a:lnTo>
                <a:cubicBezTo>
                  <a:pt x="6720516" y="2382255"/>
                  <a:pt x="6722415" y="2334555"/>
                  <a:pt x="6724883" y="2272545"/>
                </a:cubicBezTo>
                <a:lnTo>
                  <a:pt x="6726454" y="2233095"/>
                </a:lnTo>
                <a:lnTo>
                  <a:pt x="6806067" y="2209138"/>
                </a:lnTo>
                <a:cubicBezTo>
                  <a:pt x="6837850" y="2199574"/>
                  <a:pt x="6874173" y="2188644"/>
                  <a:pt x="6915685" y="2176152"/>
                </a:cubicBezTo>
                <a:lnTo>
                  <a:pt x="6915685" y="2112366"/>
                </a:lnTo>
                <a:lnTo>
                  <a:pt x="6915685" y="1965175"/>
                </a:lnTo>
                <a:cubicBezTo>
                  <a:pt x="6915685" y="1965175"/>
                  <a:pt x="6915685" y="1965175"/>
                  <a:pt x="6661680" y="1966992"/>
                </a:cubicBezTo>
                <a:cubicBezTo>
                  <a:pt x="6661680" y="1966992"/>
                  <a:pt x="6661680" y="1966992"/>
                  <a:pt x="6478434" y="1966992"/>
                </a:cubicBezTo>
                <a:cubicBezTo>
                  <a:pt x="6478434" y="1966992"/>
                  <a:pt x="6478434" y="1966992"/>
                  <a:pt x="6440333" y="1970626"/>
                </a:cubicBezTo>
                <a:cubicBezTo>
                  <a:pt x="6440333" y="1970626"/>
                  <a:pt x="6440333" y="1970626"/>
                  <a:pt x="6412683" y="1978868"/>
                </a:cubicBezTo>
                <a:lnTo>
                  <a:pt x="6408466" y="1980125"/>
                </a:lnTo>
                <a:lnTo>
                  <a:pt x="6362556" y="1960512"/>
                </a:lnTo>
                <a:cubicBezTo>
                  <a:pt x="6324274" y="1944158"/>
                  <a:pt x="6273232" y="1922355"/>
                  <a:pt x="6205175" y="1893281"/>
                </a:cubicBezTo>
                <a:cubicBezTo>
                  <a:pt x="6205175" y="1893281"/>
                  <a:pt x="6205175" y="1893281"/>
                  <a:pt x="6188842" y="1889648"/>
                </a:cubicBezTo>
                <a:cubicBezTo>
                  <a:pt x="6188842" y="1889648"/>
                  <a:pt x="6188842" y="1889648"/>
                  <a:pt x="6139841" y="1893282"/>
                </a:cubicBezTo>
                <a:cubicBezTo>
                  <a:pt x="6139841" y="1893282"/>
                  <a:pt x="6139841" y="1893282"/>
                  <a:pt x="6098100" y="1896916"/>
                </a:cubicBezTo>
                <a:cubicBezTo>
                  <a:pt x="6098100" y="1896916"/>
                  <a:pt x="6098100" y="1896916"/>
                  <a:pt x="6032766" y="1864209"/>
                </a:cubicBezTo>
                <a:cubicBezTo>
                  <a:pt x="6032766" y="1864209"/>
                  <a:pt x="6032766" y="1864209"/>
                  <a:pt x="5960172" y="1826051"/>
                </a:cubicBezTo>
                <a:cubicBezTo>
                  <a:pt x="5960172" y="1826051"/>
                  <a:pt x="5960172" y="1826051"/>
                  <a:pt x="5951097" y="1822416"/>
                </a:cubicBezTo>
                <a:cubicBezTo>
                  <a:pt x="5943839" y="1820599"/>
                  <a:pt x="5936579" y="1820599"/>
                  <a:pt x="5931135" y="1824234"/>
                </a:cubicBezTo>
                <a:cubicBezTo>
                  <a:pt x="5931135" y="1824234"/>
                  <a:pt x="5931135" y="1824234"/>
                  <a:pt x="5923875" y="1829685"/>
                </a:cubicBezTo>
                <a:cubicBezTo>
                  <a:pt x="5923875" y="1829685"/>
                  <a:pt x="5923875" y="1829685"/>
                  <a:pt x="5867615" y="1882380"/>
                </a:cubicBezTo>
                <a:cubicBezTo>
                  <a:pt x="5867615" y="1882380"/>
                  <a:pt x="5867615" y="1882380"/>
                  <a:pt x="5847709" y="1900777"/>
                </a:cubicBezTo>
                <a:lnTo>
                  <a:pt x="5846488" y="1901906"/>
                </a:lnTo>
                <a:lnTo>
                  <a:pt x="5845754" y="1901180"/>
                </a:lnTo>
                <a:cubicBezTo>
                  <a:pt x="5826614" y="1882283"/>
                  <a:pt x="5795991" y="1852048"/>
                  <a:pt x="5746993" y="1803669"/>
                </a:cubicBezTo>
                <a:cubicBezTo>
                  <a:pt x="5746993" y="1803669"/>
                  <a:pt x="5746993" y="1803669"/>
                  <a:pt x="5621776" y="1678298"/>
                </a:cubicBezTo>
                <a:cubicBezTo>
                  <a:pt x="5621776" y="1678298"/>
                  <a:pt x="5621776" y="1678298"/>
                  <a:pt x="5607258" y="1592899"/>
                </a:cubicBezTo>
                <a:cubicBezTo>
                  <a:pt x="5607258" y="1592899"/>
                  <a:pt x="5607258" y="1592899"/>
                  <a:pt x="5590925" y="1492965"/>
                </a:cubicBezTo>
                <a:cubicBezTo>
                  <a:pt x="5590925" y="1492965"/>
                  <a:pt x="5590925" y="1492965"/>
                  <a:pt x="5589110" y="1487514"/>
                </a:cubicBezTo>
                <a:cubicBezTo>
                  <a:pt x="5587296" y="1483880"/>
                  <a:pt x="5585481" y="1480247"/>
                  <a:pt x="5583666" y="1476612"/>
                </a:cubicBezTo>
                <a:cubicBezTo>
                  <a:pt x="5583666" y="1476612"/>
                  <a:pt x="5583666" y="1476612"/>
                  <a:pt x="5580036" y="1472978"/>
                </a:cubicBezTo>
                <a:cubicBezTo>
                  <a:pt x="5580036" y="1472978"/>
                  <a:pt x="5580036" y="1472978"/>
                  <a:pt x="5494744" y="1376678"/>
                </a:cubicBezTo>
                <a:cubicBezTo>
                  <a:pt x="5494744" y="1376678"/>
                  <a:pt x="5494744" y="1376678"/>
                  <a:pt x="5411266" y="1285829"/>
                </a:cubicBezTo>
                <a:cubicBezTo>
                  <a:pt x="5411266" y="1285829"/>
                  <a:pt x="5411266" y="1285829"/>
                  <a:pt x="5385235" y="1237536"/>
                </a:cubicBezTo>
                <a:lnTo>
                  <a:pt x="5383097" y="1233568"/>
                </a:lnTo>
                <a:lnTo>
                  <a:pt x="5427640" y="1267679"/>
                </a:lnTo>
                <a:cubicBezTo>
                  <a:pt x="5427640" y="1267679"/>
                  <a:pt x="5427640" y="1267679"/>
                  <a:pt x="5523819" y="1342062"/>
                </a:cubicBezTo>
                <a:cubicBezTo>
                  <a:pt x="5523819" y="1342062"/>
                  <a:pt x="5523819" y="1342062"/>
                  <a:pt x="5527448" y="1343878"/>
                </a:cubicBezTo>
                <a:cubicBezTo>
                  <a:pt x="5531077" y="1345691"/>
                  <a:pt x="5534706" y="1347506"/>
                  <a:pt x="5538336" y="1347505"/>
                </a:cubicBezTo>
                <a:cubicBezTo>
                  <a:pt x="5538336" y="1347505"/>
                  <a:pt x="5538336" y="1347505"/>
                  <a:pt x="5541966" y="1347506"/>
                </a:cubicBezTo>
                <a:cubicBezTo>
                  <a:pt x="5541966" y="1347506"/>
                  <a:pt x="5541966" y="1347506"/>
                  <a:pt x="5639959" y="1349320"/>
                </a:cubicBezTo>
                <a:cubicBezTo>
                  <a:pt x="5639959" y="1349320"/>
                  <a:pt x="5639959" y="1349320"/>
                  <a:pt x="5725248" y="1349320"/>
                </a:cubicBezTo>
                <a:cubicBezTo>
                  <a:pt x="5725248" y="1349320"/>
                  <a:pt x="5725248" y="1349320"/>
                  <a:pt x="5814169" y="1414634"/>
                </a:cubicBezTo>
                <a:cubicBezTo>
                  <a:pt x="5814169" y="1414634"/>
                  <a:pt x="5814169" y="1414634"/>
                  <a:pt x="5912162" y="1485390"/>
                </a:cubicBezTo>
                <a:cubicBezTo>
                  <a:pt x="5912162" y="1485390"/>
                  <a:pt x="5912162" y="1485390"/>
                  <a:pt x="5915792" y="1487204"/>
                </a:cubicBezTo>
                <a:cubicBezTo>
                  <a:pt x="5919420" y="1489019"/>
                  <a:pt x="5923050" y="1490833"/>
                  <a:pt x="5926679" y="1490833"/>
                </a:cubicBezTo>
                <a:cubicBezTo>
                  <a:pt x="5926679" y="1490833"/>
                  <a:pt x="5926679" y="1490833"/>
                  <a:pt x="5932124" y="1490833"/>
                </a:cubicBezTo>
                <a:cubicBezTo>
                  <a:pt x="5932124" y="1490833"/>
                  <a:pt x="5932124" y="1490833"/>
                  <a:pt x="6050078" y="1496275"/>
                </a:cubicBezTo>
                <a:cubicBezTo>
                  <a:pt x="6050078" y="1496275"/>
                  <a:pt x="6050078" y="1496275"/>
                  <a:pt x="6162588" y="1499904"/>
                </a:cubicBezTo>
                <a:cubicBezTo>
                  <a:pt x="6162588" y="1499904"/>
                  <a:pt x="6162588" y="1499904"/>
                  <a:pt x="6264211" y="1547075"/>
                </a:cubicBezTo>
                <a:cubicBezTo>
                  <a:pt x="6264211" y="1547075"/>
                  <a:pt x="6264211" y="1547075"/>
                  <a:pt x="6371278" y="1597875"/>
                </a:cubicBezTo>
                <a:cubicBezTo>
                  <a:pt x="6371278" y="1597875"/>
                  <a:pt x="6371278" y="1597875"/>
                  <a:pt x="6385795" y="1601502"/>
                </a:cubicBezTo>
                <a:cubicBezTo>
                  <a:pt x="6385795" y="1601502"/>
                  <a:pt x="6385795" y="1601502"/>
                  <a:pt x="6480159" y="1606945"/>
                </a:cubicBezTo>
                <a:cubicBezTo>
                  <a:pt x="6480159" y="1606945"/>
                  <a:pt x="6480159" y="1606945"/>
                  <a:pt x="6581782" y="1610574"/>
                </a:cubicBezTo>
                <a:lnTo>
                  <a:pt x="6619461" y="1607626"/>
                </a:lnTo>
                <a:lnTo>
                  <a:pt x="6606065" y="1633829"/>
                </a:lnTo>
                <a:cubicBezTo>
                  <a:pt x="6606065" y="1633829"/>
                  <a:pt x="6606065" y="1633829"/>
                  <a:pt x="6567929" y="1711895"/>
                </a:cubicBezTo>
                <a:cubicBezTo>
                  <a:pt x="6544322" y="1726419"/>
                  <a:pt x="6517083" y="1731865"/>
                  <a:pt x="6491659" y="1742758"/>
                </a:cubicBezTo>
                <a:cubicBezTo>
                  <a:pt x="6491659" y="1742758"/>
                  <a:pt x="6491659" y="1742758"/>
                  <a:pt x="6337302" y="1808115"/>
                </a:cubicBezTo>
                <a:cubicBezTo>
                  <a:pt x="6337302" y="1808115"/>
                  <a:pt x="6337302" y="1808115"/>
                  <a:pt x="6500739" y="1768174"/>
                </a:cubicBezTo>
                <a:cubicBezTo>
                  <a:pt x="6500739" y="1768174"/>
                  <a:pt x="6500739" y="1768174"/>
                  <a:pt x="6587905" y="1737311"/>
                </a:cubicBezTo>
                <a:cubicBezTo>
                  <a:pt x="6591537" y="1735496"/>
                  <a:pt x="6595169" y="1733681"/>
                  <a:pt x="6596984" y="1730050"/>
                </a:cubicBezTo>
                <a:cubicBezTo>
                  <a:pt x="6596984" y="1730050"/>
                  <a:pt x="6596984" y="1730050"/>
                  <a:pt x="6657813" y="1624238"/>
                </a:cubicBezTo>
                <a:lnTo>
                  <a:pt x="6669617" y="1603703"/>
                </a:lnTo>
                <a:lnTo>
                  <a:pt x="6674558" y="1603317"/>
                </a:lnTo>
                <a:cubicBezTo>
                  <a:pt x="6705181" y="1600595"/>
                  <a:pt x="6735123" y="1596060"/>
                  <a:pt x="6763250" y="1585174"/>
                </a:cubicBezTo>
                <a:cubicBezTo>
                  <a:pt x="6806804" y="1568846"/>
                  <a:pt x="6832209" y="1525303"/>
                  <a:pt x="6863058" y="1494462"/>
                </a:cubicBezTo>
                <a:cubicBezTo>
                  <a:pt x="6863058" y="1494462"/>
                  <a:pt x="6863058" y="1494462"/>
                  <a:pt x="6915684" y="1440033"/>
                </a:cubicBezTo>
                <a:lnTo>
                  <a:pt x="6915685" y="1345691"/>
                </a:lnTo>
                <a:cubicBezTo>
                  <a:pt x="6915685" y="1345691"/>
                  <a:pt x="6915685" y="1345691"/>
                  <a:pt x="6861243" y="1383791"/>
                </a:cubicBezTo>
                <a:cubicBezTo>
                  <a:pt x="6861243" y="1383791"/>
                  <a:pt x="6861243" y="1383791"/>
                  <a:pt x="6750548" y="1496275"/>
                </a:cubicBezTo>
                <a:cubicBezTo>
                  <a:pt x="6750548" y="1496275"/>
                  <a:pt x="6750548" y="1496275"/>
                  <a:pt x="6752363" y="1508975"/>
                </a:cubicBezTo>
                <a:cubicBezTo>
                  <a:pt x="6752363" y="1508975"/>
                  <a:pt x="6752363" y="1508975"/>
                  <a:pt x="6661629" y="1523490"/>
                </a:cubicBezTo>
                <a:cubicBezTo>
                  <a:pt x="6661629" y="1523490"/>
                  <a:pt x="6661629" y="1523490"/>
                  <a:pt x="6574523" y="1536190"/>
                </a:cubicBezTo>
                <a:cubicBezTo>
                  <a:pt x="6574523" y="1536190"/>
                  <a:pt x="6574523" y="1536190"/>
                  <a:pt x="6483789" y="1532561"/>
                </a:cubicBezTo>
                <a:cubicBezTo>
                  <a:pt x="6483789" y="1532561"/>
                  <a:pt x="6483789" y="1532561"/>
                  <a:pt x="6396684" y="1528932"/>
                </a:cubicBezTo>
                <a:cubicBezTo>
                  <a:pt x="6396684" y="1528932"/>
                  <a:pt x="6396684" y="1528932"/>
                  <a:pt x="6295061" y="1483575"/>
                </a:cubicBezTo>
                <a:cubicBezTo>
                  <a:pt x="6295061" y="1483575"/>
                  <a:pt x="6295061" y="1483575"/>
                  <a:pt x="6187994" y="1434590"/>
                </a:cubicBezTo>
                <a:cubicBezTo>
                  <a:pt x="6187994" y="1434590"/>
                  <a:pt x="6187994" y="1434590"/>
                  <a:pt x="6173477" y="1430962"/>
                </a:cubicBezTo>
                <a:cubicBezTo>
                  <a:pt x="6173477" y="1430962"/>
                  <a:pt x="6173477" y="1430962"/>
                  <a:pt x="6053708" y="1429148"/>
                </a:cubicBezTo>
                <a:cubicBezTo>
                  <a:pt x="6053708" y="1429148"/>
                  <a:pt x="6053708" y="1429148"/>
                  <a:pt x="5944826" y="1425519"/>
                </a:cubicBezTo>
                <a:cubicBezTo>
                  <a:pt x="5944826" y="1425519"/>
                  <a:pt x="5944826" y="1425519"/>
                  <a:pt x="5854092" y="1362020"/>
                </a:cubicBezTo>
                <a:cubicBezTo>
                  <a:pt x="5854092" y="1362020"/>
                  <a:pt x="5854092" y="1362020"/>
                  <a:pt x="5812751" y="1332935"/>
                </a:cubicBezTo>
                <a:lnTo>
                  <a:pt x="5783646" y="1312459"/>
                </a:lnTo>
                <a:lnTo>
                  <a:pt x="5783088" y="1311236"/>
                </a:lnTo>
                <a:cubicBezTo>
                  <a:pt x="5781300" y="1307321"/>
                  <a:pt x="5774146" y="1291659"/>
                  <a:pt x="5745530" y="1229010"/>
                </a:cubicBezTo>
                <a:cubicBezTo>
                  <a:pt x="5745530" y="1229010"/>
                  <a:pt x="5745530" y="1229010"/>
                  <a:pt x="5709193" y="1152741"/>
                </a:cubicBezTo>
                <a:cubicBezTo>
                  <a:pt x="5709193" y="1152741"/>
                  <a:pt x="5709193" y="1152741"/>
                  <a:pt x="5721911" y="1085552"/>
                </a:cubicBezTo>
                <a:cubicBezTo>
                  <a:pt x="5721911" y="1085552"/>
                  <a:pt x="5721911" y="1085552"/>
                  <a:pt x="5736445" y="1009285"/>
                </a:cubicBezTo>
                <a:cubicBezTo>
                  <a:pt x="5736445" y="1009285"/>
                  <a:pt x="5736445" y="1009285"/>
                  <a:pt x="5734629" y="996573"/>
                </a:cubicBezTo>
                <a:cubicBezTo>
                  <a:pt x="5734629" y="996573"/>
                  <a:pt x="5734629" y="996573"/>
                  <a:pt x="5709193" y="927568"/>
                </a:cubicBezTo>
                <a:cubicBezTo>
                  <a:pt x="5709193" y="927568"/>
                  <a:pt x="5709193" y="927568"/>
                  <a:pt x="5683757" y="860380"/>
                </a:cubicBezTo>
                <a:cubicBezTo>
                  <a:pt x="5683757" y="860380"/>
                  <a:pt x="5683757" y="860380"/>
                  <a:pt x="5683757" y="793191"/>
                </a:cubicBezTo>
                <a:cubicBezTo>
                  <a:pt x="5683757" y="793191"/>
                  <a:pt x="5683757" y="793191"/>
                  <a:pt x="5681939" y="720555"/>
                </a:cubicBezTo>
                <a:cubicBezTo>
                  <a:pt x="5681939" y="720555"/>
                  <a:pt x="5681939" y="720555"/>
                  <a:pt x="5680122" y="711476"/>
                </a:cubicBezTo>
                <a:cubicBezTo>
                  <a:pt x="5680122" y="711476"/>
                  <a:pt x="5680122" y="711476"/>
                  <a:pt x="5643785" y="646102"/>
                </a:cubicBezTo>
                <a:cubicBezTo>
                  <a:pt x="5643785" y="646102"/>
                  <a:pt x="5643785" y="646102"/>
                  <a:pt x="5609265" y="580730"/>
                </a:cubicBezTo>
                <a:cubicBezTo>
                  <a:pt x="5609265" y="580730"/>
                  <a:pt x="5609265" y="580730"/>
                  <a:pt x="5592913" y="529885"/>
                </a:cubicBezTo>
                <a:cubicBezTo>
                  <a:pt x="5592913" y="529885"/>
                  <a:pt x="5592913" y="529885"/>
                  <a:pt x="5576561" y="475407"/>
                </a:cubicBezTo>
                <a:cubicBezTo>
                  <a:pt x="5576561" y="475407"/>
                  <a:pt x="5576561" y="475407"/>
                  <a:pt x="5576561" y="473592"/>
                </a:cubicBezTo>
                <a:cubicBezTo>
                  <a:pt x="5576561" y="473592"/>
                  <a:pt x="5574744" y="471776"/>
                  <a:pt x="5574744" y="469960"/>
                </a:cubicBezTo>
                <a:cubicBezTo>
                  <a:pt x="5574744" y="469960"/>
                  <a:pt x="5574744" y="469960"/>
                  <a:pt x="5467634" y="373855"/>
                </a:cubicBezTo>
                <a:lnTo>
                  <a:pt x="5438694" y="347890"/>
                </a:lnTo>
                <a:lnTo>
                  <a:pt x="5449436" y="346021"/>
                </a:lnTo>
                <a:cubicBezTo>
                  <a:pt x="5449436" y="346021"/>
                  <a:pt x="5449436" y="346021"/>
                  <a:pt x="5527467" y="333313"/>
                </a:cubicBezTo>
                <a:cubicBezTo>
                  <a:pt x="5527467" y="333313"/>
                  <a:pt x="5527467" y="333313"/>
                  <a:pt x="5601868" y="346021"/>
                </a:cubicBezTo>
                <a:cubicBezTo>
                  <a:pt x="5601868" y="346021"/>
                  <a:pt x="5601868" y="346021"/>
                  <a:pt x="5681713" y="358730"/>
                </a:cubicBezTo>
                <a:cubicBezTo>
                  <a:pt x="5681713" y="358730"/>
                  <a:pt x="5681713" y="358730"/>
                  <a:pt x="5692602" y="358730"/>
                </a:cubicBezTo>
                <a:cubicBezTo>
                  <a:pt x="5692602" y="358730"/>
                  <a:pt x="5692602" y="358730"/>
                  <a:pt x="5786963" y="333313"/>
                </a:cubicBezTo>
                <a:cubicBezTo>
                  <a:pt x="5786963" y="333313"/>
                  <a:pt x="5786963" y="333313"/>
                  <a:pt x="5874068" y="309710"/>
                </a:cubicBezTo>
                <a:cubicBezTo>
                  <a:pt x="5874068" y="309710"/>
                  <a:pt x="5874068" y="309710"/>
                  <a:pt x="5959357" y="333313"/>
                </a:cubicBezTo>
                <a:cubicBezTo>
                  <a:pt x="5959357" y="333313"/>
                  <a:pt x="5959357" y="333313"/>
                  <a:pt x="6044645" y="356915"/>
                </a:cubicBezTo>
                <a:cubicBezTo>
                  <a:pt x="6044645" y="356915"/>
                  <a:pt x="6044645" y="356915"/>
                  <a:pt x="6144452" y="449508"/>
                </a:cubicBezTo>
                <a:cubicBezTo>
                  <a:pt x="6144452" y="449508"/>
                  <a:pt x="6144452" y="449508"/>
                  <a:pt x="6251518" y="545733"/>
                </a:cubicBezTo>
                <a:cubicBezTo>
                  <a:pt x="6251518" y="545733"/>
                  <a:pt x="6251518" y="545733"/>
                  <a:pt x="6253333" y="549364"/>
                </a:cubicBezTo>
                <a:cubicBezTo>
                  <a:pt x="6253333" y="549364"/>
                  <a:pt x="6253333" y="549364"/>
                  <a:pt x="6423910" y="665560"/>
                </a:cubicBezTo>
                <a:cubicBezTo>
                  <a:pt x="6423910" y="665560"/>
                  <a:pt x="6423910" y="665560"/>
                  <a:pt x="6587230" y="779940"/>
                </a:cubicBezTo>
                <a:cubicBezTo>
                  <a:pt x="6587230" y="779940"/>
                  <a:pt x="6587230" y="779940"/>
                  <a:pt x="6775955" y="1023225"/>
                </a:cubicBezTo>
                <a:cubicBezTo>
                  <a:pt x="6775955" y="1023225"/>
                  <a:pt x="6775955" y="1023225"/>
                  <a:pt x="6915684" y="1206597"/>
                </a:cubicBezTo>
                <a:lnTo>
                  <a:pt x="6915684" y="1094032"/>
                </a:lnTo>
                <a:cubicBezTo>
                  <a:pt x="6915684" y="1094032"/>
                  <a:pt x="6915684" y="1094032"/>
                  <a:pt x="6638041" y="738182"/>
                </a:cubicBezTo>
                <a:cubicBezTo>
                  <a:pt x="6638041" y="738182"/>
                  <a:pt x="6638041" y="738182"/>
                  <a:pt x="6630782" y="732736"/>
                </a:cubicBezTo>
                <a:cubicBezTo>
                  <a:pt x="6630782" y="732736"/>
                  <a:pt x="6630782" y="732736"/>
                  <a:pt x="6460204" y="616540"/>
                </a:cubicBezTo>
                <a:cubicBezTo>
                  <a:pt x="6460204" y="616540"/>
                  <a:pt x="6460204" y="616540"/>
                  <a:pt x="6291440" y="502159"/>
                </a:cubicBezTo>
                <a:cubicBezTo>
                  <a:pt x="6291440" y="502159"/>
                  <a:pt x="6291440" y="502159"/>
                  <a:pt x="6186189" y="407750"/>
                </a:cubicBezTo>
                <a:cubicBezTo>
                  <a:pt x="6186189" y="407750"/>
                  <a:pt x="6186189" y="407750"/>
                  <a:pt x="6080940" y="311525"/>
                </a:cubicBezTo>
                <a:cubicBezTo>
                  <a:pt x="6080940" y="311525"/>
                  <a:pt x="6080940" y="311525"/>
                  <a:pt x="6068236" y="304263"/>
                </a:cubicBezTo>
                <a:cubicBezTo>
                  <a:pt x="6068236" y="304263"/>
                  <a:pt x="6068236" y="304263"/>
                  <a:pt x="5883141" y="253428"/>
                </a:cubicBezTo>
                <a:cubicBezTo>
                  <a:pt x="5879512" y="253428"/>
                  <a:pt x="5874068" y="251612"/>
                  <a:pt x="5870439" y="253428"/>
                </a:cubicBezTo>
                <a:cubicBezTo>
                  <a:pt x="5870439" y="253428"/>
                  <a:pt x="5870439" y="253428"/>
                  <a:pt x="5866809" y="253428"/>
                </a:cubicBezTo>
                <a:cubicBezTo>
                  <a:pt x="5866809" y="253428"/>
                  <a:pt x="5866809" y="253428"/>
                  <a:pt x="5772447" y="280661"/>
                </a:cubicBezTo>
                <a:cubicBezTo>
                  <a:pt x="5772447" y="280661"/>
                  <a:pt x="5772447" y="280661"/>
                  <a:pt x="5683528" y="304263"/>
                </a:cubicBezTo>
                <a:cubicBezTo>
                  <a:pt x="5683528" y="304263"/>
                  <a:pt x="5683528" y="304263"/>
                  <a:pt x="5610941" y="293370"/>
                </a:cubicBezTo>
                <a:cubicBezTo>
                  <a:pt x="5610941" y="293370"/>
                  <a:pt x="5610941" y="293370"/>
                  <a:pt x="5531097" y="280661"/>
                </a:cubicBezTo>
                <a:cubicBezTo>
                  <a:pt x="5531097" y="280661"/>
                  <a:pt x="5531097" y="280661"/>
                  <a:pt x="5522023" y="280661"/>
                </a:cubicBezTo>
                <a:cubicBezTo>
                  <a:pt x="5522023" y="280661"/>
                  <a:pt x="5522023" y="280661"/>
                  <a:pt x="5440363" y="297001"/>
                </a:cubicBezTo>
                <a:cubicBezTo>
                  <a:pt x="5440363" y="297001"/>
                  <a:pt x="5440363" y="297001"/>
                  <a:pt x="5430609" y="298590"/>
                </a:cubicBezTo>
                <a:lnTo>
                  <a:pt x="5408429" y="302202"/>
                </a:lnTo>
                <a:lnTo>
                  <a:pt x="5407591" y="299038"/>
                </a:lnTo>
                <a:cubicBezTo>
                  <a:pt x="5400325" y="271572"/>
                  <a:pt x="5385789" y="216641"/>
                  <a:pt x="5356720" y="106779"/>
                </a:cubicBezTo>
                <a:cubicBezTo>
                  <a:pt x="5356720" y="106779"/>
                  <a:pt x="5356720" y="106779"/>
                  <a:pt x="5379846" y="260060"/>
                </a:cubicBezTo>
                <a:lnTo>
                  <a:pt x="5386737" y="305735"/>
                </a:lnTo>
                <a:lnTo>
                  <a:pt x="5362333" y="309710"/>
                </a:lnTo>
                <a:cubicBezTo>
                  <a:pt x="5362333" y="309710"/>
                  <a:pt x="5362333" y="309710"/>
                  <a:pt x="5293376" y="293370"/>
                </a:cubicBezTo>
                <a:cubicBezTo>
                  <a:pt x="5293376" y="293370"/>
                  <a:pt x="5293376" y="293370"/>
                  <a:pt x="5217159" y="275214"/>
                </a:cubicBezTo>
                <a:cubicBezTo>
                  <a:pt x="5217159" y="275214"/>
                  <a:pt x="5217159" y="275214"/>
                  <a:pt x="5204456" y="275214"/>
                </a:cubicBezTo>
                <a:cubicBezTo>
                  <a:pt x="5204456" y="275214"/>
                  <a:pt x="5204456" y="275214"/>
                  <a:pt x="5108280" y="298816"/>
                </a:cubicBezTo>
                <a:cubicBezTo>
                  <a:pt x="5108280" y="298816"/>
                  <a:pt x="5108280" y="298816"/>
                  <a:pt x="5019361" y="318787"/>
                </a:cubicBezTo>
                <a:cubicBezTo>
                  <a:pt x="5019361" y="318787"/>
                  <a:pt x="5019361" y="318787"/>
                  <a:pt x="4961292" y="300632"/>
                </a:cubicBezTo>
                <a:cubicBezTo>
                  <a:pt x="4961292" y="300632"/>
                  <a:pt x="4961292" y="300632"/>
                  <a:pt x="4897779" y="280661"/>
                </a:cubicBezTo>
                <a:cubicBezTo>
                  <a:pt x="4897779" y="280661"/>
                  <a:pt x="4897779" y="280661"/>
                  <a:pt x="4892335" y="280661"/>
                </a:cubicBezTo>
                <a:cubicBezTo>
                  <a:pt x="4888705" y="278845"/>
                  <a:pt x="4885076" y="280661"/>
                  <a:pt x="4881446" y="282476"/>
                </a:cubicBezTo>
                <a:cubicBezTo>
                  <a:pt x="4881446" y="282476"/>
                  <a:pt x="4881446" y="282476"/>
                  <a:pt x="4876003" y="284292"/>
                </a:cubicBezTo>
                <a:cubicBezTo>
                  <a:pt x="4876003" y="284292"/>
                  <a:pt x="4876003" y="284292"/>
                  <a:pt x="4828822" y="318787"/>
                </a:cubicBezTo>
                <a:cubicBezTo>
                  <a:pt x="4828822" y="318787"/>
                  <a:pt x="4828822" y="318787"/>
                  <a:pt x="4796157" y="344206"/>
                </a:cubicBezTo>
                <a:cubicBezTo>
                  <a:pt x="4796157" y="344206"/>
                  <a:pt x="4796157" y="344206"/>
                  <a:pt x="4755582" y="319695"/>
                </a:cubicBezTo>
                <a:lnTo>
                  <a:pt x="4734337" y="306862"/>
                </a:lnTo>
                <a:lnTo>
                  <a:pt x="4728924" y="301022"/>
                </a:lnTo>
                <a:cubicBezTo>
                  <a:pt x="4728924" y="301022"/>
                  <a:pt x="4728924" y="301022"/>
                  <a:pt x="4518414" y="155663"/>
                </a:cubicBezTo>
                <a:cubicBezTo>
                  <a:pt x="4518414" y="155663"/>
                  <a:pt x="4518414" y="155663"/>
                  <a:pt x="4431306" y="28474"/>
                </a:cubicBezTo>
                <a:cubicBezTo>
                  <a:pt x="4431306" y="28474"/>
                  <a:pt x="4431306" y="28474"/>
                  <a:pt x="4496638" y="170199"/>
                </a:cubicBezTo>
                <a:cubicBezTo>
                  <a:pt x="4496638" y="170199"/>
                  <a:pt x="4496638" y="170199"/>
                  <a:pt x="4500267" y="173833"/>
                </a:cubicBezTo>
                <a:cubicBezTo>
                  <a:pt x="4500267" y="173833"/>
                  <a:pt x="4500267" y="173833"/>
                  <a:pt x="4543140" y="207561"/>
                </a:cubicBezTo>
                <a:lnTo>
                  <a:pt x="4563685" y="223724"/>
                </a:lnTo>
                <a:lnTo>
                  <a:pt x="4561386" y="225513"/>
                </a:lnTo>
                <a:cubicBezTo>
                  <a:pt x="4555260" y="230280"/>
                  <a:pt x="4543012" y="239811"/>
                  <a:pt x="4518514" y="258874"/>
                </a:cubicBezTo>
                <a:cubicBezTo>
                  <a:pt x="4518514" y="258874"/>
                  <a:pt x="4518514" y="258874"/>
                  <a:pt x="4474962" y="291554"/>
                </a:cubicBezTo>
                <a:cubicBezTo>
                  <a:pt x="4474962" y="291554"/>
                  <a:pt x="4474962" y="291554"/>
                  <a:pt x="4407820" y="293370"/>
                </a:cubicBezTo>
                <a:cubicBezTo>
                  <a:pt x="4407820" y="293370"/>
                  <a:pt x="4407820" y="293370"/>
                  <a:pt x="4337048" y="295185"/>
                </a:cubicBezTo>
                <a:cubicBezTo>
                  <a:pt x="4337048" y="295185"/>
                  <a:pt x="4337048" y="295185"/>
                  <a:pt x="4215465" y="273399"/>
                </a:cubicBezTo>
                <a:cubicBezTo>
                  <a:pt x="4215465" y="273399"/>
                  <a:pt x="4215465" y="273399"/>
                  <a:pt x="4092068" y="253428"/>
                </a:cubicBezTo>
                <a:cubicBezTo>
                  <a:pt x="4092068" y="253428"/>
                  <a:pt x="4092068" y="253428"/>
                  <a:pt x="4090253" y="251612"/>
                </a:cubicBezTo>
                <a:cubicBezTo>
                  <a:pt x="4088438" y="251612"/>
                  <a:pt x="4084809" y="251612"/>
                  <a:pt x="4082994" y="253428"/>
                </a:cubicBezTo>
                <a:cubicBezTo>
                  <a:pt x="4082994" y="253428"/>
                  <a:pt x="4082994" y="253428"/>
                  <a:pt x="4080244" y="254846"/>
                </a:cubicBezTo>
                <a:lnTo>
                  <a:pt x="4070960" y="259634"/>
                </a:lnTo>
                <a:lnTo>
                  <a:pt x="4029390" y="240381"/>
                </a:lnTo>
                <a:cubicBezTo>
                  <a:pt x="4029390" y="240381"/>
                  <a:pt x="4029390" y="240381"/>
                  <a:pt x="3875256" y="160516"/>
                </a:cubicBezTo>
                <a:cubicBezTo>
                  <a:pt x="3875256" y="160516"/>
                  <a:pt x="3875256" y="160516"/>
                  <a:pt x="3822669" y="51608"/>
                </a:cubicBezTo>
                <a:cubicBezTo>
                  <a:pt x="3822669" y="51608"/>
                  <a:pt x="3822669" y="51608"/>
                  <a:pt x="3862562" y="167776"/>
                </a:cubicBezTo>
                <a:cubicBezTo>
                  <a:pt x="3862562" y="169591"/>
                  <a:pt x="3864376" y="171406"/>
                  <a:pt x="3864376" y="171406"/>
                </a:cubicBezTo>
                <a:cubicBezTo>
                  <a:pt x="3864376" y="171406"/>
                  <a:pt x="3864376" y="171406"/>
                  <a:pt x="4018509" y="260348"/>
                </a:cubicBezTo>
                <a:cubicBezTo>
                  <a:pt x="4018509" y="260348"/>
                  <a:pt x="4018509" y="260348"/>
                  <a:pt x="4033696" y="267835"/>
                </a:cubicBezTo>
                <a:lnTo>
                  <a:pt x="4044617" y="273220"/>
                </a:lnTo>
                <a:lnTo>
                  <a:pt x="4008735" y="291725"/>
                </a:lnTo>
                <a:cubicBezTo>
                  <a:pt x="3983981" y="304490"/>
                  <a:pt x="3950978" y="321512"/>
                  <a:pt x="3906972" y="344206"/>
                </a:cubicBezTo>
                <a:cubicBezTo>
                  <a:pt x="3906972" y="344206"/>
                  <a:pt x="3906972" y="344206"/>
                  <a:pt x="3905157" y="344206"/>
                </a:cubicBezTo>
                <a:cubicBezTo>
                  <a:pt x="3905157" y="344206"/>
                  <a:pt x="3905157" y="344206"/>
                  <a:pt x="3891548" y="353056"/>
                </a:cubicBezTo>
                <a:lnTo>
                  <a:pt x="3873992" y="364473"/>
                </a:lnTo>
                <a:lnTo>
                  <a:pt x="3872768" y="364443"/>
                </a:lnTo>
                <a:cubicBezTo>
                  <a:pt x="3854171" y="363989"/>
                  <a:pt x="3816975" y="363082"/>
                  <a:pt x="3742586" y="361267"/>
                </a:cubicBezTo>
                <a:cubicBezTo>
                  <a:pt x="3742586" y="361267"/>
                  <a:pt x="3742586" y="361267"/>
                  <a:pt x="3803057" y="370454"/>
                </a:cubicBezTo>
                <a:lnTo>
                  <a:pt x="3853104" y="378056"/>
                </a:lnTo>
                <a:lnTo>
                  <a:pt x="3796278" y="415012"/>
                </a:lnTo>
                <a:cubicBezTo>
                  <a:pt x="3796278" y="415012"/>
                  <a:pt x="3796278" y="415012"/>
                  <a:pt x="3692841" y="480373"/>
                </a:cubicBezTo>
                <a:cubicBezTo>
                  <a:pt x="3692841" y="480373"/>
                  <a:pt x="3692841" y="480373"/>
                  <a:pt x="3603924" y="458586"/>
                </a:cubicBezTo>
                <a:cubicBezTo>
                  <a:pt x="3603924" y="458586"/>
                  <a:pt x="3603924" y="458586"/>
                  <a:pt x="3509561" y="434984"/>
                </a:cubicBezTo>
                <a:cubicBezTo>
                  <a:pt x="3509561" y="434984"/>
                  <a:pt x="3509561" y="434984"/>
                  <a:pt x="3505931" y="434984"/>
                </a:cubicBezTo>
                <a:cubicBezTo>
                  <a:pt x="3505931" y="434984"/>
                  <a:pt x="3505931" y="434984"/>
                  <a:pt x="3086744" y="418643"/>
                </a:cubicBezTo>
                <a:cubicBezTo>
                  <a:pt x="3086744" y="418643"/>
                  <a:pt x="3086744" y="418643"/>
                  <a:pt x="2950645" y="391410"/>
                </a:cubicBezTo>
                <a:cubicBezTo>
                  <a:pt x="2950645" y="391410"/>
                  <a:pt x="2950645" y="391410"/>
                  <a:pt x="3083115" y="431353"/>
                </a:cubicBezTo>
                <a:cubicBezTo>
                  <a:pt x="3083115" y="431353"/>
                  <a:pt x="3083115" y="431353"/>
                  <a:pt x="3084930" y="431353"/>
                </a:cubicBezTo>
                <a:cubicBezTo>
                  <a:pt x="3084930" y="431353"/>
                  <a:pt x="3084930" y="431353"/>
                  <a:pt x="3159331" y="434984"/>
                </a:cubicBezTo>
                <a:cubicBezTo>
                  <a:pt x="3159331" y="434984"/>
                  <a:pt x="3159331" y="434984"/>
                  <a:pt x="3235546" y="440431"/>
                </a:cubicBezTo>
                <a:cubicBezTo>
                  <a:pt x="3235546" y="440431"/>
                  <a:pt x="3235546" y="440431"/>
                  <a:pt x="3369832" y="449508"/>
                </a:cubicBezTo>
                <a:cubicBezTo>
                  <a:pt x="3369832" y="449508"/>
                  <a:pt x="3369832" y="449508"/>
                  <a:pt x="3504117" y="458586"/>
                </a:cubicBezTo>
                <a:cubicBezTo>
                  <a:pt x="3504117" y="458586"/>
                  <a:pt x="3504117" y="458586"/>
                  <a:pt x="3596665" y="484004"/>
                </a:cubicBezTo>
                <a:cubicBezTo>
                  <a:pt x="3596665" y="484004"/>
                  <a:pt x="3596665" y="484004"/>
                  <a:pt x="3691027" y="507607"/>
                </a:cubicBezTo>
                <a:cubicBezTo>
                  <a:pt x="3691027" y="507607"/>
                  <a:pt x="3691027" y="507607"/>
                  <a:pt x="3694656" y="509421"/>
                </a:cubicBezTo>
                <a:cubicBezTo>
                  <a:pt x="3696471" y="509421"/>
                  <a:pt x="3698286" y="509421"/>
                  <a:pt x="3700101" y="507606"/>
                </a:cubicBezTo>
                <a:cubicBezTo>
                  <a:pt x="3700101" y="507606"/>
                  <a:pt x="3700101" y="507606"/>
                  <a:pt x="3701915" y="505790"/>
                </a:cubicBezTo>
                <a:cubicBezTo>
                  <a:pt x="3701915" y="505790"/>
                  <a:pt x="3701915" y="505790"/>
                  <a:pt x="3812610" y="438615"/>
                </a:cubicBezTo>
                <a:cubicBezTo>
                  <a:pt x="3812610" y="438615"/>
                  <a:pt x="3812610" y="438615"/>
                  <a:pt x="3859309" y="410275"/>
                </a:cubicBezTo>
                <a:lnTo>
                  <a:pt x="3894052" y="389191"/>
                </a:lnTo>
                <a:lnTo>
                  <a:pt x="3931510" y="417521"/>
                </a:lnTo>
                <a:cubicBezTo>
                  <a:pt x="3946252" y="429770"/>
                  <a:pt x="3961221" y="442019"/>
                  <a:pt x="3978458" y="452000"/>
                </a:cubicBezTo>
                <a:cubicBezTo>
                  <a:pt x="3978458" y="452000"/>
                  <a:pt x="3978458" y="452000"/>
                  <a:pt x="3983901" y="453814"/>
                </a:cubicBezTo>
                <a:cubicBezTo>
                  <a:pt x="3983901" y="453814"/>
                  <a:pt x="3983901" y="453814"/>
                  <a:pt x="4072806" y="468331"/>
                </a:cubicBezTo>
                <a:cubicBezTo>
                  <a:pt x="4072806" y="468331"/>
                  <a:pt x="4072806" y="468331"/>
                  <a:pt x="4159897" y="482848"/>
                </a:cubicBezTo>
                <a:cubicBezTo>
                  <a:pt x="4159897" y="482848"/>
                  <a:pt x="4159897" y="482848"/>
                  <a:pt x="4221588" y="526401"/>
                </a:cubicBezTo>
                <a:cubicBezTo>
                  <a:pt x="4221588" y="526401"/>
                  <a:pt x="4221588" y="526401"/>
                  <a:pt x="4286906" y="571767"/>
                </a:cubicBezTo>
                <a:cubicBezTo>
                  <a:pt x="4286906" y="571767"/>
                  <a:pt x="4286906" y="571767"/>
                  <a:pt x="4288720" y="571767"/>
                </a:cubicBezTo>
                <a:cubicBezTo>
                  <a:pt x="4290535" y="573582"/>
                  <a:pt x="4292349" y="573582"/>
                  <a:pt x="4294164" y="573582"/>
                </a:cubicBezTo>
                <a:cubicBezTo>
                  <a:pt x="4294164" y="573582"/>
                  <a:pt x="4294164" y="573582"/>
                  <a:pt x="4295977" y="573582"/>
                </a:cubicBezTo>
                <a:cubicBezTo>
                  <a:pt x="4295977" y="573582"/>
                  <a:pt x="4295977" y="573582"/>
                  <a:pt x="4361297" y="577210"/>
                </a:cubicBezTo>
                <a:cubicBezTo>
                  <a:pt x="4361297" y="577210"/>
                  <a:pt x="4361297" y="577210"/>
                  <a:pt x="4419357" y="579025"/>
                </a:cubicBezTo>
                <a:cubicBezTo>
                  <a:pt x="4419357" y="579025"/>
                  <a:pt x="4419357" y="579025"/>
                  <a:pt x="4526407" y="629835"/>
                </a:cubicBezTo>
                <a:cubicBezTo>
                  <a:pt x="4526407" y="629835"/>
                  <a:pt x="4526407" y="629835"/>
                  <a:pt x="4635271" y="682460"/>
                </a:cubicBezTo>
                <a:lnTo>
                  <a:pt x="4635948" y="682461"/>
                </a:lnTo>
                <a:lnTo>
                  <a:pt x="4644112" y="690760"/>
                </a:lnTo>
                <a:cubicBezTo>
                  <a:pt x="4658618" y="705507"/>
                  <a:pt x="4687632" y="735004"/>
                  <a:pt x="4745659" y="793995"/>
                </a:cubicBezTo>
                <a:cubicBezTo>
                  <a:pt x="4745659" y="793995"/>
                  <a:pt x="4745659" y="793995"/>
                  <a:pt x="4749285" y="797625"/>
                </a:cubicBezTo>
                <a:cubicBezTo>
                  <a:pt x="4749285" y="797625"/>
                  <a:pt x="4749285" y="797625"/>
                  <a:pt x="4858086" y="861155"/>
                </a:cubicBezTo>
                <a:cubicBezTo>
                  <a:pt x="4858086" y="861155"/>
                  <a:pt x="4858086" y="861155"/>
                  <a:pt x="4966886" y="924684"/>
                </a:cubicBezTo>
                <a:cubicBezTo>
                  <a:pt x="4966886" y="924684"/>
                  <a:pt x="4966886" y="924684"/>
                  <a:pt x="5041233" y="973692"/>
                </a:cubicBezTo>
                <a:cubicBezTo>
                  <a:pt x="5041233" y="973692"/>
                  <a:pt x="5041233" y="973692"/>
                  <a:pt x="5113766" y="1019070"/>
                </a:cubicBezTo>
                <a:cubicBezTo>
                  <a:pt x="5113766" y="1019070"/>
                  <a:pt x="5113766" y="1019070"/>
                  <a:pt x="5152781" y="1061952"/>
                </a:cubicBezTo>
                <a:lnTo>
                  <a:pt x="5156856" y="1066431"/>
                </a:lnTo>
                <a:lnTo>
                  <a:pt x="5116881" y="1102574"/>
                </a:lnTo>
                <a:cubicBezTo>
                  <a:pt x="5096249" y="1121230"/>
                  <a:pt x="5070853" y="1144191"/>
                  <a:pt x="5039597" y="1172451"/>
                </a:cubicBezTo>
                <a:cubicBezTo>
                  <a:pt x="5037786" y="1174267"/>
                  <a:pt x="5035973" y="1177900"/>
                  <a:pt x="5034161" y="1179714"/>
                </a:cubicBezTo>
                <a:cubicBezTo>
                  <a:pt x="5034161" y="1179714"/>
                  <a:pt x="5034161" y="1179714"/>
                  <a:pt x="5032350" y="1183347"/>
                </a:cubicBezTo>
                <a:cubicBezTo>
                  <a:pt x="5032350" y="1183347"/>
                  <a:pt x="5032350" y="1183347"/>
                  <a:pt x="5030538" y="1189703"/>
                </a:cubicBezTo>
                <a:lnTo>
                  <a:pt x="5029286" y="1194093"/>
                </a:lnTo>
                <a:lnTo>
                  <a:pt x="5025973" y="1194597"/>
                </a:lnTo>
                <a:cubicBezTo>
                  <a:pt x="5007739" y="1197375"/>
                  <a:pt x="4986897" y="1200550"/>
                  <a:pt x="4963080" y="1204179"/>
                </a:cubicBezTo>
                <a:cubicBezTo>
                  <a:pt x="4963080" y="1204179"/>
                  <a:pt x="4963080" y="1204179"/>
                  <a:pt x="4905010" y="1202365"/>
                </a:cubicBezTo>
                <a:cubicBezTo>
                  <a:pt x="4905010" y="1202365"/>
                  <a:pt x="4905010" y="1202365"/>
                  <a:pt x="4846940" y="1198736"/>
                </a:cubicBezTo>
                <a:cubicBezTo>
                  <a:pt x="4846940" y="1198736"/>
                  <a:pt x="4846940" y="1198736"/>
                  <a:pt x="4837866" y="1198736"/>
                </a:cubicBezTo>
                <a:cubicBezTo>
                  <a:pt x="4837866" y="1198736"/>
                  <a:pt x="4837866" y="1198736"/>
                  <a:pt x="4710838" y="1229578"/>
                </a:cubicBezTo>
                <a:cubicBezTo>
                  <a:pt x="4710838" y="1229578"/>
                  <a:pt x="4710838" y="1229578"/>
                  <a:pt x="4585625" y="1260421"/>
                </a:cubicBezTo>
                <a:cubicBezTo>
                  <a:pt x="4585625" y="1260421"/>
                  <a:pt x="4585625" y="1260421"/>
                  <a:pt x="4480373" y="1267679"/>
                </a:cubicBezTo>
                <a:cubicBezTo>
                  <a:pt x="4480373" y="1267679"/>
                  <a:pt x="4480373" y="1267679"/>
                  <a:pt x="4373306" y="1273121"/>
                </a:cubicBezTo>
                <a:cubicBezTo>
                  <a:pt x="4373306" y="1273121"/>
                  <a:pt x="4373306" y="1273121"/>
                  <a:pt x="4126508" y="1291264"/>
                </a:cubicBezTo>
                <a:cubicBezTo>
                  <a:pt x="4126508" y="1291264"/>
                  <a:pt x="4126508" y="1291264"/>
                  <a:pt x="3963186" y="1323921"/>
                </a:cubicBezTo>
                <a:cubicBezTo>
                  <a:pt x="3963186" y="1323921"/>
                  <a:pt x="3963186" y="1323921"/>
                  <a:pt x="3598434" y="1354763"/>
                </a:cubicBezTo>
                <a:lnTo>
                  <a:pt x="3598434" y="1355596"/>
                </a:lnTo>
                <a:lnTo>
                  <a:pt x="3546129" y="1336008"/>
                </a:lnTo>
                <a:cubicBezTo>
                  <a:pt x="3413237" y="1286243"/>
                  <a:pt x="3257344" y="1227864"/>
                  <a:pt x="3074470" y="1159380"/>
                </a:cubicBezTo>
                <a:lnTo>
                  <a:pt x="2952922" y="1113863"/>
                </a:lnTo>
                <a:lnTo>
                  <a:pt x="2946594" y="1106049"/>
                </a:lnTo>
                <a:cubicBezTo>
                  <a:pt x="2925051" y="1079451"/>
                  <a:pt x="2890582" y="1036894"/>
                  <a:pt x="2835432" y="968802"/>
                </a:cubicBezTo>
                <a:cubicBezTo>
                  <a:pt x="2835432" y="968802"/>
                  <a:pt x="2835432" y="968802"/>
                  <a:pt x="2833617" y="965171"/>
                </a:cubicBezTo>
                <a:cubicBezTo>
                  <a:pt x="2833617" y="965171"/>
                  <a:pt x="2833617" y="965171"/>
                  <a:pt x="2753729" y="894355"/>
                </a:cubicBezTo>
                <a:cubicBezTo>
                  <a:pt x="2753729" y="894355"/>
                  <a:pt x="2753729" y="894355"/>
                  <a:pt x="2673842" y="823540"/>
                </a:cubicBezTo>
                <a:cubicBezTo>
                  <a:pt x="2673842" y="823540"/>
                  <a:pt x="2673842" y="823540"/>
                  <a:pt x="2604848" y="754540"/>
                </a:cubicBezTo>
                <a:cubicBezTo>
                  <a:pt x="2604848" y="754540"/>
                  <a:pt x="2604848" y="754540"/>
                  <a:pt x="2603769" y="753491"/>
                </a:cubicBezTo>
                <a:lnTo>
                  <a:pt x="2598300" y="748166"/>
                </a:lnTo>
                <a:lnTo>
                  <a:pt x="2604549" y="741778"/>
                </a:lnTo>
                <a:cubicBezTo>
                  <a:pt x="2604549" y="741778"/>
                  <a:pt x="2604549" y="741778"/>
                  <a:pt x="2637346" y="619769"/>
                </a:cubicBezTo>
                <a:lnTo>
                  <a:pt x="2630438" y="583768"/>
                </a:lnTo>
                <a:lnTo>
                  <a:pt x="2664096" y="596177"/>
                </a:lnTo>
                <a:cubicBezTo>
                  <a:pt x="2664096" y="596177"/>
                  <a:pt x="2664096" y="596177"/>
                  <a:pt x="2665903" y="596178"/>
                </a:cubicBezTo>
                <a:lnTo>
                  <a:pt x="2628011" y="571119"/>
                </a:lnTo>
                <a:lnTo>
                  <a:pt x="2627780" y="569918"/>
                </a:lnTo>
                <a:cubicBezTo>
                  <a:pt x="2621403" y="551479"/>
                  <a:pt x="2613660" y="533269"/>
                  <a:pt x="2610015" y="521432"/>
                </a:cubicBezTo>
                <a:cubicBezTo>
                  <a:pt x="2610015" y="521432"/>
                  <a:pt x="2610015" y="521432"/>
                  <a:pt x="2610244" y="533042"/>
                </a:cubicBezTo>
                <a:lnTo>
                  <a:pt x="2610778" y="560271"/>
                </a:lnTo>
                <a:lnTo>
                  <a:pt x="2561071" y="534118"/>
                </a:lnTo>
                <a:cubicBezTo>
                  <a:pt x="2541190" y="526816"/>
                  <a:pt x="2517693" y="534118"/>
                  <a:pt x="2496003" y="534118"/>
                </a:cubicBezTo>
                <a:cubicBezTo>
                  <a:pt x="2496003" y="534118"/>
                  <a:pt x="2496003" y="534118"/>
                  <a:pt x="2476121" y="534118"/>
                </a:cubicBezTo>
                <a:cubicBezTo>
                  <a:pt x="2476121" y="534118"/>
                  <a:pt x="2476121" y="534118"/>
                  <a:pt x="2465277" y="534118"/>
                </a:cubicBezTo>
                <a:cubicBezTo>
                  <a:pt x="2459854" y="526816"/>
                  <a:pt x="2452625" y="524991"/>
                  <a:pt x="2445395" y="528641"/>
                </a:cubicBezTo>
                <a:lnTo>
                  <a:pt x="2444904" y="529386"/>
                </a:lnTo>
                <a:lnTo>
                  <a:pt x="2443678" y="527249"/>
                </a:lnTo>
                <a:cubicBezTo>
                  <a:pt x="2438291" y="517865"/>
                  <a:pt x="2432134" y="507141"/>
                  <a:pt x="2425099" y="494885"/>
                </a:cubicBezTo>
                <a:cubicBezTo>
                  <a:pt x="2425099" y="494885"/>
                  <a:pt x="2425099" y="494885"/>
                  <a:pt x="2421468" y="491253"/>
                </a:cubicBezTo>
                <a:cubicBezTo>
                  <a:pt x="2421468" y="491253"/>
                  <a:pt x="2421468" y="491253"/>
                  <a:pt x="2341581" y="405912"/>
                </a:cubicBezTo>
                <a:cubicBezTo>
                  <a:pt x="2341581" y="405912"/>
                  <a:pt x="2341581" y="405912"/>
                  <a:pt x="2331141" y="395244"/>
                </a:cubicBezTo>
                <a:lnTo>
                  <a:pt x="2310163" y="373808"/>
                </a:lnTo>
                <a:lnTo>
                  <a:pt x="2310660" y="373645"/>
                </a:lnTo>
                <a:cubicBezTo>
                  <a:pt x="2316096" y="368228"/>
                  <a:pt x="2317909" y="359202"/>
                  <a:pt x="2312472" y="353785"/>
                </a:cubicBezTo>
                <a:cubicBezTo>
                  <a:pt x="2312472" y="353785"/>
                  <a:pt x="2310660" y="350174"/>
                  <a:pt x="2310660" y="350174"/>
                </a:cubicBezTo>
                <a:cubicBezTo>
                  <a:pt x="2308848" y="337537"/>
                  <a:pt x="2305223" y="321287"/>
                  <a:pt x="2307035" y="310455"/>
                </a:cubicBezTo>
                <a:cubicBezTo>
                  <a:pt x="2307035" y="310455"/>
                  <a:pt x="2307035" y="310455"/>
                  <a:pt x="2305223" y="306844"/>
                </a:cubicBezTo>
                <a:cubicBezTo>
                  <a:pt x="2305223" y="306844"/>
                  <a:pt x="2305223" y="306844"/>
                  <a:pt x="2330594" y="250875"/>
                </a:cubicBezTo>
                <a:cubicBezTo>
                  <a:pt x="2330594" y="250875"/>
                  <a:pt x="2330594" y="250875"/>
                  <a:pt x="2354153" y="196712"/>
                </a:cubicBezTo>
                <a:cubicBezTo>
                  <a:pt x="2354153" y="196712"/>
                  <a:pt x="2354153" y="196712"/>
                  <a:pt x="2383147" y="185880"/>
                </a:cubicBezTo>
                <a:cubicBezTo>
                  <a:pt x="2383147" y="185880"/>
                  <a:pt x="2383147" y="185880"/>
                  <a:pt x="2415767" y="173242"/>
                </a:cubicBezTo>
                <a:cubicBezTo>
                  <a:pt x="2415767" y="173242"/>
                  <a:pt x="2415767" y="173242"/>
                  <a:pt x="2497316" y="144356"/>
                </a:cubicBezTo>
                <a:cubicBezTo>
                  <a:pt x="2497316" y="144356"/>
                  <a:pt x="2497316" y="144356"/>
                  <a:pt x="2569804" y="147966"/>
                </a:cubicBezTo>
                <a:cubicBezTo>
                  <a:pt x="2555307" y="144354"/>
                  <a:pt x="2508190" y="129911"/>
                  <a:pt x="2493691" y="131717"/>
                </a:cubicBezTo>
                <a:cubicBezTo>
                  <a:pt x="2493691" y="131717"/>
                  <a:pt x="2493691" y="131717"/>
                  <a:pt x="2375899" y="166021"/>
                </a:cubicBezTo>
                <a:cubicBezTo>
                  <a:pt x="2374087" y="166021"/>
                  <a:pt x="2339655" y="171437"/>
                  <a:pt x="2334219" y="184075"/>
                </a:cubicBezTo>
                <a:cubicBezTo>
                  <a:pt x="2334219" y="184075"/>
                  <a:pt x="2334219" y="184075"/>
                  <a:pt x="2333341" y="185824"/>
                </a:cubicBezTo>
                <a:lnTo>
                  <a:pt x="2331634" y="189226"/>
                </a:lnTo>
                <a:lnTo>
                  <a:pt x="2320226" y="152562"/>
                </a:lnTo>
                <a:cubicBezTo>
                  <a:pt x="2320226" y="150729"/>
                  <a:pt x="2320226" y="148894"/>
                  <a:pt x="2318411" y="147061"/>
                </a:cubicBezTo>
                <a:cubicBezTo>
                  <a:pt x="2318411" y="147061"/>
                  <a:pt x="2318411" y="147061"/>
                  <a:pt x="2253063" y="119557"/>
                </a:cubicBezTo>
                <a:cubicBezTo>
                  <a:pt x="2253063" y="119557"/>
                  <a:pt x="2253063" y="119557"/>
                  <a:pt x="2160485" y="108555"/>
                </a:cubicBezTo>
                <a:cubicBezTo>
                  <a:pt x="2160485" y="108555"/>
                  <a:pt x="2160485" y="108555"/>
                  <a:pt x="2249432" y="132392"/>
                </a:cubicBezTo>
                <a:cubicBezTo>
                  <a:pt x="2249432" y="132392"/>
                  <a:pt x="2249432" y="132392"/>
                  <a:pt x="2305704" y="159895"/>
                </a:cubicBezTo>
                <a:cubicBezTo>
                  <a:pt x="2305704" y="159895"/>
                  <a:pt x="2305704" y="159895"/>
                  <a:pt x="2312965" y="189233"/>
                </a:cubicBezTo>
                <a:cubicBezTo>
                  <a:pt x="2312965" y="189233"/>
                  <a:pt x="2312965" y="189233"/>
                  <a:pt x="2316795" y="203156"/>
                </a:cubicBezTo>
                <a:lnTo>
                  <a:pt x="2319572" y="213258"/>
                </a:lnTo>
                <a:lnTo>
                  <a:pt x="2310518" y="231297"/>
                </a:lnTo>
                <a:cubicBezTo>
                  <a:pt x="2302618" y="247039"/>
                  <a:pt x="2292085" y="268027"/>
                  <a:pt x="2278040" y="296012"/>
                </a:cubicBezTo>
                <a:cubicBezTo>
                  <a:pt x="2272603" y="306844"/>
                  <a:pt x="2276228" y="317676"/>
                  <a:pt x="2276228" y="330315"/>
                </a:cubicBezTo>
                <a:lnTo>
                  <a:pt x="2279380" y="342355"/>
                </a:lnTo>
                <a:lnTo>
                  <a:pt x="2258061" y="320570"/>
                </a:lnTo>
                <a:cubicBezTo>
                  <a:pt x="2258061" y="320570"/>
                  <a:pt x="2258061" y="320570"/>
                  <a:pt x="2091023" y="193466"/>
                </a:cubicBezTo>
                <a:cubicBezTo>
                  <a:pt x="2042000" y="164413"/>
                  <a:pt x="1978453" y="169860"/>
                  <a:pt x="1922168" y="160781"/>
                </a:cubicBezTo>
                <a:cubicBezTo>
                  <a:pt x="1867700" y="149887"/>
                  <a:pt x="1813231" y="129913"/>
                  <a:pt x="1756946" y="129913"/>
                </a:cubicBezTo>
                <a:cubicBezTo>
                  <a:pt x="1756946" y="129913"/>
                  <a:pt x="1756946" y="129913"/>
                  <a:pt x="1510020" y="151703"/>
                </a:cubicBezTo>
                <a:cubicBezTo>
                  <a:pt x="1510020" y="151703"/>
                  <a:pt x="1510020" y="151703"/>
                  <a:pt x="1375663" y="177123"/>
                </a:cubicBezTo>
                <a:cubicBezTo>
                  <a:pt x="1375663" y="177123"/>
                  <a:pt x="1375663" y="177123"/>
                  <a:pt x="1511835" y="166229"/>
                </a:cubicBezTo>
                <a:cubicBezTo>
                  <a:pt x="1511835" y="166229"/>
                  <a:pt x="1511835" y="166229"/>
                  <a:pt x="1756946" y="157150"/>
                </a:cubicBezTo>
                <a:cubicBezTo>
                  <a:pt x="1756946" y="157150"/>
                  <a:pt x="1756946" y="157150"/>
                  <a:pt x="1914906" y="191650"/>
                </a:cubicBezTo>
                <a:cubicBezTo>
                  <a:pt x="1914906" y="191650"/>
                  <a:pt x="1914906" y="191650"/>
                  <a:pt x="2071050" y="222517"/>
                </a:cubicBezTo>
                <a:cubicBezTo>
                  <a:pt x="2071050" y="222517"/>
                  <a:pt x="2071050" y="222517"/>
                  <a:pt x="2149123" y="286070"/>
                </a:cubicBezTo>
                <a:cubicBezTo>
                  <a:pt x="2149123" y="286070"/>
                  <a:pt x="2149123" y="286070"/>
                  <a:pt x="2229011" y="351439"/>
                </a:cubicBezTo>
                <a:cubicBezTo>
                  <a:pt x="2229011" y="351439"/>
                  <a:pt x="2229011" y="351439"/>
                  <a:pt x="2307083" y="434963"/>
                </a:cubicBezTo>
                <a:cubicBezTo>
                  <a:pt x="2307083" y="434963"/>
                  <a:pt x="2307083" y="434963"/>
                  <a:pt x="2383339" y="518489"/>
                </a:cubicBezTo>
                <a:cubicBezTo>
                  <a:pt x="2383339" y="518489"/>
                  <a:pt x="2383339" y="518489"/>
                  <a:pt x="2390148" y="530519"/>
                </a:cubicBezTo>
                <a:lnTo>
                  <a:pt x="2398158" y="544670"/>
                </a:lnTo>
                <a:lnTo>
                  <a:pt x="2374542" y="536618"/>
                </a:lnTo>
                <a:cubicBezTo>
                  <a:pt x="2360483" y="531825"/>
                  <a:pt x="2341738" y="525433"/>
                  <a:pt x="2316743" y="516911"/>
                </a:cubicBezTo>
                <a:lnTo>
                  <a:pt x="2297007" y="510181"/>
                </a:lnTo>
                <a:lnTo>
                  <a:pt x="2290348" y="503573"/>
                </a:lnTo>
                <a:cubicBezTo>
                  <a:pt x="2283971" y="497695"/>
                  <a:pt x="2277138" y="492271"/>
                  <a:pt x="2271672" y="490461"/>
                </a:cubicBezTo>
                <a:cubicBezTo>
                  <a:pt x="2271672" y="490461"/>
                  <a:pt x="2271672" y="490461"/>
                  <a:pt x="2269850" y="490461"/>
                </a:cubicBezTo>
                <a:cubicBezTo>
                  <a:pt x="2269850" y="490461"/>
                  <a:pt x="2269850" y="490461"/>
                  <a:pt x="2251630" y="488653"/>
                </a:cubicBezTo>
                <a:cubicBezTo>
                  <a:pt x="2251630" y="488653"/>
                  <a:pt x="2251630" y="488653"/>
                  <a:pt x="2233410" y="485037"/>
                </a:cubicBezTo>
                <a:cubicBezTo>
                  <a:pt x="2233410" y="485037"/>
                  <a:pt x="2233410" y="485037"/>
                  <a:pt x="2217011" y="475996"/>
                </a:cubicBezTo>
                <a:cubicBezTo>
                  <a:pt x="2217011" y="475996"/>
                  <a:pt x="2217011" y="475996"/>
                  <a:pt x="2198791" y="465145"/>
                </a:cubicBezTo>
                <a:cubicBezTo>
                  <a:pt x="2198791" y="465145"/>
                  <a:pt x="2198791" y="465145"/>
                  <a:pt x="2082182" y="423554"/>
                </a:cubicBezTo>
                <a:cubicBezTo>
                  <a:pt x="2082182" y="423554"/>
                  <a:pt x="2082182" y="423554"/>
                  <a:pt x="2191503" y="475996"/>
                </a:cubicBezTo>
                <a:cubicBezTo>
                  <a:pt x="2191503" y="475996"/>
                  <a:pt x="2191503" y="475996"/>
                  <a:pt x="2226122" y="499504"/>
                </a:cubicBezTo>
                <a:cubicBezTo>
                  <a:pt x="2226122" y="499504"/>
                  <a:pt x="2226122" y="499504"/>
                  <a:pt x="2227944" y="499504"/>
                </a:cubicBezTo>
                <a:cubicBezTo>
                  <a:pt x="2227944" y="499504"/>
                  <a:pt x="2227944" y="499504"/>
                  <a:pt x="2247985" y="503120"/>
                </a:cubicBezTo>
                <a:lnTo>
                  <a:pt x="2249565" y="503469"/>
                </a:lnTo>
                <a:lnTo>
                  <a:pt x="2247456" y="505574"/>
                </a:lnTo>
                <a:cubicBezTo>
                  <a:pt x="2243810" y="509216"/>
                  <a:pt x="2236516" y="516498"/>
                  <a:pt x="2221927" y="531065"/>
                </a:cubicBezTo>
                <a:lnTo>
                  <a:pt x="2185645" y="567294"/>
                </a:lnTo>
                <a:lnTo>
                  <a:pt x="2178094" y="567991"/>
                </a:lnTo>
                <a:cubicBezTo>
                  <a:pt x="2165653" y="569139"/>
                  <a:pt x="2140777" y="571435"/>
                  <a:pt x="2091021" y="576028"/>
                </a:cubicBezTo>
                <a:cubicBezTo>
                  <a:pt x="2091021" y="576028"/>
                  <a:pt x="2091021" y="576028"/>
                  <a:pt x="1986081" y="537449"/>
                </a:cubicBezTo>
                <a:cubicBezTo>
                  <a:pt x="2005984" y="550309"/>
                  <a:pt x="2067499" y="592563"/>
                  <a:pt x="2091021" y="594398"/>
                </a:cubicBezTo>
                <a:cubicBezTo>
                  <a:pt x="2091021" y="594398"/>
                  <a:pt x="2091021" y="594398"/>
                  <a:pt x="2157685" y="593167"/>
                </a:cubicBezTo>
                <a:lnTo>
                  <a:pt x="2173603" y="592873"/>
                </a:lnTo>
                <a:lnTo>
                  <a:pt x="2167385" y="614602"/>
                </a:lnTo>
                <a:cubicBezTo>
                  <a:pt x="2167385" y="614602"/>
                  <a:pt x="2167385" y="614602"/>
                  <a:pt x="2156467" y="649129"/>
                </a:cubicBezTo>
                <a:cubicBezTo>
                  <a:pt x="2156467" y="649129"/>
                  <a:pt x="2156467" y="649129"/>
                  <a:pt x="2083668" y="692744"/>
                </a:cubicBezTo>
                <a:cubicBezTo>
                  <a:pt x="2083668" y="692744"/>
                  <a:pt x="2083668" y="692744"/>
                  <a:pt x="1936252" y="756347"/>
                </a:cubicBezTo>
                <a:cubicBezTo>
                  <a:pt x="1936252" y="756347"/>
                  <a:pt x="1936252" y="756347"/>
                  <a:pt x="2090948" y="709099"/>
                </a:cubicBezTo>
                <a:cubicBezTo>
                  <a:pt x="2090948" y="709099"/>
                  <a:pt x="2090948" y="709099"/>
                  <a:pt x="2172846" y="665485"/>
                </a:cubicBezTo>
                <a:cubicBezTo>
                  <a:pt x="2174665" y="665486"/>
                  <a:pt x="2176485" y="663668"/>
                  <a:pt x="2176486" y="661852"/>
                </a:cubicBezTo>
                <a:cubicBezTo>
                  <a:pt x="2176486" y="661852"/>
                  <a:pt x="2176486" y="661852"/>
                  <a:pt x="2178305" y="660035"/>
                </a:cubicBezTo>
                <a:cubicBezTo>
                  <a:pt x="2178305" y="660035"/>
                  <a:pt x="2178305" y="660035"/>
                  <a:pt x="2191045" y="621871"/>
                </a:cubicBezTo>
                <a:cubicBezTo>
                  <a:pt x="2191045" y="621871"/>
                  <a:pt x="2191045" y="621871"/>
                  <a:pt x="2201965" y="587343"/>
                </a:cubicBezTo>
                <a:cubicBezTo>
                  <a:pt x="2201965" y="587343"/>
                  <a:pt x="2201965" y="587343"/>
                  <a:pt x="2236544" y="556450"/>
                </a:cubicBezTo>
                <a:cubicBezTo>
                  <a:pt x="2236544" y="556450"/>
                  <a:pt x="2236544" y="556450"/>
                  <a:pt x="2265663" y="531009"/>
                </a:cubicBezTo>
                <a:cubicBezTo>
                  <a:pt x="2265663" y="531009"/>
                  <a:pt x="2265663" y="531009"/>
                  <a:pt x="2331182" y="554633"/>
                </a:cubicBezTo>
                <a:cubicBezTo>
                  <a:pt x="2331182" y="554633"/>
                  <a:pt x="2331182" y="554633"/>
                  <a:pt x="2400340" y="581892"/>
                </a:cubicBezTo>
                <a:cubicBezTo>
                  <a:pt x="2400340" y="581892"/>
                  <a:pt x="2400340" y="581892"/>
                  <a:pt x="2431279" y="612784"/>
                </a:cubicBezTo>
                <a:cubicBezTo>
                  <a:pt x="2431279" y="612784"/>
                  <a:pt x="2431279" y="612784"/>
                  <a:pt x="2435374" y="617100"/>
                </a:cubicBezTo>
                <a:lnTo>
                  <a:pt x="2444147" y="626347"/>
                </a:lnTo>
                <a:lnTo>
                  <a:pt x="2444617" y="627210"/>
                </a:lnTo>
                <a:cubicBezTo>
                  <a:pt x="2451426" y="639692"/>
                  <a:pt x="2465044" y="664660"/>
                  <a:pt x="2492278" y="714593"/>
                </a:cubicBezTo>
                <a:cubicBezTo>
                  <a:pt x="2492278" y="714593"/>
                  <a:pt x="2492278" y="714593"/>
                  <a:pt x="2495909" y="720041"/>
                </a:cubicBezTo>
                <a:cubicBezTo>
                  <a:pt x="2495909" y="720041"/>
                  <a:pt x="2495909" y="720041"/>
                  <a:pt x="2498065" y="722254"/>
                </a:cubicBezTo>
                <a:lnTo>
                  <a:pt x="2509756" y="734254"/>
                </a:lnTo>
                <a:lnTo>
                  <a:pt x="2502955" y="746308"/>
                </a:lnTo>
                <a:cubicBezTo>
                  <a:pt x="2496864" y="757104"/>
                  <a:pt x="2488742" y="771497"/>
                  <a:pt x="2477914" y="790689"/>
                </a:cubicBezTo>
                <a:cubicBezTo>
                  <a:pt x="2477914" y="790689"/>
                  <a:pt x="2477914" y="790689"/>
                  <a:pt x="2430992" y="838211"/>
                </a:cubicBezTo>
                <a:cubicBezTo>
                  <a:pt x="2452648" y="829072"/>
                  <a:pt x="2476109" y="821759"/>
                  <a:pt x="2495962" y="807139"/>
                </a:cubicBezTo>
                <a:cubicBezTo>
                  <a:pt x="2504082" y="801655"/>
                  <a:pt x="2515362" y="787033"/>
                  <a:pt x="2525965" y="771725"/>
                </a:cubicBezTo>
                <a:lnTo>
                  <a:pt x="2534202" y="759345"/>
                </a:lnTo>
                <a:lnTo>
                  <a:pt x="2554123" y="779791"/>
                </a:lnTo>
                <a:cubicBezTo>
                  <a:pt x="2573527" y="799707"/>
                  <a:pt x="2599400" y="826264"/>
                  <a:pt x="2633897" y="861672"/>
                </a:cubicBezTo>
                <a:cubicBezTo>
                  <a:pt x="2633897" y="861672"/>
                  <a:pt x="2633897" y="861672"/>
                  <a:pt x="2713785" y="934302"/>
                </a:cubicBezTo>
                <a:cubicBezTo>
                  <a:pt x="2713785" y="934302"/>
                  <a:pt x="2713785" y="934302"/>
                  <a:pt x="2790041" y="1005118"/>
                </a:cubicBezTo>
                <a:cubicBezTo>
                  <a:pt x="2790041" y="1005118"/>
                  <a:pt x="2790041" y="1005118"/>
                  <a:pt x="2836263" y="1065940"/>
                </a:cubicBezTo>
                <a:lnTo>
                  <a:pt x="2852174" y="1086878"/>
                </a:lnTo>
                <a:lnTo>
                  <a:pt x="2842539" y="1089291"/>
                </a:lnTo>
                <a:cubicBezTo>
                  <a:pt x="2842539" y="1089291"/>
                  <a:pt x="2842539" y="1089291"/>
                  <a:pt x="2621333" y="1193551"/>
                </a:cubicBezTo>
                <a:lnTo>
                  <a:pt x="2534815" y="1234331"/>
                </a:lnTo>
                <a:lnTo>
                  <a:pt x="2523727" y="1231048"/>
                </a:lnTo>
                <a:cubicBezTo>
                  <a:pt x="2485377" y="1219692"/>
                  <a:pt x="2408678" y="1196981"/>
                  <a:pt x="2255279" y="1151557"/>
                </a:cubicBezTo>
                <a:cubicBezTo>
                  <a:pt x="2255279" y="1151557"/>
                  <a:pt x="2255279" y="1151557"/>
                  <a:pt x="1953927" y="1062527"/>
                </a:cubicBezTo>
                <a:cubicBezTo>
                  <a:pt x="1953927" y="1062527"/>
                  <a:pt x="1953927" y="1062527"/>
                  <a:pt x="1721560" y="848131"/>
                </a:cubicBezTo>
                <a:cubicBezTo>
                  <a:pt x="1721560" y="848131"/>
                  <a:pt x="1721560" y="848131"/>
                  <a:pt x="1562243" y="700849"/>
                </a:cubicBezTo>
                <a:lnTo>
                  <a:pt x="1488296" y="632488"/>
                </a:lnTo>
                <a:lnTo>
                  <a:pt x="1488325" y="632076"/>
                </a:lnTo>
                <a:cubicBezTo>
                  <a:pt x="1489010" y="622079"/>
                  <a:pt x="1490380" y="602086"/>
                  <a:pt x="1493120" y="562101"/>
                </a:cubicBezTo>
                <a:cubicBezTo>
                  <a:pt x="1493120" y="562101"/>
                  <a:pt x="1493120" y="562101"/>
                  <a:pt x="1463895" y="233132"/>
                </a:cubicBezTo>
                <a:cubicBezTo>
                  <a:pt x="1463895" y="233132"/>
                  <a:pt x="1463895" y="233132"/>
                  <a:pt x="1460242" y="233133"/>
                </a:cubicBezTo>
                <a:cubicBezTo>
                  <a:pt x="1460242" y="233133"/>
                  <a:pt x="1460242" y="233133"/>
                  <a:pt x="1434671" y="560284"/>
                </a:cubicBezTo>
                <a:cubicBezTo>
                  <a:pt x="1434671" y="560284"/>
                  <a:pt x="1434671" y="560284"/>
                  <a:pt x="1433901" y="580986"/>
                </a:cubicBezTo>
                <a:lnTo>
                  <a:pt x="1433360" y="595478"/>
                </a:lnTo>
                <a:lnTo>
                  <a:pt x="1421145" y="587856"/>
                </a:lnTo>
                <a:cubicBezTo>
                  <a:pt x="1401487" y="575592"/>
                  <a:pt x="1375278" y="559239"/>
                  <a:pt x="1340333" y="537436"/>
                </a:cubicBezTo>
                <a:cubicBezTo>
                  <a:pt x="1340333" y="537436"/>
                  <a:pt x="1340333" y="537436"/>
                  <a:pt x="1202364" y="453857"/>
                </a:cubicBezTo>
                <a:cubicBezTo>
                  <a:pt x="1202364" y="453857"/>
                  <a:pt x="1202364" y="453857"/>
                  <a:pt x="1102519" y="328490"/>
                </a:cubicBezTo>
                <a:cubicBezTo>
                  <a:pt x="1102519" y="328490"/>
                  <a:pt x="1102519" y="328490"/>
                  <a:pt x="1033198" y="243286"/>
                </a:cubicBezTo>
                <a:lnTo>
                  <a:pt x="1017913" y="224499"/>
                </a:lnTo>
                <a:lnTo>
                  <a:pt x="1022593" y="221294"/>
                </a:lnTo>
                <a:cubicBezTo>
                  <a:pt x="1031905" y="214920"/>
                  <a:pt x="1050525" y="202171"/>
                  <a:pt x="1087769" y="176672"/>
                </a:cubicBezTo>
                <a:cubicBezTo>
                  <a:pt x="1087769" y="176672"/>
                  <a:pt x="1087769" y="176672"/>
                  <a:pt x="1160438" y="125674"/>
                </a:cubicBezTo>
                <a:cubicBezTo>
                  <a:pt x="1160438" y="125674"/>
                  <a:pt x="1160438" y="125674"/>
                  <a:pt x="1193137" y="120210"/>
                </a:cubicBezTo>
                <a:cubicBezTo>
                  <a:pt x="1193137" y="120210"/>
                  <a:pt x="1193137" y="120210"/>
                  <a:pt x="1231291" y="112924"/>
                </a:cubicBezTo>
                <a:cubicBezTo>
                  <a:pt x="1231291" y="112924"/>
                  <a:pt x="1231291" y="112924"/>
                  <a:pt x="1234924" y="111102"/>
                </a:cubicBezTo>
                <a:cubicBezTo>
                  <a:pt x="1236740" y="111102"/>
                  <a:pt x="1238557" y="107460"/>
                  <a:pt x="1238557" y="105638"/>
                </a:cubicBezTo>
                <a:cubicBezTo>
                  <a:pt x="1242190" y="89247"/>
                  <a:pt x="1236740" y="63748"/>
                  <a:pt x="1234924" y="47356"/>
                </a:cubicBezTo>
                <a:cubicBezTo>
                  <a:pt x="1234924" y="47356"/>
                  <a:pt x="1234924" y="47356"/>
                  <a:pt x="1231291" y="0"/>
                </a:cubicBezTo>
                <a:cubicBezTo>
                  <a:pt x="1231291" y="0"/>
                  <a:pt x="1231291" y="0"/>
                  <a:pt x="1220390" y="47356"/>
                </a:cubicBezTo>
                <a:cubicBezTo>
                  <a:pt x="1220390" y="47356"/>
                  <a:pt x="1220390" y="47356"/>
                  <a:pt x="1220390" y="74675"/>
                </a:cubicBezTo>
                <a:cubicBezTo>
                  <a:pt x="1220390" y="74675"/>
                  <a:pt x="1220390" y="74675"/>
                  <a:pt x="1220390" y="92889"/>
                </a:cubicBezTo>
                <a:cubicBezTo>
                  <a:pt x="1220390" y="92889"/>
                  <a:pt x="1220390" y="92889"/>
                  <a:pt x="1189505" y="96532"/>
                </a:cubicBezTo>
                <a:cubicBezTo>
                  <a:pt x="1189505" y="96532"/>
                  <a:pt x="1189505" y="96532"/>
                  <a:pt x="1153172" y="100175"/>
                </a:cubicBezTo>
                <a:cubicBezTo>
                  <a:pt x="1153172" y="100175"/>
                  <a:pt x="1153172" y="100175"/>
                  <a:pt x="1147721" y="103818"/>
                </a:cubicBezTo>
                <a:cubicBezTo>
                  <a:pt x="1147721" y="103818"/>
                  <a:pt x="1147721" y="103818"/>
                  <a:pt x="1043055" y="166045"/>
                </a:cubicBezTo>
                <a:lnTo>
                  <a:pt x="992642" y="196018"/>
                </a:lnTo>
                <a:lnTo>
                  <a:pt x="990703" y="194860"/>
                </a:lnTo>
                <a:cubicBezTo>
                  <a:pt x="976578" y="186429"/>
                  <a:pt x="920074" y="152703"/>
                  <a:pt x="694060" y="17795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73" name="任意多边形 372"/>
          <p:cNvSpPr/>
          <p:nvPr/>
        </p:nvSpPr>
        <p:spPr>
          <a:xfrm>
            <a:off x="993471" y="6292175"/>
            <a:ext cx="6242854" cy="1707871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476736" w="1742634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74" name="任意多边形 373"/>
          <p:cNvSpPr/>
          <p:nvPr/>
        </p:nvSpPr>
        <p:spPr>
          <a:xfrm>
            <a:off x="8188363" y="5471499"/>
            <a:ext cx="8182347" cy="1918432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  <a:gd fmla="*/ 8441 w 1702149" name="connsiteX0-61"/>
              <a:gd fmla="*/ 447741 h 508381" name="connsiteY0-62"/>
              <a:gd fmla="*/ 439694 w 1702149" name="connsiteX1-63"/>
              <a:gd fmla="*/ 188675 h 508381" name="connsiteY1-64"/>
              <a:gd fmla="*/ 786839 w 1702149" name="connsiteX2-65"/>
              <a:gd fmla="*/ 982 h 508381" name="connsiteY2-66"/>
              <a:gd fmla="*/ 1207754 w 1702149" name="connsiteX3-67"/>
              <a:gd fmla="*/ 262239 h 508381" name="connsiteY3-68"/>
              <a:gd fmla="*/ 1656499 w 1702149" name="connsiteX4-69"/>
              <a:gd fmla="*/ 449727 h 508381" name="connsiteY4-70"/>
              <a:gd fmla="*/ 8441 w 1702149" name="connsiteX5-71"/>
              <a:gd fmla="*/ 447741 h 508381" name="connsiteY5-72"/>
              <a:gd fmla="*/ 23979 w 1717687" name="connsiteX0-73"/>
              <a:gd fmla="*/ 447741 h 489960" name="connsiteY0-74"/>
              <a:gd fmla="*/ 455232 w 1717687" name="connsiteX1-75"/>
              <a:gd fmla="*/ 188675 h 489960" name="connsiteY1-76"/>
              <a:gd fmla="*/ 802377 w 1717687" name="connsiteX2-77"/>
              <a:gd fmla="*/ 982 h 489960" name="connsiteY2-78"/>
              <a:gd fmla="*/ 1223292 w 1717687" name="connsiteX3-79"/>
              <a:gd fmla="*/ 262239 h 489960" name="connsiteY3-80"/>
              <a:gd fmla="*/ 1672037 w 1717687" name="connsiteX4-81"/>
              <a:gd fmla="*/ 449727 h 489960" name="connsiteY4-82"/>
              <a:gd fmla="*/ 23979 w 1717687" name="connsiteX5-83"/>
              <a:gd fmla="*/ 447741 h 489960" name="connsiteY5-84"/>
              <a:gd fmla="*/ 23097 w 1806735" name="connsiteX0-85"/>
              <a:gd fmla="*/ 532773 h 557997" name="connsiteY0-86"/>
              <a:gd fmla="*/ 539432 w 1806735" name="connsiteX1-87"/>
              <a:gd fmla="*/ 188625 h 557997" name="connsiteY1-88"/>
              <a:gd fmla="*/ 886577 w 1806735" name="connsiteX2-89"/>
              <a:gd fmla="*/ 932 h 557997" name="connsiteY2-90"/>
              <a:gd fmla="*/ 1307492 w 1806735" name="connsiteX3-91"/>
              <a:gd fmla="*/ 262189 h 557997" name="connsiteY3-92"/>
              <a:gd fmla="*/ 1756237 w 1806735" name="connsiteX4-93"/>
              <a:gd fmla="*/ 449677 h 557997" name="connsiteY4-94"/>
              <a:gd fmla="*/ 23097 w 1806735" name="connsiteX5-95"/>
              <a:gd fmla="*/ 532773 h 557997" name="connsiteY5-96"/>
              <a:gd fmla="*/ 38307 w 1821945" name="connsiteX0-97"/>
              <a:gd fmla="*/ 532773 h 545167" name="connsiteY0-98"/>
              <a:gd fmla="*/ 597183 w 1821945" name="connsiteX1-99"/>
              <a:gd fmla="*/ 188625 h 545167" name="connsiteY1-100"/>
              <a:gd fmla="*/ 901787 w 1821945" name="connsiteX2-101"/>
              <a:gd fmla="*/ 932 h 545167" name="connsiteY2-102"/>
              <a:gd fmla="*/ 1322702 w 1821945" name="connsiteX3-103"/>
              <a:gd fmla="*/ 262189 h 545167" name="connsiteY3-104"/>
              <a:gd fmla="*/ 1771447 w 1821945" name="connsiteX4-105"/>
              <a:gd fmla="*/ 449677 h 545167" name="connsiteY4-106"/>
              <a:gd fmla="*/ 38307 w 1821945" name="connsiteX5-107"/>
              <a:gd fmla="*/ 532773 h 545167" name="connsiteY5-108"/>
              <a:gd fmla="*/ 38307 w 1821945" name="connsiteX0-109"/>
              <a:gd fmla="*/ 553781 h 566175" name="connsiteY0-110"/>
              <a:gd fmla="*/ 597183 w 1821945" name="connsiteX1-111"/>
              <a:gd fmla="*/ 209633 h 566175" name="connsiteY1-112"/>
              <a:gd fmla="*/ 901787 w 1821945" name="connsiteX2-113"/>
              <a:gd fmla="*/ 21940 h 566175" name="connsiteY2-114"/>
              <a:gd fmla="*/ 1322702 w 1821945" name="connsiteX3-115"/>
              <a:gd fmla="*/ 283197 h 566175" name="connsiteY3-116"/>
              <a:gd fmla="*/ 1771447 w 1821945" name="connsiteX4-117"/>
              <a:gd fmla="*/ 470685 h 566175" name="connsiteY4-118"/>
              <a:gd fmla="*/ 38307 w 1821945" name="connsiteX5-119"/>
              <a:gd fmla="*/ 553781 h 566175" name="connsiteY5-120"/>
              <a:gd fmla="*/ 38307 w 1821945" name="connsiteX0-121"/>
              <a:gd fmla="*/ 532129 h 544523" name="connsiteY0-122"/>
              <a:gd fmla="*/ 597183 w 1821945" name="connsiteX1-123"/>
              <a:gd fmla="*/ 187981 h 544523" name="connsiteY1-124"/>
              <a:gd fmla="*/ 901787 w 1821945" name="connsiteX2-125"/>
              <a:gd fmla="*/ 288 h 544523" name="connsiteY2-126"/>
              <a:gd fmla="*/ 1322702 w 1821945" name="connsiteX3-127"/>
              <a:gd fmla="*/ 261545 h 544523" name="connsiteY3-128"/>
              <a:gd fmla="*/ 1771447 w 1821945" name="connsiteX4-129"/>
              <a:gd fmla="*/ 449033 h 544523" name="connsiteY4-130"/>
              <a:gd fmla="*/ 38307 w 1821945" name="connsiteX5-131"/>
              <a:gd fmla="*/ 532129 h 544523" name="connsiteY5-132"/>
              <a:gd fmla="*/ 39935 w 1853255" name="connsiteX0-133"/>
              <a:gd fmla="*/ 532129 h 574659" name="connsiteY0-134"/>
              <a:gd fmla="*/ 598811 w 1853255" name="connsiteX1-135"/>
              <a:gd fmla="*/ 187981 h 574659" name="connsiteY1-136"/>
              <a:gd fmla="*/ 903415 w 1853255" name="connsiteX2-137"/>
              <a:gd fmla="*/ 288 h 574659" name="connsiteY2-138"/>
              <a:gd fmla="*/ 1324330 w 1853255" name="connsiteX3-139"/>
              <a:gd fmla="*/ 261545 h 574659" name="connsiteY3-140"/>
              <a:gd fmla="*/ 1804981 w 1853255" name="connsiteX4-141"/>
              <a:gd fmla="*/ 539433 h 574659" name="connsiteY4-142"/>
              <a:gd fmla="*/ 39935 w 1853255" name="connsiteX5-143"/>
              <a:gd fmla="*/ 532129 h 574659" name="connsiteY5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574659" w="1853255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372731" y="-817995"/>
            <a:ext cx="1067219" cy="1412091"/>
            <a:chOff x="10526157" y="-180600"/>
            <a:chExt cx="1227285" cy="1623883"/>
          </a:xfrm>
        </p:grpSpPr>
        <p:sp>
          <p:nvSpPr>
            <p:cNvPr id="345" name="矩形 344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5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751189" y="1528798"/>
            <a:ext cx="1037653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暗香疏影</a:t>
            </a:r>
          </a:p>
        </p:txBody>
      </p:sp>
      <p:sp>
        <p:nvSpPr>
          <p:cNvPr id="138" name="任意多边形 137"/>
          <p:cNvSpPr/>
          <p:nvPr/>
        </p:nvSpPr>
        <p:spPr bwMode="auto">
          <a:xfrm rot="20933214">
            <a:off x="633729" y="1800559"/>
            <a:ext cx="342398" cy="32463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05" name="任意多边形 304"/>
          <p:cNvSpPr/>
          <p:nvPr/>
        </p:nvSpPr>
        <p:spPr bwMode="auto">
          <a:xfrm rot="20933214">
            <a:off x="4449089" y="-211190"/>
            <a:ext cx="323792" cy="30699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26" name="Freeform 36"/>
          <p:cNvSpPr/>
          <p:nvPr/>
        </p:nvSpPr>
        <p:spPr bwMode="auto">
          <a:xfrm flipH="1" rot="20887780">
            <a:off x="3043529" y="614944"/>
            <a:ext cx="124386" cy="255184"/>
          </a:xfrm>
          <a:custGeom>
            <a:gdLst>
              <a:gd fmla="*/ 92 w 95" name="T0"/>
              <a:gd fmla="*/ 184 h 195" name="T1"/>
              <a:gd fmla="*/ 73 w 95" name="T2"/>
              <a:gd fmla="*/ 194 h 195" name="T3"/>
              <a:gd fmla="*/ 59 w 95" name="T4"/>
              <a:gd fmla="*/ 184 h 195" name="T5"/>
              <a:gd fmla="*/ 39 w 95" name="T6"/>
              <a:gd fmla="*/ 161 h 195" name="T7"/>
              <a:gd fmla="*/ 11 w 95" name="T8"/>
              <a:gd fmla="*/ 117 h 195" name="T9"/>
              <a:gd fmla="*/ 21 w 95" name="T10"/>
              <a:gd fmla="*/ 48 h 195" name="T11"/>
              <a:gd fmla="*/ 0 w 95" name="T12"/>
              <a:gd fmla="*/ 0 h 195" name="T13"/>
              <a:gd fmla="*/ 1 w 95" name="T14"/>
              <a:gd fmla="*/ 0 h 195" name="T15"/>
              <a:gd fmla="*/ 35 w 95" name="T16"/>
              <a:gd fmla="*/ 46 h 195" name="T17"/>
              <a:gd fmla="*/ 33 w 95" name="T18"/>
              <a:gd fmla="*/ 119 h 195" name="T19"/>
              <a:gd fmla="*/ 59 w 95" name="T20"/>
              <a:gd fmla="*/ 146 h 195" name="T21"/>
              <a:gd fmla="*/ 69 w 95" name="T22"/>
              <a:gd fmla="*/ 157 h 195" name="T23"/>
              <a:gd fmla="*/ 78 w 95" name="T24"/>
              <a:gd fmla="*/ 165 h 195" name="T25"/>
              <a:gd fmla="*/ 78 w 95" name="T26"/>
              <a:gd fmla="*/ 166 h 195" name="T27"/>
              <a:gd fmla="*/ 84 w 95" name="T28"/>
              <a:gd fmla="*/ 167 h 195" name="T29"/>
              <a:gd fmla="*/ 92 w 95" name="T30"/>
              <a:gd fmla="*/ 184 h 19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95" w="95">
                <a:moveTo>
                  <a:pt x="92" y="184"/>
                </a:moveTo>
                <a:cubicBezTo>
                  <a:pt x="88" y="191"/>
                  <a:pt x="82" y="195"/>
                  <a:pt x="73" y="194"/>
                </a:cubicBezTo>
                <a:cubicBezTo>
                  <a:pt x="68" y="192"/>
                  <a:pt x="63" y="188"/>
                  <a:pt x="59" y="184"/>
                </a:cubicBezTo>
                <a:cubicBezTo>
                  <a:pt x="39" y="161"/>
                  <a:pt x="39" y="161"/>
                  <a:pt x="39" y="161"/>
                </a:cubicBezTo>
                <a:cubicBezTo>
                  <a:pt x="29" y="147"/>
                  <a:pt x="13" y="134"/>
                  <a:pt x="11" y="117"/>
                </a:cubicBezTo>
                <a:cubicBezTo>
                  <a:pt x="8" y="94"/>
                  <a:pt x="19" y="71"/>
                  <a:pt x="21" y="48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8" y="10"/>
                  <a:pt x="32" y="33"/>
                  <a:pt x="35" y="46"/>
                </a:cubicBezTo>
                <a:cubicBezTo>
                  <a:pt x="40" y="69"/>
                  <a:pt x="28" y="95"/>
                  <a:pt x="33" y="119"/>
                </a:cubicBezTo>
                <a:cubicBezTo>
                  <a:pt x="35" y="131"/>
                  <a:pt x="50" y="136"/>
                  <a:pt x="59" y="146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80" y="166"/>
                  <a:pt x="82" y="166"/>
                  <a:pt x="84" y="167"/>
                </a:cubicBezTo>
                <a:cubicBezTo>
                  <a:pt x="92" y="170"/>
                  <a:pt x="95" y="177"/>
                  <a:pt x="92" y="184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50" name="任意多边形 349"/>
          <p:cNvSpPr/>
          <p:nvPr/>
        </p:nvSpPr>
        <p:spPr bwMode="auto">
          <a:xfrm rot="20933214">
            <a:off x="4944054" y="1589557"/>
            <a:ext cx="212399" cy="201380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51" name="任意多边形 350"/>
          <p:cNvSpPr/>
          <p:nvPr/>
        </p:nvSpPr>
        <p:spPr bwMode="auto">
          <a:xfrm rot="20933214">
            <a:off x="3040983" y="833749"/>
            <a:ext cx="286025" cy="27118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53" name="Freeform 38"/>
          <p:cNvSpPr/>
          <p:nvPr/>
        </p:nvSpPr>
        <p:spPr bwMode="auto">
          <a:xfrm flipH="1" rot="20887780">
            <a:off x="3365674" y="481226"/>
            <a:ext cx="45719" cy="138541"/>
          </a:xfrm>
          <a:custGeom>
            <a:gdLst>
              <a:gd fmla="*/ 3 w 32" name="T0"/>
              <a:gd fmla="*/ 86 h 98" name="T1"/>
              <a:gd fmla="*/ 0 w 32" name="T2"/>
              <a:gd fmla="*/ 0 h 98" name="T3"/>
              <a:gd fmla="*/ 30 w 32" name="T4"/>
              <a:gd fmla="*/ 81 h 98" name="T5"/>
              <a:gd fmla="*/ 19 w 32" name="T6"/>
              <a:gd fmla="*/ 97 h 98" name="T7"/>
              <a:gd fmla="*/ 3 w 32" name="T8"/>
              <a:gd fmla="*/ 86 h 9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8" w="32">
                <a:moveTo>
                  <a:pt x="3" y="86"/>
                </a:moveTo>
                <a:cubicBezTo>
                  <a:pt x="0" y="0"/>
                  <a:pt x="0" y="0"/>
                  <a:pt x="0" y="0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89"/>
                  <a:pt x="27" y="96"/>
                  <a:pt x="19" y="97"/>
                </a:cubicBezTo>
                <a:cubicBezTo>
                  <a:pt x="12" y="98"/>
                  <a:pt x="4" y="94"/>
                  <a:pt x="3" y="86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70" name="任意多边形 369"/>
          <p:cNvSpPr/>
          <p:nvPr/>
        </p:nvSpPr>
        <p:spPr bwMode="auto">
          <a:xfrm rot="20933214">
            <a:off x="1117417" y="1514397"/>
            <a:ext cx="342398" cy="32463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71" name="任意多边形 370"/>
          <p:cNvSpPr/>
          <p:nvPr/>
        </p:nvSpPr>
        <p:spPr bwMode="auto">
          <a:xfrm rot="20933214">
            <a:off x="1574967" y="1056130"/>
            <a:ext cx="316406" cy="29999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72" name="任意多边形 371"/>
          <p:cNvSpPr/>
          <p:nvPr/>
        </p:nvSpPr>
        <p:spPr bwMode="auto">
          <a:xfrm rot="20933214">
            <a:off x="3585939" y="-20913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39" name="任意多边形 338"/>
          <p:cNvSpPr/>
          <p:nvPr/>
        </p:nvSpPr>
        <p:spPr bwMode="auto">
          <a:xfrm rot="20933214">
            <a:off x="2585754" y="858967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40" name="任意多边形 339"/>
          <p:cNvSpPr/>
          <p:nvPr/>
        </p:nvSpPr>
        <p:spPr bwMode="auto">
          <a:xfrm rot="20933214">
            <a:off x="3580233" y="690655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42" name="任意多边形 341"/>
          <p:cNvSpPr/>
          <p:nvPr/>
        </p:nvSpPr>
        <p:spPr bwMode="auto">
          <a:xfrm rot="20933214">
            <a:off x="2985673" y="559351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46" name="任意多边形 345"/>
          <p:cNvSpPr/>
          <p:nvPr/>
        </p:nvSpPr>
        <p:spPr bwMode="auto">
          <a:xfrm rot="20933214">
            <a:off x="2752689" y="1034947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47" name="任意多边形 346"/>
          <p:cNvSpPr/>
          <p:nvPr/>
        </p:nvSpPr>
        <p:spPr bwMode="auto">
          <a:xfrm rot="20933214">
            <a:off x="3367021" y="442539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48" name="任意多边形 347"/>
          <p:cNvSpPr/>
          <p:nvPr/>
        </p:nvSpPr>
        <p:spPr bwMode="auto">
          <a:xfrm rot="20933214">
            <a:off x="1748875" y="1629560"/>
            <a:ext cx="384386" cy="36444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49" name="任意多边形 348"/>
          <p:cNvSpPr/>
          <p:nvPr/>
        </p:nvSpPr>
        <p:spPr bwMode="auto">
          <a:xfrm rot="20933214">
            <a:off x="3176106" y="715224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52" name="任意多边形 351"/>
          <p:cNvSpPr/>
          <p:nvPr/>
        </p:nvSpPr>
        <p:spPr bwMode="auto">
          <a:xfrm rot="20933214">
            <a:off x="2392682" y="1071782"/>
            <a:ext cx="376400" cy="35687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5" name="任意多边形 124"/>
          <p:cNvSpPr/>
          <p:nvPr/>
        </p:nvSpPr>
        <p:spPr bwMode="auto">
          <a:xfrm rot="20933214">
            <a:off x="3101136" y="1041469"/>
            <a:ext cx="384386" cy="36444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6" name="任意多边形 125"/>
          <p:cNvSpPr/>
          <p:nvPr/>
        </p:nvSpPr>
        <p:spPr bwMode="auto">
          <a:xfrm rot="20933214">
            <a:off x="4178321" y="1241124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7" name="任意多边形 126"/>
          <p:cNvSpPr/>
          <p:nvPr/>
        </p:nvSpPr>
        <p:spPr bwMode="auto">
          <a:xfrm rot="20933214">
            <a:off x="5391360" y="1807540"/>
            <a:ext cx="185694" cy="15934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8" name="任意多边形 127"/>
          <p:cNvSpPr/>
          <p:nvPr/>
        </p:nvSpPr>
        <p:spPr bwMode="auto">
          <a:xfrm rot="20933214">
            <a:off x="4178321" y="1430040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9" name="任意多边形 128"/>
          <p:cNvSpPr/>
          <p:nvPr/>
        </p:nvSpPr>
        <p:spPr bwMode="auto">
          <a:xfrm rot="20933214">
            <a:off x="5847074" y="1517240"/>
            <a:ext cx="185694" cy="15934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0" name="任意多边形 129"/>
          <p:cNvSpPr/>
          <p:nvPr/>
        </p:nvSpPr>
        <p:spPr bwMode="auto">
          <a:xfrm rot="20933214">
            <a:off x="4354509" y="1355329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1" name="任意多边形 130"/>
          <p:cNvSpPr/>
          <p:nvPr/>
        </p:nvSpPr>
        <p:spPr bwMode="auto">
          <a:xfrm rot="20933214">
            <a:off x="3771692" y="669047"/>
            <a:ext cx="275341" cy="26105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3" name="任意多边形 132"/>
          <p:cNvSpPr/>
          <p:nvPr/>
        </p:nvSpPr>
        <p:spPr bwMode="auto">
          <a:xfrm rot="20933214">
            <a:off x="1983828" y="237873"/>
            <a:ext cx="266420" cy="252598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4" name="任意多边形 133"/>
          <p:cNvSpPr/>
          <p:nvPr/>
        </p:nvSpPr>
        <p:spPr bwMode="auto">
          <a:xfrm rot="20933214">
            <a:off x="2136890" y="142626"/>
            <a:ext cx="266420" cy="252598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5" name="任意多边形 134"/>
          <p:cNvSpPr/>
          <p:nvPr/>
        </p:nvSpPr>
        <p:spPr bwMode="auto">
          <a:xfrm rot="20933214">
            <a:off x="1943541" y="1485822"/>
            <a:ext cx="294819" cy="27952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6" name="任意多边形 135"/>
          <p:cNvSpPr/>
          <p:nvPr/>
        </p:nvSpPr>
        <p:spPr bwMode="auto">
          <a:xfrm rot="20933214">
            <a:off x="1085290" y="2334815"/>
            <a:ext cx="336275" cy="31882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7" name="任意多边形 136"/>
          <p:cNvSpPr/>
          <p:nvPr/>
        </p:nvSpPr>
        <p:spPr bwMode="auto">
          <a:xfrm rot="20933214">
            <a:off x="1398223" y="1488963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9" name="任意多边形 138"/>
          <p:cNvSpPr/>
          <p:nvPr/>
        </p:nvSpPr>
        <p:spPr bwMode="auto">
          <a:xfrm rot="20933214">
            <a:off x="710303" y="410629"/>
            <a:ext cx="246023" cy="23325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0" name="任意多边形 139"/>
          <p:cNvSpPr/>
          <p:nvPr/>
        </p:nvSpPr>
        <p:spPr bwMode="auto">
          <a:xfrm rot="20933214">
            <a:off x="591043" y="596477"/>
            <a:ext cx="193269" cy="18324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1" name="任意多边形 140"/>
          <p:cNvSpPr/>
          <p:nvPr/>
        </p:nvSpPr>
        <p:spPr bwMode="auto">
          <a:xfrm rot="20933214">
            <a:off x="624510" y="1656297"/>
            <a:ext cx="193269" cy="18324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2" name="任意多边形 141"/>
          <p:cNvSpPr/>
          <p:nvPr/>
        </p:nvSpPr>
        <p:spPr bwMode="auto">
          <a:xfrm rot="20933214">
            <a:off x="472167" y="1826427"/>
            <a:ext cx="193269" cy="18324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2" name="任意多边形 131"/>
          <p:cNvSpPr/>
          <p:nvPr/>
        </p:nvSpPr>
        <p:spPr bwMode="auto">
          <a:xfrm rot="20933214">
            <a:off x="1325383" y="158277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3" name="任意多边形 102"/>
          <p:cNvSpPr/>
          <p:nvPr/>
        </p:nvSpPr>
        <p:spPr bwMode="auto">
          <a:xfrm rot="20933214">
            <a:off x="494540" y="1196991"/>
            <a:ext cx="342398" cy="32463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4" name="任意多边形 103"/>
          <p:cNvSpPr/>
          <p:nvPr/>
        </p:nvSpPr>
        <p:spPr bwMode="auto">
          <a:xfrm rot="20933214">
            <a:off x="783423" y="1170602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5" name="任意多边形 104"/>
          <p:cNvSpPr/>
          <p:nvPr/>
        </p:nvSpPr>
        <p:spPr bwMode="auto">
          <a:xfrm rot="20933214">
            <a:off x="1105007" y="692171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6" name="任意多边形 105"/>
          <p:cNvSpPr/>
          <p:nvPr/>
        </p:nvSpPr>
        <p:spPr bwMode="auto">
          <a:xfrm rot="20933214">
            <a:off x="-25313" y="2970040"/>
            <a:ext cx="229052" cy="21716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7" name="任意多边形 106"/>
          <p:cNvSpPr/>
          <p:nvPr/>
        </p:nvSpPr>
        <p:spPr bwMode="auto">
          <a:xfrm rot="20933214">
            <a:off x="-82204" y="2777898"/>
            <a:ext cx="229052" cy="21716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8" name="任意多边形 107"/>
          <p:cNvSpPr/>
          <p:nvPr/>
        </p:nvSpPr>
        <p:spPr bwMode="auto">
          <a:xfrm rot="20933214">
            <a:off x="5727137" y="1621957"/>
            <a:ext cx="261766" cy="22461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00607" y="3339547"/>
            <a:ext cx="731520" cy="2182475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>
                <a:solidFill>
                  <a:srgbClr val="404040"/>
                </a:solidFill>
                <a:latin typeface="Arial"/>
                <a:ea charset="-122" panose="02010609060101010101" pitchFamily="49" typeface="楷体"/>
                <a:sym typeface="Arial"/>
              </a:rPr>
              <a:t>时间：201X年X月      </a:t>
            </a:r>
          </a:p>
          <a:p>
            <a:r>
              <a:rPr altLang="en-US" lang="zh-CN" smtClean="0">
                <a:solidFill>
                  <a:srgbClr val="404040"/>
                </a:solidFill>
                <a:latin typeface="Arial"/>
                <a:ea charset="-122" panose="02010609060101010101" pitchFamily="49" typeface="楷体"/>
                <a:sym typeface="Arial"/>
              </a:rPr>
              <a:t>汇报人：优页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53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56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59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62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65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68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4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77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3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6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89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92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95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98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0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2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04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07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1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13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16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7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19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22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25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28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3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2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34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37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4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1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43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46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7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49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52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5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6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58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9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6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2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64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00" id="167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8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1" id="1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2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3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7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7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8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0"/>
      <p:bldP grpId="0" spid="261"/>
      <p:bldP grpId="0" spid="304"/>
      <p:bldP grpId="0" spid="102"/>
      <p:bldP grpId="0" spid="373"/>
      <p:bldP grpId="0" spid="374"/>
      <p:bldP grpId="0" spid="4"/>
      <p:bldP grpId="0" spid="138"/>
      <p:bldP grpId="0" spid="305"/>
      <p:bldP grpId="0" spid="326"/>
      <p:bldP grpId="0" spid="350"/>
      <p:bldP grpId="0" spid="351"/>
      <p:bldP grpId="0" spid="353"/>
      <p:bldP grpId="0" spid="370"/>
      <p:bldP grpId="0" spid="371"/>
      <p:bldP grpId="0" spid="372"/>
      <p:bldP grpId="0" spid="339"/>
      <p:bldP grpId="0" spid="340"/>
      <p:bldP grpId="0" spid="342"/>
      <p:bldP grpId="0" spid="346"/>
      <p:bldP grpId="0" spid="347"/>
      <p:bldP grpId="0" spid="348"/>
      <p:bldP grpId="0" spid="349"/>
      <p:bldP grpId="0" spid="352"/>
      <p:bldP grpId="0" spid="125"/>
      <p:bldP grpId="0" spid="126"/>
      <p:bldP grpId="0" spid="127"/>
      <p:bldP grpId="0" spid="128"/>
      <p:bldP grpId="0" spid="129"/>
      <p:bldP grpId="1" spid="129"/>
      <p:bldP grpId="0" spid="130"/>
      <p:bldP grpId="0" spid="131"/>
      <p:bldP grpId="0" spid="133"/>
      <p:bldP grpId="0" spid="134"/>
      <p:bldP grpId="0" spid="135"/>
      <p:bldP grpId="0" spid="136"/>
      <p:bldP grpId="0" spid="137"/>
      <p:bldP grpId="0" spid="139"/>
      <p:bldP grpId="0" spid="140"/>
      <p:bldP grpId="0" spid="141"/>
      <p:bldP grpId="0" spid="142"/>
      <p:bldP grpId="0" spid="132"/>
      <p:bldP grpId="0" spid="103"/>
      <p:bldP grpId="0" spid="104"/>
      <p:bldP grpId="0" spid="105"/>
      <p:bldP grpId="0" spid="106"/>
      <p:bldP grpId="0" spid="107"/>
      <p:bldP grpId="0" spid="108"/>
      <p:bldP grpId="1" spid="108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9" name="组合 138"/>
          <p:cNvGrpSpPr/>
          <p:nvPr/>
        </p:nvGrpSpPr>
        <p:grpSpPr>
          <a:xfrm flipH="1">
            <a:off x="1651060" y="-561010"/>
            <a:ext cx="1227285" cy="1623883"/>
            <a:chOff x="10526157" y="-180600"/>
            <a:chExt cx="1227285" cy="1623883"/>
          </a:xfrm>
        </p:grpSpPr>
        <p:sp>
          <p:nvSpPr>
            <p:cNvPr id="140" name="矩形 139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1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21" name="TextBox 69"/>
          <p:cNvSpPr txBox="1"/>
          <p:nvPr/>
        </p:nvSpPr>
        <p:spPr>
          <a:xfrm>
            <a:off x="2083145" y="4039434"/>
            <a:ext cx="2352537" cy="8115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69"/>
          <p:cNvSpPr txBox="1"/>
          <p:nvPr/>
        </p:nvSpPr>
        <p:spPr>
          <a:xfrm>
            <a:off x="6318479" y="2344131"/>
            <a:ext cx="2352537" cy="8115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3" name="TextBox 69"/>
          <p:cNvSpPr txBox="1"/>
          <p:nvPr/>
        </p:nvSpPr>
        <p:spPr>
          <a:xfrm>
            <a:off x="7654597" y="4714761"/>
            <a:ext cx="2352537" cy="8115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3" name="任意多边形 132"/>
          <p:cNvSpPr/>
          <p:nvPr/>
        </p:nvSpPr>
        <p:spPr>
          <a:xfrm>
            <a:off x="2697452" y="3098257"/>
            <a:ext cx="6246564" cy="997256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4" name="任意多边形 133"/>
          <p:cNvSpPr/>
          <p:nvPr/>
        </p:nvSpPr>
        <p:spPr>
          <a:xfrm>
            <a:off x="2541380" y="3205736"/>
            <a:ext cx="6246564" cy="743868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5" name="任意多边形 134"/>
          <p:cNvSpPr/>
          <p:nvPr/>
        </p:nvSpPr>
        <p:spPr>
          <a:xfrm>
            <a:off x="2620458" y="3140485"/>
            <a:ext cx="6246564" cy="890766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765656" y="3038203"/>
            <a:ext cx="914304" cy="857301"/>
            <a:chOff x="2081748" y="2177742"/>
            <a:chExt cx="2240744" cy="210104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860" l="13878" r="2119" t="30813"/>
            <a:stretch>
              <a:fillRect/>
            </a:stretch>
          </p:blipFill>
          <p:spPr>
            <a:xfrm>
              <a:off x="2081748" y="2177742"/>
              <a:ext cx="2056868" cy="2056868"/>
            </a:xfrm>
            <a:custGeom>
              <a:gdLst>
                <a:gd fmla="*/ 1070385 w 2140770" name="connsiteX0"/>
                <a:gd fmla="*/ 0 h 2140770" name="connsiteY0"/>
                <a:gd fmla="*/ 2140770 w 2140770" name="connsiteX1"/>
                <a:gd fmla="*/ 1070385 h 2140770" name="connsiteY1"/>
                <a:gd fmla="*/ 1070385 w 2140770" name="connsiteX2"/>
                <a:gd fmla="*/ 2140770 h 2140770" name="connsiteY2"/>
                <a:gd fmla="*/ 0 w 2140770" name="connsiteX3"/>
                <a:gd fmla="*/ 1070385 h 2140770" name="connsiteY3"/>
                <a:gd fmla="*/ 1070385 w 2140770" name="connsiteX4"/>
                <a:gd fmla="*/ 0 h 214077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40770" w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11" name="椭圆 10"/>
            <p:cNvSpPr/>
            <p:nvPr/>
          </p:nvSpPr>
          <p:spPr>
            <a:xfrm>
              <a:off x="2101601" y="2203142"/>
              <a:ext cx="2029861" cy="2029861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305350" y="2261644"/>
              <a:ext cx="1972966" cy="197296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" name="空心弧 12"/>
            <p:cNvSpPr/>
            <p:nvPr/>
          </p:nvSpPr>
          <p:spPr>
            <a:xfrm flipH="1" rot="17056536">
              <a:off x="2261174" y="2217467"/>
              <a:ext cx="2061318" cy="2061318"/>
            </a:xfrm>
            <a:prstGeom prst="blockArc">
              <a:avLst>
                <a:gd fmla="val 13710275" name="adj1"/>
                <a:gd fmla="val 868406" name="adj2"/>
                <a:gd fmla="val 3591" name="adj3"/>
              </a:avLst>
            </a:prstGeom>
            <a:solidFill>
              <a:srgbClr val="A06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097927" y="2216284"/>
            <a:ext cx="1133470" cy="1062803"/>
            <a:chOff x="4962530" y="2177742"/>
            <a:chExt cx="2240744" cy="21010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1860" l="13878" r="2119" t="30813"/>
            <a:stretch>
              <a:fillRect/>
            </a:stretch>
          </p:blipFill>
          <p:spPr>
            <a:xfrm>
              <a:off x="4962530" y="2177742"/>
              <a:ext cx="2056868" cy="2056868"/>
            </a:xfrm>
            <a:custGeom>
              <a:gdLst>
                <a:gd fmla="*/ 1070385 w 2140770" name="connsiteX0"/>
                <a:gd fmla="*/ 0 h 2140770" name="connsiteY0"/>
                <a:gd fmla="*/ 2140770 w 2140770" name="connsiteX1"/>
                <a:gd fmla="*/ 1070385 h 2140770" name="connsiteY1"/>
                <a:gd fmla="*/ 1070385 w 2140770" name="connsiteX2"/>
                <a:gd fmla="*/ 2140770 h 2140770" name="connsiteY2"/>
                <a:gd fmla="*/ 0 w 2140770" name="connsiteX3"/>
                <a:gd fmla="*/ 1070385 h 2140770" name="connsiteY3"/>
                <a:gd fmla="*/ 1070385 w 2140770" name="connsiteX4"/>
                <a:gd fmla="*/ 0 h 214077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40770" w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9" name="椭圆 8"/>
            <p:cNvSpPr/>
            <p:nvPr/>
          </p:nvSpPr>
          <p:spPr>
            <a:xfrm>
              <a:off x="4982383" y="2203142"/>
              <a:ext cx="2029861" cy="2029861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186132" y="2261644"/>
              <a:ext cx="1972966" cy="197296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 flipH="1" rot="17056536">
              <a:off x="5141956" y="2217467"/>
              <a:ext cx="2061318" cy="2061318"/>
            </a:xfrm>
            <a:prstGeom prst="blockArc">
              <a:avLst>
                <a:gd fmla="val 11312210" name="adj1"/>
                <a:gd fmla="val 868406" name="adj2"/>
                <a:gd fmla="val 3591" name="adj3"/>
              </a:avLst>
            </a:prstGeom>
            <a:solidFill>
              <a:srgbClr val="A06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251900" y="3569451"/>
            <a:ext cx="1072088" cy="1005248"/>
            <a:chOff x="7843312" y="2177742"/>
            <a:chExt cx="2240744" cy="2101043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rcRect b="1860" l="13878" r="2119" t="30813"/>
            <a:stretch>
              <a:fillRect/>
            </a:stretch>
          </p:blipFill>
          <p:spPr>
            <a:xfrm>
              <a:off x="7843312" y="2177742"/>
              <a:ext cx="2056868" cy="2056868"/>
            </a:xfrm>
            <a:custGeom>
              <a:gdLst>
                <a:gd fmla="*/ 1070385 w 2140770" name="connsiteX0"/>
                <a:gd fmla="*/ 0 h 2140770" name="connsiteY0"/>
                <a:gd fmla="*/ 2140770 w 2140770" name="connsiteX1"/>
                <a:gd fmla="*/ 1070385 h 2140770" name="connsiteY1"/>
                <a:gd fmla="*/ 1070385 w 2140770" name="connsiteX2"/>
                <a:gd fmla="*/ 2140770 h 2140770" name="connsiteY2"/>
                <a:gd fmla="*/ 0 w 2140770" name="connsiteX3"/>
                <a:gd fmla="*/ 1070385 h 2140770" name="connsiteY3"/>
                <a:gd fmla="*/ 1070385 w 2140770" name="connsiteX4"/>
                <a:gd fmla="*/ 0 h 214077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40770" w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15" name="椭圆 14"/>
            <p:cNvSpPr/>
            <p:nvPr/>
          </p:nvSpPr>
          <p:spPr>
            <a:xfrm>
              <a:off x="7863165" y="2203142"/>
              <a:ext cx="2029861" cy="2029861"/>
            </a:xfrm>
            <a:prstGeom prst="ellipse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8066914" y="2261644"/>
              <a:ext cx="1972966" cy="1972966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" name="空心弧 16"/>
            <p:cNvSpPr/>
            <p:nvPr/>
          </p:nvSpPr>
          <p:spPr>
            <a:xfrm flipH="1" rot="17056536">
              <a:off x="8022738" y="2217467"/>
              <a:ext cx="2061318" cy="2061318"/>
            </a:xfrm>
            <a:prstGeom prst="blockArc">
              <a:avLst>
                <a:gd fmla="val 6425580" name="adj1"/>
                <a:gd fmla="val 868406" name="adj2"/>
                <a:gd fmla="val 3591" name="adj3"/>
              </a:avLst>
            </a:prstGeom>
            <a:solidFill>
              <a:srgbClr val="A06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 flipH="1">
            <a:off x="430608" y="-612312"/>
            <a:ext cx="1834095" cy="1991451"/>
            <a:chOff x="9546889" y="-114927"/>
            <a:chExt cx="1834095" cy="1991451"/>
          </a:xfrm>
        </p:grpSpPr>
        <p:sp>
          <p:nvSpPr>
            <p:cNvPr id="137" name="矩形 136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8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42" name="矩形 141"/>
          <p:cNvSpPr/>
          <p:nvPr/>
        </p:nvSpPr>
        <p:spPr>
          <a:xfrm>
            <a:off x="2961677" y="3232549"/>
            <a:ext cx="987842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45%</a:t>
            </a:r>
          </a:p>
        </p:txBody>
      </p:sp>
      <p:sp>
        <p:nvSpPr>
          <p:cNvPr id="143" name="矩形 142"/>
          <p:cNvSpPr/>
          <p:nvPr/>
        </p:nvSpPr>
        <p:spPr>
          <a:xfrm>
            <a:off x="5394748" y="2508935"/>
            <a:ext cx="987842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50%</a:t>
            </a:r>
          </a:p>
        </p:txBody>
      </p:sp>
      <p:sp>
        <p:nvSpPr>
          <p:cNvPr id="144" name="矩形 143"/>
          <p:cNvSpPr/>
          <p:nvPr/>
        </p:nvSpPr>
        <p:spPr>
          <a:xfrm>
            <a:off x="8559281" y="3844999"/>
            <a:ext cx="987842" cy="5181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75%</a:t>
            </a:r>
          </a:p>
        </p:txBody>
      </p:sp>
      <p:sp>
        <p:nvSpPr>
          <p:cNvPr id="145" name="任意多边形 144"/>
          <p:cNvSpPr/>
          <p:nvPr/>
        </p:nvSpPr>
        <p:spPr>
          <a:xfrm>
            <a:off x="6950112" y="6344885"/>
            <a:ext cx="3587688" cy="1026229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  <a:gd fmla="*/ 83595 w 1418793" name="connsiteX0-61"/>
              <a:gd fmla="*/ 543421 h 554945" name="connsiteY0-62"/>
              <a:gd fmla="*/ 174520 w 1418793" name="connsiteX1-63"/>
              <a:gd fmla="*/ 188638 h 554945" name="connsiteY1-64"/>
              <a:gd fmla="*/ 521665 w 1418793" name="connsiteX2-65"/>
              <a:gd fmla="*/ 945 h 554945" name="connsiteY2-66"/>
              <a:gd fmla="*/ 942580 w 1418793" name="connsiteX3-67"/>
              <a:gd fmla="*/ 262202 h 554945" name="connsiteY3-68"/>
              <a:gd fmla="*/ 1391325 w 1418793" name="connsiteX4-69"/>
              <a:gd fmla="*/ 449690 h 554945" name="connsiteY4-70"/>
              <a:gd fmla="*/ 83595 w 1418793" name="connsiteX5-71"/>
              <a:gd fmla="*/ 543421 h 554945" name="connsiteY5-72"/>
              <a:gd fmla="*/ 43145 w 967122" name="connsiteX0-73"/>
              <a:gd fmla="*/ 543421 h 563601" name="connsiteY0-74"/>
              <a:gd fmla="*/ 134070 w 967122" name="connsiteX1-75"/>
              <a:gd fmla="*/ 188638 h 563601" name="connsiteY1-76"/>
              <a:gd fmla="*/ 481215 w 967122" name="connsiteX2-77"/>
              <a:gd fmla="*/ 945 h 563601" name="connsiteY2-78"/>
              <a:gd fmla="*/ 902130 w 967122" name="connsiteX3-79"/>
              <a:gd fmla="*/ 262202 h 563601" name="connsiteY3-80"/>
              <a:gd fmla="*/ 797842 w 967122" name="connsiteX4-81"/>
              <a:gd fmla="*/ 492231 h 563601" name="connsiteY4-82"/>
              <a:gd fmla="*/ 43145 w 967122" name="connsiteX5-83"/>
              <a:gd fmla="*/ 543421 h 563601" name="connsiteY5-84"/>
              <a:gd fmla="*/ 43145 w 920998" name="connsiteX0-85"/>
              <a:gd fmla="*/ 547392 h 564601" name="connsiteY0-86"/>
              <a:gd fmla="*/ 134070 w 920998" name="connsiteX1-87"/>
              <a:gd fmla="*/ 192609 h 564601" name="connsiteY1-88"/>
              <a:gd fmla="*/ 481215 w 920998" name="connsiteX2-89"/>
              <a:gd fmla="*/ 4916 h 564601" name="connsiteY2-90"/>
              <a:gd fmla="*/ 838318 w 920998" name="connsiteX3-91"/>
              <a:gd fmla="*/ 383161 h 564601" name="connsiteY3-92"/>
              <a:gd fmla="*/ 797842 w 920998" name="connsiteX4-93"/>
              <a:gd fmla="*/ 496202 h 564601" name="connsiteY4-94"/>
              <a:gd fmla="*/ 43145 w 920998" name="connsiteX5-95"/>
              <a:gd fmla="*/ 547392 h 564601" name="connsiteY5-96"/>
              <a:gd fmla="*/ 43145 w 920998" name="connsiteX0-97"/>
              <a:gd fmla="*/ 547392 h 564601" name="connsiteY0-98"/>
              <a:gd fmla="*/ 134070 w 920998" name="connsiteX1-99"/>
              <a:gd fmla="*/ 192609 h 564601" name="connsiteY1-100"/>
              <a:gd fmla="*/ 481215 w 920998" name="connsiteX2-101"/>
              <a:gd fmla="*/ 4916 h 564601" name="connsiteY2-102"/>
              <a:gd fmla="*/ 838318 w 920998" name="connsiteX3-103"/>
              <a:gd fmla="*/ 383161 h 564601" name="connsiteY3-104"/>
              <a:gd fmla="*/ 797842 w 920998" name="connsiteX4-105"/>
              <a:gd fmla="*/ 496202 h 564601" name="connsiteY4-106"/>
              <a:gd fmla="*/ 43145 w 920998" name="connsiteX5-107"/>
              <a:gd fmla="*/ 547392 h 564601" name="connsiteY5-108"/>
              <a:gd fmla="*/ 43145 w 1027844" name="connsiteX0-109"/>
              <a:gd fmla="*/ 547848 h 564822" name="connsiteY0-110"/>
              <a:gd fmla="*/ 134070 w 1027844" name="connsiteX1-111"/>
              <a:gd fmla="*/ 193065 h 564822" name="connsiteY1-112"/>
              <a:gd fmla="*/ 481215 w 1027844" name="connsiteX2-113"/>
              <a:gd fmla="*/ 5372 h 564822" name="connsiteY2-114"/>
              <a:gd fmla="*/ 976576 w 1027844" name="connsiteX3-115"/>
              <a:gd fmla="*/ 394252 h 564822" name="connsiteY3-116"/>
              <a:gd fmla="*/ 797842 w 1027844" name="connsiteX4-117"/>
              <a:gd fmla="*/ 496658 h 564822" name="connsiteY4-118"/>
              <a:gd fmla="*/ 43145 w 1027844" name="connsiteX5-119"/>
              <a:gd fmla="*/ 547848 h 564822" name="connsiteY5-120"/>
              <a:gd fmla="*/ 43145 w 981779" name="connsiteX0-121"/>
              <a:gd fmla="*/ 547848 h 564822" name="connsiteY0-122"/>
              <a:gd fmla="*/ 134070 w 981779" name="connsiteX1-123"/>
              <a:gd fmla="*/ 193065 h 564822" name="connsiteY1-124"/>
              <a:gd fmla="*/ 481215 w 981779" name="connsiteX2-125"/>
              <a:gd fmla="*/ 5372 h 564822" name="connsiteY2-126"/>
              <a:gd fmla="*/ 976576 w 981779" name="connsiteX3-127"/>
              <a:gd fmla="*/ 394252 h 564822" name="connsiteY3-128"/>
              <a:gd fmla="*/ 797842 w 981779" name="connsiteX4-129"/>
              <a:gd fmla="*/ 496658 h 564822" name="connsiteY4-130"/>
              <a:gd fmla="*/ 43145 w 981779" name="connsiteX5-131"/>
              <a:gd fmla="*/ 547848 h 564822" name="connsiteY5-132"/>
              <a:gd fmla="*/ 43145 w 976576" name="connsiteX0-133"/>
              <a:gd fmla="*/ 547848 h 564822" name="connsiteY0-134"/>
              <a:gd fmla="*/ 134070 w 976576" name="connsiteX1-135"/>
              <a:gd fmla="*/ 193065 h 564822" name="connsiteY1-136"/>
              <a:gd fmla="*/ 481215 w 976576" name="connsiteX2-137"/>
              <a:gd fmla="*/ 5372 h 564822" name="connsiteY2-138"/>
              <a:gd fmla="*/ 976576 w 976576" name="connsiteX3-139"/>
              <a:gd fmla="*/ 394252 h 564822" name="connsiteY3-140"/>
              <a:gd fmla="*/ 797842 w 976576" name="connsiteX4-141"/>
              <a:gd fmla="*/ 496658 h 564822" name="connsiteY4-142"/>
              <a:gd fmla="*/ 43145 w 976576" name="connsiteX5-143"/>
              <a:gd fmla="*/ 547848 h 564822" name="connsiteY5-144"/>
              <a:gd fmla="*/ 43145 w 976576" name="connsiteX0-145"/>
              <a:gd fmla="*/ 547848 h 577213" name="connsiteY0-146"/>
              <a:gd fmla="*/ 134070 w 976576" name="connsiteX1-147"/>
              <a:gd fmla="*/ 193065 h 577213" name="connsiteY1-148"/>
              <a:gd fmla="*/ 481215 w 976576" name="connsiteX2-149"/>
              <a:gd fmla="*/ 5372 h 577213" name="connsiteY2-150"/>
              <a:gd fmla="*/ 976576 w 976576" name="connsiteX3-151"/>
              <a:gd fmla="*/ 394252 h 577213" name="connsiteY3-152"/>
              <a:gd fmla="*/ 797842 w 976576" name="connsiteX4-153"/>
              <a:gd fmla="*/ 539199 h 577213" name="connsiteY4-154"/>
              <a:gd fmla="*/ 43145 w 976576" name="connsiteX5-155"/>
              <a:gd fmla="*/ 547848 h 577213" name="connsiteY5-156"/>
              <a:gd fmla="*/ 44680 w 978111" name="connsiteX0-157"/>
              <a:gd fmla="*/ 547848 h 577213" name="connsiteY0-158"/>
              <a:gd fmla="*/ 135605 w 978111" name="connsiteX1-159"/>
              <a:gd fmla="*/ 193065 h 577213" name="connsiteY1-160"/>
              <a:gd fmla="*/ 535926 w 978111" name="connsiteX2-161"/>
              <a:gd fmla="*/ 5372 h 577213" name="connsiteY2-162"/>
              <a:gd fmla="*/ 978111 w 978111" name="connsiteX3-163"/>
              <a:gd fmla="*/ 394252 h 577213" name="connsiteY3-164"/>
              <a:gd fmla="*/ 799377 w 978111" name="connsiteX4-165"/>
              <a:gd fmla="*/ 539199 h 577213" name="connsiteY4-166"/>
              <a:gd fmla="*/ 44680 w 978111" name="connsiteX5-167"/>
              <a:gd fmla="*/ 547848 h 577213" name="connsiteY5-168"/>
              <a:gd fmla="*/ 30276 w 963707" name="connsiteX0-169"/>
              <a:gd fmla="*/ 544081 h 568003" name="connsiteY0-170"/>
              <a:gd fmla="*/ 185013 w 963707" name="connsiteX1-171"/>
              <a:gd fmla="*/ 263745 h 568003" name="connsiteY1-172"/>
              <a:gd fmla="*/ 521522 w 963707" name="connsiteX2-173"/>
              <a:gd fmla="*/ 1605 h 568003" name="connsiteY2-174"/>
              <a:gd fmla="*/ 963707 w 963707" name="connsiteX3-175"/>
              <a:gd fmla="*/ 390485 h 568003" name="connsiteY3-176"/>
              <a:gd fmla="*/ 784973 w 963707" name="connsiteX4-177"/>
              <a:gd fmla="*/ 535432 h 568003" name="connsiteY4-178"/>
              <a:gd fmla="*/ 30276 w 963707" name="connsiteX5-179"/>
              <a:gd fmla="*/ 544081 h 568003" name="connsiteY5-180"/>
              <a:gd fmla="*/ 34447 w 967878" name="connsiteX0-181"/>
              <a:gd fmla="*/ 545290 h 571541" name="connsiteY0-182"/>
              <a:gd fmla="*/ 167913 w 967878" name="connsiteX1-183"/>
              <a:gd fmla="*/ 233048 h 571541" name="connsiteY1-184"/>
              <a:gd fmla="*/ 525693 w 967878" name="connsiteX2-185"/>
              <a:gd fmla="*/ 2814 h 571541" name="connsiteY2-186"/>
              <a:gd fmla="*/ 967878 w 967878" name="connsiteX3-187"/>
              <a:gd fmla="*/ 391694 h 571541" name="connsiteY3-188"/>
              <a:gd fmla="*/ 789144 w 967878" name="connsiteX4-189"/>
              <a:gd fmla="*/ 536641 h 571541" name="connsiteY4-190"/>
              <a:gd fmla="*/ 34447 w 967878" name="connsiteX5-191"/>
              <a:gd fmla="*/ 545290 h 571541" name="connsiteY5-192"/>
              <a:gd fmla="*/ 34447 w 1097918" name="connsiteX0-193"/>
              <a:gd fmla="*/ 545290 h 571541" name="connsiteY0-194"/>
              <a:gd fmla="*/ 167913 w 1097918" name="connsiteX1-195"/>
              <a:gd fmla="*/ 233048 h 571541" name="connsiteY1-196"/>
              <a:gd fmla="*/ 525693 w 1097918" name="connsiteX2-197"/>
              <a:gd fmla="*/ 2814 h 571541" name="connsiteY2-198"/>
              <a:gd fmla="*/ 967878 w 1097918" name="connsiteX3-199"/>
              <a:gd fmla="*/ 391694 h 571541" name="connsiteY3-200"/>
              <a:gd fmla="*/ 789144 w 1097918" name="connsiteX4-201"/>
              <a:gd fmla="*/ 536641 h 571541" name="connsiteY4-202"/>
              <a:gd fmla="*/ 34447 w 1097918" name="connsiteX5-203"/>
              <a:gd fmla="*/ 545290 h 571541" name="connsiteY5-204"/>
              <a:gd fmla="*/ 34447 w 1152620" name="connsiteX0-205"/>
              <a:gd fmla="*/ 545290 h 571541" name="connsiteY0-206"/>
              <a:gd fmla="*/ 167913 w 1152620" name="connsiteX1-207"/>
              <a:gd fmla="*/ 233048 h 571541" name="connsiteY1-208"/>
              <a:gd fmla="*/ 525693 w 1152620" name="connsiteX2-209"/>
              <a:gd fmla="*/ 2814 h 571541" name="connsiteY2-210"/>
              <a:gd fmla="*/ 1033584 w 1152620" name="connsiteX3-211"/>
              <a:gd fmla="*/ 391694 h 571541" name="connsiteY3-212"/>
              <a:gd fmla="*/ 789144 w 1152620" name="connsiteX4-213"/>
              <a:gd fmla="*/ 536641 h 571541" name="connsiteY4-214"/>
              <a:gd fmla="*/ 34447 w 1152620" name="connsiteX5-215"/>
              <a:gd fmla="*/ 545290 h 571541" name="connsiteY5-216"/>
              <a:gd fmla="*/ 34447 w 1152620" name="connsiteX0-217"/>
              <a:gd fmla="*/ 545290 h 571541" name="connsiteY0-218"/>
              <a:gd fmla="*/ 167913 w 1152620" name="connsiteX1-219"/>
              <a:gd fmla="*/ 233048 h 571541" name="connsiteY1-220"/>
              <a:gd fmla="*/ 525693 w 1152620" name="connsiteX2-221"/>
              <a:gd fmla="*/ 2814 h 571541" name="connsiteY2-222"/>
              <a:gd fmla="*/ 1033584 w 1152620" name="connsiteX3-223"/>
              <a:gd fmla="*/ 391694 h 571541" name="connsiteY3-224"/>
              <a:gd fmla="*/ 789144 w 1152620" name="connsiteX4-225"/>
              <a:gd fmla="*/ 536641 h 571541" name="connsiteY4-226"/>
              <a:gd fmla="*/ 34447 w 1152620" name="connsiteX5-227"/>
              <a:gd fmla="*/ 545290 h 571541" name="connsiteY5-228"/>
              <a:gd fmla="*/ 34447 w 1143173" name="connsiteX0-229"/>
              <a:gd fmla="*/ 545290 h 577248" name="connsiteY0-230"/>
              <a:gd fmla="*/ 167913 w 1143173" name="connsiteX1-231"/>
              <a:gd fmla="*/ 233048 h 577248" name="connsiteY1-232"/>
              <a:gd fmla="*/ 525693 w 1143173" name="connsiteX2-233"/>
              <a:gd fmla="*/ 2814 h 577248" name="connsiteY2-234"/>
              <a:gd fmla="*/ 1033584 w 1143173" name="connsiteX3-235"/>
              <a:gd fmla="*/ 391694 h 577248" name="connsiteY3-236"/>
              <a:gd fmla="*/ 789144 w 1143173" name="connsiteX4-237"/>
              <a:gd fmla="*/ 536641 h 577248" name="connsiteY4-238"/>
              <a:gd fmla="*/ 34447 w 1143173" name="connsiteX5-239"/>
              <a:gd fmla="*/ 545290 h 577248" name="connsiteY5-240"/>
              <a:gd fmla="*/ 34447 w 1143173" name="connsiteX0-241"/>
              <a:gd fmla="*/ 545290 h 577248" name="connsiteY0-242"/>
              <a:gd fmla="*/ 167913 w 1143173" name="connsiteX1-243"/>
              <a:gd fmla="*/ 233048 h 577248" name="connsiteY1-244"/>
              <a:gd fmla="*/ 525693 w 1143173" name="connsiteX2-245"/>
              <a:gd fmla="*/ 2814 h 577248" name="connsiteY2-246"/>
              <a:gd fmla="*/ 1033584 w 1143173" name="connsiteX3-247"/>
              <a:gd fmla="*/ 391694 h 577248" name="connsiteY3-248"/>
              <a:gd fmla="*/ 789144 w 1143173" name="connsiteX4-249"/>
              <a:gd fmla="*/ 536641 h 577248" name="connsiteY4-250"/>
              <a:gd fmla="*/ 34447 w 1143173" name="connsiteX5-251"/>
              <a:gd fmla="*/ 545290 h 577248" name="connsiteY5-2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577248" w="1143173">
                <a:moveTo>
                  <a:pt x="34447" y="545290"/>
                </a:moveTo>
                <a:cubicBezTo>
                  <a:pt x="-69091" y="494691"/>
                  <a:pt x="86039" y="323461"/>
                  <a:pt x="167913" y="233048"/>
                </a:cubicBezTo>
                <a:cubicBezTo>
                  <a:pt x="249787" y="142635"/>
                  <a:pt x="381415" y="-23627"/>
                  <a:pt x="525693" y="2814"/>
                </a:cubicBezTo>
                <a:cubicBezTo>
                  <a:pt x="669971" y="29255"/>
                  <a:pt x="797980" y="199388"/>
                  <a:pt x="1033584" y="391694"/>
                </a:cubicBezTo>
                <a:cubicBezTo>
                  <a:pt x="1327416" y="716043"/>
                  <a:pt x="955667" y="511042"/>
                  <a:pt x="789144" y="536641"/>
                </a:cubicBezTo>
                <a:cubicBezTo>
                  <a:pt x="622621" y="562240"/>
                  <a:pt x="137985" y="595889"/>
                  <a:pt x="34447" y="545290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7870068" y="5880757"/>
            <a:ext cx="8182347" cy="1344139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  <a:gd fmla="*/ 8441 w 1702149" name="connsiteX0-61"/>
              <a:gd fmla="*/ 447741 h 508381" name="connsiteY0-62"/>
              <a:gd fmla="*/ 439694 w 1702149" name="connsiteX1-63"/>
              <a:gd fmla="*/ 188675 h 508381" name="connsiteY1-64"/>
              <a:gd fmla="*/ 786839 w 1702149" name="connsiteX2-65"/>
              <a:gd fmla="*/ 982 h 508381" name="connsiteY2-66"/>
              <a:gd fmla="*/ 1207754 w 1702149" name="connsiteX3-67"/>
              <a:gd fmla="*/ 262239 h 508381" name="connsiteY3-68"/>
              <a:gd fmla="*/ 1656499 w 1702149" name="connsiteX4-69"/>
              <a:gd fmla="*/ 449727 h 508381" name="connsiteY4-70"/>
              <a:gd fmla="*/ 8441 w 1702149" name="connsiteX5-71"/>
              <a:gd fmla="*/ 447741 h 508381" name="connsiteY5-72"/>
              <a:gd fmla="*/ 23979 w 1717687" name="connsiteX0-73"/>
              <a:gd fmla="*/ 447741 h 489960" name="connsiteY0-74"/>
              <a:gd fmla="*/ 455232 w 1717687" name="connsiteX1-75"/>
              <a:gd fmla="*/ 188675 h 489960" name="connsiteY1-76"/>
              <a:gd fmla="*/ 802377 w 1717687" name="connsiteX2-77"/>
              <a:gd fmla="*/ 982 h 489960" name="connsiteY2-78"/>
              <a:gd fmla="*/ 1223292 w 1717687" name="connsiteX3-79"/>
              <a:gd fmla="*/ 262239 h 489960" name="connsiteY3-80"/>
              <a:gd fmla="*/ 1672037 w 1717687" name="connsiteX4-81"/>
              <a:gd fmla="*/ 449727 h 489960" name="connsiteY4-82"/>
              <a:gd fmla="*/ 23979 w 1717687" name="connsiteX5-83"/>
              <a:gd fmla="*/ 447741 h 489960" name="connsiteY5-84"/>
              <a:gd fmla="*/ 23097 w 1806735" name="connsiteX0-85"/>
              <a:gd fmla="*/ 532773 h 557997" name="connsiteY0-86"/>
              <a:gd fmla="*/ 539432 w 1806735" name="connsiteX1-87"/>
              <a:gd fmla="*/ 188625 h 557997" name="connsiteY1-88"/>
              <a:gd fmla="*/ 886577 w 1806735" name="connsiteX2-89"/>
              <a:gd fmla="*/ 932 h 557997" name="connsiteY2-90"/>
              <a:gd fmla="*/ 1307492 w 1806735" name="connsiteX3-91"/>
              <a:gd fmla="*/ 262189 h 557997" name="connsiteY3-92"/>
              <a:gd fmla="*/ 1756237 w 1806735" name="connsiteX4-93"/>
              <a:gd fmla="*/ 449677 h 557997" name="connsiteY4-94"/>
              <a:gd fmla="*/ 23097 w 1806735" name="connsiteX5-95"/>
              <a:gd fmla="*/ 532773 h 557997" name="connsiteY5-96"/>
              <a:gd fmla="*/ 38307 w 1821945" name="connsiteX0-97"/>
              <a:gd fmla="*/ 532773 h 545167" name="connsiteY0-98"/>
              <a:gd fmla="*/ 597183 w 1821945" name="connsiteX1-99"/>
              <a:gd fmla="*/ 188625 h 545167" name="connsiteY1-100"/>
              <a:gd fmla="*/ 901787 w 1821945" name="connsiteX2-101"/>
              <a:gd fmla="*/ 932 h 545167" name="connsiteY2-102"/>
              <a:gd fmla="*/ 1322702 w 1821945" name="connsiteX3-103"/>
              <a:gd fmla="*/ 262189 h 545167" name="connsiteY3-104"/>
              <a:gd fmla="*/ 1771447 w 1821945" name="connsiteX4-105"/>
              <a:gd fmla="*/ 449677 h 545167" name="connsiteY4-106"/>
              <a:gd fmla="*/ 38307 w 1821945" name="connsiteX5-107"/>
              <a:gd fmla="*/ 532773 h 545167" name="connsiteY5-108"/>
              <a:gd fmla="*/ 38307 w 1821945" name="connsiteX0-109"/>
              <a:gd fmla="*/ 553781 h 566175" name="connsiteY0-110"/>
              <a:gd fmla="*/ 597183 w 1821945" name="connsiteX1-111"/>
              <a:gd fmla="*/ 209633 h 566175" name="connsiteY1-112"/>
              <a:gd fmla="*/ 901787 w 1821945" name="connsiteX2-113"/>
              <a:gd fmla="*/ 21940 h 566175" name="connsiteY2-114"/>
              <a:gd fmla="*/ 1322702 w 1821945" name="connsiteX3-115"/>
              <a:gd fmla="*/ 283197 h 566175" name="connsiteY3-116"/>
              <a:gd fmla="*/ 1771447 w 1821945" name="connsiteX4-117"/>
              <a:gd fmla="*/ 470685 h 566175" name="connsiteY4-118"/>
              <a:gd fmla="*/ 38307 w 1821945" name="connsiteX5-119"/>
              <a:gd fmla="*/ 553781 h 566175" name="connsiteY5-120"/>
              <a:gd fmla="*/ 38307 w 1821945" name="connsiteX0-121"/>
              <a:gd fmla="*/ 532129 h 544523" name="connsiteY0-122"/>
              <a:gd fmla="*/ 597183 w 1821945" name="connsiteX1-123"/>
              <a:gd fmla="*/ 187981 h 544523" name="connsiteY1-124"/>
              <a:gd fmla="*/ 901787 w 1821945" name="connsiteX2-125"/>
              <a:gd fmla="*/ 288 h 544523" name="connsiteY2-126"/>
              <a:gd fmla="*/ 1322702 w 1821945" name="connsiteX3-127"/>
              <a:gd fmla="*/ 261545 h 544523" name="connsiteY3-128"/>
              <a:gd fmla="*/ 1771447 w 1821945" name="connsiteX4-129"/>
              <a:gd fmla="*/ 449033 h 544523" name="connsiteY4-130"/>
              <a:gd fmla="*/ 38307 w 1821945" name="connsiteX5-131"/>
              <a:gd fmla="*/ 532129 h 544523" name="connsiteY5-132"/>
              <a:gd fmla="*/ 39935 w 1853255" name="connsiteX0-133"/>
              <a:gd fmla="*/ 532129 h 574659" name="connsiteY0-134"/>
              <a:gd fmla="*/ 598811 w 1853255" name="connsiteX1-135"/>
              <a:gd fmla="*/ 187981 h 574659" name="connsiteY1-136"/>
              <a:gd fmla="*/ 903415 w 1853255" name="connsiteX2-137"/>
              <a:gd fmla="*/ 288 h 574659" name="connsiteY2-138"/>
              <a:gd fmla="*/ 1324330 w 1853255" name="connsiteX3-139"/>
              <a:gd fmla="*/ 261545 h 574659" name="connsiteY3-140"/>
              <a:gd fmla="*/ 1804981 w 1853255" name="connsiteX4-141"/>
              <a:gd fmla="*/ 539433 h 574659" name="connsiteY4-142"/>
              <a:gd fmla="*/ 39935 w 1853255" name="connsiteX5-143"/>
              <a:gd fmla="*/ 532129 h 574659" name="connsiteY5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574659" w="1853255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</p:spTree>
  </p:cSld>
  <p:clrMapOvr>
    <a:masterClrMapping/>
  </p:clrMapOvr>
  <p:transition>
    <p:fade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6" name="任意多边形 165"/>
          <p:cNvSpPr/>
          <p:nvPr/>
        </p:nvSpPr>
        <p:spPr>
          <a:xfrm>
            <a:off x="4955229" y="4492692"/>
            <a:ext cx="1554983" cy="183488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65" name="任意多边形 164"/>
          <p:cNvSpPr/>
          <p:nvPr/>
        </p:nvSpPr>
        <p:spPr>
          <a:xfrm flipH="1">
            <a:off x="3949312" y="3692575"/>
            <a:ext cx="2011835" cy="237397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6" name="任意多边形 65"/>
          <p:cNvSpPr/>
          <p:nvPr/>
        </p:nvSpPr>
        <p:spPr>
          <a:xfrm>
            <a:off x="1419568" y="3165021"/>
            <a:ext cx="1899632" cy="191962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3507359" y="2932355"/>
            <a:ext cx="1899632" cy="191962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178571" y="2245398"/>
            <a:ext cx="2526311" cy="2526311"/>
          </a:xfrm>
          <a:prstGeom prst="ellipse">
            <a:avLst/>
          </a:prstGeom>
          <a:noFill/>
          <a:ln>
            <a:solidFill>
              <a:srgbClr val="855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4195356" y="4073185"/>
            <a:ext cx="1157618" cy="76666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687939" y="2785689"/>
            <a:ext cx="1506278" cy="1359647"/>
            <a:chOff x="-10025670" y="-2063750"/>
            <a:chExt cx="7359650" cy="6643216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</a:gradFill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grpSpPr>
        <p:sp>
          <p:nvSpPr>
            <p:cNvPr id="13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5" name="Rectangle 62"/>
            <p:cNvSpPr>
              <a:spLocks noChangeArrowheads="1"/>
            </p:cNvSpPr>
            <p:nvPr/>
          </p:nvSpPr>
          <p:spPr bwMode="auto">
            <a:xfrm>
              <a:off x="-8479446" y="1233016"/>
              <a:ext cx="312739" cy="3346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8" name="Rectangle 65"/>
            <p:cNvSpPr>
              <a:spLocks noChangeArrowheads="1"/>
            </p:cNvSpPr>
            <p:nvPr/>
          </p:nvSpPr>
          <p:spPr bwMode="auto">
            <a:xfrm>
              <a:off x="-4637694" y="1233016"/>
              <a:ext cx="315912" cy="3346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9" name="Freeform 100"/>
            <p:cNvSpPr>
              <a:spLocks noEditPoints="1"/>
            </p:cNvSpPr>
            <p:nvPr/>
          </p:nvSpPr>
          <p:spPr bwMode="auto">
            <a:xfrm>
              <a:off x="-9943120" y="-107950"/>
              <a:ext cx="7202488" cy="1420813"/>
            </a:xfrm>
            <a:custGeom>
              <a:gdLst>
                <a:gd fmla="*/ 766 w 1918" name="T0"/>
                <a:gd fmla="*/ 378 h 378" name="T1"/>
                <a:gd fmla="*/ 7 w 1918" name="T2"/>
                <a:gd fmla="*/ 274 h 378" name="T3"/>
                <a:gd fmla="*/ 0 w 1918" name="T4"/>
                <a:gd fmla="*/ 267 h 378" name="T5"/>
                <a:gd fmla="*/ 10 w 1918" name="T6"/>
                <a:gd fmla="*/ 268 h 378" name="T7"/>
                <a:gd fmla="*/ 93 w 1918" name="T8"/>
                <a:gd fmla="*/ 274 h 378" name="T9"/>
                <a:gd fmla="*/ 372 w 1918" name="T10"/>
                <a:gd fmla="*/ 173 h 378" name="T11"/>
                <a:gd fmla="*/ 469 w 1918" name="T12"/>
                <a:gd fmla="*/ 3 h 378" name="T13"/>
                <a:gd fmla="*/ 470 w 1918" name="T14"/>
                <a:gd fmla="*/ 0 h 378" name="T15"/>
                <a:gd fmla="*/ 1449 w 1918" name="T16"/>
                <a:gd fmla="*/ 0 h 378" name="T17"/>
                <a:gd fmla="*/ 1449 w 1918" name="T18"/>
                <a:gd fmla="*/ 3 h 378" name="T19"/>
                <a:gd fmla="*/ 1547 w 1918" name="T20"/>
                <a:gd fmla="*/ 173 h 378" name="T21"/>
                <a:gd fmla="*/ 1825 w 1918" name="T22"/>
                <a:gd fmla="*/ 274 h 378" name="T23"/>
                <a:gd fmla="*/ 1909 w 1918" name="T24"/>
                <a:gd fmla="*/ 268 h 378" name="T25"/>
                <a:gd fmla="*/ 1918 w 1918" name="T26"/>
                <a:gd fmla="*/ 267 h 378" name="T27"/>
                <a:gd fmla="*/ 1911 w 1918" name="T28"/>
                <a:gd fmla="*/ 274 h 378" name="T29"/>
                <a:gd fmla="*/ 1092 w 1918" name="T30"/>
                <a:gd fmla="*/ 377 h 378" name="T31"/>
                <a:gd fmla="*/ 984 w 1918" name="T32"/>
                <a:gd fmla="*/ 377 h 378" name="T33"/>
                <a:gd fmla="*/ 951 w 1918" name="T34"/>
                <a:gd fmla="*/ 377 h 378" name="T35"/>
                <a:gd fmla="*/ 899 w 1918" name="T36"/>
                <a:gd fmla="*/ 377 h 378" name="T37"/>
                <a:gd fmla="*/ 766 w 1918" name="T38"/>
                <a:gd fmla="*/ 378 h 378" name="T39"/>
                <a:gd fmla="*/ 19 w 1918" name="T40"/>
                <a:gd fmla="*/ 276 h 378" name="T41"/>
                <a:gd fmla="*/ 766 w 1918" name="T42"/>
                <a:gd fmla="*/ 372 h 378" name="T43"/>
                <a:gd fmla="*/ 899 w 1918" name="T44"/>
                <a:gd fmla="*/ 371 h 378" name="T45"/>
                <a:gd fmla="*/ 951 w 1918" name="T46"/>
                <a:gd fmla="*/ 371 h 378" name="T47"/>
                <a:gd fmla="*/ 984 w 1918" name="T48"/>
                <a:gd fmla="*/ 371 h 378" name="T49"/>
                <a:gd fmla="*/ 1092 w 1918" name="T50"/>
                <a:gd fmla="*/ 371 h 378" name="T51"/>
                <a:gd fmla="*/ 1899 w 1918" name="T52"/>
                <a:gd fmla="*/ 276 h 378" name="T53"/>
                <a:gd fmla="*/ 1825 w 1918" name="T54"/>
                <a:gd fmla="*/ 280 h 378" name="T55"/>
                <a:gd fmla="*/ 1542 w 1918" name="T56"/>
                <a:gd fmla="*/ 177 h 378" name="T57"/>
                <a:gd fmla="*/ 1444 w 1918" name="T58"/>
                <a:gd fmla="*/ 7 h 378" name="T59"/>
                <a:gd fmla="*/ 475 w 1918" name="T60"/>
                <a:gd fmla="*/ 7 h 378" name="T61"/>
                <a:gd fmla="*/ 377 w 1918" name="T62"/>
                <a:gd fmla="*/ 177 h 378" name="T63"/>
                <a:gd fmla="*/ 93 w 1918" name="T64"/>
                <a:gd fmla="*/ 280 h 378" name="T65"/>
                <a:gd fmla="*/ 19 w 1918" name="T66"/>
                <a:gd fmla="*/ 276 h 37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78" w="191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0" name="Freeform 101"/>
            <p:cNvSpPr/>
            <p:nvPr/>
          </p:nvSpPr>
          <p:spPr bwMode="auto">
            <a:xfrm>
              <a:off x="-10025670" y="774700"/>
              <a:ext cx="160338" cy="158750"/>
            </a:xfrm>
            <a:custGeom>
              <a:gdLst>
                <a:gd fmla="*/ 42 w 43" name="T0"/>
                <a:gd fmla="*/ 41 h 42" name="T1"/>
                <a:gd fmla="*/ 15 w 43" name="T2"/>
                <a:gd fmla="*/ 0 h 42" name="T3"/>
                <a:gd fmla="*/ 42 w 43" name="T4"/>
                <a:gd fmla="*/ 26 h 42" name="T5"/>
                <a:gd fmla="*/ 42 w 43" name="T6"/>
                <a:gd fmla="*/ 41 h 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" w="43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>
              <a:off x="-9909782" y="-287337"/>
              <a:ext cx="7135813" cy="1588765"/>
            </a:xfrm>
            <a:custGeom>
              <a:gdLst>
                <a:gd fmla="*/ 1738885 w 7135813" name="connsiteX0"/>
                <a:gd fmla="*/ 195262 h 1588765" name="connsiteY0"/>
                <a:gd fmla="*/ 5396928 w 7135813" name="connsiteX1"/>
                <a:gd fmla="*/ 195262 h 1588765" name="connsiteY1"/>
                <a:gd fmla="*/ 5764986 w 7135813" name="connsiteX2"/>
                <a:gd fmla="*/ 837348 h 1588765" name="connsiteY2"/>
                <a:gd fmla="*/ 7135813 w 7135813" name="connsiteX3"/>
                <a:gd fmla="*/ 1197818 h 1588765" name="connsiteY3"/>
                <a:gd fmla="*/ 3537861 w 7135813" name="connsiteX4"/>
                <a:gd fmla="*/ 1584572 h 1588765" name="connsiteY4"/>
                <a:gd fmla="*/ 0 w 7135813" name="connsiteX5"/>
                <a:gd fmla="*/ 1197818 h 1588765" name="connsiteY5"/>
                <a:gd fmla="*/ 1370827 w 7135813" name="connsiteX6"/>
                <a:gd fmla="*/ 837348 h 1588765" name="connsiteY6"/>
                <a:gd fmla="*/ 1738885 w 7135813" name="connsiteX7"/>
                <a:gd fmla="*/ 195262 h 1588765" name="connsiteY7"/>
                <a:gd fmla="*/ 1573673 w 7135813" name="connsiteX8"/>
                <a:gd fmla="*/ 0 h 1588765" name="connsiteY8"/>
                <a:gd fmla="*/ 1731399 w 7135813" name="connsiteX9"/>
                <a:gd fmla="*/ 119474 h 1588765" name="connsiteY9"/>
                <a:gd fmla="*/ 5381609 w 7135813" name="connsiteX10"/>
                <a:gd fmla="*/ 119474 h 1588765" name="connsiteY10"/>
                <a:gd fmla="*/ 5539335 w 7135813" name="connsiteX11"/>
                <a:gd fmla="*/ 0 h 1588765" name="connsiteY11"/>
                <a:gd fmla="*/ 5366588 w 7135813" name="connsiteX12"/>
                <a:gd fmla="*/ 190412 h 1588765" name="connsiteY12"/>
                <a:gd fmla="*/ 1746420 w 7135813" name="connsiteX13"/>
                <a:gd fmla="*/ 190412 h 1588765" name="connsiteY13"/>
                <a:gd fmla="*/ 1573673 w 7135813" name="connsiteX14"/>
                <a:gd fmla="*/ 0 h 158876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588765" w="7135813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2" name="Oval 103"/>
            <p:cNvSpPr>
              <a:spLocks noChangeArrowheads="1"/>
            </p:cNvSpPr>
            <p:nvPr/>
          </p:nvSpPr>
          <p:spPr bwMode="auto">
            <a:xfrm>
              <a:off x="-9925657" y="752475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3" name="Freeform 104"/>
            <p:cNvSpPr>
              <a:spLocks noEditPoints="1"/>
            </p:cNvSpPr>
            <p:nvPr/>
          </p:nvSpPr>
          <p:spPr bwMode="auto">
            <a:xfrm>
              <a:off x="-9947882" y="595313"/>
              <a:ext cx="176213" cy="184150"/>
            </a:xfrm>
            <a:custGeom>
              <a:gdLst>
                <a:gd fmla="*/ 23 w 47" name="T0"/>
                <a:gd fmla="*/ 0 h 49" name="T1"/>
                <a:gd fmla="*/ 23 w 47" name="T2"/>
                <a:gd fmla="*/ 0 h 49" name="T3"/>
                <a:gd fmla="*/ 23 w 47" name="T4"/>
                <a:gd fmla="*/ 0 h 49" name="T5"/>
                <a:gd fmla="*/ 23 w 47" name="T6"/>
                <a:gd fmla="*/ 0 h 49" name="T7"/>
                <a:gd fmla="*/ 23 w 47" name="T8"/>
                <a:gd fmla="*/ 0 h 49" name="T9"/>
                <a:gd fmla="*/ 23 w 47" name="T10"/>
                <a:gd fmla="*/ 49 h 49" name="T11"/>
                <a:gd fmla="*/ 23 w 47" name="T12"/>
                <a:gd fmla="*/ 49 h 49" name="T13"/>
                <a:gd fmla="*/ 23 w 47" name="T14"/>
                <a:gd fmla="*/ 49 h 49" name="T15"/>
                <a:gd fmla="*/ 23 w 47" name="T16"/>
                <a:gd fmla="*/ 0 h 49" name="T17"/>
                <a:gd fmla="*/ 23 w 47" name="T18"/>
                <a:gd fmla="*/ 30 h 49" name="T19"/>
                <a:gd fmla="*/ 23 w 47" name="T20"/>
                <a:gd fmla="*/ 0 h 49" name="T21"/>
                <a:gd fmla="*/ 23 w 47" name="T22"/>
                <a:gd fmla="*/ 30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4" name="Rectangle 105"/>
            <p:cNvSpPr>
              <a:spLocks noChangeArrowheads="1"/>
            </p:cNvSpPr>
            <p:nvPr/>
          </p:nvSpPr>
          <p:spPr bwMode="auto">
            <a:xfrm>
              <a:off x="-9884382" y="850900"/>
              <a:ext cx="57150" cy="698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-2920020" y="595313"/>
              <a:ext cx="254000" cy="338137"/>
              <a:chOff x="354012" y="595313"/>
              <a:chExt cx="254000" cy="338137"/>
            </a:xfrm>
            <a:grpFill/>
          </p:grpSpPr>
          <p:sp>
            <p:nvSpPr>
              <p:cNvPr id="50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gdLst>
                  <a:gd fmla="*/ 2 w 44" name="T0"/>
                  <a:gd fmla="*/ 41 h 42" name="T1"/>
                  <a:gd fmla="*/ 29 w 44" name="T2"/>
                  <a:gd fmla="*/ 0 h 42" name="T3"/>
                  <a:gd fmla="*/ 1 w 44" name="T4"/>
                  <a:gd fmla="*/ 26 h 42" name="T5"/>
                  <a:gd fmla="*/ 2 w 44" name="T6"/>
                  <a:gd fmla="*/ 41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4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51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52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gdLst>
                  <a:gd fmla="*/ 23 w 47" name="T0"/>
                  <a:gd fmla="*/ 49 h 49" name="T1"/>
                  <a:gd fmla="*/ 23 w 47" name="T2"/>
                  <a:gd fmla="*/ 49 h 49" name="T3"/>
                  <a:gd fmla="*/ 23 w 47" name="T4"/>
                  <a:gd fmla="*/ 49 h 49" name="T5"/>
                  <a:gd fmla="*/ 23 w 47" name="T6"/>
                  <a:gd fmla="*/ 0 h 49" name="T7"/>
                  <a:gd fmla="*/ 23 w 47" name="T8"/>
                  <a:gd fmla="*/ 0 h 49" name="T9"/>
                  <a:gd fmla="*/ 23 w 47" name="T10"/>
                  <a:gd fmla="*/ 0 h 49" name="T11"/>
                  <a:gd fmla="*/ 23 w 47" name="T12"/>
                  <a:gd fmla="*/ 0 h 49" name="T13"/>
                  <a:gd fmla="*/ 23 w 47" name="T14"/>
                  <a:gd fmla="*/ 0 h 49" name="T15"/>
                  <a:gd fmla="*/ 23 w 47" name="T16"/>
                  <a:gd fmla="*/ 49 h 49" name="T17"/>
                  <a:gd fmla="*/ 23 w 47" name="T18"/>
                  <a:gd fmla="*/ 0 h 49" name="T19"/>
                  <a:gd fmla="*/ 23 w 47" name="T20"/>
                  <a:gd fmla="*/ 30 h 49" name="T21"/>
                  <a:gd fmla="*/ 23 w 47" name="T22"/>
                  <a:gd fmla="*/ 0 h 4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9" w="47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53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</p:grpSp>
        <p:sp>
          <p:nvSpPr>
            <p:cNvPr id="26" name="Oval 110"/>
            <p:cNvSpPr>
              <a:spLocks noChangeArrowheads="1"/>
            </p:cNvSpPr>
            <p:nvPr/>
          </p:nvSpPr>
          <p:spPr bwMode="auto">
            <a:xfrm>
              <a:off x="-8204807" y="-311150"/>
              <a:ext cx="127000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" name="Freeform 111"/>
            <p:cNvSpPr>
              <a:spLocks noEditPoints="1"/>
            </p:cNvSpPr>
            <p:nvPr/>
          </p:nvSpPr>
          <p:spPr bwMode="auto">
            <a:xfrm>
              <a:off x="-8231795" y="-468312"/>
              <a:ext cx="177800" cy="184150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" name="Oval 113"/>
            <p:cNvSpPr>
              <a:spLocks noChangeArrowheads="1"/>
            </p:cNvSpPr>
            <p:nvPr/>
          </p:nvSpPr>
          <p:spPr bwMode="auto">
            <a:xfrm>
              <a:off x="-4607532" y="-311150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0" name="Freeform 114"/>
            <p:cNvSpPr>
              <a:spLocks noEditPoints="1"/>
            </p:cNvSpPr>
            <p:nvPr/>
          </p:nvSpPr>
          <p:spPr bwMode="auto">
            <a:xfrm>
              <a:off x="-4632932" y="-468312"/>
              <a:ext cx="176213" cy="184150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1" name="Rectangle 115"/>
            <p:cNvSpPr>
              <a:spLocks noChangeArrowheads="1"/>
            </p:cNvSpPr>
            <p:nvPr/>
          </p:nvSpPr>
          <p:spPr bwMode="auto">
            <a:xfrm>
              <a:off x="-4569432" y="-212725"/>
              <a:ext cx="60325" cy="71438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2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3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6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gdLst>
                <a:gd fmla="*/ 494 w 1238" name="T0"/>
                <a:gd fmla="*/ 244 h 244" name="T1"/>
                <a:gd fmla="*/ 7 w 1238" name="T2"/>
                <a:gd fmla="*/ 177 h 244" name="T3"/>
                <a:gd fmla="*/ 0 w 1238" name="T4"/>
                <a:gd fmla="*/ 170 h 244" name="T5"/>
                <a:gd fmla="*/ 9 w 1238" name="T6"/>
                <a:gd fmla="*/ 172 h 244" name="T7"/>
                <a:gd fmla="*/ 63 w 1238" name="T8"/>
                <a:gd fmla="*/ 175 h 244" name="T9"/>
                <a:gd fmla="*/ 241 w 1238" name="T10"/>
                <a:gd fmla="*/ 111 h 244" name="T11"/>
                <a:gd fmla="*/ 303 w 1238" name="T12"/>
                <a:gd fmla="*/ 2 h 244" name="T13"/>
                <a:gd fmla="*/ 304 w 1238" name="T14"/>
                <a:gd fmla="*/ 0 h 244" name="T15"/>
                <a:gd fmla="*/ 934 w 1238" name="T16"/>
                <a:gd fmla="*/ 0 h 244" name="T17"/>
                <a:gd fmla="*/ 934 w 1238" name="T18"/>
                <a:gd fmla="*/ 2 h 244" name="T19"/>
                <a:gd fmla="*/ 997 w 1238" name="T20"/>
                <a:gd fmla="*/ 111 h 244" name="T21"/>
                <a:gd fmla="*/ 1175 w 1238" name="T22"/>
                <a:gd fmla="*/ 175 h 244" name="T23"/>
                <a:gd fmla="*/ 1228 w 1238" name="T24"/>
                <a:gd fmla="*/ 172 h 244" name="T25"/>
                <a:gd fmla="*/ 1238 w 1238" name="T26"/>
                <a:gd fmla="*/ 170 h 244" name="T27"/>
                <a:gd fmla="*/ 1231 w 1238" name="T28"/>
                <a:gd fmla="*/ 177 h 244" name="T29"/>
                <a:gd fmla="*/ 704 w 1238" name="T30"/>
                <a:gd fmla="*/ 244 h 244" name="T31"/>
                <a:gd fmla="*/ 634 w 1238" name="T32"/>
                <a:gd fmla="*/ 244 h 244" name="T33"/>
                <a:gd fmla="*/ 613 w 1238" name="T34"/>
                <a:gd fmla="*/ 244 h 244" name="T35"/>
                <a:gd fmla="*/ 580 w 1238" name="T36"/>
                <a:gd fmla="*/ 244 h 244" name="T37"/>
                <a:gd fmla="*/ 494 w 1238" name="T38"/>
                <a:gd fmla="*/ 244 h 244" name="T39"/>
                <a:gd fmla="*/ 19 w 1238" name="T40"/>
                <a:gd fmla="*/ 179 h 244" name="T41"/>
                <a:gd fmla="*/ 494 w 1238" name="T42"/>
                <a:gd fmla="*/ 238 h 244" name="T43"/>
                <a:gd fmla="*/ 580 w 1238" name="T44"/>
                <a:gd fmla="*/ 238 h 244" name="T45"/>
                <a:gd fmla="*/ 613 w 1238" name="T46"/>
                <a:gd fmla="*/ 237 h 244" name="T47"/>
                <a:gd fmla="*/ 634 w 1238" name="T48"/>
                <a:gd fmla="*/ 237 h 244" name="T49"/>
                <a:gd fmla="*/ 704 w 1238" name="T50"/>
                <a:gd fmla="*/ 238 h 244" name="T51"/>
                <a:gd fmla="*/ 1218 w 1238" name="T52"/>
                <a:gd fmla="*/ 179 h 244" name="T53"/>
                <a:gd fmla="*/ 1175 w 1238" name="T54"/>
                <a:gd fmla="*/ 182 h 244" name="T55"/>
                <a:gd fmla="*/ 992 w 1238" name="T56"/>
                <a:gd fmla="*/ 115 h 244" name="T57"/>
                <a:gd fmla="*/ 929 w 1238" name="T58"/>
                <a:gd fmla="*/ 6 h 244" name="T59"/>
                <a:gd fmla="*/ 308 w 1238" name="T60"/>
                <a:gd fmla="*/ 6 h 244" name="T61"/>
                <a:gd fmla="*/ 245 w 1238" name="T62"/>
                <a:gd fmla="*/ 115 h 244" name="T63"/>
                <a:gd fmla="*/ 63 w 1238" name="T64"/>
                <a:gd fmla="*/ 182 h 244" name="T65"/>
                <a:gd fmla="*/ 19 w 1238" name="T66"/>
                <a:gd fmla="*/ 179 h 24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4" w="1238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gdLst>
                <a:gd fmla="*/ 27 w 28" name="T0"/>
                <a:gd fmla="*/ 27 h 27" name="T1"/>
                <a:gd fmla="*/ 10 w 28" name="T2"/>
                <a:gd fmla="*/ 0 h 27" name="T3"/>
                <a:gd fmla="*/ 27 w 28" name="T4"/>
                <a:gd fmla="*/ 17 h 27" name="T5"/>
                <a:gd fmla="*/ 27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gdLst>
                <a:gd fmla="*/ 1115339 w 4581525" name="connsiteX0"/>
                <a:gd fmla="*/ 123825 h 1017974" name="connsiteY0"/>
                <a:gd fmla="*/ 3462431 w 4581525" name="connsiteX1"/>
                <a:gd fmla="*/ 123825 h 1017974" name="connsiteY1"/>
                <a:gd fmla="*/ 3699018 w 4581525" name="connsiteX2"/>
                <a:gd fmla="*/ 537151 h 1017974" name="connsiteY2"/>
                <a:gd fmla="*/ 4581525 w 4581525" name="connsiteX3"/>
                <a:gd fmla="*/ 770117 h 1017974" name="connsiteY3"/>
                <a:gd fmla="*/ 2268231 w 4581525" name="connsiteX4"/>
                <a:gd fmla="*/ 1014355 h 1017974" name="connsiteY4"/>
                <a:gd fmla="*/ 0 w 4581525" name="connsiteX5"/>
                <a:gd fmla="*/ 770117 h 1017974" name="connsiteY5"/>
                <a:gd fmla="*/ 878751 w 4581525" name="connsiteX6"/>
                <a:gd fmla="*/ 537151 h 1017974" name="connsiteY6"/>
                <a:gd fmla="*/ 1115339 w 4581525" name="connsiteX7"/>
                <a:gd fmla="*/ 123825 h 1017974" name="connsiteY7"/>
                <a:gd fmla="*/ 1009968 w 4581525" name="connsiteX8"/>
                <a:gd fmla="*/ 0 h 1017974" name="connsiteY8"/>
                <a:gd fmla="*/ 1107652 w 4581525" name="connsiteX9"/>
                <a:gd fmla="*/ 74706 h 1017974" name="connsiteY9"/>
                <a:gd fmla="*/ 3455829 w 4581525" name="connsiteX10"/>
                <a:gd fmla="*/ 74706 h 1017974" name="connsiteY10"/>
                <a:gd fmla="*/ 3557271 w 4581525" name="connsiteX11"/>
                <a:gd fmla="*/ 0 h 1017974" name="connsiteY11"/>
                <a:gd fmla="*/ 3444558 w 4581525" name="connsiteX12"/>
                <a:gd fmla="*/ 119529 h 1017974" name="connsiteY12"/>
                <a:gd fmla="*/ 1118923 w 4581525" name="connsiteX13"/>
                <a:gd fmla="*/ 119529 h 1017974" name="connsiteY13"/>
                <a:gd fmla="*/ 1009968 w 4581525" name="connsiteX14"/>
                <a:gd fmla="*/ 0 h 101797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17974" w="4581525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gdLst>
                <a:gd fmla="*/ 15 w 30" name="T0"/>
                <a:gd fmla="*/ 0 h 32" name="T1"/>
                <a:gd fmla="*/ 15 w 30" name="T2"/>
                <a:gd fmla="*/ 0 h 32" name="T3"/>
                <a:gd fmla="*/ 15 w 30" name="T4"/>
                <a:gd fmla="*/ 0 h 32" name="T5"/>
                <a:gd fmla="*/ 15 w 30" name="T6"/>
                <a:gd fmla="*/ 0 h 32" name="T7"/>
                <a:gd fmla="*/ 15 w 30" name="T8"/>
                <a:gd fmla="*/ 0 h 32" name="T9"/>
                <a:gd fmla="*/ 15 w 30" name="T10"/>
                <a:gd fmla="*/ 32 h 32" name="T11"/>
                <a:gd fmla="*/ 15 w 30" name="T12"/>
                <a:gd fmla="*/ 32 h 32" name="T13"/>
                <a:gd fmla="*/ 15 w 30" name="T14"/>
                <a:gd fmla="*/ 32 h 32" name="T15"/>
                <a:gd fmla="*/ 15 w 30" name="T16"/>
                <a:gd fmla="*/ 0 h 32" name="T17"/>
                <a:gd fmla="*/ 15 w 30" name="T18"/>
                <a:gd fmla="*/ 20 h 32" name="T19"/>
                <a:gd fmla="*/ 15 w 30" name="T20"/>
                <a:gd fmla="*/ 0 h 32" name="T21"/>
                <a:gd fmla="*/ 15 w 30" name="T22"/>
                <a:gd fmla="*/ 2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gdLst>
                <a:gd fmla="*/ 1 w 28" name="T0"/>
                <a:gd fmla="*/ 27 h 27" name="T1"/>
                <a:gd fmla="*/ 18 w 28" name="T2"/>
                <a:gd fmla="*/ 0 h 27" name="T3"/>
                <a:gd fmla="*/ 1 w 28" name="T4"/>
                <a:gd fmla="*/ 17 h 27" name="T5"/>
                <a:gd fmla="*/ 1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4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5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gdLst>
                <a:gd fmla="*/ 15 w 31" name="T0"/>
                <a:gd fmla="*/ 32 h 32" name="T1"/>
                <a:gd fmla="*/ 15 w 31" name="T2"/>
                <a:gd fmla="*/ 32 h 32" name="T3"/>
                <a:gd fmla="*/ 15 w 31" name="T4"/>
                <a:gd fmla="*/ 32 h 32" name="T5"/>
                <a:gd fmla="*/ 15 w 31" name="T6"/>
                <a:gd fmla="*/ 0 h 32" name="T7"/>
                <a:gd fmla="*/ 15 w 31" name="T8"/>
                <a:gd fmla="*/ 0 h 32" name="T9"/>
                <a:gd fmla="*/ 15 w 31" name="T10"/>
                <a:gd fmla="*/ 0 h 32" name="T11"/>
                <a:gd fmla="*/ 15 w 31" name="T12"/>
                <a:gd fmla="*/ 0 h 32" name="T13"/>
                <a:gd fmla="*/ 15 w 31" name="T14"/>
                <a:gd fmla="*/ 0 h 32" name="T15"/>
                <a:gd fmla="*/ 15 w 31" name="T16"/>
                <a:gd fmla="*/ 32 h 32" name="T17"/>
                <a:gd fmla="*/ 15 w 31" name="T18"/>
                <a:gd fmla="*/ 0 h 32" name="T19"/>
                <a:gd fmla="*/ 15 w 31" name="T20"/>
                <a:gd fmla="*/ 20 h 32" name="T21"/>
                <a:gd fmla="*/ 15 w 31" name="T22"/>
                <a:gd fmla="*/ 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1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6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7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8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9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8" name="任意多边形 7"/>
          <p:cNvSpPr/>
          <p:nvPr/>
        </p:nvSpPr>
        <p:spPr>
          <a:xfrm>
            <a:off x="2843125" y="3508554"/>
            <a:ext cx="2516276" cy="1353333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298701" y="4073185"/>
            <a:ext cx="1157618" cy="84083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0" name="任意多边形 59"/>
          <p:cNvSpPr/>
          <p:nvPr/>
        </p:nvSpPr>
        <p:spPr>
          <a:xfrm>
            <a:off x="1285168" y="5063136"/>
            <a:ext cx="2505512" cy="295651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2" name="任意多边形 61"/>
          <p:cNvSpPr/>
          <p:nvPr/>
        </p:nvSpPr>
        <p:spPr>
          <a:xfrm flipH="1">
            <a:off x="3456319" y="5264385"/>
            <a:ext cx="2505512" cy="295651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7" name="任意多边形 66"/>
          <p:cNvSpPr/>
          <p:nvPr/>
        </p:nvSpPr>
        <p:spPr>
          <a:xfrm flipH="1">
            <a:off x="443105" y="3883225"/>
            <a:ext cx="1812415" cy="262111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  <a:gd fmla="*/ 0 w 6246564" name="connsiteX0-937"/>
              <a:gd fmla="*/ 3677 h 901918" name="connsiteY0-938"/>
              <a:gd fmla="*/ 1149777 w 6246564" name="connsiteX1-939"/>
              <a:gd fmla="*/ 10237 h 901918" name="connsiteY1-940"/>
              <a:gd fmla="*/ 2445745 w 6246564" name="connsiteX2-941"/>
              <a:gd fmla="*/ 3677 h 901918" name="connsiteY2-942"/>
              <a:gd fmla="*/ 2815652 w 6246564" name="connsiteX3-943"/>
              <a:gd fmla="*/ 3677 h 901918" name="connsiteY3-944"/>
              <a:gd fmla="*/ 2977921 w 6246564" name="connsiteX4-945"/>
              <a:gd fmla="*/ 225017 h 901918" name="connsiteY4-946"/>
              <a:gd fmla="*/ 2816570 w 6246564" name="connsiteX5-947"/>
              <a:gd fmla="*/ 429448 h 901918" name="connsiteY5-948"/>
              <a:gd fmla="*/ 2422028 w 6246564" name="connsiteX6-949"/>
              <a:gd fmla="*/ 470532 h 901918" name="connsiteY6-950"/>
              <a:gd fmla="*/ 2280109 w 6246564" name="connsiteX7-951"/>
              <a:gd fmla="*/ 701120 h 901918" name="connsiteY7-952"/>
              <a:gd fmla="*/ 2500829 w 6246564" name="connsiteX8-953"/>
              <a:gd fmla="*/ 896043 h 901918" name="connsiteY8-954"/>
              <a:gd fmla="*/ 6246564 w 6246564" name="connsiteX9"/>
              <a:gd fmla="*/ 874009 h 901918" name="connsiteY9"/>
              <a:gd fmla="*/ 0 w 5096787" name="connsiteX0-955"/>
              <a:gd fmla="*/ 10237 h 901918" name="connsiteY0-956"/>
              <a:gd fmla="*/ 1295968 w 5096787" name="connsiteX1-957"/>
              <a:gd fmla="*/ 3677 h 901918" name="connsiteY1-958"/>
              <a:gd fmla="*/ 1665875 w 5096787" name="connsiteX2-959"/>
              <a:gd fmla="*/ 3677 h 901918" name="connsiteY2-960"/>
              <a:gd fmla="*/ 1828144 w 5096787" name="connsiteX3-961"/>
              <a:gd fmla="*/ 225017 h 901918" name="connsiteY3-962"/>
              <a:gd fmla="*/ 1666793 w 5096787" name="connsiteX4-963"/>
              <a:gd fmla="*/ 429448 h 901918" name="connsiteY4-964"/>
              <a:gd fmla="*/ 1272251 w 5096787" name="connsiteX5-965"/>
              <a:gd fmla="*/ 470532 h 901918" name="connsiteY5-966"/>
              <a:gd fmla="*/ 1130332 w 5096787" name="connsiteX6-967"/>
              <a:gd fmla="*/ 701120 h 901918" name="connsiteY6-968"/>
              <a:gd fmla="*/ 1351052 w 5096787" name="connsiteX7-969"/>
              <a:gd fmla="*/ 896043 h 901918" name="connsiteY7-970"/>
              <a:gd fmla="*/ 5096787 w 5096787" name="connsiteX8-971"/>
              <a:gd fmla="*/ 874009 h 901918" name="connsiteY8-97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5096787">
                <a:moveTo>
                  <a:pt x="0" y="10237"/>
                </a:moveTo>
                <a:lnTo>
                  <a:pt x="1295968" y="3677"/>
                </a:lnTo>
                <a:cubicBezTo>
                  <a:pt x="1765243" y="3677"/>
                  <a:pt x="1583529" y="-4598"/>
                  <a:pt x="1665875" y="3677"/>
                </a:cubicBezTo>
                <a:cubicBezTo>
                  <a:pt x="1786321" y="24652"/>
                  <a:pt x="1827991" y="154055"/>
                  <a:pt x="1828144" y="225017"/>
                </a:cubicBezTo>
                <a:cubicBezTo>
                  <a:pt x="1828297" y="295979"/>
                  <a:pt x="1772142" y="401388"/>
                  <a:pt x="1666793" y="429448"/>
                </a:cubicBezTo>
                <a:cubicBezTo>
                  <a:pt x="1561444" y="457508"/>
                  <a:pt x="1361661" y="425253"/>
                  <a:pt x="1272251" y="470532"/>
                </a:cubicBezTo>
                <a:cubicBezTo>
                  <a:pt x="1182841" y="515811"/>
                  <a:pt x="1117199" y="630202"/>
                  <a:pt x="1130332" y="701120"/>
                </a:cubicBezTo>
                <a:cubicBezTo>
                  <a:pt x="1143465" y="772038"/>
                  <a:pt x="1148235" y="844937"/>
                  <a:pt x="1351052" y="896043"/>
                </a:cubicBezTo>
                <a:cubicBezTo>
                  <a:pt x="1712619" y="915399"/>
                  <a:pt x="3848209" y="881354"/>
                  <a:pt x="5096787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8" name="任意多边形 67"/>
          <p:cNvSpPr/>
          <p:nvPr/>
        </p:nvSpPr>
        <p:spPr>
          <a:xfrm flipH="1">
            <a:off x="1467308" y="5757653"/>
            <a:ext cx="3202197" cy="302666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  <a:gd fmla="*/ 0 w 6246564" name="connsiteX0-937"/>
              <a:gd fmla="*/ 25077 h 923318" name="connsiteY0-938"/>
              <a:gd fmla="*/ 1195577 w 6246564" name="connsiteX1-939"/>
              <a:gd fmla="*/ 0 h 923318" name="connsiteY1-940"/>
              <a:gd fmla="*/ 2445745 w 6246564" name="connsiteX2-941"/>
              <a:gd fmla="*/ 25077 h 923318" name="connsiteY2-942"/>
              <a:gd fmla="*/ 2815652 w 6246564" name="connsiteX3-943"/>
              <a:gd fmla="*/ 25077 h 923318" name="connsiteY3-944"/>
              <a:gd fmla="*/ 2977921 w 6246564" name="connsiteX4-945"/>
              <a:gd fmla="*/ 246417 h 923318" name="connsiteY4-946"/>
              <a:gd fmla="*/ 2816570 w 6246564" name="connsiteX5-947"/>
              <a:gd fmla="*/ 450848 h 923318" name="connsiteY5-948"/>
              <a:gd fmla="*/ 2422028 w 6246564" name="connsiteX6-949"/>
              <a:gd fmla="*/ 491932 h 923318" name="connsiteY6-950"/>
              <a:gd fmla="*/ 2280109 w 6246564" name="connsiteX7-951"/>
              <a:gd fmla="*/ 722520 h 923318" name="connsiteY7-952"/>
              <a:gd fmla="*/ 2500829 w 6246564" name="connsiteX8-953"/>
              <a:gd fmla="*/ 917443 h 923318" name="connsiteY8-954"/>
              <a:gd fmla="*/ 6246564 w 6246564" name="connsiteX9"/>
              <a:gd fmla="*/ 895409 h 923318" name="connsiteY9"/>
              <a:gd fmla="*/ 0 w 7983489" name="connsiteX0-955"/>
              <a:gd fmla="*/ 69353 h 923318" name="connsiteY0-956"/>
              <a:gd fmla="*/ 2932502 w 7983489" name="connsiteX1-957"/>
              <a:gd fmla="*/ 0 h 923318" name="connsiteY1-958"/>
              <a:gd fmla="*/ 4182670 w 7983489" name="connsiteX2-959"/>
              <a:gd fmla="*/ 25077 h 923318" name="connsiteY2-960"/>
              <a:gd fmla="*/ 4552577 w 7983489" name="connsiteX3-961"/>
              <a:gd fmla="*/ 25077 h 923318" name="connsiteY3-962"/>
              <a:gd fmla="*/ 4714846 w 7983489" name="connsiteX4-963"/>
              <a:gd fmla="*/ 246417 h 923318" name="connsiteY4-964"/>
              <a:gd fmla="*/ 4553495 w 7983489" name="connsiteX5-965"/>
              <a:gd fmla="*/ 450848 h 923318" name="connsiteY5-966"/>
              <a:gd fmla="*/ 4158953 w 7983489" name="connsiteX6-967"/>
              <a:gd fmla="*/ 491932 h 923318" name="connsiteY6-968"/>
              <a:gd fmla="*/ 4017034 w 7983489" name="connsiteX7-969"/>
              <a:gd fmla="*/ 722520 h 923318" name="connsiteY7-970"/>
              <a:gd fmla="*/ 4237754 w 7983489" name="connsiteX8-971"/>
              <a:gd fmla="*/ 917443 h 923318" name="connsiteY8-972"/>
              <a:gd fmla="*/ 7983489 w 7983489" name="connsiteX9-973"/>
              <a:gd fmla="*/ 895409 h 923318" name="connsiteY9-97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973" y="connsiteY9-974"/>
              </a:cxn>
            </a:cxnLst>
            <a:rect b="b" l="l" r="r" t="t"/>
            <a:pathLst>
              <a:path h="923318" w="7983489">
                <a:moveTo>
                  <a:pt x="0" y="69353"/>
                </a:moveTo>
                <a:lnTo>
                  <a:pt x="2932502" y="0"/>
                </a:lnTo>
                <a:lnTo>
                  <a:pt x="4182670" y="25077"/>
                </a:lnTo>
                <a:cubicBezTo>
                  <a:pt x="4651945" y="25077"/>
                  <a:pt x="4470231" y="16802"/>
                  <a:pt x="4552577" y="25077"/>
                </a:cubicBezTo>
                <a:cubicBezTo>
                  <a:pt x="4673023" y="46052"/>
                  <a:pt x="4714693" y="175455"/>
                  <a:pt x="4714846" y="246417"/>
                </a:cubicBezTo>
                <a:cubicBezTo>
                  <a:pt x="4714999" y="317379"/>
                  <a:pt x="4658844" y="422788"/>
                  <a:pt x="4553495" y="450848"/>
                </a:cubicBezTo>
                <a:cubicBezTo>
                  <a:pt x="4448146" y="478908"/>
                  <a:pt x="4248363" y="446653"/>
                  <a:pt x="4158953" y="491932"/>
                </a:cubicBezTo>
                <a:cubicBezTo>
                  <a:pt x="4069543" y="537211"/>
                  <a:pt x="4003901" y="651602"/>
                  <a:pt x="4017034" y="722520"/>
                </a:cubicBezTo>
                <a:cubicBezTo>
                  <a:pt x="4030167" y="793438"/>
                  <a:pt x="4034937" y="866337"/>
                  <a:pt x="4237754" y="917443"/>
                </a:cubicBezTo>
                <a:cubicBezTo>
                  <a:pt x="4599321" y="936799"/>
                  <a:pt x="6734911" y="902754"/>
                  <a:pt x="7983489" y="8954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9" name="任意多边形 68"/>
          <p:cNvSpPr/>
          <p:nvPr/>
        </p:nvSpPr>
        <p:spPr>
          <a:xfrm flipH="1">
            <a:off x="9274629" y="5894804"/>
            <a:ext cx="3276688" cy="331825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154" name="组合 153"/>
          <p:cNvGrpSpPr/>
          <p:nvPr/>
        </p:nvGrpSpPr>
        <p:grpSpPr>
          <a:xfrm>
            <a:off x="10113483" y="5412888"/>
            <a:ext cx="884513" cy="815190"/>
            <a:chOff x="9406695" y="3898887"/>
            <a:chExt cx="1506278" cy="1388225"/>
          </a:xfrm>
        </p:grpSpPr>
        <p:sp>
          <p:nvSpPr>
            <p:cNvPr id="113" name="Freeform 161"/>
            <p:cNvSpPr>
              <a:spLocks noEditPoints="1"/>
            </p:cNvSpPr>
            <p:nvPr/>
          </p:nvSpPr>
          <p:spPr bwMode="auto">
            <a:xfrm>
              <a:off x="9912253" y="3898887"/>
              <a:ext cx="23069" cy="2371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4" name="Freeform 164"/>
            <p:cNvSpPr>
              <a:spLocks noEditPoints="1"/>
            </p:cNvSpPr>
            <p:nvPr/>
          </p:nvSpPr>
          <p:spPr bwMode="auto">
            <a:xfrm>
              <a:off x="10384996" y="3898887"/>
              <a:ext cx="23069" cy="2371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5" name="Rectangle 62"/>
            <p:cNvSpPr>
              <a:spLocks noChangeArrowheads="1"/>
            </p:cNvSpPr>
            <p:nvPr/>
          </p:nvSpPr>
          <p:spPr bwMode="auto">
            <a:xfrm>
              <a:off x="9789836" y="4602204"/>
              <a:ext cx="14400" cy="684908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6" name="Rectangle 63"/>
            <p:cNvSpPr>
              <a:spLocks noChangeArrowheads="1"/>
            </p:cNvSpPr>
            <p:nvPr/>
          </p:nvSpPr>
          <p:spPr bwMode="auto">
            <a:xfrm>
              <a:off x="9926838" y="4128052"/>
              <a:ext cx="14400" cy="180650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7" name="Rectangle 64"/>
            <p:cNvSpPr>
              <a:spLocks noChangeArrowheads="1"/>
            </p:cNvSpPr>
            <p:nvPr/>
          </p:nvSpPr>
          <p:spPr bwMode="auto">
            <a:xfrm>
              <a:off x="10397557" y="4128052"/>
              <a:ext cx="14400" cy="180650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8" name="Rectangle 65"/>
            <p:cNvSpPr>
              <a:spLocks noChangeArrowheads="1"/>
            </p:cNvSpPr>
            <p:nvPr/>
          </p:nvSpPr>
          <p:spPr bwMode="auto">
            <a:xfrm>
              <a:off x="10518962" y="4602204"/>
              <a:ext cx="14400" cy="684908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9" name="Freeform 100"/>
            <p:cNvSpPr>
              <a:spLocks noEditPoints="1"/>
            </p:cNvSpPr>
            <p:nvPr/>
          </p:nvSpPr>
          <p:spPr bwMode="auto">
            <a:xfrm>
              <a:off x="9423590" y="4308701"/>
              <a:ext cx="1474112" cy="290794"/>
            </a:xfrm>
            <a:custGeom>
              <a:gdLst>
                <a:gd fmla="*/ 766 w 1918" name="T0"/>
                <a:gd fmla="*/ 378 h 378" name="T1"/>
                <a:gd fmla="*/ 7 w 1918" name="T2"/>
                <a:gd fmla="*/ 274 h 378" name="T3"/>
                <a:gd fmla="*/ 0 w 1918" name="T4"/>
                <a:gd fmla="*/ 267 h 378" name="T5"/>
                <a:gd fmla="*/ 10 w 1918" name="T6"/>
                <a:gd fmla="*/ 268 h 378" name="T7"/>
                <a:gd fmla="*/ 93 w 1918" name="T8"/>
                <a:gd fmla="*/ 274 h 378" name="T9"/>
                <a:gd fmla="*/ 372 w 1918" name="T10"/>
                <a:gd fmla="*/ 173 h 378" name="T11"/>
                <a:gd fmla="*/ 469 w 1918" name="T12"/>
                <a:gd fmla="*/ 3 h 378" name="T13"/>
                <a:gd fmla="*/ 470 w 1918" name="T14"/>
                <a:gd fmla="*/ 0 h 378" name="T15"/>
                <a:gd fmla="*/ 1449 w 1918" name="T16"/>
                <a:gd fmla="*/ 0 h 378" name="T17"/>
                <a:gd fmla="*/ 1449 w 1918" name="T18"/>
                <a:gd fmla="*/ 3 h 378" name="T19"/>
                <a:gd fmla="*/ 1547 w 1918" name="T20"/>
                <a:gd fmla="*/ 173 h 378" name="T21"/>
                <a:gd fmla="*/ 1825 w 1918" name="T22"/>
                <a:gd fmla="*/ 274 h 378" name="T23"/>
                <a:gd fmla="*/ 1909 w 1918" name="T24"/>
                <a:gd fmla="*/ 268 h 378" name="T25"/>
                <a:gd fmla="*/ 1918 w 1918" name="T26"/>
                <a:gd fmla="*/ 267 h 378" name="T27"/>
                <a:gd fmla="*/ 1911 w 1918" name="T28"/>
                <a:gd fmla="*/ 274 h 378" name="T29"/>
                <a:gd fmla="*/ 1092 w 1918" name="T30"/>
                <a:gd fmla="*/ 377 h 378" name="T31"/>
                <a:gd fmla="*/ 984 w 1918" name="T32"/>
                <a:gd fmla="*/ 377 h 378" name="T33"/>
                <a:gd fmla="*/ 951 w 1918" name="T34"/>
                <a:gd fmla="*/ 377 h 378" name="T35"/>
                <a:gd fmla="*/ 899 w 1918" name="T36"/>
                <a:gd fmla="*/ 377 h 378" name="T37"/>
                <a:gd fmla="*/ 766 w 1918" name="T38"/>
                <a:gd fmla="*/ 378 h 378" name="T39"/>
                <a:gd fmla="*/ 19 w 1918" name="T40"/>
                <a:gd fmla="*/ 276 h 378" name="T41"/>
                <a:gd fmla="*/ 766 w 1918" name="T42"/>
                <a:gd fmla="*/ 372 h 378" name="T43"/>
                <a:gd fmla="*/ 899 w 1918" name="T44"/>
                <a:gd fmla="*/ 371 h 378" name="T45"/>
                <a:gd fmla="*/ 951 w 1918" name="T46"/>
                <a:gd fmla="*/ 371 h 378" name="T47"/>
                <a:gd fmla="*/ 984 w 1918" name="T48"/>
                <a:gd fmla="*/ 371 h 378" name="T49"/>
                <a:gd fmla="*/ 1092 w 1918" name="T50"/>
                <a:gd fmla="*/ 371 h 378" name="T51"/>
                <a:gd fmla="*/ 1899 w 1918" name="T52"/>
                <a:gd fmla="*/ 276 h 378" name="T53"/>
                <a:gd fmla="*/ 1825 w 1918" name="T54"/>
                <a:gd fmla="*/ 280 h 378" name="T55"/>
                <a:gd fmla="*/ 1542 w 1918" name="T56"/>
                <a:gd fmla="*/ 177 h 378" name="T57"/>
                <a:gd fmla="*/ 1444 w 1918" name="T58"/>
                <a:gd fmla="*/ 7 h 378" name="T59"/>
                <a:gd fmla="*/ 475 w 1918" name="T60"/>
                <a:gd fmla="*/ 7 h 378" name="T61"/>
                <a:gd fmla="*/ 377 w 1918" name="T62"/>
                <a:gd fmla="*/ 177 h 378" name="T63"/>
                <a:gd fmla="*/ 93 w 1918" name="T64"/>
                <a:gd fmla="*/ 280 h 378" name="T65"/>
                <a:gd fmla="*/ 19 w 1918" name="T66"/>
                <a:gd fmla="*/ 276 h 37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78" w="191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0" name="Freeform 101"/>
            <p:cNvSpPr/>
            <p:nvPr/>
          </p:nvSpPr>
          <p:spPr bwMode="auto">
            <a:xfrm>
              <a:off x="9406695" y="4489350"/>
              <a:ext cx="32816" cy="32491"/>
            </a:xfrm>
            <a:custGeom>
              <a:gdLst>
                <a:gd fmla="*/ 42 w 43" name="T0"/>
                <a:gd fmla="*/ 41 h 42" name="T1"/>
                <a:gd fmla="*/ 15 w 43" name="T2"/>
                <a:gd fmla="*/ 0 h 42" name="T3"/>
                <a:gd fmla="*/ 42 w 43" name="T4"/>
                <a:gd fmla="*/ 26 h 42" name="T5"/>
                <a:gd fmla="*/ 42 w 43" name="T6"/>
                <a:gd fmla="*/ 41 h 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" w="43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1" name="任意多边形 120"/>
            <p:cNvSpPr/>
            <p:nvPr/>
          </p:nvSpPr>
          <p:spPr bwMode="auto">
            <a:xfrm>
              <a:off x="9430413" y="4271986"/>
              <a:ext cx="1460466" cy="325168"/>
            </a:xfrm>
            <a:custGeom>
              <a:gdLst>
                <a:gd fmla="*/ 1738885 w 7135813" name="connsiteX0"/>
                <a:gd fmla="*/ 195262 h 1588765" name="connsiteY0"/>
                <a:gd fmla="*/ 5396928 w 7135813" name="connsiteX1"/>
                <a:gd fmla="*/ 195262 h 1588765" name="connsiteY1"/>
                <a:gd fmla="*/ 5764986 w 7135813" name="connsiteX2"/>
                <a:gd fmla="*/ 837348 h 1588765" name="connsiteY2"/>
                <a:gd fmla="*/ 7135813 w 7135813" name="connsiteX3"/>
                <a:gd fmla="*/ 1197818 h 1588765" name="connsiteY3"/>
                <a:gd fmla="*/ 3537861 w 7135813" name="connsiteX4"/>
                <a:gd fmla="*/ 1584572 h 1588765" name="connsiteY4"/>
                <a:gd fmla="*/ 0 w 7135813" name="connsiteX5"/>
                <a:gd fmla="*/ 1197818 h 1588765" name="connsiteY5"/>
                <a:gd fmla="*/ 1370827 w 7135813" name="connsiteX6"/>
                <a:gd fmla="*/ 837348 h 1588765" name="connsiteY6"/>
                <a:gd fmla="*/ 1738885 w 7135813" name="connsiteX7"/>
                <a:gd fmla="*/ 195262 h 1588765" name="connsiteY7"/>
                <a:gd fmla="*/ 1573673 w 7135813" name="connsiteX8"/>
                <a:gd fmla="*/ 0 h 1588765" name="connsiteY8"/>
                <a:gd fmla="*/ 1731399 w 7135813" name="connsiteX9"/>
                <a:gd fmla="*/ 119474 h 1588765" name="connsiteY9"/>
                <a:gd fmla="*/ 5381609 w 7135813" name="connsiteX10"/>
                <a:gd fmla="*/ 119474 h 1588765" name="connsiteY10"/>
                <a:gd fmla="*/ 5539335 w 7135813" name="connsiteX11"/>
                <a:gd fmla="*/ 0 h 1588765" name="connsiteY11"/>
                <a:gd fmla="*/ 5366588 w 7135813" name="connsiteX12"/>
                <a:gd fmla="*/ 190412 h 1588765" name="connsiteY12"/>
                <a:gd fmla="*/ 1746420 w 7135813" name="connsiteX13"/>
                <a:gd fmla="*/ 190412 h 1588765" name="connsiteY13"/>
                <a:gd fmla="*/ 1573673 w 7135813" name="connsiteX14"/>
                <a:gd fmla="*/ 0 h 158876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588765" w="7135813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2" name="Oval 103"/>
            <p:cNvSpPr>
              <a:spLocks noChangeArrowheads="1"/>
            </p:cNvSpPr>
            <p:nvPr/>
          </p:nvSpPr>
          <p:spPr bwMode="auto">
            <a:xfrm>
              <a:off x="9427164" y="4484801"/>
              <a:ext cx="26318" cy="26968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3" name="Freeform 104"/>
            <p:cNvSpPr>
              <a:spLocks noEditPoints="1"/>
            </p:cNvSpPr>
            <p:nvPr/>
          </p:nvSpPr>
          <p:spPr bwMode="auto">
            <a:xfrm>
              <a:off x="9422616" y="4452635"/>
              <a:ext cx="36065" cy="37689"/>
            </a:xfrm>
            <a:custGeom>
              <a:gdLst>
                <a:gd fmla="*/ 23 w 47" name="T0"/>
                <a:gd fmla="*/ 0 h 49" name="T1"/>
                <a:gd fmla="*/ 23 w 47" name="T2"/>
                <a:gd fmla="*/ 0 h 49" name="T3"/>
                <a:gd fmla="*/ 23 w 47" name="T4"/>
                <a:gd fmla="*/ 0 h 49" name="T5"/>
                <a:gd fmla="*/ 23 w 47" name="T6"/>
                <a:gd fmla="*/ 0 h 49" name="T7"/>
                <a:gd fmla="*/ 23 w 47" name="T8"/>
                <a:gd fmla="*/ 0 h 49" name="T9"/>
                <a:gd fmla="*/ 23 w 47" name="T10"/>
                <a:gd fmla="*/ 49 h 49" name="T11"/>
                <a:gd fmla="*/ 23 w 47" name="T12"/>
                <a:gd fmla="*/ 49 h 49" name="T13"/>
                <a:gd fmla="*/ 23 w 47" name="T14"/>
                <a:gd fmla="*/ 49 h 49" name="T15"/>
                <a:gd fmla="*/ 23 w 47" name="T16"/>
                <a:gd fmla="*/ 0 h 49" name="T17"/>
                <a:gd fmla="*/ 23 w 47" name="T18"/>
                <a:gd fmla="*/ 30 h 49" name="T19"/>
                <a:gd fmla="*/ 23 w 47" name="T20"/>
                <a:gd fmla="*/ 0 h 49" name="T21"/>
                <a:gd fmla="*/ 23 w 47" name="T22"/>
                <a:gd fmla="*/ 30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4" name="Rectangle 105"/>
            <p:cNvSpPr>
              <a:spLocks noChangeArrowheads="1"/>
            </p:cNvSpPr>
            <p:nvPr/>
          </p:nvSpPr>
          <p:spPr bwMode="auto">
            <a:xfrm>
              <a:off x="9435612" y="4504946"/>
              <a:ext cx="11697" cy="14296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10860988" y="4452635"/>
              <a:ext cx="51985" cy="69205"/>
              <a:chOff x="354012" y="595313"/>
              <a:chExt cx="254000" cy="338137"/>
            </a:xfrm>
            <a:noFill/>
          </p:grpSpPr>
          <p:sp>
            <p:nvSpPr>
              <p:cNvPr id="150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gdLst>
                  <a:gd fmla="*/ 2 w 44" name="T0"/>
                  <a:gd fmla="*/ 41 h 42" name="T1"/>
                  <a:gd fmla="*/ 29 w 44" name="T2"/>
                  <a:gd fmla="*/ 0 h 42" name="T3"/>
                  <a:gd fmla="*/ 1 w 44" name="T4"/>
                  <a:gd fmla="*/ 26 h 42" name="T5"/>
                  <a:gd fmla="*/ 2 w 44" name="T6"/>
                  <a:gd fmla="*/ 41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4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solidFill>
                  <a:srgbClr val="A06D56"/>
                </a:solidFill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151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solidFill>
                  <a:srgbClr val="A06D56"/>
                </a:solidFill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152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gdLst>
                  <a:gd fmla="*/ 23 w 47" name="T0"/>
                  <a:gd fmla="*/ 49 h 49" name="T1"/>
                  <a:gd fmla="*/ 23 w 47" name="T2"/>
                  <a:gd fmla="*/ 49 h 49" name="T3"/>
                  <a:gd fmla="*/ 23 w 47" name="T4"/>
                  <a:gd fmla="*/ 49 h 49" name="T5"/>
                  <a:gd fmla="*/ 23 w 47" name="T6"/>
                  <a:gd fmla="*/ 0 h 49" name="T7"/>
                  <a:gd fmla="*/ 23 w 47" name="T8"/>
                  <a:gd fmla="*/ 0 h 49" name="T9"/>
                  <a:gd fmla="*/ 23 w 47" name="T10"/>
                  <a:gd fmla="*/ 0 h 49" name="T11"/>
                  <a:gd fmla="*/ 23 w 47" name="T12"/>
                  <a:gd fmla="*/ 0 h 49" name="T13"/>
                  <a:gd fmla="*/ 23 w 47" name="T14"/>
                  <a:gd fmla="*/ 0 h 49" name="T15"/>
                  <a:gd fmla="*/ 23 w 47" name="T16"/>
                  <a:gd fmla="*/ 49 h 49" name="T17"/>
                  <a:gd fmla="*/ 23 w 47" name="T18"/>
                  <a:gd fmla="*/ 0 h 49" name="T19"/>
                  <a:gd fmla="*/ 23 w 47" name="T20"/>
                  <a:gd fmla="*/ 30 h 49" name="T21"/>
                  <a:gd fmla="*/ 23 w 47" name="T22"/>
                  <a:gd fmla="*/ 0 h 4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9" w="47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solidFill>
                  <a:srgbClr val="A06D56"/>
                </a:solidFill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153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solidFill>
                  <a:srgbClr val="A06D56"/>
                </a:solidFill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</p:grpSp>
        <p:sp>
          <p:nvSpPr>
            <p:cNvPr id="126" name="Oval 110"/>
            <p:cNvSpPr>
              <a:spLocks noChangeArrowheads="1"/>
            </p:cNvSpPr>
            <p:nvPr/>
          </p:nvSpPr>
          <p:spPr bwMode="auto">
            <a:xfrm>
              <a:off x="9779366" y="4267112"/>
              <a:ext cx="25993" cy="26968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7" name="Freeform 111"/>
            <p:cNvSpPr>
              <a:spLocks noEditPoints="1"/>
            </p:cNvSpPr>
            <p:nvPr/>
          </p:nvSpPr>
          <p:spPr bwMode="auto">
            <a:xfrm>
              <a:off x="9773842" y="4234946"/>
              <a:ext cx="36390" cy="37689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8" name="Rectangle 112"/>
            <p:cNvSpPr>
              <a:spLocks noChangeArrowheads="1"/>
            </p:cNvSpPr>
            <p:nvPr/>
          </p:nvSpPr>
          <p:spPr bwMode="auto">
            <a:xfrm>
              <a:off x="9787164" y="4287257"/>
              <a:ext cx="12022" cy="14621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9" name="Oval 113"/>
            <p:cNvSpPr>
              <a:spLocks noChangeArrowheads="1"/>
            </p:cNvSpPr>
            <p:nvPr/>
          </p:nvSpPr>
          <p:spPr bwMode="auto">
            <a:xfrm>
              <a:off x="10515609" y="4267112"/>
              <a:ext cx="26318" cy="26968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0" name="Freeform 114"/>
            <p:cNvSpPr>
              <a:spLocks noEditPoints="1"/>
            </p:cNvSpPr>
            <p:nvPr/>
          </p:nvSpPr>
          <p:spPr bwMode="auto">
            <a:xfrm>
              <a:off x="10510411" y="4234946"/>
              <a:ext cx="36065" cy="37689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1" name="Rectangle 115"/>
            <p:cNvSpPr>
              <a:spLocks noChangeArrowheads="1"/>
            </p:cNvSpPr>
            <p:nvPr/>
          </p:nvSpPr>
          <p:spPr bwMode="auto">
            <a:xfrm>
              <a:off x="10523407" y="4287257"/>
              <a:ext cx="12347" cy="14621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2" name="Oval 133"/>
            <p:cNvSpPr>
              <a:spLocks noChangeArrowheads="1"/>
            </p:cNvSpPr>
            <p:nvPr/>
          </p:nvSpPr>
          <p:spPr bwMode="auto">
            <a:xfrm>
              <a:off x="10394418" y="3947299"/>
              <a:ext cx="1754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3" name="Oval 137"/>
            <p:cNvSpPr>
              <a:spLocks noChangeArrowheads="1"/>
            </p:cNvSpPr>
            <p:nvPr/>
          </p:nvSpPr>
          <p:spPr bwMode="auto">
            <a:xfrm>
              <a:off x="10439581" y="4023327"/>
              <a:ext cx="18520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4" name="Oval 138"/>
            <p:cNvSpPr>
              <a:spLocks noChangeArrowheads="1"/>
            </p:cNvSpPr>
            <p:nvPr/>
          </p:nvSpPr>
          <p:spPr bwMode="auto">
            <a:xfrm>
              <a:off x="10451927" y="4036324"/>
              <a:ext cx="1754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5" name="Oval 146"/>
            <p:cNvSpPr>
              <a:spLocks noChangeArrowheads="1"/>
            </p:cNvSpPr>
            <p:nvPr/>
          </p:nvSpPr>
          <p:spPr bwMode="auto">
            <a:xfrm>
              <a:off x="10577342" y="4076287"/>
              <a:ext cx="1819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6" name="Oval 147"/>
            <p:cNvSpPr>
              <a:spLocks noChangeArrowheads="1"/>
            </p:cNvSpPr>
            <p:nvPr/>
          </p:nvSpPr>
          <p:spPr bwMode="auto">
            <a:xfrm>
              <a:off x="10594237" y="4076287"/>
              <a:ext cx="18195" cy="18520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7" name="Freeform 150"/>
            <p:cNvSpPr>
              <a:spLocks noEditPoints="1"/>
            </p:cNvSpPr>
            <p:nvPr/>
          </p:nvSpPr>
          <p:spPr bwMode="auto">
            <a:xfrm>
              <a:off x="9684817" y="3945674"/>
              <a:ext cx="951658" cy="187473"/>
            </a:xfrm>
            <a:custGeom>
              <a:gdLst>
                <a:gd fmla="*/ 494 w 1238" name="T0"/>
                <a:gd fmla="*/ 244 h 244" name="T1"/>
                <a:gd fmla="*/ 7 w 1238" name="T2"/>
                <a:gd fmla="*/ 177 h 244" name="T3"/>
                <a:gd fmla="*/ 0 w 1238" name="T4"/>
                <a:gd fmla="*/ 170 h 244" name="T5"/>
                <a:gd fmla="*/ 9 w 1238" name="T6"/>
                <a:gd fmla="*/ 172 h 244" name="T7"/>
                <a:gd fmla="*/ 63 w 1238" name="T8"/>
                <a:gd fmla="*/ 175 h 244" name="T9"/>
                <a:gd fmla="*/ 241 w 1238" name="T10"/>
                <a:gd fmla="*/ 111 h 244" name="T11"/>
                <a:gd fmla="*/ 303 w 1238" name="T12"/>
                <a:gd fmla="*/ 2 h 244" name="T13"/>
                <a:gd fmla="*/ 304 w 1238" name="T14"/>
                <a:gd fmla="*/ 0 h 244" name="T15"/>
                <a:gd fmla="*/ 934 w 1238" name="T16"/>
                <a:gd fmla="*/ 0 h 244" name="T17"/>
                <a:gd fmla="*/ 934 w 1238" name="T18"/>
                <a:gd fmla="*/ 2 h 244" name="T19"/>
                <a:gd fmla="*/ 997 w 1238" name="T20"/>
                <a:gd fmla="*/ 111 h 244" name="T21"/>
                <a:gd fmla="*/ 1175 w 1238" name="T22"/>
                <a:gd fmla="*/ 175 h 244" name="T23"/>
                <a:gd fmla="*/ 1228 w 1238" name="T24"/>
                <a:gd fmla="*/ 172 h 244" name="T25"/>
                <a:gd fmla="*/ 1238 w 1238" name="T26"/>
                <a:gd fmla="*/ 170 h 244" name="T27"/>
                <a:gd fmla="*/ 1231 w 1238" name="T28"/>
                <a:gd fmla="*/ 177 h 244" name="T29"/>
                <a:gd fmla="*/ 704 w 1238" name="T30"/>
                <a:gd fmla="*/ 244 h 244" name="T31"/>
                <a:gd fmla="*/ 634 w 1238" name="T32"/>
                <a:gd fmla="*/ 244 h 244" name="T33"/>
                <a:gd fmla="*/ 613 w 1238" name="T34"/>
                <a:gd fmla="*/ 244 h 244" name="T35"/>
                <a:gd fmla="*/ 580 w 1238" name="T36"/>
                <a:gd fmla="*/ 244 h 244" name="T37"/>
                <a:gd fmla="*/ 494 w 1238" name="T38"/>
                <a:gd fmla="*/ 244 h 244" name="T39"/>
                <a:gd fmla="*/ 19 w 1238" name="T40"/>
                <a:gd fmla="*/ 179 h 244" name="T41"/>
                <a:gd fmla="*/ 494 w 1238" name="T42"/>
                <a:gd fmla="*/ 238 h 244" name="T43"/>
                <a:gd fmla="*/ 580 w 1238" name="T44"/>
                <a:gd fmla="*/ 238 h 244" name="T45"/>
                <a:gd fmla="*/ 613 w 1238" name="T46"/>
                <a:gd fmla="*/ 237 h 244" name="T47"/>
                <a:gd fmla="*/ 634 w 1238" name="T48"/>
                <a:gd fmla="*/ 237 h 244" name="T49"/>
                <a:gd fmla="*/ 704 w 1238" name="T50"/>
                <a:gd fmla="*/ 238 h 244" name="T51"/>
                <a:gd fmla="*/ 1218 w 1238" name="T52"/>
                <a:gd fmla="*/ 179 h 244" name="T53"/>
                <a:gd fmla="*/ 1175 w 1238" name="T54"/>
                <a:gd fmla="*/ 182 h 244" name="T55"/>
                <a:gd fmla="*/ 992 w 1238" name="T56"/>
                <a:gd fmla="*/ 115 h 244" name="T57"/>
                <a:gd fmla="*/ 929 w 1238" name="T58"/>
                <a:gd fmla="*/ 6 h 244" name="T59"/>
                <a:gd fmla="*/ 308 w 1238" name="T60"/>
                <a:gd fmla="*/ 6 h 244" name="T61"/>
                <a:gd fmla="*/ 245 w 1238" name="T62"/>
                <a:gd fmla="*/ 115 h 244" name="T63"/>
                <a:gd fmla="*/ 63 w 1238" name="T64"/>
                <a:gd fmla="*/ 182 h 244" name="T65"/>
                <a:gd fmla="*/ 19 w 1238" name="T66"/>
                <a:gd fmla="*/ 179 h 24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4" w="1238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8" name="Freeform 151"/>
            <p:cNvSpPr/>
            <p:nvPr/>
          </p:nvSpPr>
          <p:spPr bwMode="auto">
            <a:xfrm>
              <a:off x="9675720" y="4061666"/>
              <a:ext cx="21444" cy="20794"/>
            </a:xfrm>
            <a:custGeom>
              <a:gdLst>
                <a:gd fmla="*/ 27 w 28" name="T0"/>
                <a:gd fmla="*/ 27 h 27" name="T1"/>
                <a:gd fmla="*/ 10 w 28" name="T2"/>
                <a:gd fmla="*/ 0 h 27" name="T3"/>
                <a:gd fmla="*/ 27 w 28" name="T4"/>
                <a:gd fmla="*/ 17 h 27" name="T5"/>
                <a:gd fmla="*/ 27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9" name="任意多边形 138"/>
            <p:cNvSpPr/>
            <p:nvPr/>
          </p:nvSpPr>
          <p:spPr bwMode="auto">
            <a:xfrm>
              <a:off x="9691640" y="3922605"/>
              <a:ext cx="937687" cy="208346"/>
            </a:xfrm>
            <a:custGeom>
              <a:gdLst>
                <a:gd fmla="*/ 1115339 w 4581525" name="connsiteX0"/>
                <a:gd fmla="*/ 123825 h 1017974" name="connsiteY0"/>
                <a:gd fmla="*/ 3462431 w 4581525" name="connsiteX1"/>
                <a:gd fmla="*/ 123825 h 1017974" name="connsiteY1"/>
                <a:gd fmla="*/ 3699018 w 4581525" name="connsiteX2"/>
                <a:gd fmla="*/ 537151 h 1017974" name="connsiteY2"/>
                <a:gd fmla="*/ 4581525 w 4581525" name="connsiteX3"/>
                <a:gd fmla="*/ 770117 h 1017974" name="connsiteY3"/>
                <a:gd fmla="*/ 2268231 w 4581525" name="connsiteX4"/>
                <a:gd fmla="*/ 1014355 h 1017974" name="connsiteY4"/>
                <a:gd fmla="*/ 0 w 4581525" name="connsiteX5"/>
                <a:gd fmla="*/ 770117 h 1017974" name="connsiteY5"/>
                <a:gd fmla="*/ 878751 w 4581525" name="connsiteX6"/>
                <a:gd fmla="*/ 537151 h 1017974" name="connsiteY6"/>
                <a:gd fmla="*/ 1115339 w 4581525" name="connsiteX7"/>
                <a:gd fmla="*/ 123825 h 1017974" name="connsiteY7"/>
                <a:gd fmla="*/ 1009968 w 4581525" name="connsiteX8"/>
                <a:gd fmla="*/ 0 h 1017974" name="connsiteY8"/>
                <a:gd fmla="*/ 1107652 w 4581525" name="connsiteX9"/>
                <a:gd fmla="*/ 74706 h 1017974" name="connsiteY9"/>
                <a:gd fmla="*/ 3455829 w 4581525" name="connsiteX10"/>
                <a:gd fmla="*/ 74706 h 1017974" name="connsiteY10"/>
                <a:gd fmla="*/ 3557271 w 4581525" name="connsiteX11"/>
                <a:gd fmla="*/ 0 h 1017974" name="connsiteY11"/>
                <a:gd fmla="*/ 3444558 w 4581525" name="connsiteX12"/>
                <a:gd fmla="*/ 119529 h 1017974" name="connsiteY12"/>
                <a:gd fmla="*/ 1118923 w 4581525" name="connsiteX13"/>
                <a:gd fmla="*/ 119529 h 1017974" name="connsiteY13"/>
                <a:gd fmla="*/ 1009968 w 4581525" name="connsiteX14"/>
                <a:gd fmla="*/ 0 h 101797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17974" w="4581525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0" name="Oval 153"/>
            <p:cNvSpPr>
              <a:spLocks noChangeArrowheads="1"/>
            </p:cNvSpPr>
            <p:nvPr/>
          </p:nvSpPr>
          <p:spPr bwMode="auto">
            <a:xfrm>
              <a:off x="9689366" y="4058742"/>
              <a:ext cx="16895" cy="1754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1" name="Freeform 154"/>
            <p:cNvSpPr>
              <a:spLocks noEditPoints="1"/>
            </p:cNvSpPr>
            <p:nvPr/>
          </p:nvSpPr>
          <p:spPr bwMode="auto">
            <a:xfrm>
              <a:off x="9686442" y="4037948"/>
              <a:ext cx="23069" cy="24693"/>
            </a:xfrm>
            <a:custGeom>
              <a:gdLst>
                <a:gd fmla="*/ 15 w 30" name="T0"/>
                <a:gd fmla="*/ 0 h 32" name="T1"/>
                <a:gd fmla="*/ 15 w 30" name="T2"/>
                <a:gd fmla="*/ 0 h 32" name="T3"/>
                <a:gd fmla="*/ 15 w 30" name="T4"/>
                <a:gd fmla="*/ 0 h 32" name="T5"/>
                <a:gd fmla="*/ 15 w 30" name="T6"/>
                <a:gd fmla="*/ 0 h 32" name="T7"/>
                <a:gd fmla="*/ 15 w 30" name="T8"/>
                <a:gd fmla="*/ 0 h 32" name="T9"/>
                <a:gd fmla="*/ 15 w 30" name="T10"/>
                <a:gd fmla="*/ 32 h 32" name="T11"/>
                <a:gd fmla="*/ 15 w 30" name="T12"/>
                <a:gd fmla="*/ 32 h 32" name="T13"/>
                <a:gd fmla="*/ 15 w 30" name="T14"/>
                <a:gd fmla="*/ 32 h 32" name="T15"/>
                <a:gd fmla="*/ 15 w 30" name="T16"/>
                <a:gd fmla="*/ 0 h 32" name="T17"/>
                <a:gd fmla="*/ 15 w 30" name="T18"/>
                <a:gd fmla="*/ 20 h 32" name="T19"/>
                <a:gd fmla="*/ 15 w 30" name="T20"/>
                <a:gd fmla="*/ 0 h 32" name="T21"/>
                <a:gd fmla="*/ 15 w 30" name="T22"/>
                <a:gd fmla="*/ 2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2" name="Rectangle 155"/>
            <p:cNvSpPr>
              <a:spLocks noChangeArrowheads="1"/>
            </p:cNvSpPr>
            <p:nvPr/>
          </p:nvSpPr>
          <p:spPr bwMode="auto">
            <a:xfrm>
              <a:off x="9694889" y="4071739"/>
              <a:ext cx="7473" cy="9097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3" name="Freeform 156"/>
            <p:cNvSpPr/>
            <p:nvPr/>
          </p:nvSpPr>
          <p:spPr bwMode="auto">
            <a:xfrm>
              <a:off x="10621855" y="4061666"/>
              <a:ext cx="21444" cy="20794"/>
            </a:xfrm>
            <a:custGeom>
              <a:gdLst>
                <a:gd fmla="*/ 1 w 28" name="T0"/>
                <a:gd fmla="*/ 27 h 27" name="T1"/>
                <a:gd fmla="*/ 18 w 28" name="T2"/>
                <a:gd fmla="*/ 0 h 27" name="T3"/>
                <a:gd fmla="*/ 1 w 28" name="T4"/>
                <a:gd fmla="*/ 17 h 27" name="T5"/>
                <a:gd fmla="*/ 1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4" name="Oval 157"/>
            <p:cNvSpPr>
              <a:spLocks noChangeArrowheads="1"/>
            </p:cNvSpPr>
            <p:nvPr/>
          </p:nvSpPr>
          <p:spPr bwMode="auto">
            <a:xfrm>
              <a:off x="10612432" y="4058742"/>
              <a:ext cx="17870" cy="1754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5" name="Freeform 158"/>
            <p:cNvSpPr>
              <a:spLocks noEditPoints="1"/>
            </p:cNvSpPr>
            <p:nvPr/>
          </p:nvSpPr>
          <p:spPr bwMode="auto">
            <a:xfrm>
              <a:off x="10609508" y="4037948"/>
              <a:ext cx="23718" cy="24693"/>
            </a:xfrm>
            <a:custGeom>
              <a:gdLst>
                <a:gd fmla="*/ 15 w 31" name="T0"/>
                <a:gd fmla="*/ 32 h 32" name="T1"/>
                <a:gd fmla="*/ 15 w 31" name="T2"/>
                <a:gd fmla="*/ 32 h 32" name="T3"/>
                <a:gd fmla="*/ 15 w 31" name="T4"/>
                <a:gd fmla="*/ 32 h 32" name="T5"/>
                <a:gd fmla="*/ 15 w 31" name="T6"/>
                <a:gd fmla="*/ 0 h 32" name="T7"/>
                <a:gd fmla="*/ 15 w 31" name="T8"/>
                <a:gd fmla="*/ 0 h 32" name="T9"/>
                <a:gd fmla="*/ 15 w 31" name="T10"/>
                <a:gd fmla="*/ 0 h 32" name="T11"/>
                <a:gd fmla="*/ 15 w 31" name="T12"/>
                <a:gd fmla="*/ 0 h 32" name="T13"/>
                <a:gd fmla="*/ 15 w 31" name="T14"/>
                <a:gd fmla="*/ 0 h 32" name="T15"/>
                <a:gd fmla="*/ 15 w 31" name="T16"/>
                <a:gd fmla="*/ 32 h 32" name="T17"/>
                <a:gd fmla="*/ 15 w 31" name="T18"/>
                <a:gd fmla="*/ 0 h 32" name="T19"/>
                <a:gd fmla="*/ 15 w 31" name="T20"/>
                <a:gd fmla="*/ 20 h 32" name="T21"/>
                <a:gd fmla="*/ 15 w 31" name="T22"/>
                <a:gd fmla="*/ 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1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10617306" y="4071739"/>
              <a:ext cx="7473" cy="9097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7" name="Oval 160"/>
            <p:cNvSpPr>
              <a:spLocks noChangeArrowheads="1"/>
            </p:cNvSpPr>
            <p:nvPr/>
          </p:nvSpPr>
          <p:spPr bwMode="auto">
            <a:xfrm>
              <a:off x="9915502" y="3919681"/>
              <a:ext cx="16895" cy="1689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8" name="Oval 163"/>
            <p:cNvSpPr>
              <a:spLocks noChangeArrowheads="1"/>
            </p:cNvSpPr>
            <p:nvPr/>
          </p:nvSpPr>
          <p:spPr bwMode="auto">
            <a:xfrm>
              <a:off x="10388245" y="3919681"/>
              <a:ext cx="16895" cy="16895"/>
            </a:xfrm>
            <a:prstGeom prst="ellipse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9" name="Rectangle 165"/>
            <p:cNvSpPr>
              <a:spLocks noChangeArrowheads="1"/>
            </p:cNvSpPr>
            <p:nvPr/>
          </p:nvSpPr>
          <p:spPr bwMode="auto">
            <a:xfrm>
              <a:off x="10393444" y="3931703"/>
              <a:ext cx="7798" cy="10072"/>
            </a:xfrm>
            <a:prstGeom prst="rect">
              <a:avLst/>
            </a:prstGeom>
            <a:noFill/>
            <a:ln>
              <a:solidFill>
                <a:srgbClr val="A06D56"/>
              </a:solidFill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55" name="任意多边形 154"/>
          <p:cNvSpPr/>
          <p:nvPr/>
        </p:nvSpPr>
        <p:spPr>
          <a:xfrm flipH="1">
            <a:off x="7726013" y="5669618"/>
            <a:ext cx="2505512" cy="221270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6" name="任意多边形 155"/>
          <p:cNvSpPr/>
          <p:nvPr/>
        </p:nvSpPr>
        <p:spPr>
          <a:xfrm>
            <a:off x="5583301" y="5778335"/>
            <a:ext cx="2505512" cy="295651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7" name="矩形 156"/>
          <p:cNvSpPr/>
          <p:nvPr/>
        </p:nvSpPr>
        <p:spPr>
          <a:xfrm>
            <a:off x="9153877" y="578144"/>
            <a:ext cx="868680" cy="22403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庭院深深深几许’云窗雾阁春迟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为谁憔悴损芳姿’夜来清梦好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应是发南枝 ‘玉瘦檀轻无限恨</a:t>
            </a:r>
          </a:p>
        </p:txBody>
      </p:sp>
      <p:sp>
        <p:nvSpPr>
          <p:cNvPr id="158" name="矩形 157"/>
          <p:cNvSpPr/>
          <p:nvPr/>
        </p:nvSpPr>
        <p:spPr>
          <a:xfrm>
            <a:off x="10628091" y="541499"/>
            <a:ext cx="699002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·</a:t>
            </a:r>
          </a:p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梅</a:t>
            </a:r>
          </a:p>
        </p:txBody>
      </p:sp>
      <p:cxnSp>
        <p:nvCxnSpPr>
          <p:cNvPr id="159" name="直接连接符 158"/>
          <p:cNvCxnSpPr/>
          <p:nvPr/>
        </p:nvCxnSpPr>
        <p:spPr>
          <a:xfrm flipH="1">
            <a:off x="10010994" y="617421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文本框 159"/>
          <p:cNvSpPr txBox="1"/>
          <p:nvPr/>
        </p:nvSpPr>
        <p:spPr>
          <a:xfrm>
            <a:off x="10043824" y="574840"/>
            <a:ext cx="662940" cy="22627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LIN JIANG XIAN MEI </a:t>
            </a:r>
          </a:p>
          <a:p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TING YUAN SHEN SHEN JI XU YUN CHUANG WU GE CHUN CHI </a:t>
            </a:r>
          </a:p>
        </p:txBody>
      </p:sp>
      <p:sp>
        <p:nvSpPr>
          <p:cNvPr id="161" name="矩形 160"/>
          <p:cNvSpPr/>
          <p:nvPr/>
        </p:nvSpPr>
        <p:spPr>
          <a:xfrm>
            <a:off x="8177340" y="578144"/>
            <a:ext cx="1097280" cy="327025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庭院深深深几许’’南楼羌管休吹’浓香吹尽有谁知’暖风迟日也’别到杏花肥  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绣被五更春睡好’罗帏不觉纱窗晓’为谁成早秀</a:t>
            </a:r>
          </a:p>
          <a:p>
            <a:pPr>
              <a:lnSpc>
                <a:spcPct val="150000"/>
              </a:lnSpc>
            </a:pPr>
            <a:r>
              <a:rPr altLang="en-US" lang="zh-CN" sz="1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不待作年芳 </a:t>
            </a:r>
          </a:p>
        </p:txBody>
      </p:sp>
      <p:cxnSp>
        <p:nvCxnSpPr>
          <p:cNvPr id="162" name="直接连接符 161"/>
          <p:cNvCxnSpPr/>
          <p:nvPr/>
        </p:nvCxnSpPr>
        <p:spPr>
          <a:xfrm flipH="1">
            <a:off x="8106701" y="617421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任意多边形 163"/>
          <p:cNvSpPr/>
          <p:nvPr/>
        </p:nvSpPr>
        <p:spPr>
          <a:xfrm flipH="1">
            <a:off x="4194217" y="6026983"/>
            <a:ext cx="2011835" cy="237397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</p:spTree>
  </p:cSld>
  <p:clrMapOvr>
    <a:masterClrMapping/>
  </p:clrMapOvr>
  <p:transition>
    <p:fade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2" name="任意多边形 131"/>
          <p:cNvSpPr/>
          <p:nvPr/>
        </p:nvSpPr>
        <p:spPr bwMode="auto">
          <a:xfrm rot="20933214">
            <a:off x="9653838" y="6067909"/>
            <a:ext cx="292804" cy="27761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 rot="3611389">
            <a:off x="1872299" y="2063827"/>
            <a:ext cx="1553336" cy="1472750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3" name="任意多边形 122"/>
          <p:cNvSpPr/>
          <p:nvPr/>
        </p:nvSpPr>
        <p:spPr bwMode="auto">
          <a:xfrm rot="3611389">
            <a:off x="798482" y="2207986"/>
            <a:ext cx="1553336" cy="1472750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1" name="Freeform 13"/>
          <p:cNvSpPr/>
          <p:nvPr/>
        </p:nvSpPr>
        <p:spPr bwMode="auto">
          <a:xfrm rot="6342260">
            <a:off x="413317" y="2214154"/>
            <a:ext cx="482599" cy="401647"/>
          </a:xfrm>
          <a:custGeom>
            <a:gdLst>
              <a:gd fmla="*/ 149 w 152" name="T0"/>
              <a:gd fmla="*/ 20 h 126" name="T1"/>
              <a:gd fmla="*/ 96 w 152" name="T2"/>
              <a:gd fmla="*/ 105 h 126" name="T3"/>
              <a:gd fmla="*/ 92 w 152" name="T4"/>
              <a:gd fmla="*/ 107 h 126" name="T5"/>
              <a:gd fmla="*/ 0 w 152" name="T6"/>
              <a:gd fmla="*/ 126 h 126" name="T7"/>
              <a:gd fmla="*/ 83 w 152" name="T8"/>
              <a:gd fmla="*/ 93 h 126" name="T9"/>
              <a:gd fmla="*/ 127 w 152" name="T10"/>
              <a:gd fmla="*/ 8 h 126" name="T11"/>
              <a:gd fmla="*/ 144 w 152" name="T12"/>
              <a:gd fmla="*/ 3 h 126" name="T13"/>
              <a:gd fmla="*/ 149 w 152" name="T14"/>
              <a:gd fmla="*/ 20 h 126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5" w="152">
                <a:moveTo>
                  <a:pt x="149" y="20"/>
                </a:moveTo>
                <a:cubicBezTo>
                  <a:pt x="96" y="105"/>
                  <a:pt x="96" y="105"/>
                  <a:pt x="96" y="105"/>
                </a:cubicBezTo>
                <a:cubicBezTo>
                  <a:pt x="95" y="106"/>
                  <a:pt x="93" y="107"/>
                  <a:pt x="92" y="107"/>
                </a:cubicBezTo>
                <a:cubicBezTo>
                  <a:pt x="0" y="126"/>
                  <a:pt x="0" y="126"/>
                  <a:pt x="0" y="126"/>
                </a:cubicBezTo>
                <a:cubicBezTo>
                  <a:pt x="83" y="93"/>
                  <a:pt x="83" y="93"/>
                  <a:pt x="83" y="93"/>
                </a:cubicBezTo>
                <a:cubicBezTo>
                  <a:pt x="127" y="8"/>
                  <a:pt x="127" y="8"/>
                  <a:pt x="127" y="8"/>
                </a:cubicBezTo>
                <a:cubicBezTo>
                  <a:pt x="130" y="2"/>
                  <a:pt x="138" y="0"/>
                  <a:pt x="144" y="3"/>
                </a:cubicBezTo>
                <a:cubicBezTo>
                  <a:pt x="150" y="7"/>
                  <a:pt x="152" y="14"/>
                  <a:pt x="149" y="20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0" name="任意多边形 119"/>
          <p:cNvSpPr/>
          <p:nvPr/>
        </p:nvSpPr>
        <p:spPr bwMode="auto">
          <a:xfrm rot="3444980">
            <a:off x="544269" y="-940583"/>
            <a:ext cx="4071502" cy="6887505"/>
          </a:xfrm>
          <a:custGeom>
            <a:gdLst>
              <a:gd fmla="*/ 1501035 w 3491970" name="connsiteX0"/>
              <a:gd fmla="*/ 2041123 h 5907147" name="connsiteY0"/>
              <a:gd fmla="*/ 1504688 w 3491970" name="connsiteX1"/>
              <a:gd fmla="*/ 2045024 h 5907147" name="connsiteY1"/>
              <a:gd fmla="*/ 1506076 w 3491970" name="connsiteX2"/>
              <a:gd fmla="*/ 2046505 h 5907147" name="connsiteY2"/>
              <a:gd fmla="*/ 1553287 w 3491970" name="connsiteX3"/>
              <a:gd fmla="*/ 2137839 h 5907147" name="connsiteY3"/>
              <a:gd fmla="*/ 1600936 w 3491970" name="connsiteX4"/>
              <a:gd fmla="*/ 2233422 h 5907147" name="connsiteY4"/>
              <a:gd fmla="*/ 1606737 w 3491970" name="connsiteX5"/>
              <a:gd fmla="*/ 2239698 h 5907147" name="connsiteY5"/>
              <a:gd fmla="*/ 1697537 w 3491970" name="connsiteX6"/>
              <a:gd fmla="*/ 2345474 h 5907147" name="connsiteY6"/>
              <a:gd fmla="*/ 1787224 w 3491970" name="connsiteX7"/>
              <a:gd fmla="*/ 2448787 h 5907147" name="connsiteY7"/>
              <a:gd fmla="*/ 1845563 w 3491970" name="connsiteX8"/>
              <a:gd fmla="*/ 2564741 h 5907147" name="connsiteY8"/>
              <a:gd fmla="*/ 1908590 w 3491970" name="connsiteX9"/>
              <a:gd fmla="*/ 2684510 h 5907147" name="connsiteY9"/>
              <a:gd fmla="*/ 1910816 w 3491970" name="connsiteX10"/>
              <a:gd fmla="*/ 2689434 h 5907147" name="connsiteY10"/>
              <a:gd fmla="*/ 1919518 w 3491970" name="connsiteX11"/>
              <a:gd fmla="*/ 2698848 h 5907147" name="connsiteY11"/>
              <a:gd fmla="*/ 1924207 w 3491970" name="connsiteX12"/>
              <a:gd fmla="*/ 2702662 h 5907147" name="connsiteY12"/>
              <a:gd fmla="*/ 2016472 w 3491970" name="connsiteX13"/>
              <a:gd fmla="*/ 2755921 h 5907147" name="connsiteY13"/>
              <a:gd fmla="*/ 2095107 w 3491970" name="connsiteX14"/>
              <a:gd fmla="*/ 2801985 h 5907147" name="connsiteY14"/>
              <a:gd fmla="*/ 2171887 w 3491970" name="connsiteX15"/>
              <a:gd fmla="*/ 2971860 h 5907147" name="connsiteY15"/>
              <a:gd fmla="*/ 2250218 w 3491970" name="connsiteX16"/>
              <a:gd fmla="*/ 3148444 h 5907147" name="connsiteY16"/>
              <a:gd fmla="*/ 2262552 w 3491970" name="connsiteX17"/>
              <a:gd fmla="*/ 3326608 h 5907147" name="connsiteY17"/>
              <a:gd fmla="*/ 2272861 w 3491970" name="connsiteX18"/>
              <a:gd fmla="*/ 3510130 h 5907147" name="connsiteY18"/>
              <a:gd fmla="*/ 2250906 w 3491970" name="connsiteX19"/>
              <a:gd fmla="*/ 3691147 h 5907147" name="connsiteY19"/>
              <a:gd fmla="*/ 2249494 w 3491970" name="connsiteX20"/>
              <a:gd fmla="*/ 3702786 h 5907147" name="connsiteY20"/>
              <a:gd fmla="*/ 2245310 w 3491970" name="connsiteX21"/>
              <a:gd fmla="*/ 3705640 h 5907147" name="connsiteY21"/>
              <a:gd fmla="*/ 2241148 w 3491970" name="connsiteX22"/>
              <a:gd fmla="*/ 3708480 h 5907147" name="connsiteY22"/>
              <a:gd fmla="*/ 2248468 w 3491970" name="connsiteX23"/>
              <a:gd fmla="*/ 3711248 h 5907147" name="connsiteY23"/>
              <a:gd fmla="*/ 2248161 w 3491970" name="connsiteX24"/>
              <a:gd fmla="*/ 3713774 h 5907147" name="connsiteY24"/>
              <a:gd fmla="*/ 2247770 w 3491970" name="connsiteX25"/>
              <a:gd fmla="*/ 3717006 h 5907147" name="connsiteY25"/>
              <a:gd fmla="*/ 2225618 w 3491970" name="connsiteX26"/>
              <a:gd fmla="*/ 3910706 h 5907147" name="connsiteY26"/>
              <a:gd fmla="*/ 2112989 w 3491970" name="connsiteX27"/>
              <a:gd fmla="*/ 4051823 h 5907147" name="connsiteY27"/>
              <a:gd fmla="*/ 2072626 w 3491970" name="connsiteX28"/>
              <a:gd fmla="*/ 4103262 h 5907147" name="connsiteY28"/>
              <a:gd fmla="*/ 2054344 w 3491970" name="connsiteX29"/>
              <a:gd fmla="*/ 4126561 h 5907147" name="connsiteY29"/>
              <a:gd fmla="*/ 2042255 w 3491970" name="connsiteX30"/>
              <a:gd fmla="*/ 4103682 h 5907147" name="connsiteY30"/>
              <a:gd fmla="*/ 2026308 w 3491970" name="connsiteX31"/>
              <a:gd fmla="*/ 4073500 h 5907147" name="connsiteY31"/>
              <a:gd fmla="*/ 1898508 w 3491970" name="connsiteX32"/>
              <a:gd fmla="*/ 3796295 h 5907147" name="connsiteY32"/>
              <a:gd fmla="*/ 1770435 w 3491970" name="connsiteX33"/>
              <a:gd fmla="*/ 3522315 h 5907147" name="connsiteY33"/>
              <a:gd fmla="*/ 1578225 w 3491970" name="connsiteX34"/>
              <a:gd fmla="*/ 2872573 h 5907147" name="connsiteY34"/>
              <a:gd fmla="*/ 1391246 w 3491970" name="connsiteX35"/>
              <a:gd fmla="*/ 2237894 h 5907147" name="connsiteY35"/>
              <a:gd fmla="*/ 1491949 w 3491970" name="connsiteX36"/>
              <a:gd fmla="*/ 2057408 h 5907147" name="connsiteY36"/>
              <a:gd fmla="*/ 422515 w 3491970" name="connsiteX37"/>
              <a:gd fmla="*/ 2800978 h 5907147" name="connsiteY37"/>
              <a:gd fmla="*/ 421363 w 3491970" name="connsiteX38"/>
              <a:gd fmla="*/ 2804025 h 5907147" name="connsiteY38"/>
              <a:gd fmla="*/ 686625 w 3491970" name="connsiteX39"/>
              <a:gd fmla="*/ 2932201 h 5907147" name="connsiteY39"/>
              <a:gd fmla="*/ 755079 w 3491970" name="connsiteX40"/>
              <a:gd fmla="*/ 2952860 h 5907147" name="connsiteY40"/>
              <a:gd fmla="*/ 776492 w 3491970" name="connsiteX41"/>
              <a:gd fmla="*/ 2919152 h 5907147" name="connsiteY41"/>
              <a:gd fmla="*/ 745070 w 3491970" name="connsiteX42"/>
              <a:gd fmla="*/ 2896819 h 5907147" name="connsiteY42"/>
              <a:gd fmla="*/ 703549 w 3491970" name="connsiteX43"/>
              <a:gd fmla="*/ 2882860 h 5907147" name="connsiteY43"/>
              <a:gd fmla="*/ 422515 w 3491970" name="connsiteX44"/>
              <a:gd fmla="*/ 2800978 h 5907147" name="connsiteY44"/>
              <a:gd fmla="*/ 0 w 3491970" name="connsiteX45"/>
              <a:gd fmla="*/ 2232370 h 5907147" name="connsiteY45"/>
              <a:gd fmla="*/ 252622 w 3491970" name="connsiteX46"/>
              <a:gd fmla="*/ 2412274 h 5907147" name="connsiteY46"/>
              <a:gd fmla="*/ 425895 w 3491970" name="connsiteX47"/>
              <a:gd fmla="*/ 2644043 h 5907147" name="connsiteY47"/>
              <a:gd fmla="*/ 430753 w 3491970" name="connsiteX48"/>
              <a:gd fmla="*/ 2648905 h 5907147" name="connsiteY48"/>
              <a:gd fmla="*/ 553825 w 3491970" name="connsiteX49"/>
              <a:gd fmla="*/ 2729943 h 5907147" name="connsiteY49"/>
              <a:gd fmla="*/ 673659 w 3491970" name="connsiteX50"/>
              <a:gd fmla="*/ 2809360 h 5907147" name="connsiteY50"/>
              <a:gd fmla="*/ 880938 w 3491970" name="connsiteX51"/>
              <a:gd fmla="*/ 3008713 h 5907147" name="connsiteY51"/>
              <a:gd fmla="*/ 1088218 w 3491970" name="connsiteX52"/>
              <a:gd fmla="*/ 3208066 h 5907147" name="connsiteY52"/>
              <a:gd fmla="*/ 1099554 w 3491970" name="connsiteX53"/>
              <a:gd fmla="*/ 3214550 h 5907147" name="connsiteY53"/>
              <a:gd fmla="*/ 1549220 w 3491970" name="connsiteX54"/>
              <a:gd fmla="*/ 3357444 h 5907147" name="connsiteY54"/>
              <a:gd fmla="*/ 1621653 w 3491970" name="connsiteX55"/>
              <a:gd fmla="*/ 3380462 h 5907147" name="connsiteY55"/>
              <a:gd fmla="*/ 1625366 w 3491970" name="connsiteX56"/>
              <a:gd fmla="*/ 3393685 h 5907147" name="connsiteY56"/>
              <a:gd fmla="*/ 1671448 w 3491970" name="connsiteX57"/>
              <a:gd fmla="*/ 3557780 h 5907147" name="connsiteY57"/>
              <a:gd fmla="*/ 1801521 w 3491970" name="connsiteX58"/>
              <a:gd fmla="*/ 3846548 h 5907147" name="connsiteY58"/>
              <a:gd fmla="*/ 1823599 w 3491970" name="connsiteX59"/>
              <a:gd fmla="*/ 3895696 h 5907147" name="connsiteY59"/>
              <a:gd fmla="*/ 1823194 w 3491970" name="connsiteX60"/>
              <a:gd fmla="*/ 3895610 h 5907147" name="connsiteY60"/>
              <a:gd fmla="*/ 1780801 w 3491970" name="connsiteX61"/>
              <a:gd fmla="*/ 3886649 h 5907147" name="connsiteY61"/>
              <a:gd fmla="*/ 1681026 w 3491970" name="connsiteX62"/>
              <a:gd fmla="*/ 3866863 h 5907147" name="connsiteY62"/>
              <a:gd fmla="*/ 1594420 w 3491970" name="connsiteX63"/>
              <a:gd fmla="*/ 3833441 h 5907147" name="connsiteY63"/>
              <a:gd fmla="*/ 1504938 w 3491970" name="connsiteX64"/>
              <a:gd fmla="*/ 3797818 h 5907147" name="connsiteY64"/>
              <a:gd fmla="*/ 1337410 w 3491970" name="connsiteX65"/>
              <a:gd fmla="*/ 3742617 h 5907147" name="connsiteY65"/>
              <a:gd fmla="*/ 1331622 w 3491970" name="connsiteX66"/>
              <a:gd fmla="*/ 3741837 h 5907147" name="connsiteY66"/>
              <a:gd fmla="*/ 1230252 w 3491970" name="connsiteX67"/>
              <a:gd fmla="*/ 3737248 h 5907147" name="connsiteY67"/>
              <a:gd fmla="*/ 1131793 w 3491970" name="connsiteX68"/>
              <a:gd fmla="*/ 3731237 h 5907147" name="connsiteY68"/>
              <a:gd fmla="*/ 1034998 w 3491970" name="connsiteX69"/>
              <a:gd fmla="*/ 3702788 h 5907147" name="connsiteY69"/>
              <a:gd fmla="*/ 949681 w 3491970" name="connsiteX70"/>
              <a:gd fmla="*/ 3676621 h 5907147" name="connsiteY70"/>
              <a:gd fmla="*/ 946292 w 3491970" name="connsiteX71"/>
              <a:gd fmla="*/ 3675582 h 5907147" name="connsiteY71"/>
              <a:gd fmla="*/ 948530 w 3491970" name="connsiteX72"/>
              <a:gd fmla="*/ 3668021 h 5907147" name="connsiteY72"/>
              <a:gd fmla="*/ 939336 w 3491970" name="connsiteX73"/>
              <a:gd fmla="*/ 3650476 h 5907147" name="connsiteY73"/>
              <a:gd fmla="*/ 906640 w 3491970" name="connsiteX74"/>
              <a:gd fmla="*/ 3580973 h 5907147" name="connsiteY74"/>
              <a:gd fmla="*/ 880385 w 3491970" name="connsiteX75"/>
              <a:gd fmla="*/ 3517370 h 5907147" name="connsiteY75"/>
              <a:gd fmla="*/ 850218 w 3491970" name="connsiteX76"/>
              <a:gd fmla="*/ 3331082 h 5907147" name="connsiteY76"/>
              <a:gd fmla="*/ 847183 w 3491970" name="connsiteX77"/>
              <a:gd fmla="*/ 3329934 h 5907147" name="connsiteY77"/>
              <a:gd fmla="*/ 844304 w 3491970" name="connsiteX78"/>
              <a:gd fmla="*/ 3521041 h 5907147" name="connsiteY78"/>
              <a:gd fmla="*/ 865976 w 3491970" name="connsiteX79"/>
              <a:gd fmla="*/ 3596764 h 5907147" name="connsiteY79"/>
              <a:gd fmla="*/ 879821 w 3491970" name="connsiteX80"/>
              <a:gd fmla="*/ 3628289 h 5907147" name="connsiteY80"/>
              <a:gd fmla="*/ 889768 w 3491970" name="connsiteX81"/>
              <a:gd fmla="*/ 3650940 h 5907147" name="connsiteY81"/>
              <a:gd fmla="*/ 889127 w 3491970" name="connsiteX82"/>
              <a:gd fmla="*/ 3650646 h 5907147" name="connsiteY82"/>
              <a:gd fmla="*/ 853833 w 3491970" name="connsiteX83"/>
              <a:gd fmla="*/ 3634418 h 5907147" name="connsiteY83"/>
              <a:gd fmla="*/ 772340 w 3491970" name="connsiteX84"/>
              <a:gd fmla="*/ 3596699 h 5907147" name="connsiteY84"/>
              <a:gd fmla="*/ 686499 w 3491970" name="connsiteX85"/>
              <a:gd fmla="*/ 3483604 h 5907147" name="connsiteY85"/>
              <a:gd fmla="*/ 597038 w 3491970" name="connsiteX86"/>
              <a:gd fmla="*/ 3370476 h 5907147" name="connsiteY86"/>
              <a:gd fmla="*/ 508411 w 3491970" name="connsiteX87"/>
              <a:gd fmla="*/ 3170432 h 5907147" name="connsiteY87"/>
              <a:gd fmla="*/ 463864 w 3491970" name="connsiteX88"/>
              <a:gd fmla="*/ 3057008 h 5907147" name="connsiteY88"/>
              <a:gd fmla="*/ 496056 w 3491970" name="connsiteX89"/>
              <a:gd fmla="*/ 3174660 h 5907147" name="connsiteY89"/>
              <a:gd fmla="*/ 575204 w 3491970" name="connsiteX90"/>
              <a:gd fmla="*/ 3381132 h 5907147" name="connsiteY90"/>
              <a:gd fmla="*/ 664596 w 3491970" name="connsiteX91"/>
              <a:gd fmla="*/ 3501504 h 5907147" name="connsiteY91"/>
              <a:gd fmla="*/ 756864 w 3491970" name="connsiteX92"/>
              <a:gd fmla="*/ 3624076 h 5907147" name="connsiteY92"/>
              <a:gd fmla="*/ 924114 w 3491970" name="connsiteX93"/>
              <a:gd fmla="*/ 3708249 h 5907147" name="connsiteY93"/>
              <a:gd fmla="*/ 1025206 w 3491970" name="connsiteX94"/>
              <a:gd fmla="*/ 3741810 h 5907147" name="connsiteY94"/>
              <a:gd fmla="*/ 1124877 w 3491970" name="connsiteX95"/>
              <a:gd fmla="*/ 3772460 h 5907147" name="connsiteY95"/>
              <a:gd fmla="*/ 1129209 w 3491970" name="connsiteX96"/>
              <a:gd fmla="*/ 3773950 h 5907147" name="connsiteY96"/>
              <a:gd fmla="*/ 1229834 w 3491970" name="connsiteX97"/>
              <a:gd fmla="*/ 3780705 h 5907147" name="connsiteY97"/>
              <a:gd fmla="*/ 1326838 w 3491970" name="connsiteX98"/>
              <a:gd fmla="*/ 3787426 h 5907147" name="connsiteY98"/>
              <a:gd fmla="*/ 1407691 w 3491970" name="connsiteX99"/>
              <a:gd fmla="*/ 3816447 h 5907147" name="connsiteY99"/>
              <a:gd fmla="*/ 1489999 w 3491970" name="connsiteX100"/>
              <a:gd fmla="*/ 3844759 h 5907147" name="connsiteY100"/>
              <a:gd fmla="*/ 1578026 w 3491970" name="connsiteX101"/>
              <a:gd fmla="*/ 3881092 h 5907147" name="connsiteY101"/>
              <a:gd fmla="*/ 1666052 w 3491970" name="connsiteX102"/>
              <a:gd fmla="*/ 3917425 h 5907147" name="connsiteY102"/>
              <a:gd fmla="*/ 1669674 w 3491970" name="connsiteX103"/>
              <a:gd fmla="*/ 3917460 h 5907147" name="connsiteY103"/>
              <a:gd fmla="*/ 1847389 w 3491970" name="connsiteX104"/>
              <a:gd fmla="*/ 3958453 h 5907147" name="connsiteY104"/>
              <a:gd fmla="*/ 1852299 w 3491970" name="connsiteX105"/>
              <a:gd fmla="*/ 3959585 h 5907147" name="connsiteY105"/>
              <a:gd fmla="*/ 1874314 w 3491970" name="connsiteX106"/>
              <a:gd fmla="*/ 4008593 h 5907147" name="connsiteY106"/>
              <a:gd fmla="*/ 1927433 w 3491970" name="connsiteX107"/>
              <a:gd fmla="*/ 4126842 h 5907147" name="connsiteY107"/>
              <a:gd fmla="*/ 1928911 w 3491970" name="connsiteX108"/>
              <a:gd fmla="*/ 4128591 h 5907147" name="connsiteY108"/>
              <a:gd fmla="*/ 2052984 w 3491970" name="connsiteX109"/>
              <a:gd fmla="*/ 4372996 h 5907147" name="connsiteY109"/>
              <a:gd fmla="*/ 2164706 w 3491970" name="connsiteX110"/>
              <a:gd fmla="*/ 4590366 h 5907147" name="connsiteY110"/>
              <a:gd fmla="*/ 1998179 w 3491970" name="connsiteX111"/>
              <a:gd fmla="*/ 5019670 h 5907147" name="connsiteY111"/>
              <a:gd fmla="*/ 1939292 w 3491970" name="connsiteX112"/>
              <a:gd fmla="*/ 5169619 h 5907147" name="connsiteY112"/>
              <a:gd fmla="*/ 1921801 w 3491970" name="connsiteX113"/>
              <a:gd fmla="*/ 5214159 h 5907147" name="connsiteY113"/>
              <a:gd fmla="*/ 1919993 w 3491970" name="connsiteX114"/>
              <a:gd fmla="*/ 5194966 h 5907147" name="connsiteY114"/>
              <a:gd fmla="*/ 1911592 w 3491970" name="connsiteX115"/>
              <a:gd fmla="*/ 5105729 h 5907147" name="connsiteY115"/>
              <a:gd fmla="*/ 1909677 w 3491970" name="connsiteX116"/>
              <a:gd fmla="*/ 5100617 h 5907147" name="connsiteY116"/>
              <a:gd fmla="*/ 1860852 w 3491970" name="connsiteX117"/>
              <a:gd fmla="*/ 4986446 h 5907147" name="connsiteY117"/>
              <a:gd fmla="*/ 1812358 w 3491970" name="connsiteX118"/>
              <a:gd fmla="*/ 4873785 h 5907147" name="connsiteY118"/>
              <a:gd fmla="*/ 1789591 w 3491970" name="connsiteX119"/>
              <a:gd fmla="*/ 4791824 h 5907147" name="connsiteY119"/>
              <a:gd fmla="*/ 1767412 w 3491970" name="connsiteX120"/>
              <a:gd fmla="*/ 4708944 h 5907147" name="connsiteY120"/>
              <a:gd fmla="*/ 1763325 w 3491970" name="connsiteX121"/>
              <a:gd fmla="*/ 4701147 h 5907147" name="connsiteY121"/>
              <a:gd fmla="*/ 1685965 w 3491970" name="connsiteX122"/>
              <a:gd fmla="*/ 4615407 h 5907147" name="connsiteY122"/>
              <a:gd fmla="*/ 1679525 w 3491970" name="connsiteX123"/>
              <a:gd fmla="*/ 4611291 h 5907147" name="connsiteY123"/>
              <a:gd fmla="*/ 1677685 w 3491970" name="connsiteX124"/>
              <a:gd fmla="*/ 4610115 h 5907147" name="connsiteY124"/>
              <a:gd fmla="*/ 1621026 w 3491970" name="connsiteX125"/>
              <a:gd fmla="*/ 4593348 h 5907147" name="connsiteY125"/>
              <a:gd fmla="*/ 1568303 w 3491970" name="connsiteX126"/>
              <a:gd fmla="*/ 4576504 h 5907147" name="connsiteY126"/>
              <a:gd fmla="*/ 1535036 w 3491970" name="connsiteX127"/>
              <a:gd fmla="*/ 4547464 h 5907147" name="connsiteY127"/>
              <a:gd fmla="*/ 1498677 w 3491970" name="connsiteX128"/>
              <a:gd fmla="*/ 4515151 h 5907147" name="connsiteY128"/>
              <a:gd fmla="*/ 1494078 w 3491970" name="connsiteX129"/>
              <a:gd fmla="*/ 4512212 h 5907147" name="connsiteY129"/>
              <a:gd fmla="*/ 1447387 w 3491970" name="connsiteX130"/>
              <a:gd fmla="*/ 4494038 h 5907147" name="connsiteY130"/>
              <a:gd fmla="*/ 1403714 w 3491970" name="connsiteX131"/>
              <a:gd fmla="*/ 4475199 h 5907147" name="connsiteY131"/>
              <a:gd fmla="*/ 1374050 w 3491970" name="connsiteX132"/>
              <a:gd fmla="*/ 4444574 h 5907147" name="connsiteY132"/>
              <a:gd fmla="*/ 1341296 w 3491970" name="connsiteX133"/>
              <a:gd fmla="*/ 4410677 h 5907147" name="connsiteY133"/>
              <a:gd fmla="*/ 1334857 w 3491970" name="connsiteX134"/>
              <a:gd fmla="*/ 4406561 h 5907147" name="connsiteY134"/>
              <a:gd fmla="*/ 1278455 w 3491970" name="connsiteX135"/>
              <a:gd fmla="*/ 4387365 h 5907147" name="connsiteY135"/>
              <a:gd fmla="*/ 1226908 w 3491970" name="connsiteX136"/>
              <a:gd fmla="*/ 4368680 h 5907147" name="connsiteY136"/>
              <a:gd fmla="*/ 1203353 w 3491970" name="connsiteX137"/>
              <a:gd fmla="*/ 4340662 h 5907147" name="connsiteY137"/>
              <a:gd fmla="*/ 1177627 w 3491970" name="connsiteX138"/>
              <a:gd fmla="*/ 4309960 h 5907147" name="connsiteY138"/>
              <a:gd fmla="*/ 1174867 w 3491970" name="connsiteX139"/>
              <a:gd fmla="*/ 4308196 h 5907147" name="connsiteY139"/>
              <a:gd fmla="*/ 1168759 w 3491970" name="connsiteX140"/>
              <a:gd fmla="*/ 4305589 h 5907147" name="connsiteY140"/>
              <a:gd fmla="*/ 1165411 w 3491970" name="connsiteX141"/>
              <a:gd fmla="*/ 4304746 h 5907147" name="connsiteY141"/>
              <a:gd fmla="*/ 1130317 w 3491970" name="connsiteX142"/>
              <a:gd fmla="*/ 4306946 h 5907147" name="connsiteY142"/>
              <a:gd fmla="*/ 1105523 w 3491970" name="connsiteX143"/>
              <a:gd fmla="*/ 4309248 h 5907147" name="connsiteY143"/>
              <a:gd fmla="*/ 1075591 w 3491970" name="connsiteX144"/>
              <a:gd fmla="*/ 4248635 h 5907147" name="connsiteY144"/>
              <a:gd fmla="*/ 1042492 w 3491970" name="connsiteX145"/>
              <a:gd fmla="*/ 4180813 h 5907147" name="connsiteY145"/>
              <a:gd fmla="*/ 1039401 w 3491970" name="connsiteX146"/>
              <a:gd fmla="*/ 4177541 h 5907147" name="connsiteY146"/>
              <a:gd fmla="*/ 1032961 w 3491970" name="connsiteX147"/>
              <a:gd fmla="*/ 4173426 h 5907147" name="connsiteY147"/>
              <a:gd fmla="*/ 1029613 w 3491970" name="connsiteX148"/>
              <a:gd fmla="*/ 4172582 h 5907147" name="connsiteY148"/>
              <a:gd fmla="*/ 992423 w 3491970" name="connsiteX149"/>
              <a:gd fmla="*/ 4176035 h 5907147" name="connsiteY149"/>
              <a:gd fmla="*/ 959757 w 3491970" name="connsiteX150"/>
              <a:gd fmla="*/ 4178492 h 5907147" name="connsiteY150"/>
              <a:gd fmla="*/ 925131 w 3491970" name="connsiteX151"/>
              <a:gd fmla="*/ 4157659 h 5907147" name="connsiteY151"/>
              <a:gd fmla="*/ 888666 w 3491970" name="connsiteX152"/>
              <a:gd fmla="*/ 4135649 h 5907147" name="connsiteY152"/>
              <a:gd fmla="*/ 834091 w 3491970" name="connsiteX153"/>
              <a:gd fmla="*/ 4085212 h 5907147" name="connsiteY153"/>
              <a:gd fmla="*/ 778007 w 3491970" name="connsiteX154"/>
              <a:gd fmla="*/ 4035108 h 5907147" name="connsiteY154"/>
              <a:gd fmla="*/ 777676 w 3491970" name="connsiteX155"/>
              <a:gd fmla="*/ 4033600 h 5907147" name="connsiteY155"/>
              <a:gd fmla="*/ 773408 w 3491970" name="connsiteX156"/>
              <a:gd fmla="*/ 4032169 h 5907147" name="connsiteY156"/>
              <a:gd fmla="*/ 654764 w 3491970" name="connsiteX157"/>
              <a:gd fmla="*/ 4021157 h 5907147" name="connsiteY157"/>
              <a:gd fmla="*/ 653844 w 3491970" name="connsiteX158"/>
              <a:gd fmla="*/ 4020569 h 5907147" name="connsiteY158"/>
              <a:gd fmla="*/ 575708 w 3491970" name="connsiteX159"/>
              <a:gd fmla="*/ 4021187 h 5907147" name="connsiteY159"/>
              <a:gd fmla="*/ 502096 w 3491970" name="connsiteX160"/>
              <a:gd fmla="*/ 4020808 h 5907147" name="connsiteY160"/>
              <a:gd fmla="*/ 464079 w 3491970" name="connsiteX161"/>
              <a:gd fmla="*/ 3980954 h 5907147" name="connsiteY161"/>
              <a:gd fmla="*/ 423891 w 3491970" name="connsiteX162"/>
              <a:gd fmla="*/ 3938416 h 5907147" name="connsiteY162"/>
              <a:gd fmla="*/ 422051 w 3491970" name="connsiteX163"/>
              <a:gd fmla="*/ 3937240 h 5907147" name="connsiteY163"/>
              <a:gd fmla="*/ 214844 w 3491970" name="connsiteX164"/>
              <a:gd fmla="*/ 3793142 h 5907147" name="connsiteY164"/>
              <a:gd fmla="*/ 154674 w 3491970" name="connsiteX165"/>
              <a:gd fmla="*/ 3735241 h 5907147" name="connsiteY165"/>
              <a:gd fmla="*/ 208887 w 3491970" name="connsiteX166"/>
              <a:gd fmla="*/ 3798409 h 5907147" name="connsiteY166"/>
              <a:gd fmla="*/ 209807 w 3491970" name="connsiteX167"/>
              <a:gd fmla="*/ 3798997 h 5907147" name="connsiteY167"/>
              <a:gd fmla="*/ 246347 w 3491970" name="connsiteX168"/>
              <a:gd fmla="*/ 3824943 h 5907147" name="connsiteY168"/>
              <a:gd fmla="*/ 283219 w 3491970" name="connsiteX169"/>
              <a:gd fmla="*/ 3852398 h 5907147" name="connsiteY169"/>
              <a:gd fmla="*/ 348351 w 3491970" name="connsiteX170"/>
              <a:gd fmla="*/ 3900508 h 5907147" name="connsiteY170"/>
              <a:gd fmla="*/ 413484 w 3491970" name="connsiteX171"/>
              <a:gd fmla="*/ 3948617 h 5907147" name="connsiteY171"/>
              <a:gd fmla="*/ 452164 w 3491970" name="connsiteX172"/>
              <a:gd fmla="*/ 3991487 h 5907147" name="connsiteY172"/>
              <a:gd fmla="*/ 492353 w 3491970" name="connsiteX173"/>
              <a:gd fmla="*/ 4034025 h 5907147" name="connsiteY173"/>
              <a:gd fmla="*/ 493605 w 3491970" name="connsiteX174"/>
              <a:gd fmla="*/ 4036121 h 5907147" name="connsiteY174"/>
              <a:gd fmla="*/ 496953 w 3491970" name="connsiteX175"/>
              <a:gd fmla="*/ 4036965 h 5907147" name="connsiteY175"/>
              <a:gd fmla="*/ 498461 w 3491970" name="connsiteX176"/>
              <a:gd fmla="*/ 4036633 h 5907147" name="connsiteY176"/>
              <a:gd fmla="*/ 576340 w 3491970" name="connsiteX177"/>
              <a:gd fmla="*/ 4038443 h 5907147" name="connsiteY177"/>
              <a:gd fmla="*/ 654220 w 3491970" name="connsiteX178"/>
              <a:gd fmla="*/ 4040254 h 5907147" name="connsiteY178"/>
              <a:gd fmla="*/ 712493 w 3491970" name="connsiteX179"/>
              <a:gd fmla="*/ 4046386 h 5907147" name="connsiteY179"/>
              <a:gd fmla="*/ 766831 w 3491970" name="connsiteX180"/>
              <a:gd fmla="*/ 4052595 h 5907147" name="connsiteY180"/>
              <a:gd fmla="*/ 818646 w 3491970" name="connsiteX181"/>
              <a:gd fmla="*/ 4101268 h 5907147" name="connsiteY181"/>
              <a:gd fmla="*/ 873554 w 3491970" name="connsiteX182"/>
              <a:gd fmla="*/ 4153213 h 5907147" name="connsiteY182"/>
              <a:gd fmla="*/ 875394 w 3491970" name="connsiteX183"/>
              <a:gd fmla="*/ 4154389 h 5907147" name="connsiteY183"/>
              <a:gd fmla="*/ 951083 w 3491970" name="connsiteX184"/>
              <a:gd fmla="*/ 4200171 h 5907147" name="connsiteY184"/>
              <a:gd fmla="*/ 956271 w 3491970" name="connsiteX185"/>
              <a:gd fmla="*/ 4202191 h 5907147" name="connsiteY185"/>
              <a:gd fmla="*/ 958699 w 3491970" name="connsiteX186"/>
              <a:gd fmla="*/ 4202446 h 5907147" name="connsiteY186"/>
              <a:gd fmla="*/ 995302 w 3491970" name="connsiteX187"/>
              <a:gd fmla="*/ 4199913 h 5907147" name="connsiteY187"/>
              <a:gd fmla="*/ 1023443 w 3491970" name="connsiteX188"/>
              <a:gd fmla="*/ 4198455 h 5907147" name="connsiteY188"/>
              <a:gd fmla="*/ 1051867 w 3491970" name="connsiteX189"/>
              <a:gd fmla="*/ 4259400 h 5907147" name="connsiteY189"/>
              <a:gd fmla="*/ 1084378 w 3491970" name="connsiteX190"/>
              <a:gd fmla="*/ 4328142 h 5907147" name="connsiteY190"/>
              <a:gd fmla="*/ 1086881 w 3491970" name="connsiteX191"/>
              <a:gd fmla="*/ 4332335 h 5907147" name="connsiteY191"/>
              <a:gd fmla="*/ 1094240 w 3491970" name="connsiteX192"/>
              <a:gd fmla="*/ 4337038 h 5907147" name="connsiteY192"/>
              <a:gd fmla="*/ 1098177 w 3491970" name="connsiteX193"/>
              <a:gd fmla="*/ 4336961 h 5907147" name="connsiteY193"/>
              <a:gd fmla="*/ 1133271 w 3491970" name="connsiteX194"/>
              <a:gd fmla="*/ 4334760 h 5907147" name="connsiteY194"/>
              <a:gd fmla="*/ 1161412 w 3491970" name="connsiteX195"/>
              <a:gd fmla="*/ 4333302 h 5907147" name="connsiteY195"/>
              <a:gd fmla="*/ 1181876 w 3491970" name="connsiteX196"/>
              <a:gd fmla="*/ 4358047 h 5907147" name="connsiteY196"/>
              <a:gd fmla="*/ 1207014 w 3491970" name="connsiteX197"/>
              <a:gd fmla="*/ 4389670 h 5907147" name="connsiteY197"/>
              <a:gd fmla="*/ 1208854 w 3491970" name="connsiteX198"/>
              <a:gd fmla="*/ 4390846 h 5907147" name="connsiteY198"/>
              <a:gd fmla="*/ 1212534 w 3491970" name="connsiteX199"/>
              <a:gd fmla="*/ 4393198 h 5907147" name="connsiteY199"/>
              <a:gd fmla="*/ 1213454 w 3491970" name="connsiteX200"/>
              <a:gd fmla="*/ 4393786 h 5907147" name="connsiteY200"/>
              <a:gd fmla="*/ 1270188 w 3491970" name="connsiteX201"/>
              <a:gd fmla="*/ 4414490 h 5907147" name="connsiteY201"/>
              <a:gd fmla="*/ 1321735 w 3491970" name="connsiteX202"/>
              <a:gd fmla="*/ 4433175 h 5907147" name="connsiteY202"/>
              <a:gd fmla="*/ 1351729 w 3491970" name="connsiteX203"/>
              <a:gd fmla="*/ 4465308 h 5907147" name="connsiteY203"/>
              <a:gd fmla="*/ 1383563 w 3491970" name="connsiteX204"/>
              <a:gd fmla="*/ 4498618 h 5907147" name="connsiteY204"/>
              <a:gd fmla="*/ 1389083 w 3491970" name="connsiteX205"/>
              <a:gd fmla="*/ 4502145 h 5907147" name="connsiteY205"/>
              <a:gd fmla="*/ 1436105 w 3491970" name="connsiteX206"/>
              <a:gd fmla="*/ 4521828 h 5907147" name="connsiteY206"/>
              <a:gd fmla="*/ 1479779 w 3491970" name="connsiteX207"/>
              <a:gd fmla="*/ 4540666 h 5907147" name="connsiteY207"/>
              <a:gd fmla="*/ 1513378 w 3491970" name="connsiteX208"/>
              <a:gd fmla="*/ 4571215 h 5907147" name="connsiteY208"/>
              <a:gd fmla="*/ 1549736 w 3491970" name="connsiteX209"/>
              <a:gd fmla="*/ 4603527 h 5907147" name="connsiteY209"/>
              <a:gd fmla="*/ 1555256 w 3491970" name="connsiteX210"/>
              <a:gd fmla="*/ 4607055 h 5907147" name="connsiteY210"/>
              <a:gd fmla="*/ 1611327 w 3491970" name="connsiteX211"/>
              <a:gd fmla="*/ 4624742 h 5907147" name="connsiteY211"/>
              <a:gd fmla="*/ 1663130 w 3491970" name="connsiteX212"/>
              <a:gd fmla="*/ 4640999 h 5907147" name="connsiteY212"/>
              <a:gd fmla="*/ 1698719 w 3491970" name="connsiteX213"/>
              <a:gd fmla="*/ 4680596 h 5907147" name="connsiteY213"/>
              <a:gd fmla="*/ 1734308 w 3491970" name="connsiteX214"/>
              <a:gd fmla="*/ 4720195 h 5907147" name="connsiteY214"/>
              <a:gd fmla="*/ 1754903 w 3491970" name="connsiteX215"/>
              <a:gd fmla="*/ 4799470 h 5907147" name="connsiteY215"/>
              <a:gd fmla="*/ 1778002 w 3491970" name="connsiteX216"/>
              <a:gd fmla="*/ 4882939 h 5907147" name="connsiteY216"/>
              <a:gd fmla="*/ 1777746 w 3491970" name="connsiteX217"/>
              <a:gd fmla="*/ 4885368 h 5907147" name="connsiteY217"/>
              <a:gd fmla="*/ 1826571 w 3491970" name="connsiteX218"/>
              <a:gd fmla="*/ 4999538 h 5907147" name="connsiteY218"/>
              <a:gd fmla="*/ 1872305 w 3491970" name="connsiteX219"/>
              <a:gd fmla="*/ 5110436 h 5907147" name="connsiteY219"/>
              <a:gd fmla="*/ 1889153 w 3491970" name="connsiteX220"/>
              <a:gd fmla="*/ 5294911 h 5907147" name="connsiteY220"/>
              <a:gd fmla="*/ 1889315 w 3491970" name="connsiteX221"/>
              <a:gd fmla="*/ 5296879 h 5907147" name="connsiteY221"/>
              <a:gd fmla="*/ 1863331 w 3491970" name="connsiteX222"/>
              <a:gd fmla="*/ 5363045 h 5907147" name="connsiteY222"/>
              <a:gd fmla="*/ 1819775 w 3491970" name="connsiteX223"/>
              <a:gd fmla="*/ 5473955 h 5907147" name="connsiteY223"/>
              <a:gd fmla="*/ 1813674 w 3491970" name="connsiteX224"/>
              <a:gd fmla="*/ 5507546 h 5907147" name="connsiteY224"/>
              <a:gd fmla="*/ 1799871 w 3491970" name="connsiteX225"/>
              <a:gd fmla="*/ 5670424 h 5907147" name="connsiteY225"/>
              <a:gd fmla="*/ 1779122 w 3491970" name="connsiteX226"/>
              <a:gd fmla="*/ 5896059 h 5907147" name="connsiteY226"/>
              <a:gd fmla="*/ 1909953 w 3491970" name="connsiteX227"/>
              <a:gd fmla="*/ 5907147 h 5907147" name="connsiteY227"/>
              <a:gd fmla="*/ 1917470 w 3491970" name="connsiteX228"/>
              <a:gd fmla="*/ 5818450 h 5907147" name="connsiteY228"/>
              <a:gd fmla="*/ 1927472 w 3491970" name="connsiteX229"/>
              <a:gd fmla="*/ 5681239 h 5907147" name="connsiteY229"/>
              <a:gd fmla="*/ 1937996 w 3491970" name="connsiteX230"/>
              <a:gd fmla="*/ 5557064 h 5907147" name="connsiteY230"/>
              <a:gd fmla="*/ 1941275 w 3491970" name="connsiteX231"/>
              <a:gd fmla="*/ 5518361 h 5907147" name="connsiteY231"/>
              <a:gd fmla="*/ 1937635 w 3491970" name="connsiteX232"/>
              <a:gd fmla="*/ 5522924 h 5907147" name="connsiteY232"/>
              <a:gd fmla="*/ 2111330 w 3491970" name="connsiteX233"/>
              <a:gd fmla="*/ 5066617 h 5907147" name="connsiteY233"/>
              <a:gd fmla="*/ 2283548 w 3491970" name="connsiteX234"/>
              <a:gd fmla="*/ 4608559 h 5907147" name="connsiteY234"/>
              <a:gd fmla="*/ 2287872 w 3491970" name="connsiteX235"/>
              <a:gd fmla="*/ 4595932 h 5907147" name="connsiteY235"/>
              <a:gd fmla="*/ 2285213 w 3491970" name="connsiteX236"/>
              <a:gd fmla="*/ 4569719 h 5907147" name="connsiteY236"/>
              <a:gd fmla="*/ 2281324 w 3491970" name="connsiteX237"/>
              <a:gd fmla="*/ 4558019 h 5907147" name="connsiteY237"/>
              <a:gd fmla="*/ 2264578 w 3491970" name="connsiteX238"/>
              <a:gd fmla="*/ 4526080 h 5907147" name="connsiteY238"/>
              <a:gd fmla="*/ 2273039 w 3491970" name="connsiteX239"/>
              <a:gd fmla="*/ 4510170 h 5907147" name="connsiteY239"/>
              <a:gd fmla="*/ 2314770 w 3491970" name="connsiteX240"/>
              <a:gd fmla="*/ 4431692 h 5907147" name="connsiteY240"/>
              <a:gd fmla="*/ 2371706 w 3491970" name="connsiteX241"/>
              <a:gd fmla="*/ 4320829 h 5907147" name="connsiteY241"/>
              <a:gd fmla="*/ 2402964 w 3491970" name="connsiteX242"/>
              <a:gd fmla="*/ 4300338 h 5907147" name="connsiteY242"/>
              <a:gd fmla="*/ 2439309 w 3491970" name="connsiteX243"/>
              <a:gd fmla="*/ 4275840 h 5907147" name="connsiteY243"/>
              <a:gd fmla="*/ 2443124 w 3491970" name="connsiteX244"/>
              <a:gd fmla="*/ 4272835 h 5907147" name="connsiteY244"/>
              <a:gd fmla="*/ 2448481 w 3491970" name="connsiteX245"/>
              <a:gd fmla="*/ 4266554 h 5907147" name="connsiteY245"/>
              <a:gd fmla="*/ 2450021 w 3491970" name="connsiteX246"/>
              <a:gd fmla="*/ 4263277 h 5907147" name="connsiteY246"/>
              <a:gd fmla="*/ 2478832 w 3491970" name="connsiteX247"/>
              <a:gd fmla="*/ 4195197 h 5907147" name="connsiteY247"/>
              <a:gd fmla="*/ 2500941 w 3491970" name="connsiteX248"/>
              <a:gd fmla="*/ 4144774 h 5907147" name="connsiteY248"/>
              <a:gd fmla="*/ 2550250 w 3491970" name="connsiteX249"/>
              <a:gd fmla="*/ 4147203 h 5907147" name="connsiteY249"/>
              <a:gd fmla="*/ 2617757 w 3491970" name="connsiteX250"/>
              <a:gd fmla="*/ 4151807 h 5907147" name="connsiteY250"/>
              <a:gd fmla="*/ 2624581 w 3491970" name="connsiteX251"/>
              <a:gd fmla="*/ 4152622 h 5907147" name="connsiteY251"/>
              <a:gd fmla="*/ 2639574 w 3491970" name="connsiteX252"/>
              <a:gd fmla="*/ 4142878 h 5907147" name="connsiteY252"/>
              <a:gd fmla="*/ 2766241 w 3491970" name="connsiteX253"/>
              <a:gd fmla="*/ 4008045 h 5907147" name="connsiteY253"/>
              <a:gd fmla="*/ 2770595 w 3491970" name="connsiteX254"/>
              <a:gd fmla="*/ 4000490 h 5907147" name="connsiteY254"/>
              <a:gd fmla="*/ 2769861 w 3491970" name="connsiteX255"/>
              <a:gd fmla="*/ 3996941 h 5907147" name="connsiteY255"/>
              <a:gd fmla="*/ 2779863 w 3491970" name="connsiteX256"/>
              <a:gd fmla="*/ 3941611 h 5907147" name="connsiteY256"/>
              <a:gd fmla="*/ 2787321 w 3491970" name="connsiteX257"/>
              <a:gd fmla="*/ 3888284 h 5907147" name="connsiteY257"/>
              <a:gd fmla="*/ 2815935 w 3491970" name="connsiteX258"/>
              <a:gd fmla="*/ 3812105 h 5907147" name="connsiteY258"/>
              <a:gd fmla="*/ 2844549 w 3491970" name="connsiteX259"/>
              <a:gd fmla="*/ 3735927 h 5907147" name="connsiteY259"/>
              <a:gd fmla="*/ 2917677 w 3491970" name="connsiteX260"/>
              <a:gd fmla="*/ 3624691 h 5907147" name="connsiteY260"/>
              <a:gd fmla="*/ 2992077 w 3491970" name="connsiteX261"/>
              <a:gd fmla="*/ 3512453 h 5907147" name="connsiteY261"/>
              <a:gd fmla="*/ 3059165 w 3491970" name="connsiteX262"/>
              <a:gd fmla="*/ 3432796 h 5907147" name="connsiteY262"/>
              <a:gd fmla="*/ 3128797 w 3491970" name="connsiteX263"/>
              <a:gd fmla="*/ 3351135 h 5907147" name="connsiteY263"/>
              <a:gd fmla="*/ 3130068 w 3491970" name="connsiteX264"/>
              <a:gd fmla="*/ 3350134 h 5907147" name="connsiteY264"/>
              <a:gd fmla="*/ 3185245 w 3491970" name="connsiteX265"/>
              <a:gd fmla="*/ 3273668 h 5907147" name="connsiteY265"/>
              <a:gd fmla="*/ 3239150 w 3491970" name="connsiteX266"/>
              <a:gd fmla="*/ 3198203 h 5907147" name="connsiteY266"/>
              <a:gd fmla="*/ 3304551 w 3491970" name="connsiteX267"/>
              <a:gd fmla="*/ 3142569 h 5907147" name="connsiteY267"/>
              <a:gd fmla="*/ 3371224 w 3491970" name="connsiteX268"/>
              <a:gd fmla="*/ 3085934 h 5907147" name="connsiteY268"/>
              <a:gd fmla="*/ 3375039 w 3491970" name="connsiteX269"/>
              <a:gd fmla="*/ 3082929 h 5907147" name="connsiteY269"/>
              <a:gd fmla="*/ 3440413 w 3491970" name="connsiteX270"/>
              <a:gd fmla="*/ 2959231 h 5907147" name="connsiteY270"/>
              <a:gd fmla="*/ 3491970 w 3491970" name="connsiteX271"/>
              <a:gd fmla="*/ 2893868 h 5907147" name="connsiteY271"/>
              <a:gd fmla="*/ 3430850 w 3491970" name="connsiteX272"/>
              <a:gd fmla="*/ 2952321 h 5907147" name="connsiteY272"/>
              <a:gd fmla="*/ 3393748 w 3491970" name="connsiteX273"/>
              <a:gd fmla="*/ 3012489 h 5907147" name="connsiteY273"/>
              <a:gd fmla="*/ 3357918 w 3491970" name="connsiteX274"/>
              <a:gd fmla="*/ 3071655 h 5907147" name="connsiteY274"/>
              <a:gd fmla="*/ 3290511 w 3491970" name="connsiteX275"/>
              <a:gd fmla="*/ 3124742 h 5907147" name="connsiteY275"/>
              <a:gd fmla="*/ 3221832 w 3491970" name="connsiteX276"/>
              <a:gd fmla="*/ 3178831 h 5907147" name="connsiteY276"/>
              <a:gd fmla="*/ 3219288 w 3491970" name="connsiteX277"/>
              <a:gd fmla="*/ 3180834 h 5907147" name="connsiteY277"/>
              <a:gd fmla="*/ 3161837 w 3491970" name="connsiteX278"/>
              <a:gd fmla="*/ 3257029 h 5907147" name="connsiteY278"/>
              <a:gd fmla="*/ 3104655 w 3491970" name="connsiteX279"/>
              <a:gd fmla="*/ 3330948 h 5907147" name="connsiteY279"/>
              <a:gd fmla="*/ 3074193 w 3491970" name="connsiteX280"/>
              <a:gd fmla="*/ 3365616 h 5907147" name="connsiteY280"/>
              <a:gd fmla="*/ 3081072 w 3491970" name="connsiteX281"/>
              <a:gd fmla="*/ 3352334 h 5907147" name="connsiteY281"/>
              <a:gd fmla="*/ 3102917 w 3491970" name="connsiteX282"/>
              <a:gd fmla="*/ 3310159 h 5907147" name="connsiteY282"/>
              <a:gd fmla="*/ 3102152 w 3491970" name="connsiteX283"/>
              <a:gd fmla="*/ 3302940 h 5907147" name="connsiteY283"/>
              <a:gd fmla="*/ 3037378 w 3491970" name="connsiteX284"/>
              <a:gd fmla="*/ 3169295 h 5907147" name="connsiteY284"/>
              <a:gd fmla="*/ 3081899 w 3491970" name="connsiteX285"/>
              <a:gd fmla="*/ 3305677 h 5907147" name="connsiteY285"/>
              <a:gd fmla="*/ 3026872 w 3491970" name="connsiteX286"/>
              <a:gd fmla="*/ 3395754 h 5907147" name="connsiteY286"/>
              <a:gd fmla="*/ 3025416 w 3491970" name="connsiteX287"/>
              <a:gd fmla="*/ 3407114 h 5907147" name="connsiteY287"/>
              <a:gd fmla="*/ 3031318 w 3491970" name="connsiteX288"/>
              <a:gd fmla="*/ 3414320 h 5907147" name="connsiteY288"/>
              <a:gd fmla="*/ 2992605 w 3491970" name="connsiteX289"/>
              <a:gd fmla="*/ 3457072 h 5907147" name="connsiteY289"/>
              <a:gd fmla="*/ 2962383 w 3491970" name="connsiteX290"/>
              <a:gd fmla="*/ 3490449 h 5907147" name="connsiteY290"/>
              <a:gd fmla="*/ 2961111 w 3491970" name="connsiteX291"/>
              <a:gd fmla="*/ 3491451 h 5907147" name="connsiteY291"/>
              <a:gd fmla="*/ 2807762 w 3491970" name="connsiteX292"/>
              <a:gd fmla="*/ 3715382 h 5907147" name="connsiteY292"/>
              <a:gd fmla="*/ 2773792 w 3491970" name="connsiteX293"/>
              <a:gd fmla="*/ 3797842 h 5907147" name="connsiteY293"/>
              <a:gd fmla="*/ 2742634 w 3491970" name="connsiteX294"/>
              <a:gd fmla="*/ 3876024 h 5907147" name="connsiteY294"/>
              <a:gd fmla="*/ 2742096 w 3491970" name="connsiteX295"/>
              <a:gd fmla="*/ 3880574 h 5907147" name="connsiteY295"/>
              <a:gd fmla="*/ 2732094 w 3491970" name="connsiteX296"/>
              <a:gd fmla="*/ 3935905 h 5907147" name="connsiteY296"/>
              <a:gd fmla="*/ 2724171 w 3491970" name="connsiteX297"/>
              <a:gd fmla="*/ 3983408 h 5907147" name="connsiteY297"/>
              <a:gd fmla="*/ 2666328 w 3491970" name="connsiteX298"/>
              <a:gd fmla="*/ 4043406 h 5907147" name="connsiteY298"/>
              <a:gd fmla="*/ 2612300 w 3491970" name="connsiteX299"/>
              <a:gd fmla="*/ 4100398 h 5907147" name="connsiteY299"/>
              <a:gd fmla="*/ 2555164 w 3491970" name="connsiteX300"/>
              <a:gd fmla="*/ 4095880 h 5907147" name="connsiteY300"/>
              <a:gd fmla="*/ 2486655 w 3491970" name="connsiteX301"/>
              <a:gd fmla="*/ 4090003 h 5907147" name="connsiteY301"/>
              <a:gd fmla="*/ 2478559 w 3491970" name="connsiteX302"/>
              <a:gd fmla="*/ 4090189 h 5907147" name="connsiteY302"/>
              <a:gd fmla="*/ 2463566 w 3491970" name="connsiteX303"/>
              <a:gd fmla="*/ 4099934 h 5907147" name="connsiteY303"/>
              <a:gd fmla="*/ 2459212 w 3491970" name="connsiteX304"/>
              <a:gd fmla="*/ 4107489 h 5907147" name="connsiteY304"/>
              <a:gd fmla="*/ 2429399 w 3491970" name="connsiteX305"/>
              <a:gd fmla="*/ 4174295 h 5907147" name="connsiteY305"/>
              <a:gd fmla="*/ 2401665 w 3491970" name="connsiteX306"/>
              <a:gd fmla="*/ 4233275 h 5907147" name="connsiteY306"/>
              <a:gd fmla="*/ 2370407 w 3491970" name="connsiteX307"/>
              <a:gd fmla="*/ 4253766 h 5907147" name="connsiteY307"/>
              <a:gd fmla="*/ 2334062 w 3491970" name="connsiteX308"/>
              <a:gd fmla="*/ 4278264 h 5907147" name="connsiteY308"/>
              <a:gd fmla="*/ 2324621 w 3491970" name="connsiteX309"/>
              <a:gd fmla="*/ 4289825 h 5907147" name="connsiteY309"/>
              <a:gd fmla="*/ 2251436 w 3491970" name="connsiteX310"/>
              <a:gd fmla="*/ 4423802 h 5907147" name="connsiteY310"/>
              <a:gd fmla="*/ 2230780 w 3491970" name="connsiteX311"/>
              <a:gd fmla="*/ 4461616 h 5907147" name="connsiteY311"/>
              <a:gd fmla="*/ 2207648 w 3491970" name="connsiteX312"/>
              <a:gd fmla="*/ 4417497 h 5907147" name="connsiteY312"/>
              <a:gd fmla="*/ 2153884 w 3491970" name="connsiteX313"/>
              <a:gd fmla="*/ 4314953 h 5907147" name="connsiteY313"/>
              <a:gd fmla="*/ 2116326 w 3491970" name="connsiteX314"/>
              <a:gd fmla="*/ 4243868 h 5907147" name="connsiteY314"/>
              <a:gd fmla="*/ 2176804 w 3491970" name="connsiteX315"/>
              <a:gd fmla="*/ 4164940 h 5907147" name="connsiteY315"/>
              <a:gd fmla="*/ 2325472 w 3491970" name="connsiteX316"/>
              <a:gd fmla="*/ 3970918 h 5907147" name="connsiteY316"/>
              <a:gd fmla="*/ 2339415 w 3491970" name="connsiteX317"/>
              <a:gd fmla="*/ 3939449 h 5907147" name="connsiteY317"/>
              <a:gd fmla="*/ 2353330 w 3491970" name="connsiteX318"/>
              <a:gd fmla="*/ 3799181 h 5907147" name="connsiteY318"/>
              <a:gd fmla="*/ 2363118 w 3491970" name="connsiteX319"/>
              <a:gd fmla="*/ 3700503 h 5907147" name="connsiteY319"/>
              <a:gd fmla="*/ 2375361 w 3491970" name="connsiteX320"/>
              <a:gd fmla="*/ 3695825 h 5907147" name="connsiteY320"/>
              <a:gd fmla="*/ 2409737 w 3491970" name="connsiteX321"/>
              <a:gd fmla="*/ 3673370 h 5907147" name="connsiteY321"/>
              <a:gd fmla="*/ 2463085 w 3491970" name="connsiteX322"/>
              <a:gd fmla="*/ 3575853 h 5907147" name="connsiteY322"/>
              <a:gd fmla="*/ 2482829 w 3491970" name="connsiteX323"/>
              <a:gd fmla="*/ 3517414 h 5907147" name="connsiteY323"/>
              <a:gd fmla="*/ 2499988 w 3491970" name="connsiteX324"/>
              <a:gd fmla="*/ 3462703 h 5907147" name="connsiteY324"/>
              <a:gd fmla="*/ 2501044 w 3491970" name="connsiteX325"/>
              <a:gd fmla="*/ 3453687 h 5907147" name="connsiteY325"/>
              <a:gd fmla="*/ 2495191 w 3491970" name="connsiteX326"/>
              <a:gd fmla="*/ 3382037 h 5907147" name="connsiteY326"/>
              <a:gd fmla="*/ 2490230 w 3491970" name="connsiteX327"/>
              <a:gd fmla="*/ 3314255 h 5907147" name="connsiteY327"/>
              <a:gd fmla="*/ 2512311 w 3491970" name="connsiteX328"/>
              <a:gd fmla="*/ 3249638 h 5907147" name="connsiteY328"/>
              <a:gd fmla="*/ 2534531 w 3491970" name="connsiteX329"/>
              <a:gd fmla="*/ 3181541 h 5907147" name="connsiteY329"/>
              <a:gd fmla="*/ 2535699 w 3491970" name="connsiteX330"/>
              <a:gd fmla="*/ 3178452 h 5907147" name="connsiteY330"/>
              <a:gd fmla="*/ 2535976 w 3491970" name="connsiteX331"/>
              <a:gd fmla="*/ 3171496 h 5907147" name="connsiteY331"/>
              <a:gd fmla="*/ 2535725 w 3491970" name="connsiteX332"/>
              <a:gd fmla="*/ 3169047 h 5907147" name="connsiteY332"/>
              <a:gd fmla="*/ 2516603 w 3491970" name="connsiteX333"/>
              <a:gd fmla="*/ 3098264 h 5907147" name="connsiteY333"/>
              <a:gd fmla="*/ 2498622 w 3491970" name="connsiteX334"/>
              <a:gd fmla="*/ 3033797 h 5907147" name="connsiteY334"/>
              <a:gd fmla="*/ 2516921 w 3491970" name="connsiteX335"/>
              <a:gd fmla="*/ 2985403 h 5907147" name="connsiteY335"/>
              <a:gd fmla="*/ 2536917 w 3491970" name="connsiteX336"/>
              <a:gd fmla="*/ 2929412 h 5907147" name="connsiteY336"/>
              <a:gd fmla="*/ 2537696 w 3491970" name="connsiteX337"/>
              <a:gd fmla="*/ 2927352 h 5907147" name="connsiteY337"/>
              <a:gd fmla="*/ 2537973 w 3491970" name="connsiteX338"/>
              <a:gd fmla="*/ 2920396 h 5907147" name="connsiteY338"/>
              <a:gd fmla="*/ 2537722 w 3491970" name="connsiteX339"/>
              <a:gd fmla="*/ 2917947 h 5907147" name="connsiteY339"/>
              <a:gd fmla="*/ 2516151 w 3491970" name="connsiteX340"/>
              <a:gd fmla="*/ 2847415 h 5907147" name="connsiteY340"/>
              <a:gd fmla="*/ 2497392 w 3491970" name="connsiteX341"/>
              <a:gd fmla="*/ 2785007 h 5907147" name="connsiteY341"/>
              <a:gd fmla="*/ 2550739 w 3491970" name="connsiteX342"/>
              <a:gd fmla="*/ 2687491 h 5907147" name="connsiteY342"/>
              <a:gd fmla="*/ 2607451 w 3491970" name="connsiteX343"/>
              <a:gd fmla="*/ 2584185 h 5907147" name="connsiteY343"/>
              <a:gd fmla="*/ 2608620 w 3491970" name="connsiteX344"/>
              <a:gd fmla="*/ 2581096 h 5907147" name="connsiteY344"/>
              <a:gd fmla="*/ 2618380 w 3491970" name="connsiteX345"/>
              <a:gd fmla="*/ 2545949 h 5907147" name="connsiteY345"/>
              <a:gd fmla="*/ 2628391 w 3491970" name="connsiteX346"/>
              <a:gd fmla="*/ 2513251 h 5907147" name="connsiteY346"/>
              <a:gd fmla="*/ 2670308 w 3491970" name="connsiteX347"/>
              <a:gd fmla="*/ 2449072 h 5907147" name="connsiteY347"/>
              <a:gd fmla="*/ 2714423 w 3491970" name="connsiteX348"/>
              <a:gd fmla="*/ 2382194 h 5907147" name="connsiteY348"/>
              <a:gd fmla="*/ 2715202 w 3491970" name="connsiteX349"/>
              <a:gd fmla="*/ 2380135 h 5907147" name="connsiteY349"/>
              <a:gd fmla="*/ 2741651 w 3491970" name="connsiteX350"/>
              <a:gd fmla="*/ 2319523 h 5907147" name="connsiteY350"/>
              <a:gd fmla="*/ 2766682 w 3491970" name="connsiteX351"/>
              <a:gd fmla="*/ 2259551 h 5907147" name="connsiteY351"/>
              <a:gd fmla="*/ 2796246 w 3491970" name="connsiteX352"/>
              <a:gd fmla="*/ 2190701 h 5907147" name="connsiteY352"/>
              <a:gd fmla="*/ 2825811 w 3491970" name="connsiteX353"/>
              <a:gd fmla="*/ 2121852 h 5907147" name="connsiteY353"/>
              <a:gd fmla="*/ 2851178 w 3491970" name="connsiteX354"/>
              <a:gd fmla="*/ 2079661 h 5907147" name="connsiteY354"/>
              <a:gd fmla="*/ 2875904 w 3491970" name="connsiteX355"/>
              <a:gd fmla="*/ 2036050 h 5907147" name="connsiteY355"/>
              <a:gd fmla="*/ 2876294 w 3491970" name="connsiteX356"/>
              <a:gd fmla="*/ 2035021 h 5907147" name="connsiteY356"/>
              <a:gd fmla="*/ 2959060 w 3491970" name="connsiteX357"/>
              <a:gd fmla="*/ 1828586 h 5907147" name="connsiteY357"/>
              <a:gd fmla="*/ 2958031 w 3491970" name="connsiteX358"/>
              <a:gd fmla="*/ 1828196 h 5907147" name="connsiteY358"/>
              <a:gd fmla="*/ 2862271 w 3491970" name="connsiteX359"/>
              <a:gd fmla="*/ 2028542 h 5907147" name="connsiteY359"/>
              <a:gd fmla="*/ 2808700 w 3491970" name="connsiteX360"/>
              <a:gd fmla="*/ 2114205 h 5907147" name="connsiteY360"/>
              <a:gd fmla="*/ 2745454 w 3491970" name="connsiteX361"/>
              <a:gd fmla="*/ 2250347 h 5907147" name="connsiteY361"/>
              <a:gd fmla="*/ 2719394 w 3491970" name="connsiteX362"/>
              <a:gd fmla="*/ 2309929 h 5907147" name="connsiteY362"/>
              <a:gd fmla="*/ 2692693 w 3491970" name="connsiteX363"/>
              <a:gd fmla="*/ 2368093 h 5907147" name="connsiteY363"/>
              <a:gd fmla="*/ 2648328 w 3491970" name="connsiteX364"/>
              <a:gd fmla="*/ 2432523 h 5907147" name="connsiteY364"/>
              <a:gd fmla="*/ 2603573 w 3491970" name="connsiteX365"/>
              <a:gd fmla="*/ 2497982 h 5907147" name="connsiteY365"/>
              <a:gd fmla="*/ 2601626 w 3491970" name="connsiteX366"/>
              <a:gd fmla="*/ 2503130 h 5907147" name="connsiteY366"/>
              <a:gd fmla="*/ 2591226 w 3491970" name="connsiteX367"/>
              <a:gd fmla="*/ 2536858 h 5907147" name="connsiteY367"/>
              <a:gd fmla="*/ 2579796 w 3491970" name="connsiteX368"/>
              <a:gd fmla="*/ 2570196 h 5907147" name="connsiteY368"/>
              <a:gd fmla="*/ 2522443 w 3491970" name="connsiteX369"/>
              <a:gd fmla="*/ 2672083 h 5907147" name="connsiteY369"/>
              <a:gd fmla="*/ 2463671 w 3491970" name="connsiteX370"/>
              <a:gd fmla="*/ 2774610 h 5907147" name="connsiteY370"/>
              <a:gd fmla="*/ 2462503 w 3491970" name="connsiteX371"/>
              <a:gd fmla="*/ 2777699 h 5907147" name="connsiteY371"/>
              <a:gd fmla="*/ 2461837 w 3491970" name="connsiteX372"/>
              <a:gd fmla="*/ 2785685 h 5907147" name="connsiteY372"/>
              <a:gd fmla="*/ 2462087 w 3491970" name="connsiteX373"/>
              <a:gd fmla="*/ 2788134 h 5907147" name="connsiteY373"/>
              <a:gd fmla="*/ 2482239 w 3491970" name="connsiteX374"/>
              <a:gd fmla="*/ 2859306 h 5907147" name="connsiteY374"/>
              <a:gd fmla="*/ 2500610 w 3491970" name="connsiteX375"/>
              <a:gd fmla="*/ 2922744 h 5907147" name="connsiteY375"/>
              <a:gd fmla="*/ 2481921 w 3491970" name="connsiteX376"/>
              <a:gd fmla="*/ 2972168 h 5907147" name="connsiteY376"/>
              <a:gd fmla="*/ 2461285 w 3491970" name="connsiteX377"/>
              <a:gd fmla="*/ 3026740 h 5907147" name="connsiteY377"/>
              <a:gd fmla="*/ 2460117 w 3491970" name="connsiteX378"/>
              <a:gd fmla="*/ 3029829 h 5907147" name="connsiteY378"/>
              <a:gd fmla="*/ 2460229 w 3491970" name="connsiteX379"/>
              <a:gd fmla="*/ 3035756 h 5907147" name="connsiteY379"/>
              <a:gd fmla="*/ 2460091 w 3491970" name="connsiteX380"/>
              <a:gd fmla="*/ 3039234 h 5907147" name="connsiteY380"/>
              <a:gd fmla="*/ 2478184 w 3491970" name="connsiteX381"/>
              <a:gd fmla="*/ 3109628 h 5907147" name="connsiteY381"/>
              <a:gd fmla="*/ 2494746 w 3491970" name="connsiteX382"/>
              <a:gd fmla="*/ 3174736 h 5907147" name="connsiteY382"/>
              <a:gd fmla="*/ 2473443 w 3491970" name="connsiteX383"/>
              <a:gd fmla="*/ 3237294 h 5907147" name="connsiteY383"/>
              <a:gd fmla="*/ 2448776 w 3491970" name="connsiteX384"/>
              <a:gd fmla="*/ 3305641 h 5907147" name="connsiteY384"/>
              <a:gd fmla="*/ 2447720 w 3491970" name="connsiteX385"/>
              <a:gd fmla="*/ 3314657 h 5907147" name="connsiteY385"/>
              <a:gd fmla="*/ 2452542 w 3491970" name="connsiteX386"/>
              <a:gd fmla="*/ 3385918 h 5907147" name="connsiteY386"/>
              <a:gd fmla="*/ 2456474 w 3491970" name="connsiteX387"/>
              <a:gd fmla="*/ 3453311 h 5907147" name="connsiteY387"/>
              <a:gd fmla="*/ 2439844 w 3491970" name="connsiteX388"/>
              <a:gd fmla="*/ 3503513 h 5907147" name="connsiteY388"/>
              <a:gd fmla="*/ 2422435 w 3491970" name="connsiteX389"/>
              <a:gd fmla="*/ 3555775 h 5907147" name="connsiteY389"/>
              <a:gd fmla="*/ 2396541 w 3491970" name="connsiteX390"/>
              <a:gd fmla="*/ 3602474 h 5907147" name="connsiteY390"/>
              <a:gd fmla="*/ 2368838 w 3491970" name="connsiteX391"/>
              <a:gd fmla="*/ 3650843 h 5907147" name="connsiteY391"/>
              <a:gd fmla="*/ 2368085 w 3491970" name="connsiteX392"/>
              <a:gd fmla="*/ 3650429 h 5907147" name="connsiteY392"/>
              <a:gd fmla="*/ 2371278 w 3491970" name="connsiteX393"/>
              <a:gd fmla="*/ 3618244 h 5907147" name="connsiteY393"/>
              <a:gd fmla="*/ 2381570 w 3491970" name="connsiteX394"/>
              <a:gd fmla="*/ 3514495 h 5907147" name="connsiteY394"/>
              <a:gd fmla="*/ 2367048 w 3491970" name="connsiteX395"/>
              <a:gd fmla="*/ 3315092 h 5907147" name="connsiteY395"/>
              <a:gd fmla="*/ 2346725 w 3491970" name="connsiteX396"/>
              <a:gd fmla="*/ 3109413 h 5907147" name="connsiteY396"/>
              <a:gd fmla="*/ 2174210 w 3491970" name="connsiteX397"/>
              <a:gd fmla="*/ 2744126 h 5907147" name="connsiteY397"/>
              <a:gd fmla="*/ 2162169 w 3491970" name="connsiteX398"/>
              <a:gd fmla="*/ 2727326 h 5907147" name="connsiteY398"/>
              <a:gd fmla="*/ 2155692 w 3491970" name="connsiteX399"/>
              <a:gd fmla="*/ 2722836 h 5907147" name="connsiteY399"/>
              <a:gd fmla="*/ 2062752 w 3491970" name="connsiteX400"/>
              <a:gd fmla="*/ 2671363 h 5907147" name="connsiteY400"/>
              <a:gd fmla="*/ 1979190 w 3491970" name="connsiteX401"/>
              <a:gd fmla="*/ 2627518 h 5907147" name="connsiteY401"/>
              <a:gd fmla="*/ 1921726 w 3491970" name="connsiteX402"/>
              <a:gd fmla="*/ 2520059 h 5907147" name="connsiteY402"/>
              <a:gd fmla="*/ 1858023 w 3491970" name="connsiteX403"/>
              <a:gd fmla="*/ 2402077 h 5907147" name="connsiteY403"/>
              <a:gd fmla="*/ 1851108 w 3491970" name="connsiteX404"/>
              <a:gd fmla="*/ 2393339 h 5907147" name="connsiteY404"/>
              <a:gd fmla="*/ 1757170 w 3491970" name="connsiteX405"/>
              <a:gd fmla="*/ 2290459 h 5907147" name="connsiteY405"/>
              <a:gd fmla="*/ 1664345 w 3491970" name="connsiteX406"/>
              <a:gd fmla="*/ 2190040 h 5907147" name="connsiteY406"/>
              <a:gd fmla="*/ 1616458 w 3491970" name="connsiteX407"/>
              <a:gd fmla="*/ 2100491 h 5907147" name="connsiteY407"/>
              <a:gd fmla="*/ 1566346 w 3491970" name="connsiteX408"/>
              <a:gd fmla="*/ 2006019 h 5907147" name="connsiteY408"/>
              <a:gd fmla="*/ 1559432 w 3491970" name="connsiteX409"/>
              <a:gd fmla="*/ 1997281 h 5907147" name="connsiteY409"/>
              <a:gd fmla="*/ 1537392 w 3491970" name="connsiteX410"/>
              <a:gd fmla="*/ 1975760 h 5907147" name="connsiteY410"/>
              <a:gd fmla="*/ 1545615 w 3491970" name="connsiteX411"/>
              <a:gd fmla="*/ 1960968 h 5907147" name="connsiteY411"/>
              <a:gd fmla="*/ 1625338 w 3491970" name="connsiteX412"/>
              <a:gd fmla="*/ 1817565 h 5907147" name="connsiteY412"/>
              <a:gd fmla="*/ 1903513 w 3491970" name="connsiteX413"/>
              <a:gd fmla="*/ 1664098 h 5907147" name="connsiteY413"/>
              <a:gd fmla="*/ 2190447 w 3491970" name="connsiteX414"/>
              <a:gd fmla="*/ 1503252 h 5907147" name="connsiteY414"/>
              <a:gd fmla="*/ 2195566 w 3491970" name="connsiteX415"/>
              <a:gd fmla="*/ 1500437 h 5907147" name="connsiteY415"/>
              <a:gd fmla="*/ 2468864 w 3491970" name="connsiteX416"/>
              <a:gd fmla="*/ 1271945 h 5907147" name="connsiteY416"/>
              <a:gd fmla="*/ 2502572 w 3491970" name="connsiteX417"/>
              <a:gd fmla="*/ 1243763 h 5907147" name="connsiteY417"/>
              <a:gd fmla="*/ 2506940 w 3491970" name="connsiteX418"/>
              <a:gd fmla="*/ 1254252 h 5907147" name="connsiteY418"/>
              <a:gd fmla="*/ 2527789 w 3491970" name="connsiteX419"/>
              <a:gd fmla="*/ 1262567 h 5907147" name="connsiteY419"/>
              <a:gd fmla="*/ 2708958 w 3491970" name="connsiteX420"/>
              <a:gd fmla="*/ 1249905 h 5907147" name="connsiteY420"/>
              <a:gd fmla="*/ 2719379 w 3491970" name="connsiteX421"/>
              <a:gd fmla="*/ 1245211 h 5907147" name="connsiteY421"/>
              <a:gd fmla="*/ 2934143 w 3491970" name="connsiteX422"/>
              <a:gd fmla="*/ 1029380 h 5907147" name="connsiteY422"/>
              <a:gd fmla="*/ 2698093 w 3491970" name="connsiteX423"/>
              <a:gd fmla="*/ 1200895 h 5907147" name="connsiteY423"/>
              <a:gd fmla="*/ 2568904 w 3491970" name="connsiteX424"/>
              <a:gd fmla="*/ 1200342 h 5907147" name="connsiteY424"/>
              <a:gd fmla="*/ 2554580 w 3491970" name="connsiteX425"/>
              <a:gd fmla="*/ 1200281 h 5907147" name="connsiteY425"/>
              <a:gd fmla="*/ 2609206 w 3491970" name="connsiteX426"/>
              <a:gd fmla="*/ 1154611 h 5907147" name="connsiteY426"/>
              <a:gd fmla="*/ 2668297 w 3491970" name="connsiteX427"/>
              <a:gd fmla="*/ 1105206 h 5907147" name="connsiteY427"/>
              <a:gd fmla="*/ 2789027 w 3491970" name="connsiteX428"/>
              <a:gd fmla="*/ 909160 h 5907147" name="connsiteY428"/>
              <a:gd fmla="*/ 2904638 w 3491970" name="connsiteX429"/>
              <a:gd fmla="*/ 715928 h 5907147" name="connsiteY429"/>
              <a:gd fmla="*/ 2905595 w 3491970" name="connsiteX430"/>
              <a:gd fmla="*/ 704640 h 5907147" name="connsiteY430"/>
              <a:gd fmla="*/ 2848665 w 3491970" name="connsiteX431"/>
              <a:gd fmla="*/ 167066 h 5907147" name="connsiteY431"/>
              <a:gd fmla="*/ 3025877 w 3491970" name="connsiteX432"/>
              <a:gd fmla="*/ 14788 h 5907147" name="connsiteY432"/>
              <a:gd fmla="*/ 3023877 w 3491970" name="connsiteX433"/>
              <a:gd fmla="*/ 0 h 5907147" name="connsiteY433"/>
              <a:gd fmla="*/ 2824984 w 3491970" name="connsiteX434"/>
              <a:gd fmla="*/ 158562 h 5907147" name="connsiteY434"/>
              <a:gd fmla="*/ 2822958 w 3491970" name="connsiteX435"/>
              <a:gd fmla="*/ 163263 h 5907147" name="connsiteY435"/>
              <a:gd fmla="*/ 2822685 w 3491970" name="connsiteX436"/>
              <a:gd fmla="*/ 166488 h 5907147" name="connsiteY436"/>
              <a:gd fmla="*/ 2841993 w 3491970" name="connsiteX437"/>
              <a:gd fmla="*/ 437748 h 5907147" name="connsiteY437"/>
              <a:gd fmla="*/ 2861985 w 3491970" name="connsiteX438"/>
              <a:gd fmla="*/ 700944 h 5907147" name="connsiteY438"/>
              <a:gd fmla="*/ 2745852 w 3491970" name="connsiteX439"/>
              <a:gd fmla="*/ 881137 h 5907147" name="connsiteY439"/>
              <a:gd fmla="*/ 2657968 w 3491970" name="connsiteX440"/>
              <a:gd fmla="*/ 1018557 h 5907147" name="connsiteY440"/>
              <a:gd fmla="*/ 2645498 w 3491970" name="connsiteX441"/>
              <a:gd fmla="*/ 1038057 h 5907147" name="connsiteY441"/>
              <a:gd fmla="*/ 2647463 w 3491970" name="connsiteX442"/>
              <a:gd fmla="*/ 1023642 h 5907147" name="connsiteY442"/>
              <a:gd fmla="*/ 2593912 w 3491970" name="connsiteX443"/>
              <a:gd fmla="*/ 815856 h 5907147" name="connsiteY443"/>
              <a:gd fmla="*/ 2589712 w 3491970" name="connsiteX444"/>
              <a:gd fmla="*/ 810422 h 5907147" name="connsiteY444"/>
              <a:gd fmla="*/ 2586709 w 3491970" name="connsiteX445"/>
              <a:gd fmla="*/ 808408 h 5907147" name="connsiteY445"/>
              <a:gd fmla="*/ 2527053 w 3491970" name="connsiteX446"/>
              <a:gd fmla="*/ 764914 h 5907147" name="connsiteY446"/>
              <a:gd fmla="*/ 2468796 w 3491970" name="connsiteX447"/>
              <a:gd fmla="*/ 723231 h 5907147" name="connsiteY447"/>
              <a:gd fmla="*/ 2445427 w 3491970" name="connsiteX448"/>
              <a:gd fmla="*/ 676151 h 5907147" name="connsiteY448"/>
              <a:gd fmla="*/ 2417452 w 3491970" name="connsiteX449"/>
              <a:gd fmla="*/ 626855 h 5907147" name="connsiteY449"/>
              <a:gd fmla="*/ 2414653 w 3491970" name="connsiteX450"/>
              <a:gd fmla="*/ 623233 h 5907147" name="connsiteY450"/>
              <a:gd fmla="*/ 2348403 w 3491970" name="connsiteX451"/>
              <a:gd fmla="*/ 567465 h 5907147" name="connsiteY451"/>
              <a:gd fmla="*/ 2396791 w 3491970" name="connsiteX452"/>
              <a:gd fmla="*/ 635684 h 5907147" name="connsiteY452"/>
              <a:gd fmla="*/ 2440705 w 3491970" name="connsiteX453"/>
              <a:gd fmla="*/ 739292 h 5907147" name="connsiteY453"/>
              <a:gd fmla="*/ 2446305 w 3491970" name="connsiteX454"/>
              <a:gd fmla="*/ 746537 h 5907147" name="connsiteY454"/>
              <a:gd fmla="*/ 2502144 w 3491970" name="connsiteX455"/>
              <a:gd fmla="*/ 794452 h 5907147" name="connsiteY455"/>
              <a:gd fmla="*/ 2552385 w 3491970" name="connsiteX456"/>
              <a:gd fmla="*/ 835122 h 5907147" name="connsiteY456"/>
              <a:gd fmla="*/ 2571054 w 3491970" name="connsiteX457"/>
              <a:gd fmla="*/ 932271 h 5907147" name="connsiteY457"/>
              <a:gd fmla="*/ 2592320 w 3491970" name="connsiteX458"/>
              <a:gd fmla="*/ 1034651 h 5907147" name="connsiteY458"/>
              <a:gd fmla="*/ 2627161 w 3491970" name="connsiteX459"/>
              <a:gd fmla="*/ 1055397 h 5907147" name="connsiteY459"/>
              <a:gd fmla="*/ 2639479 w 3491970" name="connsiteX460"/>
              <a:gd fmla="*/ 1047468 h 5907147" name="connsiteY460"/>
              <a:gd fmla="*/ 2631399 w 3491970" name="connsiteX461"/>
              <a:gd fmla="*/ 1060103 h 5907147" name="connsiteY461"/>
              <a:gd fmla="*/ 2629582 w 3491970" name="connsiteX462"/>
              <a:gd fmla="*/ 1062944 h 5907147" name="connsiteY462"/>
              <a:gd fmla="*/ 2393899 w 3491970" name="connsiteX463"/>
              <a:gd fmla="*/ 1252496 h 5907147" name="connsiteY463"/>
              <a:gd fmla="*/ 2315573 w 3491970" name="connsiteX464"/>
              <a:gd fmla="*/ 1315018 h 5907147" name="connsiteY464"/>
              <a:gd fmla="*/ 2259103 w 3491970" name="connsiteX465"/>
              <a:gd fmla="*/ 1360093 h 5907147" name="connsiteY465"/>
              <a:gd fmla="*/ 2258916 w 3491970" name="connsiteX466"/>
              <a:gd fmla="*/ 1348251 h 5907147" name="connsiteY466"/>
              <a:gd fmla="*/ 2257199 w 3491970" name="connsiteX467"/>
              <a:gd fmla="*/ 1239393 h 5907147" name="connsiteY467"/>
              <a:gd fmla="*/ 2253253 w 3491970" name="connsiteX468"/>
              <a:gd fmla="*/ 1229801 h 5907147" name="connsiteY468"/>
              <a:gd fmla="*/ 2198582 w 3491970" name="connsiteX469"/>
              <a:gd fmla="*/ 1168036 h 5907147" name="connsiteY469"/>
              <a:gd fmla="*/ 2088324 w 3491970" name="connsiteX470"/>
              <a:gd fmla="*/ 1066215 h 5907147" name="connsiteY470"/>
              <a:gd fmla="*/ 2180510 w 3491970" name="connsiteX471"/>
              <a:gd fmla="*/ 1183943 h 5907147" name="connsiteY471"/>
              <a:gd fmla="*/ 2226679 w 3491970" name="connsiteX472"/>
              <a:gd fmla="*/ 1240997 h 5907147" name="connsiteY472"/>
              <a:gd fmla="*/ 2222685 w 3491970" name="connsiteX473"/>
              <a:gd fmla="*/ 1318396 h 5907147" name="connsiteY473"/>
              <a:gd fmla="*/ 2220298 w 3491970" name="connsiteX474"/>
              <a:gd fmla="*/ 1389973 h 5907147" name="connsiteY474"/>
              <a:gd fmla="*/ 2220260 w 3491970" name="connsiteX475"/>
              <a:gd fmla="*/ 1391099 h 5907147" name="connsiteY475"/>
              <a:gd fmla="*/ 2214536 w 3491970" name="connsiteX476"/>
              <a:gd fmla="*/ 1395668 h 5907147" name="connsiteY476"/>
              <a:gd fmla="*/ 2156602 w 3491970" name="connsiteX477"/>
              <a:gd fmla="*/ 1441911 h 5907147" name="connsiteY477"/>
              <a:gd fmla="*/ 1870215 w 3491970" name="connsiteX478"/>
              <a:gd fmla="*/ 1596306 h 5907147" name="connsiteY478"/>
              <a:gd fmla="*/ 1578982 w 3491970" name="connsiteX479"/>
              <a:gd fmla="*/ 1750291 h 5907147" name="connsiteY479"/>
              <a:gd fmla="*/ 1573726 w 3491970" name="connsiteX480"/>
              <a:gd fmla="*/ 1754718 h 5907147" name="connsiteY480"/>
              <a:gd fmla="*/ 1566582 w 3491970" name="connsiteX481"/>
              <a:gd fmla="*/ 1762234 h 5907147" name="connsiteY481"/>
              <a:gd fmla="*/ 1481037 w 3491970" name="connsiteX482"/>
              <a:gd fmla="*/ 1909924 h 5907147" name="connsiteY482"/>
              <a:gd fmla="*/ 1477038 w 3491970" name="connsiteX483"/>
              <a:gd fmla="*/ 1916829 h 5907147" name="connsiteY483"/>
              <a:gd fmla="*/ 1475846 w 3491970" name="connsiteX484"/>
              <a:gd fmla="*/ 1915665 h 5907147" name="connsiteY484"/>
              <a:gd fmla="*/ 1463905 w 3491970" name="connsiteX485"/>
              <a:gd fmla="*/ 1904006 h 5907147" name="connsiteY485"/>
              <a:gd fmla="*/ 1370842 w 3491970" name="connsiteX486"/>
              <a:gd fmla="*/ 1809621 h 5907147" name="connsiteY486"/>
              <a:gd fmla="*/ 1240459 w 3491970" name="connsiteX487"/>
              <a:gd fmla="*/ 1603148 h 5907147" name="connsiteY487"/>
              <a:gd fmla="*/ 1110751 w 3491970" name="connsiteX488"/>
              <a:gd fmla="*/ 1394889 h 5907147" name="connsiteY488"/>
              <a:gd fmla="*/ 1072794 w 3491970" name="connsiteX489"/>
              <a:gd fmla="*/ 1268272 h 5907147" name="connsiteY489"/>
              <a:gd fmla="*/ 1031936 w 3491970" name="connsiteX490"/>
              <a:gd fmla="*/ 1138516 h 5907147" name="connsiteY490"/>
              <a:gd fmla="*/ 1029711 w 3491970" name="connsiteX491"/>
              <a:gd fmla="*/ 1133592 h 5907147" name="connsiteY491"/>
              <a:gd fmla="*/ 914554 w 3491970" name="connsiteX492"/>
              <a:gd fmla="*/ 1016565 h 5907147" name="connsiteY492"/>
              <a:gd fmla="*/ 1007303 w 3491970" name="connsiteX493"/>
              <a:gd fmla="*/ 1149613 h 5907147" name="connsiteY493"/>
              <a:gd fmla="*/ 1072013 w 3491970" name="connsiteX494"/>
              <a:gd fmla="*/ 1410859 h 5907147" name="connsiteY494"/>
              <a:gd fmla="*/ 1196319 w 3491970" name="connsiteX495"/>
              <a:gd fmla="*/ 1633404 h 5907147" name="connsiteY495"/>
              <a:gd fmla="*/ 1319749 w 3491970" name="connsiteX496"/>
              <a:gd fmla="*/ 1847454 h 5907147" name="connsiteY496"/>
              <a:gd fmla="*/ 1323763 w 3491970" name="connsiteX497"/>
              <a:gd fmla="*/ 1853055 h 5907147" name="connsiteY497"/>
              <a:gd fmla="*/ 1417264 w 3491970" name="connsiteX498"/>
              <a:gd fmla="*/ 1951687 h 5907147" name="connsiteY498"/>
              <a:gd fmla="*/ 1441723 w 3491970" name="connsiteX499"/>
              <a:gd fmla="*/ 1977800 h 5907147" name="connsiteY499"/>
              <a:gd fmla="*/ 1416752 w 3491970" name="connsiteX500"/>
              <a:gd fmla="*/ 2020910 h 5907147" name="connsiteY500"/>
              <a:gd fmla="*/ 1307417 w 3491970" name="connsiteX501"/>
              <a:gd fmla="*/ 2209674 h 5907147" name="connsiteY501"/>
              <a:gd fmla="*/ 1302795 w 3491970" name="connsiteX502"/>
              <a:gd fmla="*/ 2245015 h 5907147" name="connsiteY502"/>
              <a:gd fmla="*/ 1397062 w 3491970" name="connsiteX503"/>
              <a:gd fmla="*/ 2580698 h 5907147" name="connsiteY503"/>
              <a:gd fmla="*/ 1425117 w 3491970" name="connsiteX504"/>
              <a:gd fmla="*/ 2680603 h 5907147" name="connsiteY504"/>
              <a:gd fmla="*/ 1417558 w 3491970" name="connsiteX505"/>
              <a:gd fmla="*/ 2673643 h 5907147" name="connsiteY505"/>
              <a:gd fmla="*/ 1409963 w 3491970" name="connsiteX506"/>
              <a:gd fmla="*/ 2666649 h 5907147" name="connsiteY506"/>
              <a:gd fmla="*/ 1349231 w 3491970" name="connsiteX507"/>
              <a:gd fmla="*/ 2612844 h 5907147" name="connsiteY507"/>
              <a:gd fmla="*/ 1321874 w 3491970" name="connsiteX508"/>
              <a:gd fmla="*/ 2570376 h 5907147" name="connsiteY508"/>
              <a:gd fmla="*/ 1292360 w 3491970" name="connsiteX509"/>
              <a:gd fmla="*/ 2526866 h 5907147" name="connsiteY509"/>
              <a:gd fmla="*/ 1254004 w 3491970" name="connsiteX510"/>
              <a:gd fmla="*/ 2463128 h 5907147" name="connsiteY510"/>
              <a:gd fmla="*/ 1215648 w 3491970" name="connsiteX511"/>
              <a:gd fmla="*/ 2399390 h 5907147" name="connsiteY511"/>
              <a:gd fmla="*/ 1213476 w 3491970" name="connsiteX512"/>
              <a:gd fmla="*/ 2397278 h 5907147" name="connsiteY512"/>
              <a:gd fmla="*/ 1142915 w 3491970" name="connsiteX513"/>
              <a:gd fmla="*/ 2329683 h 5907147" name="connsiteY513"/>
              <a:gd fmla="*/ 1073440 w 3491970" name="connsiteX514"/>
              <a:gd fmla="*/ 2263144 h 5907147" name="connsiteY514"/>
              <a:gd fmla="*/ 1019940 w 3491970" name="connsiteX515"/>
              <a:gd fmla="*/ 2188900 h 5907147" name="connsiteY515"/>
              <a:gd fmla="*/ 965353 w 3491970" name="connsiteX516"/>
              <a:gd fmla="*/ 2113598 h 5907147" name="connsiteY516"/>
              <a:gd fmla="*/ 929056 w 3491970" name="connsiteX517"/>
              <a:gd fmla="*/ 2043409 h 5907147" name="connsiteY517"/>
              <a:gd fmla="*/ 892744 w 3491970" name="connsiteX518"/>
              <a:gd fmla="*/ 1972149 h 5907147" name="connsiteY518"/>
              <a:gd fmla="*/ 839031 w 3491970" name="connsiteX519"/>
              <a:gd fmla="*/ 1881845 h 5907147" name="connsiteY519"/>
              <a:gd fmla="*/ 836874 w 3491970" name="connsiteX520"/>
              <a:gd fmla="*/ 1880803 h 5907147" name="connsiteY520"/>
              <a:gd fmla="*/ 767979 w 3491970" name="connsiteX521"/>
              <a:gd fmla="*/ 1858158 h 5907147" name="connsiteY521"/>
              <a:gd fmla="*/ 832686 w 3491970" name="connsiteX522"/>
              <a:gd fmla="*/ 1888354 h 5907147" name="connsiteY522"/>
              <a:gd fmla="*/ 881041 w 3491970" name="connsiteX523"/>
              <a:gd fmla="*/ 1978728 h 5907147" name="connsiteY523"/>
              <a:gd fmla="*/ 915209 w 3491970" name="connsiteX524"/>
              <a:gd fmla="*/ 2050016 h 5907147" name="connsiteY524"/>
              <a:gd fmla="*/ 950464 w 3491970" name="connsiteX525"/>
              <a:gd fmla="*/ 2122361 h 5907147" name="connsiteY525"/>
              <a:gd fmla="*/ 950478 w 3491970" name="connsiteX526"/>
              <a:gd fmla="*/ 2123432 h 5907147" name="connsiteY526"/>
              <a:gd fmla="*/ 1056492 w 3491970" name="connsiteX527"/>
              <a:gd fmla="*/ 2278359 h 5907147" name="connsiteY527"/>
              <a:gd fmla="*/ 1057578 w 3491970" name="connsiteX528"/>
              <a:gd fmla="*/ 2279415 h 5907147" name="connsiteY528"/>
              <a:gd fmla="*/ 1127082 w 3491970" name="connsiteX529"/>
              <a:gd fmla="*/ 2348095 h 5907147" name="connsiteY529"/>
              <a:gd fmla="*/ 1194428 w 3491970" name="connsiteX530"/>
              <a:gd fmla="*/ 2415732 h 5907147" name="connsiteY530"/>
              <a:gd fmla="*/ 1230627 w 3491970" name="connsiteX531"/>
              <a:gd fmla="*/ 2478428 h 5907147" name="connsiteY531"/>
              <a:gd fmla="*/ 1268983 w 3491970" name="connsiteX532"/>
              <a:gd fmla="*/ 2542165 h 5907147" name="connsiteY532"/>
              <a:gd fmla="*/ 1268997 w 3491970" name="connsiteX533"/>
              <a:gd fmla="*/ 2543236 h 5907147" name="connsiteY533"/>
              <a:gd fmla="*/ 1325896 w 3491970" name="connsiteX534"/>
              <a:gd fmla="*/ 2631356 h 5907147" name="connsiteY534"/>
              <a:gd fmla="*/ 1388857 w 3491970" name="connsiteX535"/>
              <a:gd fmla="*/ 2691556 h 5907147" name="connsiteY535"/>
              <a:gd fmla="*/ 1423984 w 3491970" name="connsiteX536"/>
              <a:gd fmla="*/ 2723900 h 5907147" name="connsiteY536"/>
              <a:gd fmla="*/ 1441912 w 3491970" name="connsiteX537"/>
              <a:gd fmla="*/ 2740407 h 5907147" name="connsiteY537"/>
              <a:gd fmla="*/ 1473711 w 3491970" name="connsiteX538"/>
              <a:gd fmla="*/ 2853643 h 5907147" name="connsiteY538"/>
              <a:gd fmla="*/ 1581445 w 3491970" name="connsiteX539"/>
              <a:gd fmla="*/ 3237281 h 5907147" name="connsiteY539"/>
              <a:gd fmla="*/ 1600540 w 3491970" name="connsiteX540"/>
              <a:gd fmla="*/ 3305279 h 5907147" name="connsiteY540"/>
              <a:gd fmla="*/ 1599519 w 3491970" name="connsiteX541"/>
              <a:gd fmla="*/ 3304977 h 5907147" name="connsiteY541"/>
              <a:gd fmla="*/ 1392660 w 3491970" name="connsiteX542"/>
              <a:gd fmla="*/ 3243723 h 5907147" name="connsiteY542"/>
              <a:gd fmla="*/ 1123844 w 3491970" name="connsiteX543"/>
              <a:gd fmla="*/ 3164306 h 5907147" name="connsiteY543"/>
              <a:gd fmla="*/ 1073239 w 3491970" name="connsiteX544"/>
              <a:gd fmla="*/ 3117614 h 5907147" name="connsiteY544"/>
              <a:gd fmla="*/ 1051804 w 3491970" name="connsiteX545"/>
              <a:gd fmla="*/ 3097837 h 5907147" name="connsiteY545"/>
              <a:gd fmla="*/ 1054736 w 3491970" name="connsiteX546"/>
              <a:gd fmla="*/ 3063477 h 5907147" name="connsiteY546"/>
              <a:gd fmla="*/ 1055617 w 3491970" name="connsiteX547"/>
              <a:gd fmla="*/ 3025684 h 5907147" name="connsiteY547"/>
              <a:gd fmla="*/ 998525 w 3491970" name="connsiteX548"/>
              <a:gd fmla="*/ 2929575 h 5907147" name="connsiteY548"/>
              <a:gd fmla="*/ 945103 w 3491970" name="connsiteX549"/>
              <a:gd fmla="*/ 2869516 h 5907147" name="connsiteY549"/>
              <a:gd fmla="*/ 961886 w 3491970" name="connsiteX550"/>
              <a:gd fmla="*/ 2719891 h 5907147" name="connsiteY550"/>
              <a:gd fmla="*/ 960372 w 3491970" name="connsiteX551"/>
              <a:gd fmla="*/ 2719318 h 5907147" name="connsiteY551"/>
              <a:gd fmla="*/ 926525 w 3491970" name="connsiteX552"/>
              <a:gd fmla="*/ 2872889 h 5907147" name="connsiteY552"/>
              <a:gd fmla="*/ 927833 w 3491970" name="connsiteX553"/>
              <a:gd fmla="*/ 2878582 h 5907147" name="connsiteY553"/>
              <a:gd fmla="*/ 981988 w 3491970" name="connsiteX554"/>
              <a:gd fmla="*/ 2945852 h 5907147" name="connsiteY554"/>
              <a:gd fmla="*/ 1027016 w 3491970" name="connsiteX555"/>
              <a:gd fmla="*/ 3023533 h 5907147" name="connsiteY555"/>
              <a:gd fmla="*/ 1022934 w 3491970" name="connsiteX556"/>
              <a:gd fmla="*/ 3071200 h 5907147" name="connsiteY556"/>
              <a:gd fmla="*/ 984983 w 3491970" name="connsiteX557"/>
              <a:gd fmla="*/ 3036184 h 5907147" name="connsiteY557"/>
              <a:gd fmla="*/ 916565 w 3491970" name="connsiteX558"/>
              <a:gd fmla="*/ 2973057 h 5907147" name="connsiteY558"/>
              <a:gd fmla="*/ 704427 w 3491970" name="connsiteX559"/>
              <a:gd fmla="*/ 2776945 h 5907147" name="connsiteY559"/>
              <a:gd fmla="*/ 701188 w 3491970" name="connsiteX560"/>
              <a:gd fmla="*/ 2773703 h 5907147" name="connsiteY560"/>
              <a:gd fmla="*/ 576497 w 3491970" name="connsiteX561"/>
              <a:gd fmla="*/ 2695907 h 5907147" name="connsiteY561"/>
              <a:gd fmla="*/ 453424 w 3491970" name="connsiteX562"/>
              <a:gd fmla="*/ 2621352 h 5907147" name="connsiteY562"/>
              <a:gd fmla="*/ 364359 w 3491970" name="connsiteX563"/>
              <a:gd fmla="*/ 2509520 h 5907147" name="connsiteY563"/>
              <a:gd fmla="*/ 272055 w 3491970" name="connsiteX564"/>
              <a:gd fmla="*/ 2396067 h 5907147" name="connsiteY564"/>
              <a:gd fmla="*/ 268816 w 3491970" name="connsiteX565"/>
              <a:gd fmla="*/ 2392825 h 5907147" name="connsiteY565"/>
              <a:gd fmla="*/ 0 w 3491970" name="connsiteX566"/>
              <a:gd fmla="*/ 2232370 h 5907147" name="connsiteY56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</a:cxnLst>
            <a:rect b="b" l="l" r="r" t="t"/>
            <a:pathLst>
              <a:path h="5907147" w="3491970">
                <a:moveTo>
                  <a:pt x="1501035" y="2041123"/>
                </a:moveTo>
                <a:lnTo>
                  <a:pt x="1504688" y="2045024"/>
                </a:lnTo>
                <a:cubicBezTo>
                  <a:pt x="1506076" y="2046505"/>
                  <a:pt x="1506076" y="2046505"/>
                  <a:pt x="1506076" y="2046505"/>
                </a:cubicBezTo>
                <a:cubicBezTo>
                  <a:pt x="1553287" y="2137839"/>
                  <a:pt x="1553287" y="2137839"/>
                  <a:pt x="1553287" y="2137839"/>
                </a:cubicBezTo>
                <a:cubicBezTo>
                  <a:pt x="1600936" y="2233422"/>
                  <a:pt x="1600936" y="2233422"/>
                  <a:pt x="1600936" y="2233422"/>
                </a:cubicBezTo>
                <a:cubicBezTo>
                  <a:pt x="1606737" y="2239698"/>
                  <a:pt x="1606737" y="2239698"/>
                  <a:pt x="1606737" y="2239698"/>
                </a:cubicBezTo>
                <a:cubicBezTo>
                  <a:pt x="1697537" y="2345474"/>
                  <a:pt x="1697537" y="2345474"/>
                  <a:pt x="1697537" y="2345474"/>
                </a:cubicBezTo>
                <a:cubicBezTo>
                  <a:pt x="1787224" y="2448787"/>
                  <a:pt x="1787224" y="2448787"/>
                  <a:pt x="1787224" y="2448787"/>
                </a:cubicBezTo>
                <a:cubicBezTo>
                  <a:pt x="1845563" y="2564741"/>
                  <a:pt x="1845563" y="2564741"/>
                  <a:pt x="1845563" y="2564741"/>
                </a:cubicBezTo>
                <a:cubicBezTo>
                  <a:pt x="1908590" y="2684510"/>
                  <a:pt x="1908590" y="2684510"/>
                  <a:pt x="1908590" y="2684510"/>
                </a:cubicBezTo>
                <a:cubicBezTo>
                  <a:pt x="1910816" y="2689434"/>
                  <a:pt x="1910816" y="2689434"/>
                  <a:pt x="1910816" y="2689434"/>
                </a:cubicBezTo>
                <a:cubicBezTo>
                  <a:pt x="1913717" y="2692572"/>
                  <a:pt x="1916618" y="2695710"/>
                  <a:pt x="1919518" y="2698848"/>
                </a:cubicBezTo>
                <a:cubicBezTo>
                  <a:pt x="1924207" y="2702662"/>
                  <a:pt x="1924207" y="2702662"/>
                  <a:pt x="1924207" y="2702662"/>
                </a:cubicBezTo>
                <a:cubicBezTo>
                  <a:pt x="2016472" y="2755921"/>
                  <a:pt x="2016472" y="2755921"/>
                  <a:pt x="2016472" y="2755921"/>
                </a:cubicBezTo>
                <a:cubicBezTo>
                  <a:pt x="2095107" y="2801985"/>
                  <a:pt x="2095107" y="2801985"/>
                  <a:pt x="2095107" y="2801985"/>
                </a:cubicBezTo>
                <a:cubicBezTo>
                  <a:pt x="2171887" y="2971860"/>
                  <a:pt x="2171887" y="2971860"/>
                  <a:pt x="2171887" y="2971860"/>
                </a:cubicBezTo>
                <a:cubicBezTo>
                  <a:pt x="2250218" y="3148444"/>
                  <a:pt x="2250218" y="3148444"/>
                  <a:pt x="2250218" y="3148444"/>
                </a:cubicBezTo>
                <a:cubicBezTo>
                  <a:pt x="2262552" y="3326608"/>
                  <a:pt x="2262552" y="3326608"/>
                  <a:pt x="2262552" y="3326608"/>
                </a:cubicBezTo>
                <a:cubicBezTo>
                  <a:pt x="2272861" y="3510130"/>
                  <a:pt x="2272861" y="3510130"/>
                  <a:pt x="2272861" y="3510130"/>
                </a:cubicBezTo>
                <a:cubicBezTo>
                  <a:pt x="2260315" y="3613568"/>
                  <a:pt x="2254042" y="3665287"/>
                  <a:pt x="2250906" y="3691147"/>
                </a:cubicBezTo>
                <a:lnTo>
                  <a:pt x="2249494" y="3702786"/>
                </a:lnTo>
                <a:lnTo>
                  <a:pt x="2245310" y="3705640"/>
                </a:lnTo>
                <a:cubicBezTo>
                  <a:pt x="2241148" y="3708480"/>
                  <a:pt x="2241148" y="3708480"/>
                  <a:pt x="2241148" y="3708480"/>
                </a:cubicBezTo>
                <a:lnTo>
                  <a:pt x="2248468" y="3711248"/>
                </a:lnTo>
                <a:lnTo>
                  <a:pt x="2248161" y="3713774"/>
                </a:lnTo>
                <a:cubicBezTo>
                  <a:pt x="2247770" y="3717006"/>
                  <a:pt x="2247770" y="3717006"/>
                  <a:pt x="2247770" y="3717006"/>
                </a:cubicBezTo>
                <a:cubicBezTo>
                  <a:pt x="2225618" y="3910706"/>
                  <a:pt x="2225618" y="3910706"/>
                  <a:pt x="2225618" y="3910706"/>
                </a:cubicBezTo>
                <a:cubicBezTo>
                  <a:pt x="2112989" y="4051823"/>
                  <a:pt x="2112989" y="4051823"/>
                  <a:pt x="2112989" y="4051823"/>
                </a:cubicBezTo>
                <a:cubicBezTo>
                  <a:pt x="2097704" y="4071303"/>
                  <a:pt x="2084329" y="4088348"/>
                  <a:pt x="2072626" y="4103262"/>
                </a:cubicBezTo>
                <a:lnTo>
                  <a:pt x="2054344" y="4126561"/>
                </a:lnTo>
                <a:lnTo>
                  <a:pt x="2042255" y="4103682"/>
                </a:lnTo>
                <a:cubicBezTo>
                  <a:pt x="2026308" y="4073500"/>
                  <a:pt x="2026308" y="4073500"/>
                  <a:pt x="2026308" y="4073500"/>
                </a:cubicBezTo>
                <a:cubicBezTo>
                  <a:pt x="1898508" y="3796295"/>
                  <a:pt x="1898508" y="3796295"/>
                  <a:pt x="1898508" y="3796295"/>
                </a:cubicBezTo>
                <a:cubicBezTo>
                  <a:pt x="1770435" y="3522315"/>
                  <a:pt x="1770435" y="3522315"/>
                  <a:pt x="1770435" y="3522315"/>
                </a:cubicBezTo>
                <a:cubicBezTo>
                  <a:pt x="1578225" y="2872573"/>
                  <a:pt x="1578225" y="2872573"/>
                  <a:pt x="1578225" y="2872573"/>
                </a:cubicBezTo>
                <a:cubicBezTo>
                  <a:pt x="1391246" y="2237894"/>
                  <a:pt x="1391246" y="2237894"/>
                  <a:pt x="1391246" y="2237894"/>
                </a:cubicBezTo>
                <a:cubicBezTo>
                  <a:pt x="1448791" y="2134759"/>
                  <a:pt x="1477563" y="2083191"/>
                  <a:pt x="1491949" y="2057408"/>
                </a:cubicBezTo>
                <a:close/>
                <a:moveTo>
                  <a:pt x="422515" y="2800978"/>
                </a:moveTo>
                <a:cubicBezTo>
                  <a:pt x="421363" y="2804025"/>
                  <a:pt x="421363" y="2804025"/>
                  <a:pt x="421363" y="2804025"/>
                </a:cubicBezTo>
                <a:cubicBezTo>
                  <a:pt x="686625" y="2932201"/>
                  <a:pt x="686625" y="2932201"/>
                  <a:pt x="686625" y="2932201"/>
                </a:cubicBezTo>
                <a:cubicBezTo>
                  <a:pt x="755079" y="2952860"/>
                  <a:pt x="755079" y="2952860"/>
                  <a:pt x="755079" y="2952860"/>
                </a:cubicBezTo>
                <a:cubicBezTo>
                  <a:pt x="770092" y="2949827"/>
                  <a:pt x="779464" y="2934211"/>
                  <a:pt x="776492" y="2919152"/>
                </a:cubicBezTo>
                <a:cubicBezTo>
                  <a:pt x="774096" y="2902569"/>
                  <a:pt x="760084" y="2893786"/>
                  <a:pt x="745070" y="2896819"/>
                </a:cubicBezTo>
                <a:cubicBezTo>
                  <a:pt x="703549" y="2882860"/>
                  <a:pt x="703549" y="2882860"/>
                  <a:pt x="703549" y="2882860"/>
                </a:cubicBezTo>
                <a:cubicBezTo>
                  <a:pt x="422515" y="2800978"/>
                  <a:pt x="422515" y="2800978"/>
                  <a:pt x="422515" y="2800978"/>
                </a:cubicBezTo>
                <a:close/>
                <a:moveTo>
                  <a:pt x="0" y="2232370"/>
                </a:moveTo>
                <a:cubicBezTo>
                  <a:pt x="0" y="2232370"/>
                  <a:pt x="0" y="2232370"/>
                  <a:pt x="252622" y="2412274"/>
                </a:cubicBezTo>
                <a:cubicBezTo>
                  <a:pt x="252622" y="2412274"/>
                  <a:pt x="252622" y="2412274"/>
                  <a:pt x="425895" y="2644043"/>
                </a:cubicBezTo>
                <a:cubicBezTo>
                  <a:pt x="425895" y="2644043"/>
                  <a:pt x="425895" y="2644043"/>
                  <a:pt x="430753" y="2648905"/>
                </a:cubicBezTo>
                <a:cubicBezTo>
                  <a:pt x="430753" y="2648905"/>
                  <a:pt x="430753" y="2648905"/>
                  <a:pt x="553825" y="2729943"/>
                </a:cubicBezTo>
                <a:cubicBezTo>
                  <a:pt x="553825" y="2729943"/>
                  <a:pt x="553825" y="2729943"/>
                  <a:pt x="673659" y="2809360"/>
                </a:cubicBezTo>
                <a:cubicBezTo>
                  <a:pt x="673659" y="2809360"/>
                  <a:pt x="673659" y="2809360"/>
                  <a:pt x="880938" y="3008713"/>
                </a:cubicBezTo>
                <a:cubicBezTo>
                  <a:pt x="880938" y="3008713"/>
                  <a:pt x="880938" y="3008713"/>
                  <a:pt x="1088218" y="3208066"/>
                </a:cubicBezTo>
                <a:cubicBezTo>
                  <a:pt x="1088218" y="3208066"/>
                  <a:pt x="1088218" y="3208066"/>
                  <a:pt x="1099554" y="3214550"/>
                </a:cubicBezTo>
                <a:cubicBezTo>
                  <a:pt x="1099554" y="3214550"/>
                  <a:pt x="1099554" y="3214550"/>
                  <a:pt x="1549220" y="3357444"/>
                </a:cubicBezTo>
                <a:lnTo>
                  <a:pt x="1621653" y="3380462"/>
                </a:lnTo>
                <a:lnTo>
                  <a:pt x="1625366" y="3393685"/>
                </a:lnTo>
                <a:cubicBezTo>
                  <a:pt x="1671448" y="3557780"/>
                  <a:pt x="1671448" y="3557780"/>
                  <a:pt x="1671448" y="3557780"/>
                </a:cubicBezTo>
                <a:cubicBezTo>
                  <a:pt x="1801521" y="3846548"/>
                  <a:pt x="1801521" y="3846548"/>
                  <a:pt x="1801521" y="3846548"/>
                </a:cubicBezTo>
                <a:lnTo>
                  <a:pt x="1823599" y="3895696"/>
                </a:lnTo>
                <a:lnTo>
                  <a:pt x="1823194" y="3895610"/>
                </a:lnTo>
                <a:cubicBezTo>
                  <a:pt x="1780801" y="3886649"/>
                  <a:pt x="1780801" y="3886649"/>
                  <a:pt x="1780801" y="3886649"/>
                </a:cubicBezTo>
                <a:cubicBezTo>
                  <a:pt x="1681026" y="3866863"/>
                  <a:pt x="1681026" y="3866863"/>
                  <a:pt x="1681026" y="3866863"/>
                </a:cubicBezTo>
                <a:cubicBezTo>
                  <a:pt x="1594420" y="3833441"/>
                  <a:pt x="1594420" y="3833441"/>
                  <a:pt x="1594420" y="3833441"/>
                </a:cubicBezTo>
                <a:cubicBezTo>
                  <a:pt x="1504938" y="3797818"/>
                  <a:pt x="1504938" y="3797818"/>
                  <a:pt x="1504938" y="3797818"/>
                </a:cubicBezTo>
                <a:cubicBezTo>
                  <a:pt x="1337410" y="3742617"/>
                  <a:pt x="1337410" y="3742617"/>
                  <a:pt x="1337410" y="3742617"/>
                </a:cubicBezTo>
                <a:cubicBezTo>
                  <a:pt x="1331622" y="3741837"/>
                  <a:pt x="1331622" y="3741837"/>
                  <a:pt x="1331622" y="3741837"/>
                </a:cubicBezTo>
                <a:cubicBezTo>
                  <a:pt x="1230252" y="3737248"/>
                  <a:pt x="1230252" y="3737248"/>
                  <a:pt x="1230252" y="3737248"/>
                </a:cubicBezTo>
                <a:cubicBezTo>
                  <a:pt x="1131793" y="3731237"/>
                  <a:pt x="1131793" y="3731237"/>
                  <a:pt x="1131793" y="3731237"/>
                </a:cubicBezTo>
                <a:cubicBezTo>
                  <a:pt x="1034998" y="3702788"/>
                  <a:pt x="1034998" y="3702788"/>
                  <a:pt x="1034998" y="3702788"/>
                </a:cubicBezTo>
                <a:cubicBezTo>
                  <a:pt x="986246" y="3687836"/>
                  <a:pt x="961869" y="3680359"/>
                  <a:pt x="949681" y="3676621"/>
                </a:cubicBezTo>
                <a:lnTo>
                  <a:pt x="946292" y="3675582"/>
                </a:lnTo>
                <a:lnTo>
                  <a:pt x="948530" y="3668021"/>
                </a:lnTo>
                <a:cubicBezTo>
                  <a:pt x="947761" y="3661454"/>
                  <a:pt x="944547" y="3655044"/>
                  <a:pt x="939336" y="3650476"/>
                </a:cubicBezTo>
                <a:cubicBezTo>
                  <a:pt x="906640" y="3580973"/>
                  <a:pt x="906640" y="3580973"/>
                  <a:pt x="906640" y="3580973"/>
                </a:cubicBezTo>
                <a:cubicBezTo>
                  <a:pt x="897191" y="3560086"/>
                  <a:pt x="885653" y="3540139"/>
                  <a:pt x="880385" y="3517370"/>
                </a:cubicBezTo>
                <a:cubicBezTo>
                  <a:pt x="850218" y="3331082"/>
                  <a:pt x="850218" y="3331082"/>
                  <a:pt x="850218" y="3331082"/>
                </a:cubicBezTo>
                <a:cubicBezTo>
                  <a:pt x="847183" y="3329934"/>
                  <a:pt x="847183" y="3329934"/>
                  <a:pt x="847183" y="3329934"/>
                </a:cubicBezTo>
                <a:cubicBezTo>
                  <a:pt x="844304" y="3521041"/>
                  <a:pt x="844304" y="3521041"/>
                  <a:pt x="844304" y="3521041"/>
                </a:cubicBezTo>
                <a:cubicBezTo>
                  <a:pt x="846335" y="3547781"/>
                  <a:pt x="857673" y="3572847"/>
                  <a:pt x="865976" y="3596764"/>
                </a:cubicBezTo>
                <a:cubicBezTo>
                  <a:pt x="871219" y="3608703"/>
                  <a:pt x="875806" y="3619149"/>
                  <a:pt x="879821" y="3628289"/>
                </a:cubicBezTo>
                <a:lnTo>
                  <a:pt x="889768" y="3650940"/>
                </a:lnTo>
                <a:lnTo>
                  <a:pt x="889127" y="3650646"/>
                </a:lnTo>
                <a:cubicBezTo>
                  <a:pt x="853833" y="3634418"/>
                  <a:pt x="853833" y="3634418"/>
                  <a:pt x="853833" y="3634418"/>
                </a:cubicBezTo>
                <a:cubicBezTo>
                  <a:pt x="772340" y="3596699"/>
                  <a:pt x="772340" y="3596699"/>
                  <a:pt x="772340" y="3596699"/>
                </a:cubicBezTo>
                <a:cubicBezTo>
                  <a:pt x="686499" y="3483604"/>
                  <a:pt x="686499" y="3483604"/>
                  <a:pt x="686499" y="3483604"/>
                </a:cubicBezTo>
                <a:cubicBezTo>
                  <a:pt x="597038" y="3370476"/>
                  <a:pt x="597038" y="3370476"/>
                  <a:pt x="597038" y="3370476"/>
                </a:cubicBezTo>
                <a:cubicBezTo>
                  <a:pt x="508411" y="3170432"/>
                  <a:pt x="508411" y="3170432"/>
                  <a:pt x="508411" y="3170432"/>
                </a:cubicBezTo>
                <a:cubicBezTo>
                  <a:pt x="463864" y="3057008"/>
                  <a:pt x="463864" y="3057008"/>
                  <a:pt x="463864" y="3057008"/>
                </a:cubicBezTo>
                <a:cubicBezTo>
                  <a:pt x="496056" y="3174660"/>
                  <a:pt x="496056" y="3174660"/>
                  <a:pt x="496056" y="3174660"/>
                </a:cubicBezTo>
                <a:cubicBezTo>
                  <a:pt x="575204" y="3381132"/>
                  <a:pt x="575204" y="3381132"/>
                  <a:pt x="575204" y="3381132"/>
                </a:cubicBezTo>
                <a:cubicBezTo>
                  <a:pt x="597226" y="3426253"/>
                  <a:pt x="634550" y="3462102"/>
                  <a:pt x="664596" y="3501504"/>
                </a:cubicBezTo>
                <a:cubicBezTo>
                  <a:pt x="693896" y="3543072"/>
                  <a:pt x="714394" y="3596146"/>
                  <a:pt x="756864" y="3624076"/>
                </a:cubicBezTo>
                <a:cubicBezTo>
                  <a:pt x="924114" y="3708249"/>
                  <a:pt x="924114" y="3708249"/>
                  <a:pt x="924114" y="3708249"/>
                </a:cubicBezTo>
                <a:cubicBezTo>
                  <a:pt x="1025206" y="3741810"/>
                  <a:pt x="1025206" y="3741810"/>
                  <a:pt x="1025206" y="3741810"/>
                </a:cubicBezTo>
                <a:cubicBezTo>
                  <a:pt x="1124877" y="3772460"/>
                  <a:pt x="1124877" y="3772460"/>
                  <a:pt x="1124877" y="3772460"/>
                </a:cubicBezTo>
                <a:cubicBezTo>
                  <a:pt x="1129209" y="3773950"/>
                  <a:pt x="1129209" y="3773950"/>
                  <a:pt x="1129209" y="3773950"/>
                </a:cubicBezTo>
                <a:cubicBezTo>
                  <a:pt x="1229834" y="3780705"/>
                  <a:pt x="1229834" y="3780705"/>
                  <a:pt x="1229834" y="3780705"/>
                </a:cubicBezTo>
                <a:cubicBezTo>
                  <a:pt x="1326838" y="3787426"/>
                  <a:pt x="1326838" y="3787426"/>
                  <a:pt x="1326838" y="3787426"/>
                </a:cubicBezTo>
                <a:cubicBezTo>
                  <a:pt x="1407691" y="3816447"/>
                  <a:pt x="1407691" y="3816447"/>
                  <a:pt x="1407691" y="3816447"/>
                </a:cubicBezTo>
                <a:cubicBezTo>
                  <a:pt x="1489999" y="3844759"/>
                  <a:pt x="1489999" y="3844759"/>
                  <a:pt x="1489999" y="3844759"/>
                </a:cubicBezTo>
                <a:cubicBezTo>
                  <a:pt x="1578026" y="3881092"/>
                  <a:pt x="1578026" y="3881092"/>
                  <a:pt x="1578026" y="3881092"/>
                </a:cubicBezTo>
                <a:cubicBezTo>
                  <a:pt x="1666052" y="3917425"/>
                  <a:pt x="1666052" y="3917425"/>
                  <a:pt x="1666052" y="3917425"/>
                </a:cubicBezTo>
                <a:cubicBezTo>
                  <a:pt x="1669674" y="3917460"/>
                  <a:pt x="1669674" y="3917460"/>
                  <a:pt x="1669674" y="3917460"/>
                </a:cubicBezTo>
                <a:cubicBezTo>
                  <a:pt x="1771225" y="3940884"/>
                  <a:pt x="1822001" y="3952596"/>
                  <a:pt x="1847389" y="3958453"/>
                </a:cubicBezTo>
                <a:lnTo>
                  <a:pt x="1852299" y="3959585"/>
                </a:lnTo>
                <a:lnTo>
                  <a:pt x="1874314" y="4008593"/>
                </a:lnTo>
                <a:cubicBezTo>
                  <a:pt x="1927433" y="4126842"/>
                  <a:pt x="1927433" y="4126842"/>
                  <a:pt x="1927433" y="4126842"/>
                </a:cubicBezTo>
                <a:cubicBezTo>
                  <a:pt x="1928911" y="4128591"/>
                  <a:pt x="1928911" y="4128591"/>
                  <a:pt x="1928911" y="4128591"/>
                </a:cubicBezTo>
                <a:cubicBezTo>
                  <a:pt x="2052984" y="4372996"/>
                  <a:pt x="2052984" y="4372996"/>
                  <a:pt x="2052984" y="4372996"/>
                </a:cubicBezTo>
                <a:cubicBezTo>
                  <a:pt x="2164706" y="4590366"/>
                  <a:pt x="2164706" y="4590366"/>
                  <a:pt x="2164706" y="4590366"/>
                </a:cubicBezTo>
                <a:cubicBezTo>
                  <a:pt x="1998179" y="5019670"/>
                  <a:pt x="1998179" y="5019670"/>
                  <a:pt x="1998179" y="5019670"/>
                </a:cubicBezTo>
                <a:cubicBezTo>
                  <a:pt x="1975879" y="5076455"/>
                  <a:pt x="1956366" y="5126143"/>
                  <a:pt x="1939292" y="5169619"/>
                </a:cubicBezTo>
                <a:lnTo>
                  <a:pt x="1921801" y="5214159"/>
                </a:lnTo>
                <a:lnTo>
                  <a:pt x="1919993" y="5194966"/>
                </a:lnTo>
                <a:cubicBezTo>
                  <a:pt x="1917558" y="5169092"/>
                  <a:pt x="1914774" y="5139523"/>
                  <a:pt x="1911592" y="5105729"/>
                </a:cubicBezTo>
                <a:cubicBezTo>
                  <a:pt x="1911592" y="5105729"/>
                  <a:pt x="1911592" y="5105729"/>
                  <a:pt x="1909677" y="5100617"/>
                </a:cubicBezTo>
                <a:cubicBezTo>
                  <a:pt x="1909677" y="5100617"/>
                  <a:pt x="1909677" y="5100617"/>
                  <a:pt x="1860852" y="4986446"/>
                </a:cubicBezTo>
                <a:cubicBezTo>
                  <a:pt x="1860852" y="4986446"/>
                  <a:pt x="1860852" y="4986446"/>
                  <a:pt x="1812358" y="4873785"/>
                </a:cubicBezTo>
                <a:cubicBezTo>
                  <a:pt x="1812358" y="4873785"/>
                  <a:pt x="1812358" y="4873785"/>
                  <a:pt x="1789591" y="4791824"/>
                </a:cubicBezTo>
                <a:cubicBezTo>
                  <a:pt x="1789591" y="4791824"/>
                  <a:pt x="1789591" y="4791824"/>
                  <a:pt x="1767412" y="4708944"/>
                </a:cubicBezTo>
                <a:cubicBezTo>
                  <a:pt x="1767412" y="4708944"/>
                  <a:pt x="1767412" y="4708944"/>
                  <a:pt x="1763325" y="4701147"/>
                </a:cubicBezTo>
                <a:cubicBezTo>
                  <a:pt x="1763325" y="4701147"/>
                  <a:pt x="1763325" y="4701147"/>
                  <a:pt x="1685965" y="4615407"/>
                </a:cubicBezTo>
                <a:cubicBezTo>
                  <a:pt x="1684125" y="4614231"/>
                  <a:pt x="1681953" y="4611547"/>
                  <a:pt x="1679525" y="4611291"/>
                </a:cubicBezTo>
                <a:cubicBezTo>
                  <a:pt x="1679525" y="4611291"/>
                  <a:pt x="1679525" y="4611291"/>
                  <a:pt x="1677685" y="4610115"/>
                </a:cubicBezTo>
                <a:cubicBezTo>
                  <a:pt x="1677685" y="4610115"/>
                  <a:pt x="1677685" y="4610115"/>
                  <a:pt x="1621026" y="4593348"/>
                </a:cubicBezTo>
                <a:cubicBezTo>
                  <a:pt x="1621026" y="4593348"/>
                  <a:pt x="1621026" y="4593348"/>
                  <a:pt x="1568303" y="4576504"/>
                </a:cubicBezTo>
                <a:cubicBezTo>
                  <a:pt x="1568303" y="4576504"/>
                  <a:pt x="1568303" y="4576504"/>
                  <a:pt x="1535036" y="4547464"/>
                </a:cubicBezTo>
                <a:cubicBezTo>
                  <a:pt x="1535036" y="4547464"/>
                  <a:pt x="1535036" y="4547464"/>
                  <a:pt x="1498677" y="4515151"/>
                </a:cubicBezTo>
                <a:cubicBezTo>
                  <a:pt x="1498677" y="4515151"/>
                  <a:pt x="1498677" y="4515151"/>
                  <a:pt x="1494078" y="4512212"/>
                </a:cubicBezTo>
                <a:cubicBezTo>
                  <a:pt x="1494078" y="4512212"/>
                  <a:pt x="1494078" y="4512212"/>
                  <a:pt x="1447387" y="4494038"/>
                </a:cubicBezTo>
                <a:cubicBezTo>
                  <a:pt x="1447387" y="4494038"/>
                  <a:pt x="1447387" y="4494038"/>
                  <a:pt x="1403714" y="4475199"/>
                </a:cubicBezTo>
                <a:cubicBezTo>
                  <a:pt x="1403714" y="4475199"/>
                  <a:pt x="1403714" y="4475199"/>
                  <a:pt x="1374050" y="4444574"/>
                </a:cubicBezTo>
                <a:cubicBezTo>
                  <a:pt x="1374050" y="4444574"/>
                  <a:pt x="1374050" y="4444574"/>
                  <a:pt x="1341296" y="4410677"/>
                </a:cubicBezTo>
                <a:cubicBezTo>
                  <a:pt x="1341296" y="4410677"/>
                  <a:pt x="1341296" y="4410677"/>
                  <a:pt x="1334857" y="4406561"/>
                </a:cubicBezTo>
                <a:cubicBezTo>
                  <a:pt x="1334857" y="4406561"/>
                  <a:pt x="1334857" y="4406561"/>
                  <a:pt x="1278455" y="4387365"/>
                </a:cubicBezTo>
                <a:cubicBezTo>
                  <a:pt x="1278455" y="4387365"/>
                  <a:pt x="1278455" y="4387365"/>
                  <a:pt x="1226908" y="4368680"/>
                </a:cubicBezTo>
                <a:cubicBezTo>
                  <a:pt x="1226908" y="4368680"/>
                  <a:pt x="1226908" y="4368680"/>
                  <a:pt x="1203353" y="4340662"/>
                </a:cubicBezTo>
                <a:cubicBezTo>
                  <a:pt x="1203353" y="4340662"/>
                  <a:pt x="1203353" y="4340662"/>
                  <a:pt x="1177627" y="4309960"/>
                </a:cubicBezTo>
                <a:cubicBezTo>
                  <a:pt x="1177627" y="4309960"/>
                  <a:pt x="1177627" y="4309960"/>
                  <a:pt x="1174867" y="4308196"/>
                </a:cubicBezTo>
                <a:cubicBezTo>
                  <a:pt x="1173615" y="4306100"/>
                  <a:pt x="1171187" y="4305844"/>
                  <a:pt x="1168759" y="4305589"/>
                </a:cubicBezTo>
                <a:cubicBezTo>
                  <a:pt x="1168759" y="4305589"/>
                  <a:pt x="1168759" y="4305589"/>
                  <a:pt x="1165411" y="4304746"/>
                </a:cubicBezTo>
                <a:cubicBezTo>
                  <a:pt x="1165411" y="4304746"/>
                  <a:pt x="1165411" y="4304746"/>
                  <a:pt x="1130317" y="4306946"/>
                </a:cubicBezTo>
                <a:cubicBezTo>
                  <a:pt x="1130317" y="4306946"/>
                  <a:pt x="1130317" y="4306946"/>
                  <a:pt x="1105523" y="4309248"/>
                </a:cubicBezTo>
                <a:cubicBezTo>
                  <a:pt x="1105523" y="4309248"/>
                  <a:pt x="1105523" y="4309248"/>
                  <a:pt x="1075591" y="4248635"/>
                </a:cubicBezTo>
                <a:cubicBezTo>
                  <a:pt x="1075591" y="4248635"/>
                  <a:pt x="1075591" y="4248635"/>
                  <a:pt x="1042492" y="4180813"/>
                </a:cubicBezTo>
                <a:cubicBezTo>
                  <a:pt x="1042492" y="4180813"/>
                  <a:pt x="1042492" y="4180813"/>
                  <a:pt x="1039401" y="4177541"/>
                </a:cubicBezTo>
                <a:cubicBezTo>
                  <a:pt x="1038149" y="4175445"/>
                  <a:pt x="1035389" y="4173681"/>
                  <a:pt x="1032961" y="4173426"/>
                </a:cubicBezTo>
                <a:cubicBezTo>
                  <a:pt x="1032961" y="4173426"/>
                  <a:pt x="1032961" y="4173426"/>
                  <a:pt x="1029613" y="4172582"/>
                </a:cubicBezTo>
                <a:cubicBezTo>
                  <a:pt x="1029613" y="4172582"/>
                  <a:pt x="1029613" y="4172582"/>
                  <a:pt x="992423" y="4176035"/>
                </a:cubicBezTo>
                <a:cubicBezTo>
                  <a:pt x="992423" y="4176035"/>
                  <a:pt x="992423" y="4176035"/>
                  <a:pt x="959757" y="4178492"/>
                </a:cubicBezTo>
                <a:cubicBezTo>
                  <a:pt x="959757" y="4178492"/>
                  <a:pt x="959757" y="4178492"/>
                  <a:pt x="925131" y="4157659"/>
                </a:cubicBezTo>
                <a:cubicBezTo>
                  <a:pt x="925131" y="4157659"/>
                  <a:pt x="925131" y="4157659"/>
                  <a:pt x="888666" y="4135649"/>
                </a:cubicBezTo>
                <a:cubicBezTo>
                  <a:pt x="888666" y="4135649"/>
                  <a:pt x="888666" y="4135649"/>
                  <a:pt x="834091" y="4085212"/>
                </a:cubicBezTo>
                <a:cubicBezTo>
                  <a:pt x="834091" y="4085212"/>
                  <a:pt x="834091" y="4085212"/>
                  <a:pt x="778007" y="4035108"/>
                </a:cubicBezTo>
                <a:cubicBezTo>
                  <a:pt x="778007" y="4035108"/>
                  <a:pt x="778007" y="4035108"/>
                  <a:pt x="777676" y="4033600"/>
                </a:cubicBezTo>
                <a:cubicBezTo>
                  <a:pt x="776756" y="4033012"/>
                  <a:pt x="774916" y="4031836"/>
                  <a:pt x="773408" y="4032169"/>
                </a:cubicBezTo>
                <a:cubicBezTo>
                  <a:pt x="773408" y="4032169"/>
                  <a:pt x="773408" y="4032169"/>
                  <a:pt x="654764" y="4021157"/>
                </a:cubicBezTo>
                <a:cubicBezTo>
                  <a:pt x="654764" y="4021157"/>
                  <a:pt x="654764" y="4021157"/>
                  <a:pt x="653844" y="4020569"/>
                </a:cubicBezTo>
                <a:cubicBezTo>
                  <a:pt x="653844" y="4020569"/>
                  <a:pt x="653844" y="4020569"/>
                  <a:pt x="575708" y="4021187"/>
                </a:cubicBezTo>
                <a:cubicBezTo>
                  <a:pt x="575708" y="4021187"/>
                  <a:pt x="575708" y="4021187"/>
                  <a:pt x="502096" y="4020808"/>
                </a:cubicBezTo>
                <a:cubicBezTo>
                  <a:pt x="502096" y="4020808"/>
                  <a:pt x="502096" y="4020808"/>
                  <a:pt x="464079" y="3980954"/>
                </a:cubicBezTo>
                <a:cubicBezTo>
                  <a:pt x="464079" y="3980954"/>
                  <a:pt x="464079" y="3980954"/>
                  <a:pt x="423891" y="3938416"/>
                </a:cubicBezTo>
                <a:cubicBezTo>
                  <a:pt x="423891" y="3938416"/>
                  <a:pt x="423891" y="3938416"/>
                  <a:pt x="422051" y="3937240"/>
                </a:cubicBezTo>
                <a:cubicBezTo>
                  <a:pt x="422051" y="3937240"/>
                  <a:pt x="422051" y="3937240"/>
                  <a:pt x="214844" y="3793142"/>
                </a:cubicBezTo>
                <a:cubicBezTo>
                  <a:pt x="214844" y="3793142"/>
                  <a:pt x="214844" y="3793142"/>
                  <a:pt x="154674" y="3735241"/>
                </a:cubicBezTo>
                <a:cubicBezTo>
                  <a:pt x="154674" y="3735241"/>
                  <a:pt x="154674" y="3735241"/>
                  <a:pt x="208887" y="3798409"/>
                </a:cubicBezTo>
                <a:cubicBezTo>
                  <a:pt x="208887" y="3798409"/>
                  <a:pt x="208887" y="3798409"/>
                  <a:pt x="209807" y="3798997"/>
                </a:cubicBezTo>
                <a:cubicBezTo>
                  <a:pt x="209807" y="3798997"/>
                  <a:pt x="209807" y="3798997"/>
                  <a:pt x="246347" y="3824943"/>
                </a:cubicBezTo>
                <a:cubicBezTo>
                  <a:pt x="246347" y="3824943"/>
                  <a:pt x="246347" y="3824943"/>
                  <a:pt x="283219" y="3852398"/>
                </a:cubicBezTo>
                <a:cubicBezTo>
                  <a:pt x="283219" y="3852398"/>
                  <a:pt x="283219" y="3852398"/>
                  <a:pt x="348351" y="3900508"/>
                </a:cubicBezTo>
                <a:cubicBezTo>
                  <a:pt x="348351" y="3900508"/>
                  <a:pt x="348351" y="3900508"/>
                  <a:pt x="413484" y="3948617"/>
                </a:cubicBezTo>
                <a:cubicBezTo>
                  <a:pt x="413484" y="3948617"/>
                  <a:pt x="413484" y="3948617"/>
                  <a:pt x="452164" y="3991487"/>
                </a:cubicBezTo>
                <a:cubicBezTo>
                  <a:pt x="452164" y="3991487"/>
                  <a:pt x="452164" y="3991487"/>
                  <a:pt x="492353" y="4034025"/>
                </a:cubicBezTo>
                <a:cubicBezTo>
                  <a:pt x="492353" y="4034025"/>
                  <a:pt x="492353" y="4034025"/>
                  <a:pt x="493605" y="4036121"/>
                </a:cubicBezTo>
                <a:cubicBezTo>
                  <a:pt x="494525" y="4036710"/>
                  <a:pt x="495444" y="4037297"/>
                  <a:pt x="496953" y="4036965"/>
                </a:cubicBezTo>
                <a:cubicBezTo>
                  <a:pt x="496953" y="4036965"/>
                  <a:pt x="496953" y="4036965"/>
                  <a:pt x="498461" y="4036633"/>
                </a:cubicBezTo>
                <a:cubicBezTo>
                  <a:pt x="498461" y="4036633"/>
                  <a:pt x="498461" y="4036633"/>
                  <a:pt x="576340" y="4038443"/>
                </a:cubicBezTo>
                <a:cubicBezTo>
                  <a:pt x="576340" y="4038443"/>
                  <a:pt x="576340" y="4038443"/>
                  <a:pt x="654220" y="4040254"/>
                </a:cubicBezTo>
                <a:cubicBezTo>
                  <a:pt x="654220" y="4040254"/>
                  <a:pt x="654220" y="4040254"/>
                  <a:pt x="712493" y="4046386"/>
                </a:cubicBezTo>
                <a:cubicBezTo>
                  <a:pt x="712493" y="4046386"/>
                  <a:pt x="712493" y="4046386"/>
                  <a:pt x="766831" y="4052595"/>
                </a:cubicBezTo>
                <a:cubicBezTo>
                  <a:pt x="766831" y="4052595"/>
                  <a:pt x="766831" y="4052595"/>
                  <a:pt x="818646" y="4101268"/>
                </a:cubicBezTo>
                <a:cubicBezTo>
                  <a:pt x="818646" y="4101268"/>
                  <a:pt x="818646" y="4101268"/>
                  <a:pt x="873554" y="4153213"/>
                </a:cubicBezTo>
                <a:cubicBezTo>
                  <a:pt x="873554" y="4153213"/>
                  <a:pt x="873554" y="4153213"/>
                  <a:pt x="875394" y="4154389"/>
                </a:cubicBezTo>
                <a:cubicBezTo>
                  <a:pt x="875394" y="4154389"/>
                  <a:pt x="875394" y="4154389"/>
                  <a:pt x="951083" y="4200171"/>
                </a:cubicBezTo>
                <a:cubicBezTo>
                  <a:pt x="952923" y="4201347"/>
                  <a:pt x="954763" y="4202523"/>
                  <a:pt x="956271" y="4202191"/>
                </a:cubicBezTo>
                <a:cubicBezTo>
                  <a:pt x="956271" y="4202191"/>
                  <a:pt x="956271" y="4202191"/>
                  <a:pt x="958699" y="4202446"/>
                </a:cubicBezTo>
                <a:cubicBezTo>
                  <a:pt x="958699" y="4202446"/>
                  <a:pt x="958699" y="4202446"/>
                  <a:pt x="995302" y="4199913"/>
                </a:cubicBezTo>
                <a:cubicBezTo>
                  <a:pt x="995302" y="4199913"/>
                  <a:pt x="995302" y="4199913"/>
                  <a:pt x="1023443" y="4198455"/>
                </a:cubicBezTo>
                <a:cubicBezTo>
                  <a:pt x="1023443" y="4198455"/>
                  <a:pt x="1023443" y="4198455"/>
                  <a:pt x="1051867" y="4259400"/>
                </a:cubicBezTo>
                <a:cubicBezTo>
                  <a:pt x="1051867" y="4259400"/>
                  <a:pt x="1051867" y="4259400"/>
                  <a:pt x="1084378" y="4328142"/>
                </a:cubicBezTo>
                <a:cubicBezTo>
                  <a:pt x="1084378" y="4328142"/>
                  <a:pt x="1084378" y="4328142"/>
                  <a:pt x="1086881" y="4332335"/>
                </a:cubicBezTo>
                <a:cubicBezTo>
                  <a:pt x="1088133" y="4334431"/>
                  <a:pt x="1090892" y="4336194"/>
                  <a:pt x="1094240" y="4337038"/>
                </a:cubicBezTo>
                <a:cubicBezTo>
                  <a:pt x="1094240" y="4337038"/>
                  <a:pt x="1094240" y="4337038"/>
                  <a:pt x="1098177" y="4336961"/>
                </a:cubicBezTo>
                <a:cubicBezTo>
                  <a:pt x="1098177" y="4336961"/>
                  <a:pt x="1098177" y="4336961"/>
                  <a:pt x="1133271" y="4334760"/>
                </a:cubicBezTo>
                <a:cubicBezTo>
                  <a:pt x="1133271" y="4334760"/>
                  <a:pt x="1133271" y="4334760"/>
                  <a:pt x="1161412" y="4333302"/>
                </a:cubicBezTo>
                <a:cubicBezTo>
                  <a:pt x="1161412" y="4333302"/>
                  <a:pt x="1161412" y="4333302"/>
                  <a:pt x="1181876" y="4358047"/>
                </a:cubicBezTo>
                <a:cubicBezTo>
                  <a:pt x="1181876" y="4358047"/>
                  <a:pt x="1181876" y="4358047"/>
                  <a:pt x="1207014" y="4389670"/>
                </a:cubicBezTo>
                <a:cubicBezTo>
                  <a:pt x="1207014" y="4389670"/>
                  <a:pt x="1207014" y="4389670"/>
                  <a:pt x="1208854" y="4390846"/>
                </a:cubicBezTo>
                <a:cubicBezTo>
                  <a:pt x="1209186" y="4392354"/>
                  <a:pt x="1210106" y="4392942"/>
                  <a:pt x="1212534" y="4393198"/>
                </a:cubicBezTo>
                <a:cubicBezTo>
                  <a:pt x="1212534" y="4393198"/>
                  <a:pt x="1212534" y="4393198"/>
                  <a:pt x="1213454" y="4393786"/>
                </a:cubicBezTo>
                <a:cubicBezTo>
                  <a:pt x="1213454" y="4393786"/>
                  <a:pt x="1213454" y="4393786"/>
                  <a:pt x="1270188" y="4414490"/>
                </a:cubicBezTo>
                <a:cubicBezTo>
                  <a:pt x="1270188" y="4414490"/>
                  <a:pt x="1270188" y="4414490"/>
                  <a:pt x="1321735" y="4433175"/>
                </a:cubicBezTo>
                <a:cubicBezTo>
                  <a:pt x="1321735" y="4433175"/>
                  <a:pt x="1321735" y="4433175"/>
                  <a:pt x="1351729" y="4465308"/>
                </a:cubicBezTo>
                <a:cubicBezTo>
                  <a:pt x="1351729" y="4465308"/>
                  <a:pt x="1351729" y="4465308"/>
                  <a:pt x="1383563" y="4498618"/>
                </a:cubicBezTo>
                <a:cubicBezTo>
                  <a:pt x="1383563" y="4498618"/>
                  <a:pt x="1383563" y="4498618"/>
                  <a:pt x="1389083" y="4502145"/>
                </a:cubicBezTo>
                <a:cubicBezTo>
                  <a:pt x="1389083" y="4502145"/>
                  <a:pt x="1389083" y="4502145"/>
                  <a:pt x="1436105" y="4521828"/>
                </a:cubicBezTo>
                <a:cubicBezTo>
                  <a:pt x="1436105" y="4521828"/>
                  <a:pt x="1436105" y="4521828"/>
                  <a:pt x="1479779" y="4540666"/>
                </a:cubicBezTo>
                <a:cubicBezTo>
                  <a:pt x="1479779" y="4540666"/>
                  <a:pt x="1479779" y="4540666"/>
                  <a:pt x="1513378" y="4571215"/>
                </a:cubicBezTo>
                <a:cubicBezTo>
                  <a:pt x="1513378" y="4571215"/>
                  <a:pt x="1513378" y="4571215"/>
                  <a:pt x="1549736" y="4603527"/>
                </a:cubicBezTo>
                <a:cubicBezTo>
                  <a:pt x="1549736" y="4603527"/>
                  <a:pt x="1549736" y="4603527"/>
                  <a:pt x="1555256" y="4607055"/>
                </a:cubicBezTo>
                <a:cubicBezTo>
                  <a:pt x="1555256" y="4607055"/>
                  <a:pt x="1555256" y="4607055"/>
                  <a:pt x="1611327" y="4624742"/>
                </a:cubicBezTo>
                <a:cubicBezTo>
                  <a:pt x="1611327" y="4624742"/>
                  <a:pt x="1611327" y="4624742"/>
                  <a:pt x="1663130" y="4640999"/>
                </a:cubicBezTo>
                <a:cubicBezTo>
                  <a:pt x="1663130" y="4640999"/>
                  <a:pt x="1663130" y="4640999"/>
                  <a:pt x="1698719" y="4680596"/>
                </a:cubicBezTo>
                <a:cubicBezTo>
                  <a:pt x="1698719" y="4680596"/>
                  <a:pt x="1698719" y="4680596"/>
                  <a:pt x="1734308" y="4720195"/>
                </a:cubicBezTo>
                <a:cubicBezTo>
                  <a:pt x="1734308" y="4720195"/>
                  <a:pt x="1734308" y="4720195"/>
                  <a:pt x="1754903" y="4799470"/>
                </a:cubicBezTo>
                <a:cubicBezTo>
                  <a:pt x="1754903" y="4799470"/>
                  <a:pt x="1754903" y="4799470"/>
                  <a:pt x="1778002" y="4882939"/>
                </a:cubicBezTo>
                <a:cubicBezTo>
                  <a:pt x="1778002" y="4882939"/>
                  <a:pt x="1778002" y="4882939"/>
                  <a:pt x="1777746" y="4885368"/>
                </a:cubicBezTo>
                <a:cubicBezTo>
                  <a:pt x="1777746" y="4885368"/>
                  <a:pt x="1777746" y="4885368"/>
                  <a:pt x="1826571" y="4999538"/>
                </a:cubicBezTo>
                <a:cubicBezTo>
                  <a:pt x="1826571" y="4999538"/>
                  <a:pt x="1826571" y="4999538"/>
                  <a:pt x="1872305" y="5110436"/>
                </a:cubicBezTo>
                <a:cubicBezTo>
                  <a:pt x="1872305" y="5110436"/>
                  <a:pt x="1872305" y="5110436"/>
                  <a:pt x="1889153" y="5294911"/>
                </a:cubicBezTo>
                <a:lnTo>
                  <a:pt x="1889315" y="5296879"/>
                </a:lnTo>
                <a:lnTo>
                  <a:pt x="1863331" y="5363045"/>
                </a:lnTo>
                <a:cubicBezTo>
                  <a:pt x="1819775" y="5473955"/>
                  <a:pt x="1819775" y="5473955"/>
                  <a:pt x="1819775" y="5473955"/>
                </a:cubicBezTo>
                <a:cubicBezTo>
                  <a:pt x="1813674" y="5507546"/>
                  <a:pt x="1813674" y="5507546"/>
                  <a:pt x="1813674" y="5507546"/>
                </a:cubicBezTo>
                <a:cubicBezTo>
                  <a:pt x="1799871" y="5670424"/>
                  <a:pt x="1799871" y="5670424"/>
                  <a:pt x="1799871" y="5670424"/>
                </a:cubicBezTo>
                <a:cubicBezTo>
                  <a:pt x="1779122" y="5896059"/>
                  <a:pt x="1779122" y="5896059"/>
                  <a:pt x="1779122" y="5896059"/>
                </a:cubicBezTo>
                <a:lnTo>
                  <a:pt x="1909953" y="5907147"/>
                </a:lnTo>
                <a:cubicBezTo>
                  <a:pt x="1917470" y="5818450"/>
                  <a:pt x="1917470" y="5818450"/>
                  <a:pt x="1917470" y="5818450"/>
                </a:cubicBezTo>
                <a:cubicBezTo>
                  <a:pt x="1927472" y="5681239"/>
                  <a:pt x="1927472" y="5681239"/>
                  <a:pt x="1927472" y="5681239"/>
                </a:cubicBezTo>
                <a:cubicBezTo>
                  <a:pt x="1937996" y="5557064"/>
                  <a:pt x="1937996" y="5557064"/>
                  <a:pt x="1937996" y="5557064"/>
                </a:cubicBezTo>
                <a:cubicBezTo>
                  <a:pt x="1941275" y="5518361"/>
                  <a:pt x="1941275" y="5518361"/>
                  <a:pt x="1941275" y="5518361"/>
                </a:cubicBezTo>
                <a:cubicBezTo>
                  <a:pt x="1937635" y="5522924"/>
                  <a:pt x="1937635" y="5522924"/>
                  <a:pt x="1937635" y="5522924"/>
                </a:cubicBezTo>
                <a:cubicBezTo>
                  <a:pt x="2111330" y="5066617"/>
                  <a:pt x="2111330" y="5066617"/>
                  <a:pt x="2111330" y="5066617"/>
                </a:cubicBezTo>
                <a:cubicBezTo>
                  <a:pt x="2283548" y="4608559"/>
                  <a:pt x="2283548" y="4608559"/>
                  <a:pt x="2283548" y="4608559"/>
                </a:cubicBezTo>
                <a:cubicBezTo>
                  <a:pt x="2287872" y="4595932"/>
                  <a:pt x="2287872" y="4595932"/>
                  <a:pt x="2287872" y="4595932"/>
                </a:cubicBezTo>
                <a:cubicBezTo>
                  <a:pt x="2290171" y="4588005"/>
                  <a:pt x="2289375" y="4578193"/>
                  <a:pt x="2285213" y="4569719"/>
                </a:cubicBezTo>
                <a:cubicBezTo>
                  <a:pt x="2281324" y="4558019"/>
                  <a:pt x="2281324" y="4558019"/>
                  <a:pt x="2281324" y="4558019"/>
                </a:cubicBezTo>
                <a:lnTo>
                  <a:pt x="2264578" y="4526080"/>
                </a:lnTo>
                <a:lnTo>
                  <a:pt x="2273039" y="4510170"/>
                </a:lnTo>
                <a:cubicBezTo>
                  <a:pt x="2314770" y="4431692"/>
                  <a:pt x="2314770" y="4431692"/>
                  <a:pt x="2314770" y="4431692"/>
                </a:cubicBezTo>
                <a:cubicBezTo>
                  <a:pt x="2371706" y="4320829"/>
                  <a:pt x="2371706" y="4320829"/>
                  <a:pt x="2371706" y="4320829"/>
                </a:cubicBezTo>
                <a:cubicBezTo>
                  <a:pt x="2402964" y="4300338"/>
                  <a:pt x="2402964" y="4300338"/>
                  <a:pt x="2402964" y="4300338"/>
                </a:cubicBezTo>
                <a:cubicBezTo>
                  <a:pt x="2439309" y="4275840"/>
                  <a:pt x="2439309" y="4275840"/>
                  <a:pt x="2439309" y="4275840"/>
                </a:cubicBezTo>
                <a:cubicBezTo>
                  <a:pt x="2443124" y="4272835"/>
                  <a:pt x="2443124" y="4272835"/>
                  <a:pt x="2443124" y="4272835"/>
                </a:cubicBezTo>
                <a:cubicBezTo>
                  <a:pt x="2445668" y="4270832"/>
                  <a:pt x="2445937" y="4268557"/>
                  <a:pt x="2448481" y="4266554"/>
                </a:cubicBezTo>
                <a:cubicBezTo>
                  <a:pt x="2450021" y="4263277"/>
                  <a:pt x="2450021" y="4263277"/>
                  <a:pt x="2450021" y="4263277"/>
                </a:cubicBezTo>
                <a:cubicBezTo>
                  <a:pt x="2478832" y="4195197"/>
                  <a:pt x="2478832" y="4195197"/>
                  <a:pt x="2478832" y="4195197"/>
                </a:cubicBezTo>
                <a:cubicBezTo>
                  <a:pt x="2500941" y="4144774"/>
                  <a:pt x="2500941" y="4144774"/>
                  <a:pt x="2500941" y="4144774"/>
                </a:cubicBezTo>
                <a:cubicBezTo>
                  <a:pt x="2550250" y="4147203"/>
                  <a:pt x="2550250" y="4147203"/>
                  <a:pt x="2550250" y="4147203"/>
                </a:cubicBezTo>
                <a:cubicBezTo>
                  <a:pt x="2617757" y="4151807"/>
                  <a:pt x="2617757" y="4151807"/>
                  <a:pt x="2617757" y="4151807"/>
                </a:cubicBezTo>
                <a:cubicBezTo>
                  <a:pt x="2624581" y="4152622"/>
                  <a:pt x="2624581" y="4152622"/>
                  <a:pt x="2624581" y="4152622"/>
                </a:cubicBezTo>
                <a:cubicBezTo>
                  <a:pt x="2630402" y="4152164"/>
                  <a:pt x="2636761" y="4147156"/>
                  <a:pt x="2639574" y="4142878"/>
                </a:cubicBezTo>
                <a:cubicBezTo>
                  <a:pt x="2766241" y="4008045"/>
                  <a:pt x="2766241" y="4008045"/>
                  <a:pt x="2766241" y="4008045"/>
                </a:cubicBezTo>
                <a:cubicBezTo>
                  <a:pt x="2767783" y="4004768"/>
                  <a:pt x="2769054" y="4003766"/>
                  <a:pt x="2770595" y="4000490"/>
                </a:cubicBezTo>
                <a:cubicBezTo>
                  <a:pt x="2769861" y="3996941"/>
                  <a:pt x="2769861" y="3996941"/>
                  <a:pt x="2769861" y="3996941"/>
                </a:cubicBezTo>
                <a:cubicBezTo>
                  <a:pt x="2779863" y="3941611"/>
                  <a:pt x="2779863" y="3941611"/>
                  <a:pt x="2779863" y="3941611"/>
                </a:cubicBezTo>
                <a:cubicBezTo>
                  <a:pt x="2787321" y="3888284"/>
                  <a:pt x="2787321" y="3888284"/>
                  <a:pt x="2787321" y="3888284"/>
                </a:cubicBezTo>
                <a:cubicBezTo>
                  <a:pt x="2815935" y="3812105"/>
                  <a:pt x="2815935" y="3812105"/>
                  <a:pt x="2815935" y="3812105"/>
                </a:cubicBezTo>
                <a:cubicBezTo>
                  <a:pt x="2844549" y="3735927"/>
                  <a:pt x="2844549" y="3735927"/>
                  <a:pt x="2844549" y="3735927"/>
                </a:cubicBezTo>
                <a:cubicBezTo>
                  <a:pt x="2917677" y="3624691"/>
                  <a:pt x="2917677" y="3624691"/>
                  <a:pt x="2917677" y="3624691"/>
                </a:cubicBezTo>
                <a:cubicBezTo>
                  <a:pt x="2992077" y="3512453"/>
                  <a:pt x="2992077" y="3512453"/>
                  <a:pt x="2992077" y="3512453"/>
                </a:cubicBezTo>
                <a:cubicBezTo>
                  <a:pt x="3059165" y="3432796"/>
                  <a:pt x="3059165" y="3432796"/>
                  <a:pt x="3059165" y="3432796"/>
                </a:cubicBezTo>
                <a:cubicBezTo>
                  <a:pt x="3128797" y="3351135"/>
                  <a:pt x="3128797" y="3351135"/>
                  <a:pt x="3128797" y="3351135"/>
                </a:cubicBezTo>
                <a:cubicBezTo>
                  <a:pt x="3130068" y="3350134"/>
                  <a:pt x="3130068" y="3350134"/>
                  <a:pt x="3130068" y="3350134"/>
                </a:cubicBezTo>
                <a:cubicBezTo>
                  <a:pt x="3185245" y="3273668"/>
                  <a:pt x="3185245" y="3273668"/>
                  <a:pt x="3185245" y="3273668"/>
                </a:cubicBezTo>
                <a:cubicBezTo>
                  <a:pt x="3239150" y="3198203"/>
                  <a:pt x="3239150" y="3198203"/>
                  <a:pt x="3239150" y="3198203"/>
                </a:cubicBezTo>
                <a:cubicBezTo>
                  <a:pt x="3304551" y="3142569"/>
                  <a:pt x="3304551" y="3142569"/>
                  <a:pt x="3304551" y="3142569"/>
                </a:cubicBezTo>
                <a:cubicBezTo>
                  <a:pt x="3371224" y="3085934"/>
                  <a:pt x="3371224" y="3085934"/>
                  <a:pt x="3371224" y="3085934"/>
                </a:cubicBezTo>
                <a:cubicBezTo>
                  <a:pt x="3375039" y="3082929"/>
                  <a:pt x="3375039" y="3082929"/>
                  <a:pt x="3375039" y="3082929"/>
                </a:cubicBezTo>
                <a:cubicBezTo>
                  <a:pt x="3440413" y="2959231"/>
                  <a:pt x="3440413" y="2959231"/>
                  <a:pt x="3440413" y="2959231"/>
                </a:cubicBezTo>
                <a:cubicBezTo>
                  <a:pt x="3491970" y="2893868"/>
                  <a:pt x="3491970" y="2893868"/>
                  <a:pt x="3491970" y="2893868"/>
                </a:cubicBezTo>
                <a:cubicBezTo>
                  <a:pt x="3430850" y="2952321"/>
                  <a:pt x="3430850" y="2952321"/>
                  <a:pt x="3430850" y="2952321"/>
                </a:cubicBezTo>
                <a:cubicBezTo>
                  <a:pt x="3393748" y="3012489"/>
                  <a:pt x="3393748" y="3012489"/>
                  <a:pt x="3393748" y="3012489"/>
                </a:cubicBezTo>
                <a:cubicBezTo>
                  <a:pt x="3357918" y="3071655"/>
                  <a:pt x="3357918" y="3071655"/>
                  <a:pt x="3357918" y="3071655"/>
                </a:cubicBezTo>
                <a:cubicBezTo>
                  <a:pt x="3290511" y="3124742"/>
                  <a:pt x="3290511" y="3124742"/>
                  <a:pt x="3290511" y="3124742"/>
                </a:cubicBezTo>
                <a:cubicBezTo>
                  <a:pt x="3221832" y="3178831"/>
                  <a:pt x="3221832" y="3178831"/>
                  <a:pt x="3221832" y="3178831"/>
                </a:cubicBezTo>
                <a:cubicBezTo>
                  <a:pt x="3219288" y="3180834"/>
                  <a:pt x="3219288" y="3180834"/>
                  <a:pt x="3219288" y="3180834"/>
                </a:cubicBezTo>
                <a:cubicBezTo>
                  <a:pt x="3161837" y="3257029"/>
                  <a:pt x="3161837" y="3257029"/>
                  <a:pt x="3161837" y="3257029"/>
                </a:cubicBezTo>
                <a:cubicBezTo>
                  <a:pt x="3104655" y="3330948"/>
                  <a:pt x="3104655" y="3330948"/>
                  <a:pt x="3104655" y="3330948"/>
                </a:cubicBezTo>
                <a:lnTo>
                  <a:pt x="3074193" y="3365616"/>
                </a:lnTo>
                <a:lnTo>
                  <a:pt x="3081072" y="3352334"/>
                </a:lnTo>
                <a:cubicBezTo>
                  <a:pt x="3102917" y="3310159"/>
                  <a:pt x="3102917" y="3310159"/>
                  <a:pt x="3102917" y="3310159"/>
                </a:cubicBezTo>
                <a:cubicBezTo>
                  <a:pt x="3103490" y="3308644"/>
                  <a:pt x="3103108" y="3305034"/>
                  <a:pt x="3102152" y="3302940"/>
                </a:cubicBezTo>
                <a:cubicBezTo>
                  <a:pt x="3037378" y="3169295"/>
                  <a:pt x="3037378" y="3169295"/>
                  <a:pt x="3037378" y="3169295"/>
                </a:cubicBezTo>
                <a:cubicBezTo>
                  <a:pt x="3081899" y="3305677"/>
                  <a:pt x="3081899" y="3305677"/>
                  <a:pt x="3081899" y="3305677"/>
                </a:cubicBezTo>
                <a:cubicBezTo>
                  <a:pt x="3026872" y="3395754"/>
                  <a:pt x="3026872" y="3395754"/>
                  <a:pt x="3026872" y="3395754"/>
                </a:cubicBezTo>
                <a:cubicBezTo>
                  <a:pt x="3024675" y="3399254"/>
                  <a:pt x="3024389" y="3403478"/>
                  <a:pt x="3025416" y="3407114"/>
                </a:cubicBezTo>
                <a:lnTo>
                  <a:pt x="3031318" y="3414320"/>
                </a:lnTo>
                <a:lnTo>
                  <a:pt x="2992605" y="3457072"/>
                </a:lnTo>
                <a:cubicBezTo>
                  <a:pt x="2962383" y="3490449"/>
                  <a:pt x="2962383" y="3490449"/>
                  <a:pt x="2962383" y="3490449"/>
                </a:cubicBezTo>
                <a:cubicBezTo>
                  <a:pt x="2961111" y="3491451"/>
                  <a:pt x="2961111" y="3491451"/>
                  <a:pt x="2961111" y="3491451"/>
                </a:cubicBezTo>
                <a:cubicBezTo>
                  <a:pt x="2807762" y="3715382"/>
                  <a:pt x="2807762" y="3715382"/>
                  <a:pt x="2807762" y="3715382"/>
                </a:cubicBezTo>
                <a:cubicBezTo>
                  <a:pt x="2790887" y="3741052"/>
                  <a:pt x="2785115" y="3770356"/>
                  <a:pt x="2773792" y="3797842"/>
                </a:cubicBezTo>
                <a:cubicBezTo>
                  <a:pt x="2742634" y="3876024"/>
                  <a:pt x="2742634" y="3876024"/>
                  <a:pt x="2742634" y="3876024"/>
                </a:cubicBezTo>
                <a:cubicBezTo>
                  <a:pt x="2742096" y="3880574"/>
                  <a:pt x="2742096" y="3880574"/>
                  <a:pt x="2742096" y="3880574"/>
                </a:cubicBezTo>
                <a:cubicBezTo>
                  <a:pt x="2732094" y="3935905"/>
                  <a:pt x="2732094" y="3935905"/>
                  <a:pt x="2732094" y="3935905"/>
                </a:cubicBezTo>
                <a:cubicBezTo>
                  <a:pt x="2724171" y="3983408"/>
                  <a:pt x="2724171" y="3983408"/>
                  <a:pt x="2724171" y="3983408"/>
                </a:cubicBezTo>
                <a:cubicBezTo>
                  <a:pt x="2666328" y="4043406"/>
                  <a:pt x="2666328" y="4043406"/>
                  <a:pt x="2666328" y="4043406"/>
                </a:cubicBezTo>
                <a:cubicBezTo>
                  <a:pt x="2612300" y="4100398"/>
                  <a:pt x="2612300" y="4100398"/>
                  <a:pt x="2612300" y="4100398"/>
                </a:cubicBezTo>
                <a:cubicBezTo>
                  <a:pt x="2555164" y="4095880"/>
                  <a:pt x="2555164" y="4095880"/>
                  <a:pt x="2555164" y="4095880"/>
                </a:cubicBezTo>
                <a:cubicBezTo>
                  <a:pt x="2486655" y="4090003"/>
                  <a:pt x="2486655" y="4090003"/>
                  <a:pt x="2486655" y="4090003"/>
                </a:cubicBezTo>
                <a:cubicBezTo>
                  <a:pt x="2478559" y="4090189"/>
                  <a:pt x="2478559" y="4090189"/>
                  <a:pt x="2478559" y="4090189"/>
                </a:cubicBezTo>
                <a:cubicBezTo>
                  <a:pt x="2472738" y="4090647"/>
                  <a:pt x="2467650" y="4094654"/>
                  <a:pt x="2463566" y="4099934"/>
                </a:cubicBezTo>
                <a:cubicBezTo>
                  <a:pt x="2459212" y="4107489"/>
                  <a:pt x="2459212" y="4107489"/>
                  <a:pt x="2459212" y="4107489"/>
                </a:cubicBezTo>
                <a:cubicBezTo>
                  <a:pt x="2429399" y="4174295"/>
                  <a:pt x="2429399" y="4174295"/>
                  <a:pt x="2429399" y="4174295"/>
                </a:cubicBezTo>
                <a:cubicBezTo>
                  <a:pt x="2401665" y="4233275"/>
                  <a:pt x="2401665" y="4233275"/>
                  <a:pt x="2401665" y="4233275"/>
                </a:cubicBezTo>
                <a:cubicBezTo>
                  <a:pt x="2370407" y="4253766"/>
                  <a:pt x="2370407" y="4253766"/>
                  <a:pt x="2370407" y="4253766"/>
                </a:cubicBezTo>
                <a:cubicBezTo>
                  <a:pt x="2334062" y="4278264"/>
                  <a:pt x="2334062" y="4278264"/>
                  <a:pt x="2334062" y="4278264"/>
                </a:cubicBezTo>
                <a:cubicBezTo>
                  <a:pt x="2324621" y="4289825"/>
                  <a:pt x="2324621" y="4289825"/>
                  <a:pt x="2324621" y="4289825"/>
                </a:cubicBezTo>
                <a:cubicBezTo>
                  <a:pt x="2292974" y="4347761"/>
                  <a:pt x="2269238" y="4391213"/>
                  <a:pt x="2251436" y="4423802"/>
                </a:cubicBezTo>
                <a:lnTo>
                  <a:pt x="2230780" y="4461616"/>
                </a:lnTo>
                <a:lnTo>
                  <a:pt x="2207648" y="4417497"/>
                </a:lnTo>
                <a:cubicBezTo>
                  <a:pt x="2153884" y="4314953"/>
                  <a:pt x="2153884" y="4314953"/>
                  <a:pt x="2153884" y="4314953"/>
                </a:cubicBezTo>
                <a:lnTo>
                  <a:pt x="2116326" y="4243868"/>
                </a:lnTo>
                <a:lnTo>
                  <a:pt x="2176804" y="4164940"/>
                </a:lnTo>
                <a:cubicBezTo>
                  <a:pt x="2325472" y="3970918"/>
                  <a:pt x="2325472" y="3970918"/>
                  <a:pt x="2325472" y="3970918"/>
                </a:cubicBezTo>
                <a:cubicBezTo>
                  <a:pt x="2333100" y="3961555"/>
                  <a:pt x="2337152" y="3950840"/>
                  <a:pt x="2339415" y="3939449"/>
                </a:cubicBezTo>
                <a:cubicBezTo>
                  <a:pt x="2344685" y="3886330"/>
                  <a:pt x="2349295" y="3839850"/>
                  <a:pt x="2353330" y="3799181"/>
                </a:cubicBezTo>
                <a:lnTo>
                  <a:pt x="2363118" y="3700503"/>
                </a:lnTo>
                <a:lnTo>
                  <a:pt x="2375361" y="3695825"/>
                </a:lnTo>
                <a:cubicBezTo>
                  <a:pt x="2388241" y="3690545"/>
                  <a:pt x="2400432" y="3683975"/>
                  <a:pt x="2409737" y="3673370"/>
                </a:cubicBezTo>
                <a:cubicBezTo>
                  <a:pt x="2434160" y="3646122"/>
                  <a:pt x="2445729" y="3609305"/>
                  <a:pt x="2463085" y="3575853"/>
                </a:cubicBezTo>
                <a:cubicBezTo>
                  <a:pt x="2482829" y="3517414"/>
                  <a:pt x="2482829" y="3517414"/>
                  <a:pt x="2482829" y="3517414"/>
                </a:cubicBezTo>
                <a:cubicBezTo>
                  <a:pt x="2499988" y="3462703"/>
                  <a:pt x="2499988" y="3462703"/>
                  <a:pt x="2499988" y="3462703"/>
                </a:cubicBezTo>
                <a:cubicBezTo>
                  <a:pt x="2501044" y="3453687"/>
                  <a:pt x="2501044" y="3453687"/>
                  <a:pt x="2501044" y="3453687"/>
                </a:cubicBezTo>
                <a:cubicBezTo>
                  <a:pt x="2495191" y="3382037"/>
                  <a:pt x="2495191" y="3382037"/>
                  <a:pt x="2495191" y="3382037"/>
                </a:cubicBezTo>
                <a:cubicBezTo>
                  <a:pt x="2490230" y="3314255"/>
                  <a:pt x="2490230" y="3314255"/>
                  <a:pt x="2490230" y="3314255"/>
                </a:cubicBezTo>
                <a:cubicBezTo>
                  <a:pt x="2512311" y="3249638"/>
                  <a:pt x="2512311" y="3249638"/>
                  <a:pt x="2512311" y="3249638"/>
                </a:cubicBezTo>
                <a:cubicBezTo>
                  <a:pt x="2534531" y="3181541"/>
                  <a:pt x="2534531" y="3181541"/>
                  <a:pt x="2534531" y="3181541"/>
                </a:cubicBezTo>
                <a:cubicBezTo>
                  <a:pt x="2535699" y="3178452"/>
                  <a:pt x="2535699" y="3178452"/>
                  <a:pt x="2535699" y="3178452"/>
                </a:cubicBezTo>
                <a:cubicBezTo>
                  <a:pt x="2536478" y="3176393"/>
                  <a:pt x="2536227" y="3173944"/>
                  <a:pt x="2535976" y="3171496"/>
                </a:cubicBezTo>
                <a:cubicBezTo>
                  <a:pt x="2535725" y="3169047"/>
                  <a:pt x="2535725" y="3169047"/>
                  <a:pt x="2535725" y="3169047"/>
                </a:cubicBezTo>
                <a:cubicBezTo>
                  <a:pt x="2516603" y="3098264"/>
                  <a:pt x="2516603" y="3098264"/>
                  <a:pt x="2516603" y="3098264"/>
                </a:cubicBezTo>
                <a:cubicBezTo>
                  <a:pt x="2498622" y="3033797"/>
                  <a:pt x="2498622" y="3033797"/>
                  <a:pt x="2498622" y="3033797"/>
                </a:cubicBezTo>
                <a:cubicBezTo>
                  <a:pt x="2516921" y="2985403"/>
                  <a:pt x="2516921" y="2985403"/>
                  <a:pt x="2516921" y="2985403"/>
                </a:cubicBezTo>
                <a:cubicBezTo>
                  <a:pt x="2536917" y="2929412"/>
                  <a:pt x="2536917" y="2929412"/>
                  <a:pt x="2536917" y="2929412"/>
                </a:cubicBezTo>
                <a:cubicBezTo>
                  <a:pt x="2537696" y="2927352"/>
                  <a:pt x="2537696" y="2927352"/>
                  <a:pt x="2537696" y="2927352"/>
                </a:cubicBezTo>
                <a:cubicBezTo>
                  <a:pt x="2538474" y="2925293"/>
                  <a:pt x="2538224" y="2922844"/>
                  <a:pt x="2537973" y="2920396"/>
                </a:cubicBezTo>
                <a:cubicBezTo>
                  <a:pt x="2537722" y="2917947"/>
                  <a:pt x="2537722" y="2917947"/>
                  <a:pt x="2537722" y="2917947"/>
                </a:cubicBezTo>
                <a:cubicBezTo>
                  <a:pt x="2516151" y="2847415"/>
                  <a:pt x="2516151" y="2847415"/>
                  <a:pt x="2516151" y="2847415"/>
                </a:cubicBezTo>
                <a:cubicBezTo>
                  <a:pt x="2497392" y="2785007"/>
                  <a:pt x="2497392" y="2785007"/>
                  <a:pt x="2497392" y="2785007"/>
                </a:cubicBezTo>
                <a:cubicBezTo>
                  <a:pt x="2550739" y="2687491"/>
                  <a:pt x="2550739" y="2687491"/>
                  <a:pt x="2550739" y="2687491"/>
                </a:cubicBezTo>
                <a:cubicBezTo>
                  <a:pt x="2607451" y="2584185"/>
                  <a:pt x="2607451" y="2584185"/>
                  <a:pt x="2607451" y="2584185"/>
                </a:cubicBezTo>
                <a:cubicBezTo>
                  <a:pt x="2608620" y="2581096"/>
                  <a:pt x="2608620" y="2581096"/>
                  <a:pt x="2608620" y="2581096"/>
                </a:cubicBezTo>
                <a:cubicBezTo>
                  <a:pt x="2618380" y="2545949"/>
                  <a:pt x="2618380" y="2545949"/>
                  <a:pt x="2618380" y="2545949"/>
                </a:cubicBezTo>
                <a:cubicBezTo>
                  <a:pt x="2628391" y="2513251"/>
                  <a:pt x="2628391" y="2513251"/>
                  <a:pt x="2628391" y="2513251"/>
                </a:cubicBezTo>
                <a:cubicBezTo>
                  <a:pt x="2670308" y="2449072"/>
                  <a:pt x="2670308" y="2449072"/>
                  <a:pt x="2670308" y="2449072"/>
                </a:cubicBezTo>
                <a:cubicBezTo>
                  <a:pt x="2714423" y="2382194"/>
                  <a:pt x="2714423" y="2382194"/>
                  <a:pt x="2714423" y="2382194"/>
                </a:cubicBezTo>
                <a:cubicBezTo>
                  <a:pt x="2715202" y="2380135"/>
                  <a:pt x="2715202" y="2380135"/>
                  <a:pt x="2715202" y="2380135"/>
                </a:cubicBezTo>
                <a:cubicBezTo>
                  <a:pt x="2741651" y="2319523"/>
                  <a:pt x="2741651" y="2319523"/>
                  <a:pt x="2741651" y="2319523"/>
                </a:cubicBezTo>
                <a:cubicBezTo>
                  <a:pt x="2766682" y="2259551"/>
                  <a:pt x="2766682" y="2259551"/>
                  <a:pt x="2766682" y="2259551"/>
                </a:cubicBezTo>
                <a:cubicBezTo>
                  <a:pt x="2796246" y="2190701"/>
                  <a:pt x="2796246" y="2190701"/>
                  <a:pt x="2796246" y="2190701"/>
                </a:cubicBezTo>
                <a:cubicBezTo>
                  <a:pt x="2825811" y="2121852"/>
                  <a:pt x="2825811" y="2121852"/>
                  <a:pt x="2825811" y="2121852"/>
                </a:cubicBezTo>
                <a:cubicBezTo>
                  <a:pt x="2851178" y="2079661"/>
                  <a:pt x="2851178" y="2079661"/>
                  <a:pt x="2851178" y="2079661"/>
                </a:cubicBezTo>
                <a:cubicBezTo>
                  <a:pt x="2875904" y="2036050"/>
                  <a:pt x="2875904" y="2036050"/>
                  <a:pt x="2875904" y="2036050"/>
                </a:cubicBezTo>
                <a:cubicBezTo>
                  <a:pt x="2876294" y="2035021"/>
                  <a:pt x="2876294" y="2035021"/>
                  <a:pt x="2876294" y="2035021"/>
                </a:cubicBezTo>
                <a:cubicBezTo>
                  <a:pt x="2959060" y="1828586"/>
                  <a:pt x="2959060" y="1828586"/>
                  <a:pt x="2959060" y="1828586"/>
                </a:cubicBezTo>
                <a:cubicBezTo>
                  <a:pt x="2958031" y="1828196"/>
                  <a:pt x="2958031" y="1828196"/>
                  <a:pt x="2958031" y="1828196"/>
                </a:cubicBezTo>
                <a:cubicBezTo>
                  <a:pt x="2862271" y="2028542"/>
                  <a:pt x="2862271" y="2028542"/>
                  <a:pt x="2862271" y="2028542"/>
                </a:cubicBezTo>
                <a:cubicBezTo>
                  <a:pt x="2808700" y="2114205"/>
                  <a:pt x="2808700" y="2114205"/>
                  <a:pt x="2808700" y="2114205"/>
                </a:cubicBezTo>
                <a:cubicBezTo>
                  <a:pt x="2745454" y="2250347"/>
                  <a:pt x="2745454" y="2250347"/>
                  <a:pt x="2745454" y="2250347"/>
                </a:cubicBezTo>
                <a:cubicBezTo>
                  <a:pt x="2719394" y="2309929"/>
                  <a:pt x="2719394" y="2309929"/>
                  <a:pt x="2719394" y="2309929"/>
                </a:cubicBezTo>
                <a:cubicBezTo>
                  <a:pt x="2692693" y="2368093"/>
                  <a:pt x="2692693" y="2368093"/>
                  <a:pt x="2692693" y="2368093"/>
                </a:cubicBezTo>
                <a:cubicBezTo>
                  <a:pt x="2648328" y="2432523"/>
                  <a:pt x="2648328" y="2432523"/>
                  <a:pt x="2648328" y="2432523"/>
                </a:cubicBezTo>
                <a:cubicBezTo>
                  <a:pt x="2603573" y="2497982"/>
                  <a:pt x="2603573" y="2497982"/>
                  <a:pt x="2603573" y="2497982"/>
                </a:cubicBezTo>
                <a:cubicBezTo>
                  <a:pt x="2601626" y="2503130"/>
                  <a:pt x="2601626" y="2503130"/>
                  <a:pt x="2601626" y="2503130"/>
                </a:cubicBezTo>
                <a:cubicBezTo>
                  <a:pt x="2591226" y="2536858"/>
                  <a:pt x="2591226" y="2536858"/>
                  <a:pt x="2591226" y="2536858"/>
                </a:cubicBezTo>
                <a:cubicBezTo>
                  <a:pt x="2579796" y="2570196"/>
                  <a:pt x="2579796" y="2570196"/>
                  <a:pt x="2579796" y="2570196"/>
                </a:cubicBezTo>
                <a:cubicBezTo>
                  <a:pt x="2522443" y="2672083"/>
                  <a:pt x="2522443" y="2672083"/>
                  <a:pt x="2522443" y="2672083"/>
                </a:cubicBezTo>
                <a:cubicBezTo>
                  <a:pt x="2463671" y="2774610"/>
                  <a:pt x="2463671" y="2774610"/>
                  <a:pt x="2463671" y="2774610"/>
                </a:cubicBezTo>
                <a:cubicBezTo>
                  <a:pt x="2462503" y="2777699"/>
                  <a:pt x="2462503" y="2777699"/>
                  <a:pt x="2462503" y="2777699"/>
                </a:cubicBezTo>
                <a:cubicBezTo>
                  <a:pt x="2461725" y="2779759"/>
                  <a:pt x="2460557" y="2782848"/>
                  <a:pt x="2461837" y="2785685"/>
                </a:cubicBezTo>
                <a:cubicBezTo>
                  <a:pt x="2462087" y="2788134"/>
                  <a:pt x="2462087" y="2788134"/>
                  <a:pt x="2462087" y="2788134"/>
                </a:cubicBezTo>
                <a:cubicBezTo>
                  <a:pt x="2482239" y="2859306"/>
                  <a:pt x="2482239" y="2859306"/>
                  <a:pt x="2482239" y="2859306"/>
                </a:cubicBezTo>
                <a:cubicBezTo>
                  <a:pt x="2500610" y="2922744"/>
                  <a:pt x="2500610" y="2922744"/>
                  <a:pt x="2500610" y="2922744"/>
                </a:cubicBezTo>
                <a:cubicBezTo>
                  <a:pt x="2481921" y="2972168"/>
                  <a:pt x="2481921" y="2972168"/>
                  <a:pt x="2481921" y="2972168"/>
                </a:cubicBezTo>
                <a:cubicBezTo>
                  <a:pt x="2461285" y="3026740"/>
                  <a:pt x="2461285" y="3026740"/>
                  <a:pt x="2461285" y="3026740"/>
                </a:cubicBezTo>
                <a:cubicBezTo>
                  <a:pt x="2460117" y="3029829"/>
                  <a:pt x="2460117" y="3029829"/>
                  <a:pt x="2460117" y="3029829"/>
                </a:cubicBezTo>
                <a:cubicBezTo>
                  <a:pt x="2459339" y="3031889"/>
                  <a:pt x="2459979" y="3033308"/>
                  <a:pt x="2460229" y="3035756"/>
                </a:cubicBezTo>
                <a:cubicBezTo>
                  <a:pt x="2460091" y="3039234"/>
                  <a:pt x="2460091" y="3039234"/>
                  <a:pt x="2460091" y="3039234"/>
                </a:cubicBezTo>
                <a:cubicBezTo>
                  <a:pt x="2478184" y="3109628"/>
                  <a:pt x="2478184" y="3109628"/>
                  <a:pt x="2478184" y="3109628"/>
                </a:cubicBezTo>
                <a:cubicBezTo>
                  <a:pt x="2494746" y="3174736"/>
                  <a:pt x="2494746" y="3174736"/>
                  <a:pt x="2494746" y="3174736"/>
                </a:cubicBezTo>
                <a:cubicBezTo>
                  <a:pt x="2473443" y="3237294"/>
                  <a:pt x="2473443" y="3237294"/>
                  <a:pt x="2473443" y="3237294"/>
                </a:cubicBezTo>
                <a:cubicBezTo>
                  <a:pt x="2448776" y="3305641"/>
                  <a:pt x="2448776" y="3305641"/>
                  <a:pt x="2448776" y="3305641"/>
                </a:cubicBezTo>
                <a:cubicBezTo>
                  <a:pt x="2447720" y="3314657"/>
                  <a:pt x="2447720" y="3314657"/>
                  <a:pt x="2447720" y="3314657"/>
                </a:cubicBezTo>
                <a:cubicBezTo>
                  <a:pt x="2452542" y="3385918"/>
                  <a:pt x="2452542" y="3385918"/>
                  <a:pt x="2452542" y="3385918"/>
                </a:cubicBezTo>
                <a:cubicBezTo>
                  <a:pt x="2456474" y="3453311"/>
                  <a:pt x="2456474" y="3453311"/>
                  <a:pt x="2456474" y="3453311"/>
                </a:cubicBezTo>
                <a:cubicBezTo>
                  <a:pt x="2439844" y="3503513"/>
                  <a:pt x="2439844" y="3503513"/>
                  <a:pt x="2439844" y="3503513"/>
                </a:cubicBezTo>
                <a:cubicBezTo>
                  <a:pt x="2422435" y="3555775"/>
                  <a:pt x="2422435" y="3555775"/>
                  <a:pt x="2422435" y="3555775"/>
                </a:cubicBezTo>
                <a:cubicBezTo>
                  <a:pt x="2396541" y="3602474"/>
                  <a:pt x="2396541" y="3602474"/>
                  <a:pt x="2396541" y="3602474"/>
                </a:cubicBezTo>
                <a:cubicBezTo>
                  <a:pt x="2368838" y="3650843"/>
                  <a:pt x="2368838" y="3650843"/>
                  <a:pt x="2368838" y="3650843"/>
                </a:cubicBezTo>
                <a:lnTo>
                  <a:pt x="2368085" y="3650429"/>
                </a:lnTo>
                <a:lnTo>
                  <a:pt x="2371278" y="3618244"/>
                </a:lnTo>
                <a:cubicBezTo>
                  <a:pt x="2381570" y="3514495"/>
                  <a:pt x="2381570" y="3514495"/>
                  <a:pt x="2381570" y="3514495"/>
                </a:cubicBezTo>
                <a:cubicBezTo>
                  <a:pt x="2367048" y="3315092"/>
                  <a:pt x="2367048" y="3315092"/>
                  <a:pt x="2367048" y="3315092"/>
                </a:cubicBezTo>
                <a:cubicBezTo>
                  <a:pt x="2361837" y="3247804"/>
                  <a:pt x="2371405" y="3173857"/>
                  <a:pt x="2346725" y="3109413"/>
                </a:cubicBezTo>
                <a:cubicBezTo>
                  <a:pt x="2174210" y="2744126"/>
                  <a:pt x="2174210" y="2744126"/>
                  <a:pt x="2174210" y="2744126"/>
                </a:cubicBezTo>
                <a:cubicBezTo>
                  <a:pt x="2171984" y="2739202"/>
                  <a:pt x="2166858" y="2731140"/>
                  <a:pt x="2162169" y="2727326"/>
                </a:cubicBezTo>
                <a:cubicBezTo>
                  <a:pt x="2155692" y="2722836"/>
                  <a:pt x="2155692" y="2722836"/>
                  <a:pt x="2155692" y="2722836"/>
                </a:cubicBezTo>
                <a:cubicBezTo>
                  <a:pt x="2062752" y="2671363"/>
                  <a:pt x="2062752" y="2671363"/>
                  <a:pt x="2062752" y="2671363"/>
                </a:cubicBezTo>
                <a:cubicBezTo>
                  <a:pt x="1979190" y="2627518"/>
                  <a:pt x="1979190" y="2627518"/>
                  <a:pt x="1979190" y="2627518"/>
                </a:cubicBezTo>
                <a:cubicBezTo>
                  <a:pt x="1921726" y="2520059"/>
                  <a:pt x="1921726" y="2520059"/>
                  <a:pt x="1921726" y="2520059"/>
                </a:cubicBezTo>
                <a:cubicBezTo>
                  <a:pt x="1858023" y="2402077"/>
                  <a:pt x="1858023" y="2402077"/>
                  <a:pt x="1858023" y="2402077"/>
                </a:cubicBezTo>
                <a:cubicBezTo>
                  <a:pt x="1851108" y="2393339"/>
                  <a:pt x="1851108" y="2393339"/>
                  <a:pt x="1851108" y="2393339"/>
                </a:cubicBezTo>
                <a:cubicBezTo>
                  <a:pt x="1757170" y="2290459"/>
                  <a:pt x="1757170" y="2290459"/>
                  <a:pt x="1757170" y="2290459"/>
                </a:cubicBezTo>
                <a:cubicBezTo>
                  <a:pt x="1664345" y="2190040"/>
                  <a:pt x="1664345" y="2190040"/>
                  <a:pt x="1664345" y="2190040"/>
                </a:cubicBezTo>
                <a:cubicBezTo>
                  <a:pt x="1616458" y="2100491"/>
                  <a:pt x="1616458" y="2100491"/>
                  <a:pt x="1616458" y="2100491"/>
                </a:cubicBezTo>
                <a:cubicBezTo>
                  <a:pt x="1566346" y="2006019"/>
                  <a:pt x="1566346" y="2006019"/>
                  <a:pt x="1566346" y="2006019"/>
                </a:cubicBezTo>
                <a:cubicBezTo>
                  <a:pt x="1559432" y="1997281"/>
                  <a:pt x="1559432" y="1997281"/>
                  <a:pt x="1559432" y="1997281"/>
                </a:cubicBezTo>
                <a:lnTo>
                  <a:pt x="1537392" y="1975760"/>
                </a:lnTo>
                <a:lnTo>
                  <a:pt x="1545615" y="1960968"/>
                </a:lnTo>
                <a:cubicBezTo>
                  <a:pt x="1625338" y="1817565"/>
                  <a:pt x="1625338" y="1817565"/>
                  <a:pt x="1625338" y="1817565"/>
                </a:cubicBezTo>
                <a:cubicBezTo>
                  <a:pt x="1903513" y="1664098"/>
                  <a:pt x="1903513" y="1664098"/>
                  <a:pt x="1903513" y="1664098"/>
                </a:cubicBezTo>
                <a:cubicBezTo>
                  <a:pt x="2190447" y="1503252"/>
                  <a:pt x="2190447" y="1503252"/>
                  <a:pt x="2190447" y="1503252"/>
                </a:cubicBezTo>
                <a:cubicBezTo>
                  <a:pt x="2195566" y="1500437"/>
                  <a:pt x="2195566" y="1500437"/>
                  <a:pt x="2195566" y="1500437"/>
                </a:cubicBezTo>
                <a:cubicBezTo>
                  <a:pt x="2313749" y="1401630"/>
                  <a:pt x="2402386" y="1327525"/>
                  <a:pt x="2468864" y="1271945"/>
                </a:cubicBezTo>
                <a:lnTo>
                  <a:pt x="2502572" y="1243763"/>
                </a:lnTo>
                <a:lnTo>
                  <a:pt x="2506940" y="1254252"/>
                </a:lnTo>
                <a:cubicBezTo>
                  <a:pt x="2512416" y="1259776"/>
                  <a:pt x="2519838" y="1263014"/>
                  <a:pt x="2527789" y="1262567"/>
                </a:cubicBezTo>
                <a:cubicBezTo>
                  <a:pt x="2708958" y="1249905"/>
                  <a:pt x="2708958" y="1249905"/>
                  <a:pt x="2708958" y="1249905"/>
                </a:cubicBezTo>
                <a:cubicBezTo>
                  <a:pt x="2712555" y="1249538"/>
                  <a:pt x="2716724" y="1247660"/>
                  <a:pt x="2719379" y="1245211"/>
                </a:cubicBezTo>
                <a:cubicBezTo>
                  <a:pt x="2934143" y="1029380"/>
                  <a:pt x="2934143" y="1029380"/>
                  <a:pt x="2934143" y="1029380"/>
                </a:cubicBezTo>
                <a:cubicBezTo>
                  <a:pt x="2698093" y="1200895"/>
                  <a:pt x="2698093" y="1200895"/>
                  <a:pt x="2698093" y="1200895"/>
                </a:cubicBezTo>
                <a:cubicBezTo>
                  <a:pt x="2633999" y="1200621"/>
                  <a:pt x="2593941" y="1200449"/>
                  <a:pt x="2568904" y="1200342"/>
                </a:cubicBezTo>
                <a:lnTo>
                  <a:pt x="2554580" y="1200281"/>
                </a:lnTo>
                <a:lnTo>
                  <a:pt x="2609206" y="1154611"/>
                </a:lnTo>
                <a:cubicBezTo>
                  <a:pt x="2668297" y="1105206"/>
                  <a:pt x="2668297" y="1105206"/>
                  <a:pt x="2668297" y="1105206"/>
                </a:cubicBezTo>
                <a:cubicBezTo>
                  <a:pt x="2723152" y="1053007"/>
                  <a:pt x="2747753" y="973880"/>
                  <a:pt x="2789027" y="909160"/>
                </a:cubicBezTo>
                <a:cubicBezTo>
                  <a:pt x="2904638" y="715928"/>
                  <a:pt x="2904638" y="715928"/>
                  <a:pt x="2904638" y="715928"/>
                </a:cubicBezTo>
                <a:cubicBezTo>
                  <a:pt x="2906527" y="712840"/>
                  <a:pt x="2906937" y="708002"/>
                  <a:pt x="2905595" y="704640"/>
                </a:cubicBezTo>
                <a:cubicBezTo>
                  <a:pt x="2848665" y="167066"/>
                  <a:pt x="2848665" y="167066"/>
                  <a:pt x="2848665" y="167066"/>
                </a:cubicBezTo>
                <a:cubicBezTo>
                  <a:pt x="2948385" y="84560"/>
                  <a:pt x="2970227" y="57175"/>
                  <a:pt x="3025877" y="14788"/>
                </a:cubicBezTo>
                <a:cubicBezTo>
                  <a:pt x="3029517" y="10224"/>
                  <a:pt x="3018621" y="4428"/>
                  <a:pt x="3023877" y="0"/>
                </a:cubicBezTo>
                <a:cubicBezTo>
                  <a:pt x="2824984" y="158562"/>
                  <a:pt x="2824984" y="158562"/>
                  <a:pt x="2824984" y="158562"/>
                </a:cubicBezTo>
                <a:cubicBezTo>
                  <a:pt x="2824984" y="158562"/>
                  <a:pt x="2823095" y="161650"/>
                  <a:pt x="2822958" y="163263"/>
                </a:cubicBezTo>
                <a:cubicBezTo>
                  <a:pt x="2822685" y="166488"/>
                  <a:pt x="2822685" y="166488"/>
                  <a:pt x="2822685" y="166488"/>
                </a:cubicBezTo>
                <a:cubicBezTo>
                  <a:pt x="2841993" y="437748"/>
                  <a:pt x="2841993" y="437748"/>
                  <a:pt x="2841993" y="437748"/>
                </a:cubicBezTo>
                <a:cubicBezTo>
                  <a:pt x="2861985" y="700944"/>
                  <a:pt x="2861985" y="700944"/>
                  <a:pt x="2861985" y="700944"/>
                </a:cubicBezTo>
                <a:cubicBezTo>
                  <a:pt x="2745852" y="881137"/>
                  <a:pt x="2745852" y="881137"/>
                  <a:pt x="2745852" y="881137"/>
                </a:cubicBezTo>
                <a:cubicBezTo>
                  <a:pt x="2702251" y="949315"/>
                  <a:pt x="2675000" y="991926"/>
                  <a:pt x="2657968" y="1018557"/>
                </a:cubicBezTo>
                <a:lnTo>
                  <a:pt x="2645498" y="1038057"/>
                </a:lnTo>
                <a:lnTo>
                  <a:pt x="2647463" y="1023642"/>
                </a:lnTo>
                <a:cubicBezTo>
                  <a:pt x="2593912" y="815856"/>
                  <a:pt x="2593912" y="815856"/>
                  <a:pt x="2593912" y="815856"/>
                </a:cubicBezTo>
                <a:cubicBezTo>
                  <a:pt x="2592512" y="814044"/>
                  <a:pt x="2591112" y="812233"/>
                  <a:pt x="2589712" y="810422"/>
                </a:cubicBezTo>
                <a:cubicBezTo>
                  <a:pt x="2586709" y="808408"/>
                  <a:pt x="2586709" y="808408"/>
                  <a:pt x="2586709" y="808408"/>
                </a:cubicBezTo>
                <a:cubicBezTo>
                  <a:pt x="2527053" y="764914"/>
                  <a:pt x="2527053" y="764914"/>
                  <a:pt x="2527053" y="764914"/>
                </a:cubicBezTo>
                <a:cubicBezTo>
                  <a:pt x="2468796" y="723231"/>
                  <a:pt x="2468796" y="723231"/>
                  <a:pt x="2468796" y="723231"/>
                </a:cubicBezTo>
                <a:cubicBezTo>
                  <a:pt x="2445427" y="676151"/>
                  <a:pt x="2445427" y="676151"/>
                  <a:pt x="2445427" y="676151"/>
                </a:cubicBezTo>
                <a:cubicBezTo>
                  <a:pt x="2417452" y="626855"/>
                  <a:pt x="2417452" y="626855"/>
                  <a:pt x="2417452" y="626855"/>
                </a:cubicBezTo>
                <a:cubicBezTo>
                  <a:pt x="2414653" y="623233"/>
                  <a:pt x="2414653" y="623233"/>
                  <a:pt x="2414653" y="623233"/>
                </a:cubicBezTo>
                <a:cubicBezTo>
                  <a:pt x="2348403" y="567465"/>
                  <a:pt x="2348403" y="567465"/>
                  <a:pt x="2348403" y="567465"/>
                </a:cubicBezTo>
                <a:cubicBezTo>
                  <a:pt x="2396791" y="635684"/>
                  <a:pt x="2396791" y="635684"/>
                  <a:pt x="2396791" y="635684"/>
                </a:cubicBezTo>
                <a:cubicBezTo>
                  <a:pt x="2440705" y="739292"/>
                  <a:pt x="2440705" y="739292"/>
                  <a:pt x="2440705" y="739292"/>
                </a:cubicBezTo>
                <a:cubicBezTo>
                  <a:pt x="2446305" y="746537"/>
                  <a:pt x="2446305" y="746537"/>
                  <a:pt x="2446305" y="746537"/>
                </a:cubicBezTo>
                <a:cubicBezTo>
                  <a:pt x="2502144" y="794452"/>
                  <a:pt x="2502144" y="794452"/>
                  <a:pt x="2502144" y="794452"/>
                </a:cubicBezTo>
                <a:cubicBezTo>
                  <a:pt x="2552385" y="835122"/>
                  <a:pt x="2552385" y="835122"/>
                  <a:pt x="2552385" y="835122"/>
                </a:cubicBezTo>
                <a:cubicBezTo>
                  <a:pt x="2571054" y="932271"/>
                  <a:pt x="2571054" y="932271"/>
                  <a:pt x="2571054" y="932271"/>
                </a:cubicBezTo>
                <a:cubicBezTo>
                  <a:pt x="2592320" y="1034651"/>
                  <a:pt x="2592320" y="1034651"/>
                  <a:pt x="2592320" y="1034651"/>
                </a:cubicBezTo>
                <a:cubicBezTo>
                  <a:pt x="2596903" y="1049938"/>
                  <a:pt x="2611919" y="1060007"/>
                  <a:pt x="2627161" y="1055397"/>
                </a:cubicBezTo>
                <a:lnTo>
                  <a:pt x="2639479" y="1047468"/>
                </a:lnTo>
                <a:lnTo>
                  <a:pt x="2631399" y="1060103"/>
                </a:lnTo>
                <a:cubicBezTo>
                  <a:pt x="2629582" y="1062944"/>
                  <a:pt x="2629582" y="1062944"/>
                  <a:pt x="2629582" y="1062944"/>
                </a:cubicBezTo>
                <a:cubicBezTo>
                  <a:pt x="2393899" y="1252496"/>
                  <a:pt x="2393899" y="1252496"/>
                  <a:pt x="2393899" y="1252496"/>
                </a:cubicBezTo>
                <a:cubicBezTo>
                  <a:pt x="2364237" y="1276173"/>
                  <a:pt x="2338283" y="1296891"/>
                  <a:pt x="2315573" y="1315018"/>
                </a:cubicBezTo>
                <a:lnTo>
                  <a:pt x="2259103" y="1360093"/>
                </a:lnTo>
                <a:lnTo>
                  <a:pt x="2258916" y="1348251"/>
                </a:lnTo>
                <a:cubicBezTo>
                  <a:pt x="2257199" y="1239393"/>
                  <a:pt x="2257199" y="1239393"/>
                  <a:pt x="2257199" y="1239393"/>
                </a:cubicBezTo>
                <a:cubicBezTo>
                  <a:pt x="2257351" y="1235774"/>
                  <a:pt x="2255302" y="1232788"/>
                  <a:pt x="2253253" y="1229801"/>
                </a:cubicBezTo>
                <a:cubicBezTo>
                  <a:pt x="2198582" y="1168036"/>
                  <a:pt x="2198582" y="1168036"/>
                  <a:pt x="2198582" y="1168036"/>
                </a:cubicBezTo>
                <a:cubicBezTo>
                  <a:pt x="2088324" y="1066215"/>
                  <a:pt x="2088324" y="1066215"/>
                  <a:pt x="2088324" y="1066215"/>
                </a:cubicBezTo>
                <a:cubicBezTo>
                  <a:pt x="2180510" y="1183943"/>
                  <a:pt x="2180510" y="1183943"/>
                  <a:pt x="2180510" y="1183943"/>
                </a:cubicBezTo>
                <a:cubicBezTo>
                  <a:pt x="2195638" y="1203433"/>
                  <a:pt x="2214537" y="1219459"/>
                  <a:pt x="2226679" y="1240997"/>
                </a:cubicBezTo>
                <a:cubicBezTo>
                  <a:pt x="2222685" y="1318396"/>
                  <a:pt x="2222685" y="1318396"/>
                  <a:pt x="2222685" y="1318396"/>
                </a:cubicBezTo>
                <a:cubicBezTo>
                  <a:pt x="2221321" y="1359297"/>
                  <a:pt x="2220639" y="1379748"/>
                  <a:pt x="2220298" y="1389973"/>
                </a:cubicBezTo>
                <a:lnTo>
                  <a:pt x="2220260" y="1391099"/>
                </a:lnTo>
                <a:lnTo>
                  <a:pt x="2214536" y="1395668"/>
                </a:lnTo>
                <a:cubicBezTo>
                  <a:pt x="2156602" y="1441911"/>
                  <a:pt x="2156602" y="1441911"/>
                  <a:pt x="2156602" y="1441911"/>
                </a:cubicBezTo>
                <a:cubicBezTo>
                  <a:pt x="1870215" y="1596306"/>
                  <a:pt x="1870215" y="1596306"/>
                  <a:pt x="1870215" y="1596306"/>
                </a:cubicBezTo>
                <a:cubicBezTo>
                  <a:pt x="1578982" y="1750291"/>
                  <a:pt x="1578982" y="1750291"/>
                  <a:pt x="1578982" y="1750291"/>
                </a:cubicBezTo>
                <a:cubicBezTo>
                  <a:pt x="1573726" y="1754718"/>
                  <a:pt x="1573726" y="1754718"/>
                  <a:pt x="1573726" y="1754718"/>
                </a:cubicBezTo>
                <a:cubicBezTo>
                  <a:pt x="1571974" y="1756194"/>
                  <a:pt x="1568471" y="1759145"/>
                  <a:pt x="1566582" y="1762234"/>
                </a:cubicBezTo>
                <a:cubicBezTo>
                  <a:pt x="1534186" y="1818164"/>
                  <a:pt x="1505840" y="1867103"/>
                  <a:pt x="1481037" y="1909924"/>
                </a:cubicBezTo>
                <a:lnTo>
                  <a:pt x="1477038" y="1916829"/>
                </a:lnTo>
                <a:lnTo>
                  <a:pt x="1475846" y="1915665"/>
                </a:lnTo>
                <a:cubicBezTo>
                  <a:pt x="1463905" y="1904006"/>
                  <a:pt x="1463905" y="1904006"/>
                  <a:pt x="1463905" y="1904006"/>
                </a:cubicBezTo>
                <a:cubicBezTo>
                  <a:pt x="1370842" y="1809621"/>
                  <a:pt x="1370842" y="1809621"/>
                  <a:pt x="1370842" y="1809621"/>
                </a:cubicBezTo>
                <a:cubicBezTo>
                  <a:pt x="1240459" y="1603148"/>
                  <a:pt x="1240459" y="1603148"/>
                  <a:pt x="1240459" y="1603148"/>
                </a:cubicBezTo>
                <a:cubicBezTo>
                  <a:pt x="1110751" y="1394889"/>
                  <a:pt x="1110751" y="1394889"/>
                  <a:pt x="1110751" y="1394889"/>
                </a:cubicBezTo>
                <a:cubicBezTo>
                  <a:pt x="1072794" y="1268272"/>
                  <a:pt x="1072794" y="1268272"/>
                  <a:pt x="1072794" y="1268272"/>
                </a:cubicBezTo>
                <a:cubicBezTo>
                  <a:pt x="1031936" y="1138516"/>
                  <a:pt x="1031936" y="1138516"/>
                  <a:pt x="1031936" y="1138516"/>
                </a:cubicBezTo>
                <a:cubicBezTo>
                  <a:pt x="1029711" y="1133592"/>
                  <a:pt x="1029711" y="1133592"/>
                  <a:pt x="1029711" y="1133592"/>
                </a:cubicBezTo>
                <a:cubicBezTo>
                  <a:pt x="914554" y="1016565"/>
                  <a:pt x="914554" y="1016565"/>
                  <a:pt x="914554" y="1016565"/>
                </a:cubicBezTo>
                <a:cubicBezTo>
                  <a:pt x="1007303" y="1149613"/>
                  <a:pt x="1007303" y="1149613"/>
                  <a:pt x="1007303" y="1149613"/>
                </a:cubicBezTo>
                <a:cubicBezTo>
                  <a:pt x="1072013" y="1410859"/>
                  <a:pt x="1072013" y="1410859"/>
                  <a:pt x="1072013" y="1410859"/>
                </a:cubicBezTo>
                <a:cubicBezTo>
                  <a:pt x="1098443" y="1492294"/>
                  <a:pt x="1155109" y="1558627"/>
                  <a:pt x="1196319" y="1633404"/>
                </a:cubicBezTo>
                <a:cubicBezTo>
                  <a:pt x="1319749" y="1847454"/>
                  <a:pt x="1319749" y="1847454"/>
                  <a:pt x="1319749" y="1847454"/>
                </a:cubicBezTo>
                <a:cubicBezTo>
                  <a:pt x="1323763" y="1853055"/>
                  <a:pt x="1323763" y="1853055"/>
                  <a:pt x="1323763" y="1853055"/>
                </a:cubicBezTo>
                <a:cubicBezTo>
                  <a:pt x="1417264" y="1951687"/>
                  <a:pt x="1417264" y="1951687"/>
                  <a:pt x="1417264" y="1951687"/>
                </a:cubicBezTo>
                <a:lnTo>
                  <a:pt x="1441723" y="1977800"/>
                </a:lnTo>
                <a:lnTo>
                  <a:pt x="1416752" y="2020910"/>
                </a:lnTo>
                <a:cubicBezTo>
                  <a:pt x="1307417" y="2209674"/>
                  <a:pt x="1307417" y="2209674"/>
                  <a:pt x="1307417" y="2209674"/>
                </a:cubicBezTo>
                <a:cubicBezTo>
                  <a:pt x="1301615" y="2220552"/>
                  <a:pt x="1298906" y="2233316"/>
                  <a:pt x="1302795" y="2245015"/>
                </a:cubicBezTo>
                <a:cubicBezTo>
                  <a:pt x="1337356" y="2368087"/>
                  <a:pt x="1368678" y="2479621"/>
                  <a:pt x="1397062" y="2580698"/>
                </a:cubicBezTo>
                <a:lnTo>
                  <a:pt x="1425117" y="2680603"/>
                </a:lnTo>
                <a:lnTo>
                  <a:pt x="1417558" y="2673643"/>
                </a:lnTo>
                <a:cubicBezTo>
                  <a:pt x="1409963" y="2666649"/>
                  <a:pt x="1409963" y="2666649"/>
                  <a:pt x="1409963" y="2666649"/>
                </a:cubicBezTo>
                <a:cubicBezTo>
                  <a:pt x="1349231" y="2612844"/>
                  <a:pt x="1349231" y="2612844"/>
                  <a:pt x="1349231" y="2612844"/>
                </a:cubicBezTo>
                <a:cubicBezTo>
                  <a:pt x="1321874" y="2570376"/>
                  <a:pt x="1321874" y="2570376"/>
                  <a:pt x="1321874" y="2570376"/>
                </a:cubicBezTo>
                <a:cubicBezTo>
                  <a:pt x="1292360" y="2526866"/>
                  <a:pt x="1292360" y="2526866"/>
                  <a:pt x="1292360" y="2526866"/>
                </a:cubicBezTo>
                <a:cubicBezTo>
                  <a:pt x="1254004" y="2463128"/>
                  <a:pt x="1254004" y="2463128"/>
                  <a:pt x="1254004" y="2463128"/>
                </a:cubicBezTo>
                <a:cubicBezTo>
                  <a:pt x="1215648" y="2399390"/>
                  <a:pt x="1215648" y="2399390"/>
                  <a:pt x="1215648" y="2399390"/>
                </a:cubicBezTo>
                <a:cubicBezTo>
                  <a:pt x="1213476" y="2397278"/>
                  <a:pt x="1213476" y="2397278"/>
                  <a:pt x="1213476" y="2397278"/>
                </a:cubicBezTo>
                <a:cubicBezTo>
                  <a:pt x="1142915" y="2329683"/>
                  <a:pt x="1142915" y="2329683"/>
                  <a:pt x="1142915" y="2329683"/>
                </a:cubicBezTo>
                <a:cubicBezTo>
                  <a:pt x="1073440" y="2263144"/>
                  <a:pt x="1073440" y="2263144"/>
                  <a:pt x="1073440" y="2263144"/>
                </a:cubicBezTo>
                <a:cubicBezTo>
                  <a:pt x="1019940" y="2188900"/>
                  <a:pt x="1019940" y="2188900"/>
                  <a:pt x="1019940" y="2188900"/>
                </a:cubicBezTo>
                <a:cubicBezTo>
                  <a:pt x="965353" y="2113598"/>
                  <a:pt x="965353" y="2113598"/>
                  <a:pt x="965353" y="2113598"/>
                </a:cubicBezTo>
                <a:cubicBezTo>
                  <a:pt x="929056" y="2043409"/>
                  <a:pt x="929056" y="2043409"/>
                  <a:pt x="929056" y="2043409"/>
                </a:cubicBezTo>
                <a:cubicBezTo>
                  <a:pt x="892744" y="1972149"/>
                  <a:pt x="892744" y="1972149"/>
                  <a:pt x="892744" y="1972149"/>
                </a:cubicBezTo>
                <a:cubicBezTo>
                  <a:pt x="839031" y="1881845"/>
                  <a:pt x="839031" y="1881845"/>
                  <a:pt x="839031" y="1881845"/>
                </a:cubicBezTo>
                <a:cubicBezTo>
                  <a:pt x="839031" y="1881845"/>
                  <a:pt x="837945" y="1880789"/>
                  <a:pt x="836874" y="1880803"/>
                </a:cubicBezTo>
                <a:cubicBezTo>
                  <a:pt x="767979" y="1858158"/>
                  <a:pt x="767979" y="1858158"/>
                  <a:pt x="767979" y="1858158"/>
                </a:cubicBezTo>
                <a:cubicBezTo>
                  <a:pt x="832686" y="1888354"/>
                  <a:pt x="832686" y="1888354"/>
                  <a:pt x="832686" y="1888354"/>
                </a:cubicBezTo>
                <a:cubicBezTo>
                  <a:pt x="881041" y="1978728"/>
                  <a:pt x="881041" y="1978728"/>
                  <a:pt x="881041" y="1978728"/>
                </a:cubicBezTo>
                <a:cubicBezTo>
                  <a:pt x="915209" y="2050016"/>
                  <a:pt x="915209" y="2050016"/>
                  <a:pt x="915209" y="2050016"/>
                </a:cubicBezTo>
                <a:cubicBezTo>
                  <a:pt x="950464" y="2122361"/>
                  <a:pt x="950464" y="2122361"/>
                  <a:pt x="950464" y="2122361"/>
                </a:cubicBezTo>
                <a:cubicBezTo>
                  <a:pt x="950478" y="2123432"/>
                  <a:pt x="950478" y="2123432"/>
                  <a:pt x="950478" y="2123432"/>
                </a:cubicBezTo>
                <a:cubicBezTo>
                  <a:pt x="1056492" y="2278359"/>
                  <a:pt x="1056492" y="2278359"/>
                  <a:pt x="1056492" y="2278359"/>
                </a:cubicBezTo>
                <a:cubicBezTo>
                  <a:pt x="1057578" y="2279415"/>
                  <a:pt x="1057578" y="2279415"/>
                  <a:pt x="1057578" y="2279415"/>
                </a:cubicBezTo>
                <a:cubicBezTo>
                  <a:pt x="1127082" y="2348095"/>
                  <a:pt x="1127082" y="2348095"/>
                  <a:pt x="1127082" y="2348095"/>
                </a:cubicBezTo>
                <a:cubicBezTo>
                  <a:pt x="1194428" y="2415732"/>
                  <a:pt x="1194428" y="2415732"/>
                  <a:pt x="1194428" y="2415732"/>
                </a:cubicBezTo>
                <a:cubicBezTo>
                  <a:pt x="1230627" y="2478428"/>
                  <a:pt x="1230627" y="2478428"/>
                  <a:pt x="1230627" y="2478428"/>
                </a:cubicBezTo>
                <a:cubicBezTo>
                  <a:pt x="1268983" y="2542165"/>
                  <a:pt x="1268983" y="2542165"/>
                  <a:pt x="1268983" y="2542165"/>
                </a:cubicBezTo>
                <a:cubicBezTo>
                  <a:pt x="1268997" y="2543236"/>
                  <a:pt x="1268997" y="2543236"/>
                  <a:pt x="1268997" y="2543236"/>
                </a:cubicBezTo>
                <a:cubicBezTo>
                  <a:pt x="1325896" y="2631356"/>
                  <a:pt x="1325896" y="2631356"/>
                  <a:pt x="1325896" y="2631356"/>
                </a:cubicBezTo>
                <a:cubicBezTo>
                  <a:pt x="1388857" y="2691556"/>
                  <a:pt x="1388857" y="2691556"/>
                  <a:pt x="1388857" y="2691556"/>
                </a:cubicBezTo>
                <a:cubicBezTo>
                  <a:pt x="1404047" y="2705542"/>
                  <a:pt x="1415440" y="2716032"/>
                  <a:pt x="1423984" y="2723900"/>
                </a:cubicBezTo>
                <a:lnTo>
                  <a:pt x="1441912" y="2740407"/>
                </a:lnTo>
                <a:lnTo>
                  <a:pt x="1473711" y="2853643"/>
                </a:lnTo>
                <a:cubicBezTo>
                  <a:pt x="1519342" y="3016137"/>
                  <a:pt x="1554444" y="3141131"/>
                  <a:pt x="1581445" y="3237281"/>
                </a:cubicBezTo>
                <a:lnTo>
                  <a:pt x="1600540" y="3305279"/>
                </a:lnTo>
                <a:lnTo>
                  <a:pt x="1599519" y="3304977"/>
                </a:lnTo>
                <a:cubicBezTo>
                  <a:pt x="1559430" y="3293106"/>
                  <a:pt x="1495288" y="3274112"/>
                  <a:pt x="1392660" y="3243723"/>
                </a:cubicBezTo>
                <a:cubicBezTo>
                  <a:pt x="1392660" y="3243723"/>
                  <a:pt x="1392660" y="3243723"/>
                  <a:pt x="1123844" y="3164306"/>
                </a:cubicBezTo>
                <a:cubicBezTo>
                  <a:pt x="1123844" y="3164306"/>
                  <a:pt x="1123844" y="3164306"/>
                  <a:pt x="1073239" y="3117614"/>
                </a:cubicBezTo>
                <a:lnTo>
                  <a:pt x="1051804" y="3097837"/>
                </a:lnTo>
                <a:lnTo>
                  <a:pt x="1054736" y="3063477"/>
                </a:lnTo>
                <a:cubicBezTo>
                  <a:pt x="1056009" y="3050960"/>
                  <a:pt x="1056903" y="3038301"/>
                  <a:pt x="1055617" y="3025684"/>
                </a:cubicBezTo>
                <a:cubicBezTo>
                  <a:pt x="1051579" y="2986030"/>
                  <a:pt x="1024008" y="2958275"/>
                  <a:pt x="998525" y="2929575"/>
                </a:cubicBezTo>
                <a:cubicBezTo>
                  <a:pt x="945103" y="2869516"/>
                  <a:pt x="945103" y="2869516"/>
                  <a:pt x="945103" y="2869516"/>
                </a:cubicBezTo>
                <a:cubicBezTo>
                  <a:pt x="961886" y="2719891"/>
                  <a:pt x="961886" y="2719891"/>
                  <a:pt x="961886" y="2719891"/>
                </a:cubicBezTo>
                <a:cubicBezTo>
                  <a:pt x="960372" y="2719318"/>
                  <a:pt x="960372" y="2719318"/>
                  <a:pt x="960372" y="2719318"/>
                </a:cubicBezTo>
                <a:cubicBezTo>
                  <a:pt x="926525" y="2872889"/>
                  <a:pt x="926525" y="2872889"/>
                  <a:pt x="926525" y="2872889"/>
                </a:cubicBezTo>
                <a:cubicBezTo>
                  <a:pt x="925952" y="2874405"/>
                  <a:pt x="926319" y="2878010"/>
                  <a:pt x="927833" y="2878582"/>
                </a:cubicBezTo>
                <a:cubicBezTo>
                  <a:pt x="981988" y="2945852"/>
                  <a:pt x="981988" y="2945852"/>
                  <a:pt x="981988" y="2945852"/>
                </a:cubicBezTo>
                <a:cubicBezTo>
                  <a:pt x="1001417" y="2972261"/>
                  <a:pt x="1025799" y="2990146"/>
                  <a:pt x="1027016" y="3023533"/>
                </a:cubicBezTo>
                <a:lnTo>
                  <a:pt x="1022934" y="3071200"/>
                </a:lnTo>
                <a:lnTo>
                  <a:pt x="984983" y="3036184"/>
                </a:lnTo>
                <a:cubicBezTo>
                  <a:pt x="965146" y="3017881"/>
                  <a:pt x="942475" y="2996963"/>
                  <a:pt x="916565" y="2973057"/>
                </a:cubicBezTo>
                <a:cubicBezTo>
                  <a:pt x="916565" y="2973057"/>
                  <a:pt x="916565" y="2973057"/>
                  <a:pt x="704427" y="2776945"/>
                </a:cubicBezTo>
                <a:cubicBezTo>
                  <a:pt x="704427" y="2776945"/>
                  <a:pt x="704427" y="2776945"/>
                  <a:pt x="701188" y="2773703"/>
                </a:cubicBezTo>
                <a:cubicBezTo>
                  <a:pt x="701188" y="2773703"/>
                  <a:pt x="701188" y="2773703"/>
                  <a:pt x="576497" y="2695907"/>
                </a:cubicBezTo>
                <a:cubicBezTo>
                  <a:pt x="576497" y="2695907"/>
                  <a:pt x="576497" y="2695907"/>
                  <a:pt x="453424" y="2621352"/>
                </a:cubicBezTo>
                <a:cubicBezTo>
                  <a:pt x="453424" y="2621352"/>
                  <a:pt x="453424" y="2621352"/>
                  <a:pt x="364359" y="2509520"/>
                </a:cubicBezTo>
                <a:cubicBezTo>
                  <a:pt x="364359" y="2509520"/>
                  <a:pt x="364359" y="2509520"/>
                  <a:pt x="272055" y="2396067"/>
                </a:cubicBezTo>
                <a:cubicBezTo>
                  <a:pt x="272055" y="2396067"/>
                  <a:pt x="272055" y="2396067"/>
                  <a:pt x="268816" y="2392825"/>
                </a:cubicBezTo>
                <a:cubicBezTo>
                  <a:pt x="268816" y="2392825"/>
                  <a:pt x="268816" y="2392825"/>
                  <a:pt x="0" y="2232370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rot="3611389">
            <a:off x="1656622" y="1532596"/>
            <a:ext cx="446081" cy="422938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 rot="3611389">
            <a:off x="4147182" y="1749959"/>
            <a:ext cx="468662" cy="4443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rot="3611389">
            <a:off x="4414917" y="1936201"/>
            <a:ext cx="425209" cy="40314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" name="任意多边形 13"/>
          <p:cNvSpPr/>
          <p:nvPr/>
        </p:nvSpPr>
        <p:spPr bwMode="auto">
          <a:xfrm rot="3611389">
            <a:off x="2658418" y="3130090"/>
            <a:ext cx="363540" cy="311950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rot="3611389">
            <a:off x="3180678" y="3007587"/>
            <a:ext cx="339711" cy="29150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3611389">
            <a:off x="1088277" y="1925907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3611389">
            <a:off x="1792646" y="1398990"/>
            <a:ext cx="428440" cy="36763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 rot="3611389">
            <a:off x="2797530" y="2324692"/>
            <a:ext cx="437596" cy="37549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 rot="3611389">
            <a:off x="1864949" y="1746083"/>
            <a:ext cx="437596" cy="37549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 rot="3611389">
            <a:off x="2326695" y="3786556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3" name="任意多边形 22"/>
          <p:cNvSpPr/>
          <p:nvPr/>
        </p:nvSpPr>
        <p:spPr bwMode="auto">
          <a:xfrm rot="3611389">
            <a:off x="2092037" y="3710650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 rot="3611389">
            <a:off x="1976934" y="3932744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5" name="任意多边形 24"/>
          <p:cNvSpPr/>
          <p:nvPr/>
        </p:nvSpPr>
        <p:spPr bwMode="auto">
          <a:xfrm rot="3611389">
            <a:off x="1792386" y="3772957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 rot="3611389">
            <a:off x="550734" y="2619903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7" name="任意多边形 26"/>
          <p:cNvSpPr/>
          <p:nvPr/>
        </p:nvSpPr>
        <p:spPr bwMode="auto">
          <a:xfrm rot="3611389">
            <a:off x="723449" y="2517985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 rot="3611389">
            <a:off x="1676650" y="1862922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 rot="3611389">
            <a:off x="1180324" y="3443885"/>
            <a:ext cx="479769" cy="45488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 rot="3611389">
            <a:off x="4998311" y="1900038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 rot="3611389">
            <a:off x="581633" y="2376773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 rot="3611389">
            <a:off x="4636917" y="2061316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 rot="3611389">
            <a:off x="4803985" y="1918906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 rot="3611389">
            <a:off x="2858319" y="3281453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5" name="任意多边形 34"/>
          <p:cNvSpPr/>
          <p:nvPr/>
        </p:nvSpPr>
        <p:spPr bwMode="auto">
          <a:xfrm rot="3611389">
            <a:off x="2424671" y="3329885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6" name="任意多边形 35"/>
          <p:cNvSpPr/>
          <p:nvPr/>
        </p:nvSpPr>
        <p:spPr bwMode="auto">
          <a:xfrm rot="3611389">
            <a:off x="2335557" y="1390093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7" name="任意多边形 36"/>
          <p:cNvSpPr/>
          <p:nvPr/>
        </p:nvSpPr>
        <p:spPr bwMode="auto">
          <a:xfrm rot="3611389">
            <a:off x="3964257" y="1870950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8" name="任意多边形 37"/>
          <p:cNvSpPr/>
          <p:nvPr/>
        </p:nvSpPr>
        <p:spPr bwMode="auto">
          <a:xfrm rot="3611389">
            <a:off x="2952974" y="3121270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9" name="任意多边形 38"/>
          <p:cNvSpPr/>
          <p:nvPr/>
        </p:nvSpPr>
        <p:spPr bwMode="auto">
          <a:xfrm rot="3611389">
            <a:off x="2910096" y="1854614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0" name="任意多边形 39"/>
          <p:cNvSpPr/>
          <p:nvPr/>
        </p:nvSpPr>
        <p:spPr bwMode="auto">
          <a:xfrm rot="3611389">
            <a:off x="2836126" y="2086533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 rot="3611389">
            <a:off x="3080516" y="2159610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2" name="任意多边形 41"/>
          <p:cNvSpPr/>
          <p:nvPr/>
        </p:nvSpPr>
        <p:spPr bwMode="auto">
          <a:xfrm rot="3611389">
            <a:off x="1009497" y="2202239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3" name="任意多边形 42"/>
          <p:cNvSpPr/>
          <p:nvPr/>
        </p:nvSpPr>
        <p:spPr bwMode="auto">
          <a:xfrm rot="3611389">
            <a:off x="1303481" y="2102747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4" name="任意多边形 43"/>
          <p:cNvSpPr/>
          <p:nvPr/>
        </p:nvSpPr>
        <p:spPr bwMode="auto">
          <a:xfrm rot="3611389">
            <a:off x="1346252" y="2352928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5" name="任意多边形 44"/>
          <p:cNvSpPr/>
          <p:nvPr/>
        </p:nvSpPr>
        <p:spPr bwMode="auto">
          <a:xfrm rot="3611389">
            <a:off x="2751774" y="2692807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6" name="任意多边形 45"/>
          <p:cNvSpPr/>
          <p:nvPr/>
        </p:nvSpPr>
        <p:spPr bwMode="auto">
          <a:xfrm rot="3611389">
            <a:off x="2712203" y="2880840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7" name="任意多边形 46"/>
          <p:cNvSpPr/>
          <p:nvPr/>
        </p:nvSpPr>
        <p:spPr bwMode="auto">
          <a:xfrm rot="3611389">
            <a:off x="2535792" y="2791680"/>
            <a:ext cx="336715" cy="31924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8" name="任意多边形 47"/>
          <p:cNvSpPr/>
          <p:nvPr/>
        </p:nvSpPr>
        <p:spPr bwMode="auto">
          <a:xfrm rot="3611389">
            <a:off x="3213925" y="1171324"/>
            <a:ext cx="356270" cy="30571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9" name="任意多边形 48"/>
          <p:cNvSpPr/>
          <p:nvPr/>
        </p:nvSpPr>
        <p:spPr bwMode="auto">
          <a:xfrm rot="3611389">
            <a:off x="588808" y="2973315"/>
            <a:ext cx="308651" cy="264850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0" name="任意多边形 49"/>
          <p:cNvSpPr/>
          <p:nvPr/>
        </p:nvSpPr>
        <p:spPr bwMode="auto">
          <a:xfrm rot="3611389">
            <a:off x="3315866" y="1060257"/>
            <a:ext cx="356270" cy="30571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1" name="任意多边形 50"/>
          <p:cNvSpPr/>
          <p:nvPr/>
        </p:nvSpPr>
        <p:spPr bwMode="auto">
          <a:xfrm rot="3611389">
            <a:off x="683886" y="2833556"/>
            <a:ext cx="356270" cy="30571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1079885" y="2001979"/>
            <a:ext cx="1868294" cy="1868294"/>
          </a:xfrm>
          <a:prstGeom prst="ellipse">
            <a:avLst/>
          </a:prstGeom>
          <a:solidFill>
            <a:srgbClr val="A06D56"/>
          </a:solidFill>
          <a:ln w="57150">
            <a:noFill/>
          </a:ln>
          <a:effectLst>
            <a:outerShdw algn="tr" blurRad="50800" dir="8100000" dist="508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 rot="3611389">
            <a:off x="2646313" y="1553148"/>
            <a:ext cx="429280" cy="4070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1" name="任意多边形 120"/>
          <p:cNvSpPr/>
          <p:nvPr/>
        </p:nvSpPr>
        <p:spPr bwMode="auto">
          <a:xfrm rot="3611389">
            <a:off x="2591719" y="1215469"/>
            <a:ext cx="362722" cy="34390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2" name="任意多边形 121"/>
          <p:cNvSpPr/>
          <p:nvPr/>
        </p:nvSpPr>
        <p:spPr bwMode="auto">
          <a:xfrm rot="3611389">
            <a:off x="1909588" y="1072223"/>
            <a:ext cx="302561" cy="28686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1248007" y="1845423"/>
            <a:ext cx="1828322" cy="1828322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algn="tr" blurRad="50800" dir="8100000" dist="508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1619858" y="2197861"/>
            <a:ext cx="1211372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梅</a:t>
            </a:r>
          </a:p>
        </p:txBody>
      </p:sp>
      <p:sp>
        <p:nvSpPr>
          <p:cNvPr id="130" name="TextBox 69"/>
          <p:cNvSpPr txBox="1"/>
          <p:nvPr/>
        </p:nvSpPr>
        <p:spPr>
          <a:xfrm>
            <a:off x="7294919" y="4723145"/>
            <a:ext cx="4437831" cy="15544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1" name="任意多边形 130"/>
          <p:cNvSpPr/>
          <p:nvPr/>
        </p:nvSpPr>
        <p:spPr bwMode="auto">
          <a:xfrm rot="20933214">
            <a:off x="1941876" y="5285008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3" name="任意多边形 132"/>
          <p:cNvSpPr/>
          <p:nvPr/>
        </p:nvSpPr>
        <p:spPr bwMode="auto">
          <a:xfrm rot="20933214">
            <a:off x="6261247" y="5214738"/>
            <a:ext cx="292804" cy="27761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pic>
        <p:nvPicPr>
          <p:cNvPr id="134" name="图片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051" y="3563838"/>
            <a:ext cx="321849" cy="315911"/>
          </a:xfrm>
          <a:prstGeom prst="rect">
            <a:avLst/>
          </a:prstGeom>
        </p:spPr>
      </p:pic>
      <p:sp>
        <p:nvSpPr>
          <p:cNvPr id="135" name="矩形 134"/>
          <p:cNvSpPr/>
          <p:nvPr/>
        </p:nvSpPr>
        <p:spPr>
          <a:xfrm>
            <a:off x="7294919" y="4310635"/>
            <a:ext cx="152606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</p:spTree>
  </p:cSld>
  <p:clrMapOvr>
    <a:masterClrMapping/>
  </p:clrMapOvr>
  <p:transition>
    <p:fade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59488" y="2092214"/>
            <a:ext cx="1618569" cy="3237137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5228407" y="1187070"/>
            <a:ext cx="699002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blipFill dpi="0" rotWithShape="1">
                  <a:blip r:embed="rId4"/>
                  <a:tile algn="tl" flip="none" sx="80000" sy="80000" tx="-406400" ty="-1168400"/>
                </a:blipFill>
                <a:latin typeface="Arial"/>
                <a:ea charset="-122" panose="02010609060101010101" pitchFamily="49" typeface="楷体"/>
                <a:sym typeface="Arial"/>
              </a:rPr>
              <a:t>临江仙·梅</a:t>
            </a:r>
          </a:p>
        </p:txBody>
      </p:sp>
      <p:sp>
        <p:nvSpPr>
          <p:cNvPr id="91" name="任意多边形 90"/>
          <p:cNvSpPr/>
          <p:nvPr/>
        </p:nvSpPr>
        <p:spPr>
          <a:xfrm>
            <a:off x="5849031" y="2197317"/>
            <a:ext cx="210457" cy="420914"/>
          </a:xfrm>
          <a:custGeom>
            <a:gdLst>
              <a:gd fmla="*/ 210457 w 210457" name="connsiteX0"/>
              <a:gd fmla="*/ 0 h 420914" name="connsiteY0"/>
              <a:gd fmla="*/ 210457 w 210457" name="connsiteX1"/>
              <a:gd fmla="*/ 105228 h 420914" name="connsiteY1"/>
              <a:gd fmla="*/ 169499 w 210457" name="connsiteX2"/>
              <a:gd fmla="*/ 113498 h 420914" name="connsiteY2"/>
              <a:gd fmla="*/ 105229 w 210457" name="connsiteX3"/>
              <a:gd fmla="*/ 210457 h 420914" name="connsiteY3"/>
              <a:gd fmla="*/ 169499 w 210457" name="connsiteX4"/>
              <a:gd fmla="*/ 307417 h 420914" name="connsiteY4"/>
              <a:gd fmla="*/ 210457 w 210457" name="connsiteX5"/>
              <a:gd fmla="*/ 315686 h 420914" name="connsiteY5"/>
              <a:gd fmla="*/ 210457 w 210457" name="connsiteX6"/>
              <a:gd fmla="*/ 420914 h 420914" name="connsiteY6"/>
              <a:gd fmla="*/ 0 w 210457" name="connsiteX7"/>
              <a:gd fmla="*/ 210457 h 420914" name="connsiteY7"/>
              <a:gd fmla="*/ 210457 w 210457" name="connsiteX8"/>
              <a:gd fmla="*/ 0 h 42091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20914" w="210457">
                <a:moveTo>
                  <a:pt x="210457" y="0"/>
                </a:moveTo>
                <a:lnTo>
                  <a:pt x="210457" y="105228"/>
                </a:lnTo>
                <a:lnTo>
                  <a:pt x="169499" y="113498"/>
                </a:lnTo>
                <a:cubicBezTo>
                  <a:pt x="131730" y="129472"/>
                  <a:pt x="105229" y="166870"/>
                  <a:pt x="105229" y="210457"/>
                </a:cubicBezTo>
                <a:cubicBezTo>
                  <a:pt x="105229" y="254044"/>
                  <a:pt x="131730" y="291442"/>
                  <a:pt x="169499" y="307417"/>
                </a:cubicBezTo>
                <a:lnTo>
                  <a:pt x="210457" y="315686"/>
                </a:lnTo>
                <a:lnTo>
                  <a:pt x="210457" y="420914"/>
                </a:lnTo>
                <a:cubicBezTo>
                  <a:pt x="94225" y="420914"/>
                  <a:pt x="0" y="326689"/>
                  <a:pt x="0" y="210457"/>
                </a:cubicBezTo>
                <a:cubicBezTo>
                  <a:pt x="0" y="94225"/>
                  <a:pt x="94225" y="0"/>
                  <a:pt x="210457" y="0"/>
                </a:cubicBezTo>
                <a:close/>
              </a:path>
            </a:pathLst>
          </a:custGeom>
          <a:blipFill dpi="0" rotWithShape="1">
            <a:blip r:embed="rId4"/>
            <a:tile algn="tl" flip="none" sx="60000" sy="60000" tx="-698500" ty="-2279650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3" name="任意多边形 92"/>
          <p:cNvSpPr/>
          <p:nvPr/>
        </p:nvSpPr>
        <p:spPr>
          <a:xfrm flipH="1">
            <a:off x="6059488" y="2197317"/>
            <a:ext cx="210457" cy="420914"/>
          </a:xfrm>
          <a:custGeom>
            <a:gdLst>
              <a:gd fmla="*/ 210457 w 210457" name="connsiteX0"/>
              <a:gd fmla="*/ 0 h 420914" name="connsiteY0"/>
              <a:gd fmla="*/ 210457 w 210457" name="connsiteX1"/>
              <a:gd fmla="*/ 105228 h 420914" name="connsiteY1"/>
              <a:gd fmla="*/ 169499 w 210457" name="connsiteX2"/>
              <a:gd fmla="*/ 113498 h 420914" name="connsiteY2"/>
              <a:gd fmla="*/ 105229 w 210457" name="connsiteX3"/>
              <a:gd fmla="*/ 210457 h 420914" name="connsiteY3"/>
              <a:gd fmla="*/ 169499 w 210457" name="connsiteX4"/>
              <a:gd fmla="*/ 307417 h 420914" name="connsiteY4"/>
              <a:gd fmla="*/ 210457 w 210457" name="connsiteX5"/>
              <a:gd fmla="*/ 315686 h 420914" name="connsiteY5"/>
              <a:gd fmla="*/ 210457 w 210457" name="connsiteX6"/>
              <a:gd fmla="*/ 420914 h 420914" name="connsiteY6"/>
              <a:gd fmla="*/ 0 w 210457" name="connsiteX7"/>
              <a:gd fmla="*/ 210457 h 420914" name="connsiteY7"/>
              <a:gd fmla="*/ 210457 w 210457" name="connsiteX8"/>
              <a:gd fmla="*/ 0 h 420914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20914" w="210457">
                <a:moveTo>
                  <a:pt x="210457" y="0"/>
                </a:moveTo>
                <a:lnTo>
                  <a:pt x="210457" y="105228"/>
                </a:lnTo>
                <a:lnTo>
                  <a:pt x="169499" y="113498"/>
                </a:lnTo>
                <a:cubicBezTo>
                  <a:pt x="131730" y="129472"/>
                  <a:pt x="105229" y="166870"/>
                  <a:pt x="105229" y="210457"/>
                </a:cubicBezTo>
                <a:cubicBezTo>
                  <a:pt x="105229" y="254044"/>
                  <a:pt x="131730" y="291442"/>
                  <a:pt x="169499" y="307417"/>
                </a:cubicBezTo>
                <a:lnTo>
                  <a:pt x="210457" y="315686"/>
                </a:lnTo>
                <a:lnTo>
                  <a:pt x="210457" y="420914"/>
                </a:lnTo>
                <a:cubicBezTo>
                  <a:pt x="94225" y="420914"/>
                  <a:pt x="0" y="326689"/>
                  <a:pt x="0" y="210457"/>
                </a:cubicBezTo>
                <a:cubicBezTo>
                  <a:pt x="0" y="94225"/>
                  <a:pt x="94225" y="0"/>
                  <a:pt x="210457" y="0"/>
                </a:cubicBezTo>
                <a:close/>
              </a:path>
            </a:pathLst>
          </a:custGeom>
          <a:solidFill>
            <a:srgbClr val="C51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1955442" y="4253259"/>
            <a:ext cx="3899939" cy="13716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 algn="r">
              <a:lnSpc>
                <a:spcPct val="20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" name="矩形 113"/>
          <p:cNvSpPr/>
          <p:nvPr/>
        </p:nvSpPr>
        <p:spPr>
          <a:xfrm>
            <a:off x="7390057" y="1047750"/>
            <a:ext cx="1714500" cy="3486150"/>
          </a:xfrm>
          <a:prstGeom prst="rect">
            <a:avLst/>
          </a:pr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solidFill>
                <a:schemeClr val="tx1"/>
              </a:solidFill>
              <a:latin typeface="Arial"/>
              <a:ea charset="-122" panose="02010609060101010101" pitchFamily="49" typeface="楷体"/>
              <a:sym typeface="Arial"/>
            </a:endParaRP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r="65653"/>
          <a:stretch>
            <a:fillRect/>
          </a:stretch>
        </p:blipFill>
        <p:spPr>
          <a:xfrm>
            <a:off x="7230314" y="831170"/>
            <a:ext cx="1707459" cy="3531280"/>
          </a:xfrm>
          <a:prstGeom prst="rect">
            <a:avLst/>
          </a:pr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</p:pic>
      <p:sp>
        <p:nvSpPr>
          <p:cNvPr id="115" name="矩形 114"/>
          <p:cNvSpPr/>
          <p:nvPr/>
        </p:nvSpPr>
        <p:spPr>
          <a:xfrm>
            <a:off x="9292255" y="779064"/>
            <a:ext cx="1005840" cy="22403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庭院深深深几许’云窗雾阁春迟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为谁憔悴损芳姿’夜来清梦好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应是发南枝 ‘玉瘦檀轻无限恨</a:t>
            </a:r>
          </a:p>
        </p:txBody>
      </p:sp>
      <p:sp>
        <p:nvSpPr>
          <p:cNvPr id="116" name="矩形 115"/>
          <p:cNvSpPr/>
          <p:nvPr/>
        </p:nvSpPr>
        <p:spPr>
          <a:xfrm>
            <a:off x="10917668" y="1265405"/>
            <a:ext cx="699002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临江仙·梅</a:t>
            </a:r>
          </a:p>
        </p:txBody>
      </p:sp>
      <p:grpSp>
        <p:nvGrpSpPr>
          <p:cNvPr id="119" name="组合 118"/>
          <p:cNvGrpSpPr/>
          <p:nvPr/>
        </p:nvGrpSpPr>
        <p:grpSpPr>
          <a:xfrm>
            <a:off x="11011131" y="831170"/>
            <a:ext cx="307038" cy="307038"/>
            <a:chOff x="9390281" y="1582034"/>
            <a:chExt cx="307038" cy="307038"/>
          </a:xfrm>
        </p:grpSpPr>
        <p:sp>
          <p:nvSpPr>
            <p:cNvPr id="117" name="椭圆 116"/>
            <p:cNvSpPr/>
            <p:nvPr/>
          </p:nvSpPr>
          <p:spPr>
            <a:xfrm>
              <a:off x="9390281" y="1582034"/>
              <a:ext cx="307038" cy="307038"/>
            </a:xfrm>
            <a:prstGeom prst="ellipse">
              <a:avLst/>
            </a:prstGeom>
            <a:solidFill>
              <a:srgbClr val="A06D56"/>
            </a:solidFill>
            <a:ln w="57150">
              <a:noFill/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8" name="椭圆 117"/>
            <p:cNvSpPr/>
            <p:nvPr/>
          </p:nvSpPr>
          <p:spPr>
            <a:xfrm>
              <a:off x="9441281" y="1633034"/>
              <a:ext cx="205038" cy="205038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20" name="矩形 119"/>
          <p:cNvSpPr/>
          <p:nvPr/>
        </p:nvSpPr>
        <p:spPr>
          <a:xfrm>
            <a:off x="5771621" y="779064"/>
            <a:ext cx="1280160" cy="327025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庭院深深深几许’’南楼羌管休吹’浓香吹尽有谁知’暖风迟日也’别到杏花肥  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绣被五更春睡好’罗帏不觉纱窗晓’为谁成早秀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不待作年芳 </a:t>
            </a:r>
          </a:p>
        </p:txBody>
      </p:sp>
      <p:cxnSp>
        <p:nvCxnSpPr>
          <p:cNvPr id="122" name="直接连接符 121"/>
          <p:cNvCxnSpPr/>
          <p:nvPr/>
        </p:nvCxnSpPr>
        <p:spPr>
          <a:xfrm flipH="1">
            <a:off x="10402172" y="831170"/>
            <a:ext cx="0" cy="3178855"/>
          </a:xfrm>
          <a:prstGeom prst="line">
            <a:avLst/>
          </a:prstGeom>
          <a:ln>
            <a:solidFill>
              <a:srgbClr val="855A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文本框 123"/>
          <p:cNvSpPr txBox="1"/>
          <p:nvPr/>
        </p:nvSpPr>
        <p:spPr>
          <a:xfrm>
            <a:off x="10380073" y="788589"/>
            <a:ext cx="594360" cy="26003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LIN JIANG XIAN MEI </a:t>
            </a:r>
          </a:p>
          <a:p>
            <a:r>
              <a:rPr altLang="zh-CN" lang="en-US" sz="9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TING YUAN SHEN SHEN JI XU YUN CHUANG WU GE CHUN CHI </a:t>
            </a:r>
          </a:p>
        </p:txBody>
      </p:sp>
      <p:pic>
        <p:nvPicPr>
          <p:cNvPr id="175" name="图片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90" y="3851195"/>
            <a:ext cx="3657917" cy="3682303"/>
          </a:xfrm>
          <a:prstGeom prst="rect">
            <a:avLst/>
          </a:prstGeom>
        </p:spPr>
      </p:pic>
      <p:sp>
        <p:nvSpPr>
          <p:cNvPr id="176" name="任意多边形 175"/>
          <p:cNvSpPr/>
          <p:nvPr/>
        </p:nvSpPr>
        <p:spPr bwMode="auto">
          <a:xfrm rot="5400000">
            <a:off x="463220" y="5679197"/>
            <a:ext cx="979415" cy="92860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77" name="任意多边形 176"/>
          <p:cNvSpPr/>
          <p:nvPr/>
        </p:nvSpPr>
        <p:spPr bwMode="auto">
          <a:xfrm rot="3956530">
            <a:off x="849811" y="5991465"/>
            <a:ext cx="1218695" cy="1155470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</p:spTree>
  </p:cSld>
  <p:clrMapOvr>
    <a:masterClrMapping/>
  </p:clrMapOvr>
  <p:transition>
    <p:fade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叁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16916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200000"/>
              </a:lnSpc>
            </a:pPr>
            <a:endParaRPr altLang="zh-CN" lang="en-US" sz="1050">
              <a:solidFill>
                <a:schemeClr val="tx1">
                  <a:lumMod val="65000"/>
                  <a:lumOff val="35000"/>
                </a:schemeClr>
              </a:solidFill>
              <a:latin typeface="Arial"/>
              <a:ea charset="-122" panose="02010609060101010101" pitchFamily="49" typeface="楷体"/>
              <a:sym typeface="Arial"/>
            </a:endParaRP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任意多边形 72"/>
          <p:cNvSpPr/>
          <p:nvPr/>
        </p:nvSpPr>
        <p:spPr bwMode="auto">
          <a:xfrm rot="3956530">
            <a:off x="6714574" y="1118700"/>
            <a:ext cx="371811" cy="35252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1152814" y="4943301"/>
            <a:ext cx="5051320" cy="786779"/>
            <a:chOff x="-247102" y="1778346"/>
            <a:chExt cx="6402636" cy="997256"/>
          </a:xfrm>
        </p:grpSpPr>
        <p:sp>
          <p:nvSpPr>
            <p:cNvPr id="66" name="任意多边形 65"/>
            <p:cNvSpPr/>
            <p:nvPr/>
          </p:nvSpPr>
          <p:spPr>
            <a:xfrm>
              <a:off x="-91030" y="1778346"/>
              <a:ext cx="6246564" cy="99725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-247102" y="1885825"/>
              <a:ext cx="6246564" cy="743868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-168024" y="1820574"/>
              <a:ext cx="6246564" cy="89076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951715" y="3430970"/>
            <a:ext cx="5051320" cy="786779"/>
            <a:chOff x="-247102" y="1778346"/>
            <a:chExt cx="6402636" cy="997256"/>
          </a:xfrm>
        </p:grpSpPr>
        <p:sp>
          <p:nvSpPr>
            <p:cNvPr id="70" name="任意多边形 69"/>
            <p:cNvSpPr/>
            <p:nvPr/>
          </p:nvSpPr>
          <p:spPr>
            <a:xfrm>
              <a:off x="-91030" y="1778346"/>
              <a:ext cx="6246564" cy="99725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>
              <a:off x="-247102" y="1885825"/>
              <a:ext cx="6246564" cy="743868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-168024" y="1820574"/>
              <a:ext cx="6246564" cy="89076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57" name="Freeform 5"/>
          <p:cNvSpPr>
            <a:spLocks noEditPoints="1"/>
          </p:cNvSpPr>
          <p:nvPr/>
        </p:nvSpPr>
        <p:spPr bwMode="auto">
          <a:xfrm flipH="1">
            <a:off x="3908917" y="4059971"/>
            <a:ext cx="505913" cy="215086"/>
          </a:xfrm>
          <a:custGeom>
            <a:gdLst>
              <a:gd fmla="*/ 926 w 3695" name="T0"/>
              <a:gd fmla="*/ 1125 h 1569" name="T1"/>
              <a:gd fmla="*/ 926 w 3695" name="T2"/>
              <a:gd fmla="*/ 1125 h 1569" name="T3"/>
              <a:gd fmla="*/ 692 w 3695" name="T4"/>
              <a:gd fmla="*/ 857 h 1569" name="T5"/>
              <a:gd fmla="*/ 1010 w 3695" name="T6"/>
              <a:gd fmla="*/ 758 h 1569" name="T7"/>
              <a:gd fmla="*/ 879 w 3695" name="T8"/>
              <a:gd fmla="*/ 899 h 1569" name="T9"/>
              <a:gd fmla="*/ 848 w 3695" name="T10"/>
              <a:gd fmla="*/ 772 h 1569" name="T11"/>
              <a:gd fmla="*/ 784 w 3695" name="T12"/>
              <a:gd fmla="*/ 952 h 1569" name="T13"/>
              <a:gd fmla="*/ 926 w 3695" name="T14"/>
              <a:gd fmla="*/ 1125 h 1569" name="T15"/>
              <a:gd fmla="*/ 69 w 3695" name="T16"/>
              <a:gd fmla="*/ 733 h 1569" name="T17"/>
              <a:gd fmla="*/ 86 w 3695" name="T18"/>
              <a:gd fmla="*/ 761 h 1569" name="T19"/>
              <a:gd fmla="*/ 220 w 3695" name="T20"/>
              <a:gd fmla="*/ 1037 h 1569" name="T21"/>
              <a:gd fmla="*/ 385 w 3695" name="T22"/>
              <a:gd fmla="*/ 821 h 1569" name="T23"/>
              <a:gd fmla="*/ 265 w 3695" name="T24"/>
              <a:gd fmla="*/ 793 h 1569" name="T25"/>
              <a:gd fmla="*/ 309 w 3695" name="T26"/>
              <a:gd fmla="*/ 888 h 1569" name="T27"/>
              <a:gd fmla="*/ 167 w 3695" name="T28"/>
              <a:gd fmla="*/ 808 h 1569" name="T29"/>
              <a:gd fmla="*/ 435 w 3695" name="T30"/>
              <a:gd fmla="*/ 750 h 1569" name="T31"/>
              <a:gd fmla="*/ 661 w 3695" name="T32"/>
              <a:gd fmla="*/ 1121 h 1569" name="T33"/>
              <a:gd fmla="*/ 1361 w 3695" name="T34"/>
              <a:gd fmla="*/ 1439 h 1569" name="T35"/>
              <a:gd fmla="*/ 1953 w 3695" name="T36"/>
              <a:gd fmla="*/ 1050 h 1569" name="T37"/>
              <a:gd fmla="*/ 2885 w 3695" name="T38"/>
              <a:gd fmla="*/ 609 h 1569" name="T39"/>
              <a:gd fmla="*/ 3681 w 3695" name="T40"/>
              <a:gd fmla="*/ 1065 h 1569" name="T41"/>
              <a:gd fmla="*/ 2804 w 3695" name="T42"/>
              <a:gd fmla="*/ 532 h 1569" name="T43"/>
              <a:gd fmla="*/ 1752 w 3695" name="T44"/>
              <a:gd fmla="*/ 1022 h 1569" name="T45"/>
              <a:gd fmla="*/ 1205 w 3695" name="T46"/>
              <a:gd fmla="*/ 1114 h 1569" name="T47"/>
              <a:gd fmla="*/ 1219 w 3695" name="T48"/>
              <a:gd fmla="*/ 744 h 1569" name="T49"/>
              <a:gd fmla="*/ 1434 w 3695" name="T50"/>
              <a:gd fmla="*/ 712 h 1569" name="T51"/>
              <a:gd fmla="*/ 1381 w 3695" name="T52"/>
              <a:gd fmla="*/ 888 h 1569" name="T53"/>
              <a:gd fmla="*/ 1292 w 3695" name="T54"/>
              <a:gd fmla="*/ 800 h 1569" name="T55"/>
              <a:gd fmla="*/ 1429 w 3695" name="T56"/>
              <a:gd fmla="*/ 1037 h 1569" name="T57"/>
              <a:gd fmla="*/ 1669 w 3695" name="T58"/>
              <a:gd fmla="*/ 764 h 1569" name="T59"/>
              <a:gd fmla="*/ 2034 w 3695" name="T60"/>
              <a:gd fmla="*/ 645 h 1569" name="T61"/>
              <a:gd fmla="*/ 2531 w 3695" name="T62"/>
              <a:gd fmla="*/ 472 h 1569" name="T63"/>
              <a:gd fmla="*/ 2082 w 3695" name="T64"/>
              <a:gd fmla="*/ 549 h 1569" name="T65"/>
              <a:gd fmla="*/ 1599 w 3695" name="T66"/>
              <a:gd fmla="*/ 599 h 1569" name="T67"/>
              <a:gd fmla="*/ 1562 w 3695" name="T68"/>
              <a:gd fmla="*/ 405 h 1569" name="T69"/>
              <a:gd fmla="*/ 1738 w 3695" name="T70"/>
              <a:gd fmla="*/ 521 h 1569" name="T71"/>
              <a:gd fmla="*/ 1780 w 3695" name="T72"/>
              <a:gd fmla="*/ 271 h 1569" name="T73"/>
              <a:gd fmla="*/ 1451 w 3695" name="T74"/>
              <a:gd fmla="*/ 384 h 1569" name="T75"/>
              <a:gd fmla="*/ 1429 w 3695" name="T76"/>
              <a:gd fmla="*/ 532 h 1569" name="T77"/>
              <a:gd fmla="*/ 1144 w 3695" name="T78"/>
              <a:gd fmla="*/ 673 h 1569" name="T79"/>
              <a:gd fmla="*/ 1015 w 3695" name="T80"/>
              <a:gd fmla="*/ 607 h 1569" name="T81"/>
              <a:gd fmla="*/ 1130 w 3695" name="T82"/>
              <a:gd fmla="*/ 500 h 1569" name="T83"/>
              <a:gd fmla="*/ 1384 w 3695" name="T84"/>
              <a:gd fmla="*/ 363 h 1569" name="T85"/>
              <a:gd fmla="*/ 1127 w 3695" name="T86"/>
              <a:gd fmla="*/ 239 h 1569" name="T87"/>
              <a:gd fmla="*/ 848 w 3695" name="T88"/>
              <a:gd fmla="*/ 62 h 1569" name="T89"/>
              <a:gd fmla="*/ 717 w 3695" name="T90"/>
              <a:gd fmla="*/ 175 h 1569" name="T91"/>
              <a:gd fmla="*/ 550 w 3695" name="T92"/>
              <a:gd fmla="*/ 429 h 1569" name="T93"/>
              <a:gd fmla="*/ 842 w 3695" name="T94"/>
              <a:gd fmla="*/ 543 h 1569" name="T95"/>
              <a:gd fmla="*/ 868 w 3695" name="T96"/>
              <a:gd fmla="*/ 398 h 1569" name="T97"/>
              <a:gd fmla="*/ 770 w 3695" name="T98"/>
              <a:gd fmla="*/ 415 h 1569" name="T99"/>
              <a:gd fmla="*/ 842 w 3695" name="T100"/>
              <a:gd fmla="*/ 440 h 1569" name="T101"/>
              <a:gd fmla="*/ 750 w 3695" name="T102"/>
              <a:gd fmla="*/ 500 h 1569" name="T103"/>
              <a:gd fmla="*/ 767 w 3695" name="T104"/>
              <a:gd fmla="*/ 277 h 1569" name="T105"/>
              <a:gd fmla="*/ 954 w 3695" name="T106"/>
              <a:gd fmla="*/ 521 h 1569" name="T107"/>
              <a:gd fmla="*/ 588 w 3695" name="T108"/>
              <a:gd fmla="*/ 592 h 1569" name="T109"/>
              <a:gd fmla="*/ 234 w 3695" name="T110"/>
              <a:gd fmla="*/ 529 h 1569" name="T111"/>
              <a:gd fmla="*/ 69 w 3695" name="T112"/>
              <a:gd fmla="*/ 733 h 1569" name="T113"/>
              <a:gd fmla="*/ 69 w 3695" name="T114"/>
              <a:gd fmla="*/ 733 h 1569" name="T115"/>
              <a:gd fmla="*/ 86 w 3695" name="T116"/>
              <a:gd fmla="*/ 761 h 1569" name="T117"/>
              <a:gd fmla="*/ 69 w 3695" name="T118"/>
              <a:gd fmla="*/ 733 h 156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69" w="3695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45636" y="2027020"/>
            <a:ext cx="1725753" cy="1725753"/>
            <a:chOff x="2337384" y="2713845"/>
            <a:chExt cx="2140770" cy="214077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860" l="13878" r="2119" t="30813"/>
            <a:stretch>
              <a:fillRect/>
            </a:stretch>
          </p:blipFill>
          <p:spPr>
            <a:xfrm>
              <a:off x="2337384" y="2713845"/>
              <a:ext cx="2140770" cy="2140770"/>
            </a:xfrm>
            <a:custGeom>
              <a:gdLst>
                <a:gd fmla="*/ 1070385 w 2140770" name="connsiteX0"/>
                <a:gd fmla="*/ 0 h 2140770" name="connsiteY0"/>
                <a:gd fmla="*/ 2140770 w 2140770" name="connsiteX1"/>
                <a:gd fmla="*/ 1070385 h 2140770" name="connsiteY1"/>
                <a:gd fmla="*/ 1070385 w 2140770" name="connsiteX2"/>
                <a:gd fmla="*/ 2140770 h 2140770" name="connsiteY2"/>
                <a:gd fmla="*/ 0 w 2140770" name="connsiteX3"/>
                <a:gd fmla="*/ 1070385 h 2140770" name="connsiteY3"/>
                <a:gd fmla="*/ 1070385 w 2140770" name="connsiteX4"/>
                <a:gd fmla="*/ 0 h 214077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40770" w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2" name="椭圆 1"/>
            <p:cNvSpPr/>
            <p:nvPr/>
          </p:nvSpPr>
          <p:spPr>
            <a:xfrm>
              <a:off x="2421286" y="2797747"/>
              <a:ext cx="1972966" cy="1972966"/>
            </a:xfrm>
            <a:prstGeom prst="ellipse">
              <a:avLst/>
            </a:prstGeom>
            <a:noFill/>
            <a:ln w="57150">
              <a:solidFill>
                <a:srgbClr val="A06D56"/>
              </a:solidFill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247637" y="2392330"/>
            <a:ext cx="1725753" cy="1725753"/>
            <a:chOff x="5574027" y="3530599"/>
            <a:chExt cx="2140770" cy="214077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860" l="13878" r="2119" t="30813"/>
            <a:stretch>
              <a:fillRect/>
            </a:stretch>
          </p:blipFill>
          <p:spPr>
            <a:xfrm>
              <a:off x="5574027" y="3530599"/>
              <a:ext cx="2140770" cy="2140770"/>
            </a:xfrm>
            <a:custGeom>
              <a:gdLst>
                <a:gd fmla="*/ 1070385 w 2140770" name="connsiteX0"/>
                <a:gd fmla="*/ 0 h 2140770" name="connsiteY0"/>
                <a:gd fmla="*/ 2140770 w 2140770" name="connsiteX1"/>
                <a:gd fmla="*/ 1070385 h 2140770" name="connsiteY1"/>
                <a:gd fmla="*/ 1070385 w 2140770" name="connsiteX2"/>
                <a:gd fmla="*/ 2140770 h 2140770" name="connsiteY2"/>
                <a:gd fmla="*/ 0 w 2140770" name="connsiteX3"/>
                <a:gd fmla="*/ 1070385 h 2140770" name="connsiteY3"/>
                <a:gd fmla="*/ 1070385 w 2140770" name="connsiteX4"/>
                <a:gd fmla="*/ 0 h 214077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40770" w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38" name="椭圆 37"/>
            <p:cNvSpPr/>
            <p:nvPr/>
          </p:nvSpPr>
          <p:spPr>
            <a:xfrm>
              <a:off x="5657929" y="3614501"/>
              <a:ext cx="1972966" cy="1972966"/>
            </a:xfrm>
            <a:prstGeom prst="ellipse">
              <a:avLst/>
            </a:prstGeom>
            <a:noFill/>
            <a:ln w="57150">
              <a:solidFill>
                <a:srgbClr val="A06D56"/>
              </a:solidFill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349638" y="2027020"/>
            <a:ext cx="1725753" cy="1725753"/>
            <a:chOff x="8109539" y="1286323"/>
            <a:chExt cx="2140770" cy="2140770"/>
          </a:xfrm>
        </p:grpSpPr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b="1860" l="13878" r="2119" t="30813"/>
            <a:stretch>
              <a:fillRect/>
            </a:stretch>
          </p:blipFill>
          <p:spPr>
            <a:xfrm>
              <a:off x="8109539" y="1286323"/>
              <a:ext cx="2140770" cy="2140770"/>
            </a:xfrm>
            <a:custGeom>
              <a:gdLst>
                <a:gd fmla="*/ 1070385 w 2140770" name="connsiteX0"/>
                <a:gd fmla="*/ 0 h 2140770" name="connsiteY0"/>
                <a:gd fmla="*/ 2140770 w 2140770" name="connsiteX1"/>
                <a:gd fmla="*/ 1070385 h 2140770" name="connsiteY1"/>
                <a:gd fmla="*/ 1070385 w 2140770" name="connsiteX2"/>
                <a:gd fmla="*/ 2140770 h 2140770" name="connsiteY2"/>
                <a:gd fmla="*/ 0 w 2140770" name="connsiteX3"/>
                <a:gd fmla="*/ 1070385 h 2140770" name="connsiteY3"/>
                <a:gd fmla="*/ 1070385 w 2140770" name="connsiteX4"/>
                <a:gd fmla="*/ 0 h 214077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2140770" w="2140770">
                  <a:moveTo>
                    <a:pt x="1070385" y="0"/>
                  </a:moveTo>
                  <a:cubicBezTo>
                    <a:pt x="1661542" y="0"/>
                    <a:pt x="2140770" y="479228"/>
                    <a:pt x="2140770" y="1070385"/>
                  </a:cubicBezTo>
                  <a:cubicBezTo>
                    <a:pt x="2140770" y="1661542"/>
                    <a:pt x="1661542" y="2140770"/>
                    <a:pt x="1070385" y="2140770"/>
                  </a:cubicBezTo>
                  <a:cubicBezTo>
                    <a:pt x="479228" y="2140770"/>
                    <a:pt x="0" y="1661542"/>
                    <a:pt x="0" y="1070385"/>
                  </a:cubicBezTo>
                  <a:cubicBezTo>
                    <a:pt x="0" y="479228"/>
                    <a:pt x="479228" y="0"/>
                    <a:pt x="1070385" y="0"/>
                  </a:cubicBezTo>
                  <a:close/>
                </a:path>
              </a:pathLst>
            </a:custGeom>
          </p:spPr>
        </p:pic>
        <p:sp>
          <p:nvSpPr>
            <p:cNvPr id="39" name="椭圆 38"/>
            <p:cNvSpPr/>
            <p:nvPr/>
          </p:nvSpPr>
          <p:spPr>
            <a:xfrm>
              <a:off x="8193441" y="1370225"/>
              <a:ext cx="1972966" cy="1972966"/>
            </a:xfrm>
            <a:prstGeom prst="ellipse">
              <a:avLst/>
            </a:prstGeom>
            <a:noFill/>
            <a:ln w="57150">
              <a:solidFill>
                <a:srgbClr val="A06D56"/>
              </a:solidFill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4977314" y="1058562"/>
            <a:ext cx="137903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900206" y="902288"/>
            <a:ext cx="1303928" cy="2133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/>
            <a:r>
              <a:rPr altLang="zh-CN" 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LIN JIANG XIAN MEI </a:t>
            </a:r>
          </a:p>
        </p:txBody>
      </p:sp>
      <p:sp>
        <p:nvSpPr>
          <p:cNvPr id="45" name="矩形 44"/>
          <p:cNvSpPr/>
          <p:nvPr/>
        </p:nvSpPr>
        <p:spPr>
          <a:xfrm>
            <a:off x="5012915" y="1461007"/>
            <a:ext cx="2213946" cy="2971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altLang="en-US" lang="zh-CN" sz="9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庭院深深深几许,云窗雾阁春迟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832" y="308066"/>
            <a:ext cx="1859441" cy="1780186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3154569" y="2526947"/>
            <a:ext cx="713717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250000"/>
              </a:lnSpc>
            </a:pPr>
            <a:r>
              <a:rPr altLang="en-US" 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庭院</a:t>
            </a:r>
          </a:p>
        </p:txBody>
      </p:sp>
      <p:sp>
        <p:nvSpPr>
          <p:cNvPr id="46" name="矩形 45"/>
          <p:cNvSpPr/>
          <p:nvPr/>
        </p:nvSpPr>
        <p:spPr>
          <a:xfrm>
            <a:off x="5085793" y="2650057"/>
            <a:ext cx="129630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 sz="2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云窗</a:t>
            </a:r>
          </a:p>
        </p:txBody>
      </p:sp>
      <p:sp>
        <p:nvSpPr>
          <p:cNvPr id="47" name="矩形 46"/>
          <p:cNvSpPr/>
          <p:nvPr/>
        </p:nvSpPr>
        <p:spPr>
          <a:xfrm>
            <a:off x="4056383" y="2596210"/>
            <a:ext cx="821163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250000"/>
              </a:lnSpc>
            </a:pPr>
            <a:r>
              <a:rPr altLang="en-US" 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深几许</a:t>
            </a:r>
          </a:p>
        </p:txBody>
      </p:sp>
      <p:sp>
        <p:nvSpPr>
          <p:cNvPr id="48" name="矩形 47"/>
          <p:cNvSpPr/>
          <p:nvPr/>
        </p:nvSpPr>
        <p:spPr>
          <a:xfrm>
            <a:off x="3349803" y="2304770"/>
            <a:ext cx="83754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250000"/>
              </a:lnSpc>
            </a:pPr>
            <a:r>
              <a:rPr altLang="en-US" lang="zh-CN" sz="2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深</a:t>
            </a:r>
          </a:p>
        </p:txBody>
      </p:sp>
      <p:sp>
        <p:nvSpPr>
          <p:cNvPr id="49" name="矩形 48"/>
          <p:cNvSpPr/>
          <p:nvPr/>
        </p:nvSpPr>
        <p:spPr>
          <a:xfrm>
            <a:off x="3637612" y="2325675"/>
            <a:ext cx="83754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250000"/>
              </a:lnSpc>
            </a:pPr>
            <a:r>
              <a:rPr altLang="en-US" lang="zh-CN" sz="2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深</a:t>
            </a:r>
          </a:p>
        </p:txBody>
      </p:sp>
      <p:sp>
        <p:nvSpPr>
          <p:cNvPr id="50" name="矩形 49"/>
          <p:cNvSpPr/>
          <p:nvPr/>
        </p:nvSpPr>
        <p:spPr>
          <a:xfrm>
            <a:off x="7561488" y="2379272"/>
            <a:ext cx="577063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 sz="2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谁</a:t>
            </a:r>
          </a:p>
        </p:txBody>
      </p:sp>
      <p:sp>
        <p:nvSpPr>
          <p:cNvPr id="51" name="矩形 50"/>
          <p:cNvSpPr/>
          <p:nvPr/>
        </p:nvSpPr>
        <p:spPr>
          <a:xfrm>
            <a:off x="5744721" y="2948123"/>
            <a:ext cx="1296305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雾阁春迟</a:t>
            </a:r>
          </a:p>
        </p:txBody>
      </p:sp>
      <p:sp>
        <p:nvSpPr>
          <p:cNvPr id="52" name="矩形 51"/>
          <p:cNvSpPr/>
          <p:nvPr/>
        </p:nvSpPr>
        <p:spPr>
          <a:xfrm>
            <a:off x="7719625" y="2605038"/>
            <a:ext cx="1499980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憔悴损芳姿 </a:t>
            </a:r>
          </a:p>
        </p:txBody>
      </p:sp>
      <p:sp>
        <p:nvSpPr>
          <p:cNvPr id="53" name="矩形 52"/>
          <p:cNvSpPr/>
          <p:nvPr/>
        </p:nvSpPr>
        <p:spPr>
          <a:xfrm>
            <a:off x="7436324" y="2537402"/>
            <a:ext cx="391040" cy="624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 sz="140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charset="-122" panose="02010609060101010101" pitchFamily="49" typeface="楷体"/>
                <a:sym typeface="Arial"/>
              </a:rPr>
              <a:t>为</a:t>
            </a:r>
          </a:p>
        </p:txBody>
      </p:sp>
      <p:sp>
        <p:nvSpPr>
          <p:cNvPr id="54" name="矩形 53"/>
          <p:cNvSpPr/>
          <p:nvPr/>
        </p:nvSpPr>
        <p:spPr>
          <a:xfrm>
            <a:off x="4014401" y="3629849"/>
            <a:ext cx="29494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250000"/>
              </a:lnSpc>
            </a:pPr>
            <a:r>
              <a:rPr altLang="en-US" lang="zh-CN">
                <a:solidFill>
                  <a:srgbClr val="855A47"/>
                </a:solidFill>
                <a:latin typeface="Arial"/>
                <a:ea charset="-122" panose="02010609060101010101" pitchFamily="49" typeface="楷体"/>
                <a:sym typeface="Arial"/>
              </a:rPr>
              <a:t>壹</a:t>
            </a:r>
          </a:p>
        </p:txBody>
      </p:sp>
      <p:sp>
        <p:nvSpPr>
          <p:cNvPr id="58" name="矩形 57"/>
          <p:cNvSpPr/>
          <p:nvPr/>
        </p:nvSpPr>
        <p:spPr>
          <a:xfrm>
            <a:off x="3454052" y="3954045"/>
            <a:ext cx="662940" cy="22403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庭院深深深几许’云窗雾阁春迟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为谁憔悴损芳姿’夜来清梦好</a:t>
            </a:r>
          </a:p>
        </p:txBody>
      </p:sp>
      <p:sp>
        <p:nvSpPr>
          <p:cNvPr id="59" name="Freeform 5"/>
          <p:cNvSpPr>
            <a:spLocks noEditPoints="1"/>
          </p:cNvSpPr>
          <p:nvPr/>
        </p:nvSpPr>
        <p:spPr bwMode="auto">
          <a:xfrm flipH="1">
            <a:off x="8124444" y="4059971"/>
            <a:ext cx="505913" cy="215086"/>
          </a:xfrm>
          <a:custGeom>
            <a:gdLst>
              <a:gd fmla="*/ 926 w 3695" name="T0"/>
              <a:gd fmla="*/ 1125 h 1569" name="T1"/>
              <a:gd fmla="*/ 926 w 3695" name="T2"/>
              <a:gd fmla="*/ 1125 h 1569" name="T3"/>
              <a:gd fmla="*/ 692 w 3695" name="T4"/>
              <a:gd fmla="*/ 857 h 1569" name="T5"/>
              <a:gd fmla="*/ 1010 w 3695" name="T6"/>
              <a:gd fmla="*/ 758 h 1569" name="T7"/>
              <a:gd fmla="*/ 879 w 3695" name="T8"/>
              <a:gd fmla="*/ 899 h 1569" name="T9"/>
              <a:gd fmla="*/ 848 w 3695" name="T10"/>
              <a:gd fmla="*/ 772 h 1569" name="T11"/>
              <a:gd fmla="*/ 784 w 3695" name="T12"/>
              <a:gd fmla="*/ 952 h 1569" name="T13"/>
              <a:gd fmla="*/ 926 w 3695" name="T14"/>
              <a:gd fmla="*/ 1125 h 1569" name="T15"/>
              <a:gd fmla="*/ 69 w 3695" name="T16"/>
              <a:gd fmla="*/ 733 h 1569" name="T17"/>
              <a:gd fmla="*/ 86 w 3695" name="T18"/>
              <a:gd fmla="*/ 761 h 1569" name="T19"/>
              <a:gd fmla="*/ 220 w 3695" name="T20"/>
              <a:gd fmla="*/ 1037 h 1569" name="T21"/>
              <a:gd fmla="*/ 385 w 3695" name="T22"/>
              <a:gd fmla="*/ 821 h 1569" name="T23"/>
              <a:gd fmla="*/ 265 w 3695" name="T24"/>
              <a:gd fmla="*/ 793 h 1569" name="T25"/>
              <a:gd fmla="*/ 309 w 3695" name="T26"/>
              <a:gd fmla="*/ 888 h 1569" name="T27"/>
              <a:gd fmla="*/ 167 w 3695" name="T28"/>
              <a:gd fmla="*/ 808 h 1569" name="T29"/>
              <a:gd fmla="*/ 435 w 3695" name="T30"/>
              <a:gd fmla="*/ 750 h 1569" name="T31"/>
              <a:gd fmla="*/ 661 w 3695" name="T32"/>
              <a:gd fmla="*/ 1121 h 1569" name="T33"/>
              <a:gd fmla="*/ 1361 w 3695" name="T34"/>
              <a:gd fmla="*/ 1439 h 1569" name="T35"/>
              <a:gd fmla="*/ 1953 w 3695" name="T36"/>
              <a:gd fmla="*/ 1050 h 1569" name="T37"/>
              <a:gd fmla="*/ 2885 w 3695" name="T38"/>
              <a:gd fmla="*/ 609 h 1569" name="T39"/>
              <a:gd fmla="*/ 3681 w 3695" name="T40"/>
              <a:gd fmla="*/ 1065 h 1569" name="T41"/>
              <a:gd fmla="*/ 2804 w 3695" name="T42"/>
              <a:gd fmla="*/ 532 h 1569" name="T43"/>
              <a:gd fmla="*/ 1752 w 3695" name="T44"/>
              <a:gd fmla="*/ 1022 h 1569" name="T45"/>
              <a:gd fmla="*/ 1205 w 3695" name="T46"/>
              <a:gd fmla="*/ 1114 h 1569" name="T47"/>
              <a:gd fmla="*/ 1219 w 3695" name="T48"/>
              <a:gd fmla="*/ 744 h 1569" name="T49"/>
              <a:gd fmla="*/ 1434 w 3695" name="T50"/>
              <a:gd fmla="*/ 712 h 1569" name="T51"/>
              <a:gd fmla="*/ 1381 w 3695" name="T52"/>
              <a:gd fmla="*/ 888 h 1569" name="T53"/>
              <a:gd fmla="*/ 1292 w 3695" name="T54"/>
              <a:gd fmla="*/ 800 h 1569" name="T55"/>
              <a:gd fmla="*/ 1429 w 3695" name="T56"/>
              <a:gd fmla="*/ 1037 h 1569" name="T57"/>
              <a:gd fmla="*/ 1669 w 3695" name="T58"/>
              <a:gd fmla="*/ 764 h 1569" name="T59"/>
              <a:gd fmla="*/ 2034 w 3695" name="T60"/>
              <a:gd fmla="*/ 645 h 1569" name="T61"/>
              <a:gd fmla="*/ 2531 w 3695" name="T62"/>
              <a:gd fmla="*/ 472 h 1569" name="T63"/>
              <a:gd fmla="*/ 2082 w 3695" name="T64"/>
              <a:gd fmla="*/ 549 h 1569" name="T65"/>
              <a:gd fmla="*/ 1599 w 3695" name="T66"/>
              <a:gd fmla="*/ 599 h 1569" name="T67"/>
              <a:gd fmla="*/ 1562 w 3695" name="T68"/>
              <a:gd fmla="*/ 405 h 1569" name="T69"/>
              <a:gd fmla="*/ 1738 w 3695" name="T70"/>
              <a:gd fmla="*/ 521 h 1569" name="T71"/>
              <a:gd fmla="*/ 1780 w 3695" name="T72"/>
              <a:gd fmla="*/ 271 h 1569" name="T73"/>
              <a:gd fmla="*/ 1451 w 3695" name="T74"/>
              <a:gd fmla="*/ 384 h 1569" name="T75"/>
              <a:gd fmla="*/ 1429 w 3695" name="T76"/>
              <a:gd fmla="*/ 532 h 1569" name="T77"/>
              <a:gd fmla="*/ 1144 w 3695" name="T78"/>
              <a:gd fmla="*/ 673 h 1569" name="T79"/>
              <a:gd fmla="*/ 1015 w 3695" name="T80"/>
              <a:gd fmla="*/ 607 h 1569" name="T81"/>
              <a:gd fmla="*/ 1130 w 3695" name="T82"/>
              <a:gd fmla="*/ 500 h 1569" name="T83"/>
              <a:gd fmla="*/ 1384 w 3695" name="T84"/>
              <a:gd fmla="*/ 363 h 1569" name="T85"/>
              <a:gd fmla="*/ 1127 w 3695" name="T86"/>
              <a:gd fmla="*/ 239 h 1569" name="T87"/>
              <a:gd fmla="*/ 848 w 3695" name="T88"/>
              <a:gd fmla="*/ 62 h 1569" name="T89"/>
              <a:gd fmla="*/ 717 w 3695" name="T90"/>
              <a:gd fmla="*/ 175 h 1569" name="T91"/>
              <a:gd fmla="*/ 550 w 3695" name="T92"/>
              <a:gd fmla="*/ 429 h 1569" name="T93"/>
              <a:gd fmla="*/ 842 w 3695" name="T94"/>
              <a:gd fmla="*/ 543 h 1569" name="T95"/>
              <a:gd fmla="*/ 868 w 3695" name="T96"/>
              <a:gd fmla="*/ 398 h 1569" name="T97"/>
              <a:gd fmla="*/ 770 w 3695" name="T98"/>
              <a:gd fmla="*/ 415 h 1569" name="T99"/>
              <a:gd fmla="*/ 842 w 3695" name="T100"/>
              <a:gd fmla="*/ 440 h 1569" name="T101"/>
              <a:gd fmla="*/ 750 w 3695" name="T102"/>
              <a:gd fmla="*/ 500 h 1569" name="T103"/>
              <a:gd fmla="*/ 767 w 3695" name="T104"/>
              <a:gd fmla="*/ 277 h 1569" name="T105"/>
              <a:gd fmla="*/ 954 w 3695" name="T106"/>
              <a:gd fmla="*/ 521 h 1569" name="T107"/>
              <a:gd fmla="*/ 588 w 3695" name="T108"/>
              <a:gd fmla="*/ 592 h 1569" name="T109"/>
              <a:gd fmla="*/ 234 w 3695" name="T110"/>
              <a:gd fmla="*/ 529 h 1569" name="T111"/>
              <a:gd fmla="*/ 69 w 3695" name="T112"/>
              <a:gd fmla="*/ 733 h 1569" name="T113"/>
              <a:gd fmla="*/ 69 w 3695" name="T114"/>
              <a:gd fmla="*/ 733 h 1569" name="T115"/>
              <a:gd fmla="*/ 86 w 3695" name="T116"/>
              <a:gd fmla="*/ 761 h 1569" name="T117"/>
              <a:gd fmla="*/ 69 w 3695" name="T118"/>
              <a:gd fmla="*/ 733 h 156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69" w="3695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229929" y="3629849"/>
            <a:ext cx="29494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250000"/>
              </a:lnSpc>
            </a:pPr>
            <a:r>
              <a:rPr altLang="en-US" lang="zh-CN">
                <a:solidFill>
                  <a:srgbClr val="855A47"/>
                </a:solidFill>
                <a:latin typeface="Arial"/>
                <a:ea charset="-122" panose="02010609060101010101" pitchFamily="49" typeface="楷体"/>
                <a:sym typeface="Arial"/>
              </a:rPr>
              <a:t>叁</a:t>
            </a:r>
          </a:p>
        </p:txBody>
      </p:sp>
      <p:sp>
        <p:nvSpPr>
          <p:cNvPr id="61" name="矩形 60"/>
          <p:cNvSpPr/>
          <p:nvPr/>
        </p:nvSpPr>
        <p:spPr>
          <a:xfrm>
            <a:off x="7669580" y="3954045"/>
            <a:ext cx="662940" cy="22403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庭院深深深几许’云窗雾阁春迟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为谁憔悴损芳姿’夜来清梦好</a:t>
            </a:r>
          </a:p>
        </p:txBody>
      </p:sp>
      <p:sp>
        <p:nvSpPr>
          <p:cNvPr id="62" name="Freeform 5"/>
          <p:cNvSpPr>
            <a:spLocks noEditPoints="1"/>
          </p:cNvSpPr>
          <p:nvPr/>
        </p:nvSpPr>
        <p:spPr bwMode="auto">
          <a:xfrm flipH="1">
            <a:off x="5990936" y="4412510"/>
            <a:ext cx="505913" cy="215086"/>
          </a:xfrm>
          <a:custGeom>
            <a:gdLst>
              <a:gd fmla="*/ 926 w 3695" name="T0"/>
              <a:gd fmla="*/ 1125 h 1569" name="T1"/>
              <a:gd fmla="*/ 926 w 3695" name="T2"/>
              <a:gd fmla="*/ 1125 h 1569" name="T3"/>
              <a:gd fmla="*/ 692 w 3695" name="T4"/>
              <a:gd fmla="*/ 857 h 1569" name="T5"/>
              <a:gd fmla="*/ 1010 w 3695" name="T6"/>
              <a:gd fmla="*/ 758 h 1569" name="T7"/>
              <a:gd fmla="*/ 879 w 3695" name="T8"/>
              <a:gd fmla="*/ 899 h 1569" name="T9"/>
              <a:gd fmla="*/ 848 w 3695" name="T10"/>
              <a:gd fmla="*/ 772 h 1569" name="T11"/>
              <a:gd fmla="*/ 784 w 3695" name="T12"/>
              <a:gd fmla="*/ 952 h 1569" name="T13"/>
              <a:gd fmla="*/ 926 w 3695" name="T14"/>
              <a:gd fmla="*/ 1125 h 1569" name="T15"/>
              <a:gd fmla="*/ 69 w 3695" name="T16"/>
              <a:gd fmla="*/ 733 h 1569" name="T17"/>
              <a:gd fmla="*/ 86 w 3695" name="T18"/>
              <a:gd fmla="*/ 761 h 1569" name="T19"/>
              <a:gd fmla="*/ 220 w 3695" name="T20"/>
              <a:gd fmla="*/ 1037 h 1569" name="T21"/>
              <a:gd fmla="*/ 385 w 3695" name="T22"/>
              <a:gd fmla="*/ 821 h 1569" name="T23"/>
              <a:gd fmla="*/ 265 w 3695" name="T24"/>
              <a:gd fmla="*/ 793 h 1569" name="T25"/>
              <a:gd fmla="*/ 309 w 3695" name="T26"/>
              <a:gd fmla="*/ 888 h 1569" name="T27"/>
              <a:gd fmla="*/ 167 w 3695" name="T28"/>
              <a:gd fmla="*/ 808 h 1569" name="T29"/>
              <a:gd fmla="*/ 435 w 3695" name="T30"/>
              <a:gd fmla="*/ 750 h 1569" name="T31"/>
              <a:gd fmla="*/ 661 w 3695" name="T32"/>
              <a:gd fmla="*/ 1121 h 1569" name="T33"/>
              <a:gd fmla="*/ 1361 w 3695" name="T34"/>
              <a:gd fmla="*/ 1439 h 1569" name="T35"/>
              <a:gd fmla="*/ 1953 w 3695" name="T36"/>
              <a:gd fmla="*/ 1050 h 1569" name="T37"/>
              <a:gd fmla="*/ 2885 w 3695" name="T38"/>
              <a:gd fmla="*/ 609 h 1569" name="T39"/>
              <a:gd fmla="*/ 3681 w 3695" name="T40"/>
              <a:gd fmla="*/ 1065 h 1569" name="T41"/>
              <a:gd fmla="*/ 2804 w 3695" name="T42"/>
              <a:gd fmla="*/ 532 h 1569" name="T43"/>
              <a:gd fmla="*/ 1752 w 3695" name="T44"/>
              <a:gd fmla="*/ 1022 h 1569" name="T45"/>
              <a:gd fmla="*/ 1205 w 3695" name="T46"/>
              <a:gd fmla="*/ 1114 h 1569" name="T47"/>
              <a:gd fmla="*/ 1219 w 3695" name="T48"/>
              <a:gd fmla="*/ 744 h 1569" name="T49"/>
              <a:gd fmla="*/ 1434 w 3695" name="T50"/>
              <a:gd fmla="*/ 712 h 1569" name="T51"/>
              <a:gd fmla="*/ 1381 w 3695" name="T52"/>
              <a:gd fmla="*/ 888 h 1569" name="T53"/>
              <a:gd fmla="*/ 1292 w 3695" name="T54"/>
              <a:gd fmla="*/ 800 h 1569" name="T55"/>
              <a:gd fmla="*/ 1429 w 3695" name="T56"/>
              <a:gd fmla="*/ 1037 h 1569" name="T57"/>
              <a:gd fmla="*/ 1669 w 3695" name="T58"/>
              <a:gd fmla="*/ 764 h 1569" name="T59"/>
              <a:gd fmla="*/ 2034 w 3695" name="T60"/>
              <a:gd fmla="*/ 645 h 1569" name="T61"/>
              <a:gd fmla="*/ 2531 w 3695" name="T62"/>
              <a:gd fmla="*/ 472 h 1569" name="T63"/>
              <a:gd fmla="*/ 2082 w 3695" name="T64"/>
              <a:gd fmla="*/ 549 h 1569" name="T65"/>
              <a:gd fmla="*/ 1599 w 3695" name="T66"/>
              <a:gd fmla="*/ 599 h 1569" name="T67"/>
              <a:gd fmla="*/ 1562 w 3695" name="T68"/>
              <a:gd fmla="*/ 405 h 1569" name="T69"/>
              <a:gd fmla="*/ 1738 w 3695" name="T70"/>
              <a:gd fmla="*/ 521 h 1569" name="T71"/>
              <a:gd fmla="*/ 1780 w 3695" name="T72"/>
              <a:gd fmla="*/ 271 h 1569" name="T73"/>
              <a:gd fmla="*/ 1451 w 3695" name="T74"/>
              <a:gd fmla="*/ 384 h 1569" name="T75"/>
              <a:gd fmla="*/ 1429 w 3695" name="T76"/>
              <a:gd fmla="*/ 532 h 1569" name="T77"/>
              <a:gd fmla="*/ 1144 w 3695" name="T78"/>
              <a:gd fmla="*/ 673 h 1569" name="T79"/>
              <a:gd fmla="*/ 1015 w 3695" name="T80"/>
              <a:gd fmla="*/ 607 h 1569" name="T81"/>
              <a:gd fmla="*/ 1130 w 3695" name="T82"/>
              <a:gd fmla="*/ 500 h 1569" name="T83"/>
              <a:gd fmla="*/ 1384 w 3695" name="T84"/>
              <a:gd fmla="*/ 363 h 1569" name="T85"/>
              <a:gd fmla="*/ 1127 w 3695" name="T86"/>
              <a:gd fmla="*/ 239 h 1569" name="T87"/>
              <a:gd fmla="*/ 848 w 3695" name="T88"/>
              <a:gd fmla="*/ 62 h 1569" name="T89"/>
              <a:gd fmla="*/ 717 w 3695" name="T90"/>
              <a:gd fmla="*/ 175 h 1569" name="T91"/>
              <a:gd fmla="*/ 550 w 3695" name="T92"/>
              <a:gd fmla="*/ 429 h 1569" name="T93"/>
              <a:gd fmla="*/ 842 w 3695" name="T94"/>
              <a:gd fmla="*/ 543 h 1569" name="T95"/>
              <a:gd fmla="*/ 868 w 3695" name="T96"/>
              <a:gd fmla="*/ 398 h 1569" name="T97"/>
              <a:gd fmla="*/ 770 w 3695" name="T98"/>
              <a:gd fmla="*/ 415 h 1569" name="T99"/>
              <a:gd fmla="*/ 842 w 3695" name="T100"/>
              <a:gd fmla="*/ 440 h 1569" name="T101"/>
              <a:gd fmla="*/ 750 w 3695" name="T102"/>
              <a:gd fmla="*/ 500 h 1569" name="T103"/>
              <a:gd fmla="*/ 767 w 3695" name="T104"/>
              <a:gd fmla="*/ 277 h 1569" name="T105"/>
              <a:gd fmla="*/ 954 w 3695" name="T106"/>
              <a:gd fmla="*/ 521 h 1569" name="T107"/>
              <a:gd fmla="*/ 588 w 3695" name="T108"/>
              <a:gd fmla="*/ 592 h 1569" name="T109"/>
              <a:gd fmla="*/ 234 w 3695" name="T110"/>
              <a:gd fmla="*/ 529 h 1569" name="T111"/>
              <a:gd fmla="*/ 69 w 3695" name="T112"/>
              <a:gd fmla="*/ 733 h 1569" name="T113"/>
              <a:gd fmla="*/ 69 w 3695" name="T114"/>
              <a:gd fmla="*/ 733 h 1569" name="T115"/>
              <a:gd fmla="*/ 86 w 3695" name="T116"/>
              <a:gd fmla="*/ 761 h 1569" name="T117"/>
              <a:gd fmla="*/ 69 w 3695" name="T118"/>
              <a:gd fmla="*/ 733 h 156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69" w="3695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96420" y="3982388"/>
            <a:ext cx="294946" cy="777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250000"/>
              </a:lnSpc>
            </a:pPr>
            <a:r>
              <a:rPr altLang="en-US" lang="zh-CN">
                <a:solidFill>
                  <a:srgbClr val="855A47"/>
                </a:solidFill>
                <a:latin typeface="Arial"/>
                <a:ea charset="-122" panose="02010609060101010101" pitchFamily="49" typeface="楷体"/>
                <a:sym typeface="Arial"/>
              </a:rPr>
              <a:t>贰</a:t>
            </a:r>
          </a:p>
        </p:txBody>
      </p:sp>
      <p:sp>
        <p:nvSpPr>
          <p:cNvPr id="64" name="矩形 63"/>
          <p:cNvSpPr/>
          <p:nvPr/>
        </p:nvSpPr>
        <p:spPr>
          <a:xfrm>
            <a:off x="5536071" y="4306584"/>
            <a:ext cx="662940" cy="22403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庭院深深深几许’云窗雾阁春迟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为谁憔悴损芳姿’夜来清梦好</a:t>
            </a:r>
          </a:p>
        </p:txBody>
      </p:sp>
    </p:spTree>
  </p:cSld>
  <p:clrMapOvr>
    <a:masterClrMapping/>
  </p:clrMapOvr>
  <p:transition>
    <p:fade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8"/>
          <p:cNvGrpSpPr/>
          <p:nvPr/>
        </p:nvGrpSpPr>
        <p:grpSpPr>
          <a:xfrm>
            <a:off x="827948" y="774700"/>
            <a:ext cx="2615000" cy="2615000"/>
            <a:chOff x="827948" y="-133711"/>
            <a:chExt cx="2615000" cy="2615000"/>
          </a:xfrm>
        </p:grpSpPr>
        <p:sp>
          <p:nvSpPr>
            <p:cNvPr id="57" name="椭圆 56"/>
            <p:cNvSpPr/>
            <p:nvPr/>
          </p:nvSpPr>
          <p:spPr>
            <a:xfrm>
              <a:off x="827948" y="-133711"/>
              <a:ext cx="2615000" cy="261500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322" y="-94289"/>
              <a:ext cx="2542252" cy="2536156"/>
            </a:xfrm>
            <a:prstGeom prst="rect">
              <a:avLst/>
            </a:prstGeom>
          </p:spPr>
        </p:pic>
      </p:grpSp>
      <p:sp>
        <p:nvSpPr>
          <p:cNvPr id="11" name="任意多边形 10"/>
          <p:cNvSpPr/>
          <p:nvPr/>
        </p:nvSpPr>
        <p:spPr>
          <a:xfrm>
            <a:off x="0" y="2505301"/>
            <a:ext cx="6885897" cy="2747800"/>
          </a:xfrm>
          <a:custGeom>
            <a:gdLst>
              <a:gd fmla="*/ 0 w 6552522" name="connsiteX0"/>
              <a:gd fmla="*/ 0 h 2086004" name="connsiteY0"/>
              <a:gd fmla="*/ 135054 w 6552522" name="connsiteX1"/>
              <a:gd fmla="*/ 19580 h 2086004" name="connsiteY1"/>
              <a:gd fmla="*/ 1878923 w 6552522" name="connsiteX2"/>
              <a:gd fmla="*/ 258002 h 2086004" name="connsiteY2"/>
              <a:gd fmla="*/ 4535036 w 6552522" name="connsiteX3"/>
              <a:gd fmla="*/ 127373 h 2086004" name="connsiteY3"/>
              <a:gd fmla="*/ 6499228 w 6552522" name="connsiteX4"/>
              <a:gd fmla="*/ 629137 h 2086004" name="connsiteY4"/>
              <a:gd fmla="*/ 6552522 w 6552522" name="connsiteX5"/>
              <a:gd fmla="*/ 652646 h 2086004" name="connsiteY5"/>
              <a:gd fmla="*/ 6552522 w 6552522" name="connsiteX6"/>
              <a:gd fmla="*/ 1973707 h 2086004" name="connsiteY6"/>
              <a:gd fmla="*/ 6472422 w 6552522" name="connsiteX7"/>
              <a:gd fmla="*/ 1979411 h 2086004" name="connsiteY7"/>
              <a:gd fmla="*/ 156414 w 6552522" name="connsiteX8"/>
              <a:gd fmla="*/ 1996244 h 2086004" name="connsiteY8"/>
              <a:gd fmla="*/ 0 w 6552522" name="connsiteX9"/>
              <a:gd fmla="*/ 1977672 h 2086004" name="connsiteY9"/>
              <a:gd fmla="*/ 0 w 6885897" name="connsiteX0-1"/>
              <a:gd fmla="*/ 0 h 2086004" name="connsiteY0-2"/>
              <a:gd fmla="*/ 135054 w 6885897" name="connsiteX1-3"/>
              <a:gd fmla="*/ 19580 h 2086004" name="connsiteY1-4"/>
              <a:gd fmla="*/ 1878923 w 6885897" name="connsiteX2-5"/>
              <a:gd fmla="*/ 258002 h 2086004" name="connsiteY2-6"/>
              <a:gd fmla="*/ 4535036 w 6885897" name="connsiteX3-7"/>
              <a:gd fmla="*/ 127373 h 2086004" name="connsiteY3-8"/>
              <a:gd fmla="*/ 6499228 w 6885897" name="connsiteX4-9"/>
              <a:gd fmla="*/ 629137 h 2086004" name="connsiteY4-10"/>
              <a:gd fmla="*/ 6885897 w 6885897" name="connsiteX5-11"/>
              <a:gd fmla="*/ 862196 h 2086004" name="connsiteY5-12"/>
              <a:gd fmla="*/ 6552522 w 6885897" name="connsiteX6-13"/>
              <a:gd fmla="*/ 1973707 h 2086004" name="connsiteY6-14"/>
              <a:gd fmla="*/ 6472422 w 6885897" name="connsiteX7-15"/>
              <a:gd fmla="*/ 1979411 h 2086004" name="connsiteY7-16"/>
              <a:gd fmla="*/ 156414 w 6885897" name="connsiteX8-17"/>
              <a:gd fmla="*/ 1996244 h 2086004" name="connsiteY8-18"/>
              <a:gd fmla="*/ 0 w 6885897" name="connsiteX9-19"/>
              <a:gd fmla="*/ 1977672 h 2086004" name="connsiteY9-20"/>
              <a:gd fmla="*/ 0 w 6885897" name="connsiteX10"/>
              <a:gd fmla="*/ 0 h 2086004" name="connsiteY1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" y="connsiteY10"/>
              </a:cxn>
            </a:cxnLst>
            <a:rect b="b" l="l" r="r" t="t"/>
            <a:pathLst>
              <a:path h="2086002" w="6885897">
                <a:moveTo>
                  <a:pt x="0" y="0"/>
                </a:moveTo>
                <a:lnTo>
                  <a:pt x="135054" y="19580"/>
                </a:lnTo>
                <a:cubicBezTo>
                  <a:pt x="542247" y="86553"/>
                  <a:pt x="1214289" y="238953"/>
                  <a:pt x="1878923" y="258002"/>
                </a:cubicBezTo>
                <a:cubicBezTo>
                  <a:pt x="2638503" y="279773"/>
                  <a:pt x="3688369" y="28192"/>
                  <a:pt x="4535036" y="127373"/>
                </a:cubicBezTo>
                <a:cubicBezTo>
                  <a:pt x="5170037" y="201759"/>
                  <a:pt x="5949272" y="406774"/>
                  <a:pt x="6499228" y="629137"/>
                </a:cubicBezTo>
                <a:lnTo>
                  <a:pt x="6885897" y="862196"/>
                </a:lnTo>
                <a:lnTo>
                  <a:pt x="6552522" y="1973707"/>
                </a:lnTo>
                <a:lnTo>
                  <a:pt x="6472422" y="1979411"/>
                </a:lnTo>
                <a:cubicBezTo>
                  <a:pt x="4787052" y="2087706"/>
                  <a:pt x="1703823" y="2144602"/>
                  <a:pt x="156414" y="1996244"/>
                </a:cubicBezTo>
                <a:lnTo>
                  <a:pt x="0" y="197767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5ECCD"/>
              </a:gs>
              <a:gs pos="24000">
                <a:srgbClr val="F5ECCD"/>
              </a:gs>
              <a:gs pos="62000">
                <a:srgbClr val="F5ECCD"/>
              </a:gs>
              <a:gs pos="100000">
                <a:schemeClr val="bg1">
                  <a:lumMod val="85000"/>
                </a:schemeClr>
              </a:gs>
            </a:gsLst>
            <a:lin ang="16200000" scaled="1"/>
          </a:gradFill>
          <a:ln>
            <a:noFill/>
          </a:ln>
          <a:effectLst>
            <a:outerShdw blurRad="177800" dir="16200000" dist="38100" rotWithShape="0" sx="101000" sy="10100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587485" y="2179109"/>
            <a:ext cx="8346562" cy="2078696"/>
          </a:xfrm>
          <a:custGeom>
            <a:gdLst>
              <a:gd fmla="*/ 0 w 6552522" name="connsiteX0"/>
              <a:gd fmla="*/ 0 h 2086004" name="connsiteY0"/>
              <a:gd fmla="*/ 135054 w 6552522" name="connsiteX1"/>
              <a:gd fmla="*/ 19580 h 2086004" name="connsiteY1"/>
              <a:gd fmla="*/ 1878923 w 6552522" name="connsiteX2"/>
              <a:gd fmla="*/ 258002 h 2086004" name="connsiteY2"/>
              <a:gd fmla="*/ 4535036 w 6552522" name="connsiteX3"/>
              <a:gd fmla="*/ 127373 h 2086004" name="connsiteY3"/>
              <a:gd fmla="*/ 6499228 w 6552522" name="connsiteX4"/>
              <a:gd fmla="*/ 629137 h 2086004" name="connsiteY4"/>
              <a:gd fmla="*/ 6552522 w 6552522" name="connsiteX5"/>
              <a:gd fmla="*/ 652646 h 2086004" name="connsiteY5"/>
              <a:gd fmla="*/ 6552522 w 6552522" name="connsiteX6"/>
              <a:gd fmla="*/ 1973707 h 2086004" name="connsiteY6"/>
              <a:gd fmla="*/ 6472422 w 6552522" name="connsiteX7"/>
              <a:gd fmla="*/ 1979411 h 2086004" name="connsiteY7"/>
              <a:gd fmla="*/ 156414 w 6552522" name="connsiteX8"/>
              <a:gd fmla="*/ 1996244 h 2086004" name="connsiteY8"/>
              <a:gd fmla="*/ 0 w 6552522" name="connsiteX9"/>
              <a:gd fmla="*/ 1977672 h 2086004" name="connsiteY9"/>
              <a:gd fmla="*/ 0 w 6885897" name="connsiteX0-1"/>
              <a:gd fmla="*/ 0 h 2086004" name="connsiteY0-2"/>
              <a:gd fmla="*/ 135054 w 6885897" name="connsiteX1-3"/>
              <a:gd fmla="*/ 19580 h 2086004" name="connsiteY1-4"/>
              <a:gd fmla="*/ 1878923 w 6885897" name="connsiteX2-5"/>
              <a:gd fmla="*/ 258002 h 2086004" name="connsiteY2-6"/>
              <a:gd fmla="*/ 4535036 w 6885897" name="connsiteX3-7"/>
              <a:gd fmla="*/ 127373 h 2086004" name="connsiteY3-8"/>
              <a:gd fmla="*/ 6499228 w 6885897" name="connsiteX4-9"/>
              <a:gd fmla="*/ 629137 h 2086004" name="connsiteY4-10"/>
              <a:gd fmla="*/ 6885897 w 6885897" name="connsiteX5-11"/>
              <a:gd fmla="*/ 862196 h 2086004" name="connsiteY5-12"/>
              <a:gd fmla="*/ 6552522 w 6885897" name="connsiteX6-13"/>
              <a:gd fmla="*/ 1973707 h 2086004" name="connsiteY6-14"/>
              <a:gd fmla="*/ 6472422 w 6885897" name="connsiteX7-15"/>
              <a:gd fmla="*/ 1979411 h 2086004" name="connsiteY7-16"/>
              <a:gd fmla="*/ 156414 w 6885897" name="connsiteX8-17"/>
              <a:gd fmla="*/ 1996244 h 2086004" name="connsiteY8-18"/>
              <a:gd fmla="*/ 0 w 6885897" name="connsiteX9-19"/>
              <a:gd fmla="*/ 1977672 h 2086004" name="connsiteY9-20"/>
              <a:gd fmla="*/ 0 w 6885897" name="connsiteX10"/>
              <a:gd fmla="*/ 0 h 2086004" name="connsiteY10"/>
              <a:gd fmla="*/ 0 w 6885897" name="connsiteX0-21"/>
              <a:gd fmla="*/ 359228 h 2445232" name="connsiteY0-22"/>
              <a:gd fmla="*/ 135054 w 6885897" name="connsiteX1-23"/>
              <a:gd fmla="*/ 378808 h 2445232" name="connsiteY1-24"/>
              <a:gd fmla="*/ 1878923 w 6885897" name="connsiteX2-25"/>
              <a:gd fmla="*/ 617230 h 2445232" name="connsiteY2-26"/>
              <a:gd fmla="*/ 4706486 w 6885897" name="connsiteX3-27"/>
              <a:gd fmla="*/ 10351 h 2445232" name="connsiteY3-28"/>
              <a:gd fmla="*/ 6499228 w 6885897" name="connsiteX4-29"/>
              <a:gd fmla="*/ 988365 h 2445232" name="connsiteY4-30"/>
              <a:gd fmla="*/ 6885897 w 6885897" name="connsiteX5-31"/>
              <a:gd fmla="*/ 1221424 h 2445232" name="connsiteY5-32"/>
              <a:gd fmla="*/ 6552522 w 6885897" name="connsiteX6-33"/>
              <a:gd fmla="*/ 2332935 h 2445232" name="connsiteY6-34"/>
              <a:gd fmla="*/ 6472422 w 6885897" name="connsiteX7-35"/>
              <a:gd fmla="*/ 2338639 h 2445232" name="connsiteY7-36"/>
              <a:gd fmla="*/ 156414 w 6885897" name="connsiteX8-37"/>
              <a:gd fmla="*/ 2355472 h 2445232" name="connsiteY8-38"/>
              <a:gd fmla="*/ 0 w 6885897" name="connsiteX9-39"/>
              <a:gd fmla="*/ 2336900 h 2445232" name="connsiteY9-40"/>
              <a:gd fmla="*/ 0 w 6885897" name="connsiteX10-41"/>
              <a:gd fmla="*/ 359228 h 2445232" name="connsiteY10-42"/>
              <a:gd fmla="*/ 0 w 6885897" name="connsiteX0-43"/>
              <a:gd fmla="*/ 348881 h 2434885" name="connsiteY0-44"/>
              <a:gd fmla="*/ 135054 w 6885897" name="connsiteX1-45"/>
              <a:gd fmla="*/ 368461 h 2434885" name="connsiteY1-46"/>
              <a:gd fmla="*/ 1878923 w 6885897" name="connsiteX2-47"/>
              <a:gd fmla="*/ 606883 h 2434885" name="connsiteY2-48"/>
              <a:gd fmla="*/ 4706486 w 6885897" name="connsiteX3-49"/>
              <a:gd fmla="*/ 4 h 2434885" name="connsiteY3-50"/>
              <a:gd fmla="*/ 6708778 w 6885897" name="connsiteX4-51"/>
              <a:gd fmla="*/ 616068 h 2434885" name="connsiteY4-52"/>
              <a:gd fmla="*/ 6885897 w 6885897" name="connsiteX5-53"/>
              <a:gd fmla="*/ 1211077 h 2434885" name="connsiteY5-54"/>
              <a:gd fmla="*/ 6552522 w 6885897" name="connsiteX6-55"/>
              <a:gd fmla="*/ 2322588 h 2434885" name="connsiteY6-56"/>
              <a:gd fmla="*/ 6472422 w 6885897" name="connsiteX7-57"/>
              <a:gd fmla="*/ 2328292 h 2434885" name="connsiteY7-58"/>
              <a:gd fmla="*/ 156414 w 6885897" name="connsiteX8-59"/>
              <a:gd fmla="*/ 2345125 h 2434885" name="connsiteY8-60"/>
              <a:gd fmla="*/ 0 w 6885897" name="connsiteX9-61"/>
              <a:gd fmla="*/ 2326553 h 2434885" name="connsiteY9-62"/>
              <a:gd fmla="*/ 0 w 6885897" name="connsiteX10-63"/>
              <a:gd fmla="*/ 348881 h 2434885" name="connsiteY10-64"/>
              <a:gd fmla="*/ 0 w 7266897" name="connsiteX0-65"/>
              <a:gd fmla="*/ 348881 h 2434885" name="connsiteY0-66"/>
              <a:gd fmla="*/ 135054 w 7266897" name="connsiteX1-67"/>
              <a:gd fmla="*/ 368461 h 2434885" name="connsiteY1-68"/>
              <a:gd fmla="*/ 1878923 w 7266897" name="connsiteX2-69"/>
              <a:gd fmla="*/ 606883 h 2434885" name="connsiteY2-70"/>
              <a:gd fmla="*/ 4706486 w 7266897" name="connsiteX3-71"/>
              <a:gd fmla="*/ 4 h 2434885" name="connsiteY3-72"/>
              <a:gd fmla="*/ 6708778 w 7266897" name="connsiteX4-73"/>
              <a:gd fmla="*/ 616068 h 2434885" name="connsiteY4-74"/>
              <a:gd fmla="*/ 7266897 w 7266897" name="connsiteX5-75"/>
              <a:gd fmla="*/ 791977 h 2434885" name="connsiteY5-76"/>
              <a:gd fmla="*/ 6552522 w 7266897" name="connsiteX6-77"/>
              <a:gd fmla="*/ 2322588 h 2434885" name="connsiteY6-78"/>
              <a:gd fmla="*/ 6472422 w 7266897" name="connsiteX7-79"/>
              <a:gd fmla="*/ 2328292 h 2434885" name="connsiteY7-80"/>
              <a:gd fmla="*/ 156414 w 7266897" name="connsiteX8-81"/>
              <a:gd fmla="*/ 2345125 h 2434885" name="connsiteY8-82"/>
              <a:gd fmla="*/ 0 w 7266897" name="connsiteX9-83"/>
              <a:gd fmla="*/ 2326553 h 2434885" name="connsiteY9-84"/>
              <a:gd fmla="*/ 0 w 7266897" name="connsiteX10-85"/>
              <a:gd fmla="*/ 348881 h 2434885" name="connsiteY10-86"/>
              <a:gd fmla="*/ 0 w 7266897" name="connsiteX0-87"/>
              <a:gd fmla="*/ 350899 h 2436903" name="connsiteY0-88"/>
              <a:gd fmla="*/ 135054 w 7266897" name="connsiteX1-89"/>
              <a:gd fmla="*/ 370479 h 2436903" name="connsiteY1-90"/>
              <a:gd fmla="*/ 1878923 w 7266897" name="connsiteX2-91"/>
              <a:gd fmla="*/ 608901 h 2436903" name="connsiteY2-92"/>
              <a:gd fmla="*/ 4706486 w 7266897" name="connsiteX3-93"/>
              <a:gd fmla="*/ 2022 h 2436903" name="connsiteY3-94"/>
              <a:gd fmla="*/ 6708778 w 7266897" name="connsiteX4-95"/>
              <a:gd fmla="*/ 446636 h 2436903" name="connsiteY4-96"/>
              <a:gd fmla="*/ 7266897 w 7266897" name="connsiteX5-97"/>
              <a:gd fmla="*/ 793995 h 2436903" name="connsiteY5-98"/>
              <a:gd fmla="*/ 6552522 w 7266897" name="connsiteX6-99"/>
              <a:gd fmla="*/ 2324606 h 2436903" name="connsiteY6-100"/>
              <a:gd fmla="*/ 6472422 w 7266897" name="connsiteX7-101"/>
              <a:gd fmla="*/ 2330310 h 2436903" name="connsiteY7-102"/>
              <a:gd fmla="*/ 156414 w 7266897" name="connsiteX8-103"/>
              <a:gd fmla="*/ 2347143 h 2436903" name="connsiteY8-104"/>
              <a:gd fmla="*/ 0 w 7266897" name="connsiteX9-105"/>
              <a:gd fmla="*/ 2328571 h 2436903" name="connsiteY9-106"/>
              <a:gd fmla="*/ 0 w 7266897" name="connsiteX10-107"/>
              <a:gd fmla="*/ 350899 h 2436903" name="connsiteY10-108"/>
              <a:gd fmla="*/ 0 w 7266897" name="connsiteX0-109"/>
              <a:gd fmla="*/ 350899 h 2436903" name="connsiteY0-110"/>
              <a:gd fmla="*/ 154104 w 7266897" name="connsiteX1-111"/>
              <a:gd fmla="*/ 618129 h 2436903" name="connsiteY1-112"/>
              <a:gd fmla="*/ 1878923 w 7266897" name="connsiteX2-113"/>
              <a:gd fmla="*/ 608901 h 2436903" name="connsiteY2-114"/>
              <a:gd fmla="*/ 4706486 w 7266897" name="connsiteX3-115"/>
              <a:gd fmla="*/ 2022 h 2436903" name="connsiteY3-116"/>
              <a:gd fmla="*/ 6708778 w 7266897" name="connsiteX4-117"/>
              <a:gd fmla="*/ 446636 h 2436903" name="connsiteY4-118"/>
              <a:gd fmla="*/ 7266897 w 7266897" name="connsiteX5-119"/>
              <a:gd fmla="*/ 793995 h 2436903" name="connsiteY5-120"/>
              <a:gd fmla="*/ 6552522 w 7266897" name="connsiteX6-121"/>
              <a:gd fmla="*/ 2324606 h 2436903" name="connsiteY6-122"/>
              <a:gd fmla="*/ 6472422 w 7266897" name="connsiteX7-123"/>
              <a:gd fmla="*/ 2330310 h 2436903" name="connsiteY7-124"/>
              <a:gd fmla="*/ 156414 w 7266897" name="connsiteX8-125"/>
              <a:gd fmla="*/ 2347143 h 2436903" name="connsiteY8-126"/>
              <a:gd fmla="*/ 0 w 7266897" name="connsiteX9-127"/>
              <a:gd fmla="*/ 2328571 h 2436903" name="connsiteY9-128"/>
              <a:gd fmla="*/ 0 w 7266897" name="connsiteX10-129"/>
              <a:gd fmla="*/ 350899 h 2436903" name="connsiteY10-130"/>
              <a:gd fmla="*/ 19050 w 7266897" name="connsiteX0-131"/>
              <a:gd fmla="*/ 865249 h 2436903" name="connsiteY0-132"/>
              <a:gd fmla="*/ 154104 w 7266897" name="connsiteX1-133"/>
              <a:gd fmla="*/ 618129 h 2436903" name="connsiteY1-134"/>
              <a:gd fmla="*/ 1878923 w 7266897" name="connsiteX2-135"/>
              <a:gd fmla="*/ 608901 h 2436903" name="connsiteY2-136"/>
              <a:gd fmla="*/ 4706486 w 7266897" name="connsiteX3-137"/>
              <a:gd fmla="*/ 2022 h 2436903" name="connsiteY3-138"/>
              <a:gd fmla="*/ 6708778 w 7266897" name="connsiteX4-139"/>
              <a:gd fmla="*/ 446636 h 2436903" name="connsiteY4-140"/>
              <a:gd fmla="*/ 7266897 w 7266897" name="connsiteX5-141"/>
              <a:gd fmla="*/ 793995 h 2436903" name="connsiteY5-142"/>
              <a:gd fmla="*/ 6552522 w 7266897" name="connsiteX6-143"/>
              <a:gd fmla="*/ 2324606 h 2436903" name="connsiteY6-144"/>
              <a:gd fmla="*/ 6472422 w 7266897" name="connsiteX7-145"/>
              <a:gd fmla="*/ 2330310 h 2436903" name="connsiteY7-146"/>
              <a:gd fmla="*/ 156414 w 7266897" name="connsiteX8-147"/>
              <a:gd fmla="*/ 2347143 h 2436903" name="connsiteY8-148"/>
              <a:gd fmla="*/ 0 w 7266897" name="connsiteX9-149"/>
              <a:gd fmla="*/ 2328571 h 2436903" name="connsiteY9-150"/>
              <a:gd fmla="*/ 19050 w 7266897" name="connsiteX10-151"/>
              <a:gd fmla="*/ 865249 h 2436903" name="connsiteY10-152"/>
              <a:gd fmla="*/ 0 w 7457397" name="connsiteX0-153"/>
              <a:gd fmla="*/ 865249 h 2436903" name="connsiteY0-154"/>
              <a:gd fmla="*/ 344604 w 7457397" name="connsiteX1-155"/>
              <a:gd fmla="*/ 618129 h 2436903" name="connsiteY1-156"/>
              <a:gd fmla="*/ 2069423 w 7457397" name="connsiteX2-157"/>
              <a:gd fmla="*/ 608901 h 2436903" name="connsiteY2-158"/>
              <a:gd fmla="*/ 4896986 w 7457397" name="connsiteX3-159"/>
              <a:gd fmla="*/ 2022 h 2436903" name="connsiteY3-160"/>
              <a:gd fmla="*/ 6899278 w 7457397" name="connsiteX4-161"/>
              <a:gd fmla="*/ 446636 h 2436903" name="connsiteY4-162"/>
              <a:gd fmla="*/ 7457397 w 7457397" name="connsiteX5-163"/>
              <a:gd fmla="*/ 793995 h 2436903" name="connsiteY5-164"/>
              <a:gd fmla="*/ 6743022 w 7457397" name="connsiteX6-165"/>
              <a:gd fmla="*/ 2324606 h 2436903" name="connsiteY6-166"/>
              <a:gd fmla="*/ 6662922 w 7457397" name="connsiteX7-167"/>
              <a:gd fmla="*/ 2330310 h 2436903" name="connsiteY7-168"/>
              <a:gd fmla="*/ 346914 w 7457397" name="connsiteX8-169"/>
              <a:gd fmla="*/ 2347143 h 2436903" name="connsiteY8-170"/>
              <a:gd fmla="*/ 190500 w 7457397" name="connsiteX9-171"/>
              <a:gd fmla="*/ 2328571 h 2436903" name="connsiteY9-172"/>
              <a:gd fmla="*/ 0 w 7457397" name="connsiteX10-173"/>
              <a:gd fmla="*/ 865249 h 2436903" name="connsiteY10-174"/>
              <a:gd fmla="*/ 0 w 7457397" name="connsiteX0-175"/>
              <a:gd fmla="*/ 865249 h 2436903" name="connsiteY0-176"/>
              <a:gd fmla="*/ 592254 w 7457397" name="connsiteX1-177"/>
              <a:gd fmla="*/ 637179 h 2436903" name="connsiteY1-178"/>
              <a:gd fmla="*/ 2069423 w 7457397" name="connsiteX2-179"/>
              <a:gd fmla="*/ 608901 h 2436903" name="connsiteY2-180"/>
              <a:gd fmla="*/ 4896986 w 7457397" name="connsiteX3-181"/>
              <a:gd fmla="*/ 2022 h 2436903" name="connsiteY3-182"/>
              <a:gd fmla="*/ 6899278 w 7457397" name="connsiteX4-183"/>
              <a:gd fmla="*/ 446636 h 2436903" name="connsiteY4-184"/>
              <a:gd fmla="*/ 7457397 w 7457397" name="connsiteX5-185"/>
              <a:gd fmla="*/ 793995 h 2436903" name="connsiteY5-186"/>
              <a:gd fmla="*/ 6743022 w 7457397" name="connsiteX6-187"/>
              <a:gd fmla="*/ 2324606 h 2436903" name="connsiteY6-188"/>
              <a:gd fmla="*/ 6662922 w 7457397" name="connsiteX7-189"/>
              <a:gd fmla="*/ 2330310 h 2436903" name="connsiteY7-190"/>
              <a:gd fmla="*/ 346914 w 7457397" name="connsiteX8-191"/>
              <a:gd fmla="*/ 2347143 h 2436903" name="connsiteY8-192"/>
              <a:gd fmla="*/ 190500 w 7457397" name="connsiteX9-193"/>
              <a:gd fmla="*/ 2328571 h 2436903" name="connsiteY9-194"/>
              <a:gd fmla="*/ 0 w 7457397" name="connsiteX10-195"/>
              <a:gd fmla="*/ 865249 h 2436903" name="connsiteY10-196"/>
              <a:gd fmla="*/ 0 w 7457397" name="connsiteX0-197"/>
              <a:gd fmla="*/ 922050 h 2493704" name="connsiteY0-198"/>
              <a:gd fmla="*/ 592254 w 7457397" name="connsiteX1-199"/>
              <a:gd fmla="*/ 693980 h 2493704" name="connsiteY1-200"/>
              <a:gd fmla="*/ 2069423 w 7457397" name="connsiteX2-201"/>
              <a:gd fmla="*/ 665702 h 2493704" name="connsiteY2-202"/>
              <a:gd fmla="*/ 4954136 w 7457397" name="connsiteX3-203"/>
              <a:gd fmla="*/ 1673 h 2493704" name="connsiteY3-204"/>
              <a:gd fmla="*/ 6899278 w 7457397" name="connsiteX4-205"/>
              <a:gd fmla="*/ 503437 h 2493704" name="connsiteY4-206"/>
              <a:gd fmla="*/ 7457397 w 7457397" name="connsiteX5-207"/>
              <a:gd fmla="*/ 850796 h 2493704" name="connsiteY5-208"/>
              <a:gd fmla="*/ 6743022 w 7457397" name="connsiteX6-209"/>
              <a:gd fmla="*/ 2381407 h 2493704" name="connsiteY6-210"/>
              <a:gd fmla="*/ 6662922 w 7457397" name="connsiteX7-211"/>
              <a:gd fmla="*/ 2387111 h 2493704" name="connsiteY7-212"/>
              <a:gd fmla="*/ 346914 w 7457397" name="connsiteX8-213"/>
              <a:gd fmla="*/ 2403944 h 2493704" name="connsiteY8-214"/>
              <a:gd fmla="*/ 190500 w 7457397" name="connsiteX9-215"/>
              <a:gd fmla="*/ 2385372 h 2493704" name="connsiteY9-216"/>
              <a:gd fmla="*/ 0 w 7457397" name="connsiteX10-217"/>
              <a:gd fmla="*/ 922050 h 2493704" name="connsiteY10-218"/>
              <a:gd fmla="*/ 0 w 7457397" name="connsiteX0-219"/>
              <a:gd fmla="*/ 938413 h 2510067" name="connsiteY0-220"/>
              <a:gd fmla="*/ 592254 w 7457397" name="connsiteX1-221"/>
              <a:gd fmla="*/ 710343 h 2510067" name="connsiteY1-222"/>
              <a:gd fmla="*/ 2069423 w 7457397" name="connsiteX2-223"/>
              <a:gd fmla="*/ 682065 h 2510067" name="connsiteY2-224"/>
              <a:gd fmla="*/ 4954136 w 7457397" name="connsiteX3-225"/>
              <a:gd fmla="*/ 18036 h 2510067" name="connsiteY3-226"/>
              <a:gd fmla="*/ 7051678 w 7457397" name="connsiteX4-227"/>
              <a:gd fmla="*/ 291200 h 2510067" name="connsiteY4-228"/>
              <a:gd fmla="*/ 7457397 w 7457397" name="connsiteX5-229"/>
              <a:gd fmla="*/ 867159 h 2510067" name="connsiteY5-230"/>
              <a:gd fmla="*/ 6743022 w 7457397" name="connsiteX6-231"/>
              <a:gd fmla="*/ 2397770 h 2510067" name="connsiteY6-232"/>
              <a:gd fmla="*/ 6662922 w 7457397" name="connsiteX7-233"/>
              <a:gd fmla="*/ 2403474 h 2510067" name="connsiteY7-234"/>
              <a:gd fmla="*/ 346914 w 7457397" name="connsiteX8-235"/>
              <a:gd fmla="*/ 2420307 h 2510067" name="connsiteY8-236"/>
              <a:gd fmla="*/ 190500 w 7457397" name="connsiteX9-237"/>
              <a:gd fmla="*/ 2401735 h 2510067" name="connsiteY9-238"/>
              <a:gd fmla="*/ 0 w 7457397" name="connsiteX10-239"/>
              <a:gd fmla="*/ 938413 h 2510067" name="connsiteY10-240"/>
              <a:gd fmla="*/ 0 w 7647897" name="connsiteX0-241"/>
              <a:gd fmla="*/ 938413 h 2510067" name="connsiteY0-242"/>
              <a:gd fmla="*/ 592254 w 7647897" name="connsiteX1-243"/>
              <a:gd fmla="*/ 710343 h 2510067" name="connsiteY1-244"/>
              <a:gd fmla="*/ 2069423 w 7647897" name="connsiteX2-245"/>
              <a:gd fmla="*/ 682065 h 2510067" name="connsiteY2-246"/>
              <a:gd fmla="*/ 4954136 w 7647897" name="connsiteX3-247"/>
              <a:gd fmla="*/ 18036 h 2510067" name="connsiteY3-248"/>
              <a:gd fmla="*/ 7051678 w 7647897" name="connsiteX4-249"/>
              <a:gd fmla="*/ 291200 h 2510067" name="connsiteY4-250"/>
              <a:gd fmla="*/ 7647897 w 7647897" name="connsiteX5-251"/>
              <a:gd fmla="*/ 619509 h 2510067" name="connsiteY5-252"/>
              <a:gd fmla="*/ 6743022 w 7647897" name="connsiteX6-253"/>
              <a:gd fmla="*/ 2397770 h 2510067" name="connsiteY6-254"/>
              <a:gd fmla="*/ 6662922 w 7647897" name="connsiteX7-255"/>
              <a:gd fmla="*/ 2403474 h 2510067" name="connsiteY7-256"/>
              <a:gd fmla="*/ 346914 w 7647897" name="connsiteX8-257"/>
              <a:gd fmla="*/ 2420307 h 2510067" name="connsiteY8-258"/>
              <a:gd fmla="*/ 190500 w 7647897" name="connsiteX9-259"/>
              <a:gd fmla="*/ 2401735 h 2510067" name="connsiteY9-260"/>
              <a:gd fmla="*/ 0 w 7647897" name="connsiteX10-261"/>
              <a:gd fmla="*/ 938413 h 2510067" name="connsiteY10-262"/>
              <a:gd fmla="*/ 0 w 7647897" name="connsiteX0-263"/>
              <a:gd fmla="*/ 938413 h 2510067" name="connsiteY0-264"/>
              <a:gd fmla="*/ 592254 w 7647897" name="connsiteX1-265"/>
              <a:gd fmla="*/ 710343 h 2510067" name="connsiteY1-266"/>
              <a:gd fmla="*/ 2069423 w 7647897" name="connsiteX2-267"/>
              <a:gd fmla="*/ 682065 h 2510067" name="connsiteY2-268"/>
              <a:gd fmla="*/ 4954136 w 7647897" name="connsiteX3-269"/>
              <a:gd fmla="*/ 18036 h 2510067" name="connsiteY3-270"/>
              <a:gd fmla="*/ 7051678 w 7647897" name="connsiteX4-271"/>
              <a:gd fmla="*/ 291200 h 2510067" name="connsiteY4-272"/>
              <a:gd fmla="*/ 7647897 w 7647897" name="connsiteX5-273"/>
              <a:gd fmla="*/ 619509 h 2510067" name="connsiteY5-274"/>
              <a:gd fmla="*/ 6743022 w 7647897" name="connsiteX6-275"/>
              <a:gd fmla="*/ 2397770 h 2510067" name="connsiteY6-276"/>
              <a:gd fmla="*/ 6662922 w 7647897" name="connsiteX7-277"/>
              <a:gd fmla="*/ 2403474 h 2510067" name="connsiteY7-278"/>
              <a:gd fmla="*/ 346914 w 7647897" name="connsiteX8-279"/>
              <a:gd fmla="*/ 2420307 h 2510067" name="connsiteY8-280"/>
              <a:gd fmla="*/ 190500 w 7647897" name="connsiteX9-281"/>
              <a:gd fmla="*/ 2401735 h 2510067" name="connsiteY9-282"/>
              <a:gd fmla="*/ 0 w 7647897" name="connsiteX10-283"/>
              <a:gd fmla="*/ 938413 h 2510067" name="connsiteY10-284"/>
              <a:gd fmla="*/ 0 w 7647897" name="connsiteX0-285"/>
              <a:gd fmla="*/ 938413 h 2510067" name="connsiteY0-286"/>
              <a:gd fmla="*/ 592254 w 7647897" name="connsiteX1-287"/>
              <a:gd fmla="*/ 710343 h 2510067" name="connsiteY1-288"/>
              <a:gd fmla="*/ 2069423 w 7647897" name="connsiteX2-289"/>
              <a:gd fmla="*/ 682065 h 2510067" name="connsiteY2-290"/>
              <a:gd fmla="*/ 4954136 w 7647897" name="connsiteX3-291"/>
              <a:gd fmla="*/ 18036 h 2510067" name="connsiteY3-292"/>
              <a:gd fmla="*/ 7051678 w 7647897" name="connsiteX4-293"/>
              <a:gd fmla="*/ 291200 h 2510067" name="connsiteY4-294"/>
              <a:gd fmla="*/ 7647897 w 7647897" name="connsiteX5-295"/>
              <a:gd fmla="*/ 619509 h 2510067" name="connsiteY5-296"/>
              <a:gd fmla="*/ 6743022 w 7647897" name="connsiteX6-297"/>
              <a:gd fmla="*/ 2397770 h 2510067" name="connsiteY6-298"/>
              <a:gd fmla="*/ 6662922 w 7647897" name="connsiteX7-299"/>
              <a:gd fmla="*/ 2403474 h 2510067" name="connsiteY7-300"/>
              <a:gd fmla="*/ 346914 w 7647897" name="connsiteX8-301"/>
              <a:gd fmla="*/ 2420307 h 2510067" name="connsiteY8-302"/>
              <a:gd fmla="*/ 190500 w 7647897" name="connsiteX9-303"/>
              <a:gd fmla="*/ 2401735 h 2510067" name="connsiteY9-304"/>
              <a:gd fmla="*/ 0 w 7647897" name="connsiteX10-305"/>
              <a:gd fmla="*/ 938413 h 2510067" name="connsiteY10-306"/>
              <a:gd fmla="*/ 0 w 7933647" name="connsiteX0-307"/>
              <a:gd fmla="*/ 1167013 h 2510067" name="connsiteY0-308"/>
              <a:gd fmla="*/ 878004 w 7933647" name="connsiteX1-309"/>
              <a:gd fmla="*/ 710343 h 2510067" name="connsiteY1-310"/>
              <a:gd fmla="*/ 2355173 w 7933647" name="connsiteX2-311"/>
              <a:gd fmla="*/ 682065 h 2510067" name="connsiteY2-312"/>
              <a:gd fmla="*/ 5239886 w 7933647" name="connsiteX3-313"/>
              <a:gd fmla="*/ 18036 h 2510067" name="connsiteY3-314"/>
              <a:gd fmla="*/ 7337428 w 7933647" name="connsiteX4-315"/>
              <a:gd fmla="*/ 291200 h 2510067" name="connsiteY4-316"/>
              <a:gd fmla="*/ 7933647 w 7933647" name="connsiteX5-317"/>
              <a:gd fmla="*/ 619509 h 2510067" name="connsiteY5-318"/>
              <a:gd fmla="*/ 7028772 w 7933647" name="connsiteX6-319"/>
              <a:gd fmla="*/ 2397770 h 2510067" name="connsiteY6-320"/>
              <a:gd fmla="*/ 6948672 w 7933647" name="connsiteX7-321"/>
              <a:gd fmla="*/ 2403474 h 2510067" name="connsiteY7-322"/>
              <a:gd fmla="*/ 632664 w 7933647" name="connsiteX8-323"/>
              <a:gd fmla="*/ 2420307 h 2510067" name="connsiteY8-324"/>
              <a:gd fmla="*/ 476250 w 7933647" name="connsiteX9-325"/>
              <a:gd fmla="*/ 2401735 h 2510067" name="connsiteY9-326"/>
              <a:gd fmla="*/ 0 w 7933647" name="connsiteX10-327"/>
              <a:gd fmla="*/ 1167013 h 2510067" name="connsiteY10-328"/>
              <a:gd fmla="*/ 0 w 7933647" name="connsiteX0-329"/>
              <a:gd fmla="*/ 1167013 h 2510067" name="connsiteY0-330"/>
              <a:gd fmla="*/ 1049454 w 7933647" name="connsiteX1-331"/>
              <a:gd fmla="*/ 729393 h 2510067" name="connsiteY1-332"/>
              <a:gd fmla="*/ 2355173 w 7933647" name="connsiteX2-333"/>
              <a:gd fmla="*/ 682065 h 2510067" name="connsiteY2-334"/>
              <a:gd fmla="*/ 5239886 w 7933647" name="connsiteX3-335"/>
              <a:gd fmla="*/ 18036 h 2510067" name="connsiteY3-336"/>
              <a:gd fmla="*/ 7337428 w 7933647" name="connsiteX4-337"/>
              <a:gd fmla="*/ 291200 h 2510067" name="connsiteY4-338"/>
              <a:gd fmla="*/ 7933647 w 7933647" name="connsiteX5-339"/>
              <a:gd fmla="*/ 619509 h 2510067" name="connsiteY5-340"/>
              <a:gd fmla="*/ 7028772 w 7933647" name="connsiteX6-341"/>
              <a:gd fmla="*/ 2397770 h 2510067" name="connsiteY6-342"/>
              <a:gd fmla="*/ 6948672 w 7933647" name="connsiteX7-343"/>
              <a:gd fmla="*/ 2403474 h 2510067" name="connsiteY7-344"/>
              <a:gd fmla="*/ 632664 w 7933647" name="connsiteX8-345"/>
              <a:gd fmla="*/ 2420307 h 2510067" name="connsiteY8-346"/>
              <a:gd fmla="*/ 476250 w 7933647" name="connsiteX9-347"/>
              <a:gd fmla="*/ 2401735 h 2510067" name="connsiteY9-348"/>
              <a:gd fmla="*/ 0 w 7933647" name="connsiteX10-349"/>
              <a:gd fmla="*/ 1167013 h 2510067" name="connsiteY10-350"/>
              <a:gd fmla="*/ 0 w 7933647" name="connsiteX0-351"/>
              <a:gd fmla="*/ 1167013 h 2510067" name="connsiteY0-352"/>
              <a:gd fmla="*/ 1049454 w 7933647" name="connsiteX1-353"/>
              <a:gd fmla="*/ 729393 h 2510067" name="connsiteY1-354"/>
              <a:gd fmla="*/ 2355173 w 7933647" name="connsiteX2-355"/>
              <a:gd fmla="*/ 682065 h 2510067" name="connsiteY2-356"/>
              <a:gd fmla="*/ 5239886 w 7933647" name="connsiteX3-357"/>
              <a:gd fmla="*/ 18036 h 2510067" name="connsiteY3-358"/>
              <a:gd fmla="*/ 7337428 w 7933647" name="connsiteX4-359"/>
              <a:gd fmla="*/ 291200 h 2510067" name="connsiteY4-360"/>
              <a:gd fmla="*/ 7933647 w 7933647" name="connsiteX5-361"/>
              <a:gd fmla="*/ 619509 h 2510067" name="connsiteY5-362"/>
              <a:gd fmla="*/ 7028772 w 7933647" name="connsiteX6-363"/>
              <a:gd fmla="*/ 2397770 h 2510067" name="connsiteY6-364"/>
              <a:gd fmla="*/ 6948672 w 7933647" name="connsiteX7-365"/>
              <a:gd fmla="*/ 2403474 h 2510067" name="connsiteY7-366"/>
              <a:gd fmla="*/ 632664 w 7933647" name="connsiteX8-367"/>
              <a:gd fmla="*/ 2420307 h 2510067" name="connsiteY8-368"/>
              <a:gd fmla="*/ 476250 w 7933647" name="connsiteX9-369"/>
              <a:gd fmla="*/ 2401735 h 2510067" name="connsiteY9-370"/>
              <a:gd fmla="*/ 0 w 7933647" name="connsiteX10-371"/>
              <a:gd fmla="*/ 1167013 h 2510067" name="connsiteY10-372"/>
              <a:gd fmla="*/ 0 w 7933647" name="connsiteX0-373"/>
              <a:gd fmla="*/ 1167013 h 2510067" name="connsiteY0-374"/>
              <a:gd fmla="*/ 1049454 w 7933647" name="connsiteX1-375"/>
              <a:gd fmla="*/ 729393 h 2510067" name="connsiteY1-376"/>
              <a:gd fmla="*/ 2355173 w 7933647" name="connsiteX2-377"/>
              <a:gd fmla="*/ 682065 h 2510067" name="connsiteY2-378"/>
              <a:gd fmla="*/ 5239886 w 7933647" name="connsiteX3-379"/>
              <a:gd fmla="*/ 18036 h 2510067" name="connsiteY3-380"/>
              <a:gd fmla="*/ 7337428 w 7933647" name="connsiteX4-381"/>
              <a:gd fmla="*/ 291200 h 2510067" name="connsiteY4-382"/>
              <a:gd fmla="*/ 7933647 w 7933647" name="connsiteX5-383"/>
              <a:gd fmla="*/ 619509 h 2510067" name="connsiteY5-384"/>
              <a:gd fmla="*/ 7028772 w 7933647" name="connsiteX6-385"/>
              <a:gd fmla="*/ 2397770 h 2510067" name="connsiteY6-386"/>
              <a:gd fmla="*/ 6948672 w 7933647" name="connsiteX7-387"/>
              <a:gd fmla="*/ 2403474 h 2510067" name="connsiteY7-388"/>
              <a:gd fmla="*/ 632664 w 7933647" name="connsiteX8-389"/>
              <a:gd fmla="*/ 2420307 h 2510067" name="connsiteY8-390"/>
              <a:gd fmla="*/ 476250 w 7933647" name="connsiteX9-391"/>
              <a:gd fmla="*/ 2401735 h 2510067" name="connsiteY9-392"/>
              <a:gd fmla="*/ 0 w 7933647" name="connsiteX10-393"/>
              <a:gd fmla="*/ 1167013 h 2510067" name="connsiteY10-394"/>
              <a:gd fmla="*/ 0 w 7933647" name="connsiteX0-395"/>
              <a:gd fmla="*/ 1167013 h 2510067" name="connsiteY0-396"/>
              <a:gd fmla="*/ 973254 w 7933647" name="connsiteX1-397"/>
              <a:gd fmla="*/ 691293 h 2510067" name="connsiteY1-398"/>
              <a:gd fmla="*/ 2355173 w 7933647" name="connsiteX2-399"/>
              <a:gd fmla="*/ 682065 h 2510067" name="connsiteY2-400"/>
              <a:gd fmla="*/ 5239886 w 7933647" name="connsiteX3-401"/>
              <a:gd fmla="*/ 18036 h 2510067" name="connsiteY3-402"/>
              <a:gd fmla="*/ 7337428 w 7933647" name="connsiteX4-403"/>
              <a:gd fmla="*/ 291200 h 2510067" name="connsiteY4-404"/>
              <a:gd fmla="*/ 7933647 w 7933647" name="connsiteX5-405"/>
              <a:gd fmla="*/ 619509 h 2510067" name="connsiteY5-406"/>
              <a:gd fmla="*/ 7028772 w 7933647" name="connsiteX6-407"/>
              <a:gd fmla="*/ 2397770 h 2510067" name="connsiteY6-408"/>
              <a:gd fmla="*/ 6948672 w 7933647" name="connsiteX7-409"/>
              <a:gd fmla="*/ 2403474 h 2510067" name="connsiteY7-410"/>
              <a:gd fmla="*/ 632664 w 7933647" name="connsiteX8-411"/>
              <a:gd fmla="*/ 2420307 h 2510067" name="connsiteY8-412"/>
              <a:gd fmla="*/ 476250 w 7933647" name="connsiteX9-413"/>
              <a:gd fmla="*/ 2401735 h 2510067" name="connsiteY9-414"/>
              <a:gd fmla="*/ 0 w 7933647" name="connsiteX10-415"/>
              <a:gd fmla="*/ 1167013 h 2510067" name="connsiteY10-416"/>
              <a:gd fmla="*/ 0 w 7933647" name="connsiteX0-417"/>
              <a:gd fmla="*/ 1167013 h 2510067" name="connsiteY0-418"/>
              <a:gd fmla="*/ 954204 w 7933647" name="connsiteX1-419"/>
              <a:gd fmla="*/ 805593 h 2510067" name="connsiteY1-420"/>
              <a:gd fmla="*/ 2355173 w 7933647" name="connsiteX2-421"/>
              <a:gd fmla="*/ 682065 h 2510067" name="connsiteY2-422"/>
              <a:gd fmla="*/ 5239886 w 7933647" name="connsiteX3-423"/>
              <a:gd fmla="*/ 18036 h 2510067" name="connsiteY3-424"/>
              <a:gd fmla="*/ 7337428 w 7933647" name="connsiteX4-425"/>
              <a:gd fmla="*/ 291200 h 2510067" name="connsiteY4-426"/>
              <a:gd fmla="*/ 7933647 w 7933647" name="connsiteX5-427"/>
              <a:gd fmla="*/ 619509 h 2510067" name="connsiteY5-428"/>
              <a:gd fmla="*/ 7028772 w 7933647" name="connsiteX6-429"/>
              <a:gd fmla="*/ 2397770 h 2510067" name="connsiteY6-430"/>
              <a:gd fmla="*/ 6948672 w 7933647" name="connsiteX7-431"/>
              <a:gd fmla="*/ 2403474 h 2510067" name="connsiteY7-432"/>
              <a:gd fmla="*/ 632664 w 7933647" name="connsiteX8-433"/>
              <a:gd fmla="*/ 2420307 h 2510067" name="connsiteY8-434"/>
              <a:gd fmla="*/ 476250 w 7933647" name="connsiteX9-435"/>
              <a:gd fmla="*/ 2401735 h 2510067" name="connsiteY9-436"/>
              <a:gd fmla="*/ 0 w 7933647" name="connsiteX10-437"/>
              <a:gd fmla="*/ 1167013 h 2510067" name="connsiteY10-438"/>
              <a:gd fmla="*/ 0 w 8028897" name="connsiteX0-439"/>
              <a:gd fmla="*/ 1471813 h 2510067" name="connsiteY0-440"/>
              <a:gd fmla="*/ 1049454 w 8028897" name="connsiteX1-441"/>
              <a:gd fmla="*/ 805593 h 2510067" name="connsiteY1-442"/>
              <a:gd fmla="*/ 2450423 w 8028897" name="connsiteX2-443"/>
              <a:gd fmla="*/ 682065 h 2510067" name="connsiteY2-444"/>
              <a:gd fmla="*/ 5335136 w 8028897" name="connsiteX3-445"/>
              <a:gd fmla="*/ 18036 h 2510067" name="connsiteY3-446"/>
              <a:gd fmla="*/ 7432678 w 8028897" name="connsiteX4-447"/>
              <a:gd fmla="*/ 291200 h 2510067" name="connsiteY4-448"/>
              <a:gd fmla="*/ 8028897 w 8028897" name="connsiteX5-449"/>
              <a:gd fmla="*/ 619509 h 2510067" name="connsiteY5-450"/>
              <a:gd fmla="*/ 7124022 w 8028897" name="connsiteX6-451"/>
              <a:gd fmla="*/ 2397770 h 2510067" name="connsiteY6-452"/>
              <a:gd fmla="*/ 7043922 w 8028897" name="connsiteX7-453"/>
              <a:gd fmla="*/ 2403474 h 2510067" name="connsiteY7-454"/>
              <a:gd fmla="*/ 727914 w 8028897" name="connsiteX8-455"/>
              <a:gd fmla="*/ 2420307 h 2510067" name="connsiteY8-456"/>
              <a:gd fmla="*/ 571500 w 8028897" name="connsiteX9-457"/>
              <a:gd fmla="*/ 2401735 h 2510067" name="connsiteY9-458"/>
              <a:gd fmla="*/ 0 w 8028897" name="connsiteX10-459"/>
              <a:gd fmla="*/ 1471813 h 2510067" name="connsiteY10-460"/>
              <a:gd fmla="*/ 0 w 8028897" name="connsiteX0-461"/>
              <a:gd fmla="*/ 1471813 h 2510067" name="connsiteY0-462"/>
              <a:gd fmla="*/ 1049454 w 8028897" name="connsiteX1-463"/>
              <a:gd fmla="*/ 805593 h 2510067" name="connsiteY1-464"/>
              <a:gd fmla="*/ 2450423 w 8028897" name="connsiteX2-465"/>
              <a:gd fmla="*/ 682065 h 2510067" name="connsiteY2-466"/>
              <a:gd fmla="*/ 5335136 w 8028897" name="connsiteX3-467"/>
              <a:gd fmla="*/ 18036 h 2510067" name="connsiteY3-468"/>
              <a:gd fmla="*/ 7432678 w 8028897" name="connsiteX4-469"/>
              <a:gd fmla="*/ 291200 h 2510067" name="connsiteY4-470"/>
              <a:gd fmla="*/ 8028897 w 8028897" name="connsiteX5-471"/>
              <a:gd fmla="*/ 619509 h 2510067" name="connsiteY5-472"/>
              <a:gd fmla="*/ 7124022 w 8028897" name="connsiteX6-473"/>
              <a:gd fmla="*/ 2397770 h 2510067" name="connsiteY6-474"/>
              <a:gd fmla="*/ 7043922 w 8028897" name="connsiteX7-475"/>
              <a:gd fmla="*/ 2403474 h 2510067" name="connsiteY7-476"/>
              <a:gd fmla="*/ 727914 w 8028897" name="connsiteX8-477"/>
              <a:gd fmla="*/ 2420307 h 2510067" name="connsiteY8-478"/>
              <a:gd fmla="*/ 571500 w 8028897" name="connsiteX9-479"/>
              <a:gd fmla="*/ 2401735 h 2510067" name="connsiteY9-480"/>
              <a:gd fmla="*/ 0 w 8028897" name="connsiteX10-481"/>
              <a:gd fmla="*/ 1471813 h 2510067" name="connsiteY10-482"/>
              <a:gd fmla="*/ 0 w 8215934" name="connsiteX0-483"/>
              <a:gd fmla="*/ 1762759 h 2510067" name="connsiteY0-484"/>
              <a:gd fmla="*/ 1236491 w 8215934" name="connsiteX1-485"/>
              <a:gd fmla="*/ 805593 h 2510067" name="connsiteY1-486"/>
              <a:gd fmla="*/ 2637460 w 8215934" name="connsiteX2-487"/>
              <a:gd fmla="*/ 682065 h 2510067" name="connsiteY2-488"/>
              <a:gd fmla="*/ 5522173 w 8215934" name="connsiteX3-489"/>
              <a:gd fmla="*/ 18036 h 2510067" name="connsiteY3-490"/>
              <a:gd fmla="*/ 7619715 w 8215934" name="connsiteX4-491"/>
              <a:gd fmla="*/ 291200 h 2510067" name="connsiteY4-492"/>
              <a:gd fmla="*/ 8215934 w 8215934" name="connsiteX5-493"/>
              <a:gd fmla="*/ 619509 h 2510067" name="connsiteY5-494"/>
              <a:gd fmla="*/ 7311059 w 8215934" name="connsiteX6-495"/>
              <a:gd fmla="*/ 2397770 h 2510067" name="connsiteY6-496"/>
              <a:gd fmla="*/ 7230959 w 8215934" name="connsiteX7-497"/>
              <a:gd fmla="*/ 2403474 h 2510067" name="connsiteY7-498"/>
              <a:gd fmla="*/ 914951 w 8215934" name="connsiteX8-499"/>
              <a:gd fmla="*/ 2420307 h 2510067" name="connsiteY8-500"/>
              <a:gd fmla="*/ 758537 w 8215934" name="connsiteX9-501"/>
              <a:gd fmla="*/ 2401735 h 2510067" name="connsiteY9-502"/>
              <a:gd fmla="*/ 0 w 8215934" name="connsiteX10-503"/>
              <a:gd fmla="*/ 1762759 h 2510067" name="connsiteY10-504"/>
              <a:gd fmla="*/ 0 w 8215934" name="connsiteX0-505"/>
              <a:gd fmla="*/ 1757347 h 2504655" name="connsiteY0-506"/>
              <a:gd fmla="*/ 1236491 w 8215934" name="connsiteX1-507"/>
              <a:gd fmla="*/ 800181 h 2504655" name="connsiteY1-508"/>
              <a:gd fmla="*/ 3327008 w 8215934" name="connsiteX2-509"/>
              <a:gd fmla="*/ 586712 h 2504655" name="connsiteY2-510"/>
              <a:gd fmla="*/ 5522173 w 8215934" name="connsiteX3-511"/>
              <a:gd fmla="*/ 12624 h 2504655" name="connsiteY3-512"/>
              <a:gd fmla="*/ 7619715 w 8215934" name="connsiteX4-513"/>
              <a:gd fmla="*/ 285788 h 2504655" name="connsiteY4-514"/>
              <a:gd fmla="*/ 8215934 w 8215934" name="connsiteX5-515"/>
              <a:gd fmla="*/ 614097 h 2504655" name="connsiteY5-516"/>
              <a:gd fmla="*/ 7311059 w 8215934" name="connsiteX6-517"/>
              <a:gd fmla="*/ 2392358 h 2504655" name="connsiteY6-518"/>
              <a:gd fmla="*/ 7230959 w 8215934" name="connsiteX7-519"/>
              <a:gd fmla="*/ 2398062 h 2504655" name="connsiteY7-520"/>
              <a:gd fmla="*/ 914951 w 8215934" name="connsiteX8-521"/>
              <a:gd fmla="*/ 2414895 h 2504655" name="connsiteY8-522"/>
              <a:gd fmla="*/ 758537 w 8215934" name="connsiteX9-523"/>
              <a:gd fmla="*/ 2396323 h 2504655" name="connsiteY9-524"/>
              <a:gd fmla="*/ 0 w 8215934" name="connsiteX10-525"/>
              <a:gd fmla="*/ 1757347 h 2504655" name="connsiteY10-526"/>
              <a:gd fmla="*/ 0 w 8215934" name="connsiteX0-527"/>
              <a:gd fmla="*/ 1754778 h 2502086" name="connsiteY0-528"/>
              <a:gd fmla="*/ 1236491 w 8215934" name="connsiteX1-529"/>
              <a:gd fmla="*/ 797612 h 2502086" name="connsiteY1-530"/>
              <a:gd fmla="*/ 3431939 w 8215934" name="connsiteX2-531"/>
              <a:gd fmla="*/ 539172 h 2502086" name="connsiteY2-532"/>
              <a:gd fmla="*/ 5522173 w 8215934" name="connsiteX3-533"/>
              <a:gd fmla="*/ 10055 h 2502086" name="connsiteY3-534"/>
              <a:gd fmla="*/ 7619715 w 8215934" name="connsiteX4-535"/>
              <a:gd fmla="*/ 283219 h 2502086" name="connsiteY4-536"/>
              <a:gd fmla="*/ 8215934 w 8215934" name="connsiteX5-537"/>
              <a:gd fmla="*/ 611528 h 2502086" name="connsiteY5-538"/>
              <a:gd fmla="*/ 7311059 w 8215934" name="connsiteX6-539"/>
              <a:gd fmla="*/ 2389789 h 2502086" name="connsiteY6-540"/>
              <a:gd fmla="*/ 7230959 w 8215934" name="connsiteX7-541"/>
              <a:gd fmla="*/ 2395493 h 2502086" name="connsiteY7-542"/>
              <a:gd fmla="*/ 914951 w 8215934" name="connsiteX8-543"/>
              <a:gd fmla="*/ 2412326 h 2502086" name="connsiteY8-544"/>
              <a:gd fmla="*/ 758537 w 8215934" name="connsiteX9-545"/>
              <a:gd fmla="*/ 2393754 h 2502086" name="connsiteY9-546"/>
              <a:gd fmla="*/ 0 w 8215934" name="connsiteX10-547"/>
              <a:gd fmla="*/ 1754778 h 2502086" name="connsiteY10-548"/>
              <a:gd fmla="*/ 0 w 8215934" name="connsiteX0-549"/>
              <a:gd fmla="*/ 1757346 h 2504654" name="connsiteY0-550"/>
              <a:gd fmla="*/ 1236491 w 8215934" name="connsiteX1-551"/>
              <a:gd fmla="*/ 800180 h 2504654" name="connsiteY1-552"/>
              <a:gd fmla="*/ 3506890 w 8215934" name="connsiteX2-553"/>
              <a:gd fmla="*/ 586711 h 2504654" name="connsiteY2-554"/>
              <a:gd fmla="*/ 5522173 w 8215934" name="connsiteX3-555"/>
              <a:gd fmla="*/ 12623 h 2504654" name="connsiteY3-556"/>
              <a:gd fmla="*/ 7619715 w 8215934" name="connsiteX4-557"/>
              <a:gd fmla="*/ 285787 h 2504654" name="connsiteY4-558"/>
              <a:gd fmla="*/ 8215934 w 8215934" name="connsiteX5-559"/>
              <a:gd fmla="*/ 614096 h 2504654" name="connsiteY5-560"/>
              <a:gd fmla="*/ 7311059 w 8215934" name="connsiteX6-561"/>
              <a:gd fmla="*/ 2392357 h 2504654" name="connsiteY6-562"/>
              <a:gd fmla="*/ 7230959 w 8215934" name="connsiteX7-563"/>
              <a:gd fmla="*/ 2398061 h 2504654" name="connsiteY7-564"/>
              <a:gd fmla="*/ 914951 w 8215934" name="connsiteX8-565"/>
              <a:gd fmla="*/ 2414894 h 2504654" name="connsiteY8-566"/>
              <a:gd fmla="*/ 758537 w 8215934" name="connsiteX9-567"/>
              <a:gd fmla="*/ 2396322 h 2504654" name="connsiteY9-568"/>
              <a:gd fmla="*/ 0 w 8215934" name="connsiteX10-569"/>
              <a:gd fmla="*/ 1757346 h 2504654" name="connsiteY10-570"/>
              <a:gd fmla="*/ 0 w 8215934" name="connsiteX0-571"/>
              <a:gd fmla="*/ 1573354 h 2320662" name="connsiteY0-572"/>
              <a:gd fmla="*/ 1236491 w 8215934" name="connsiteX1-573"/>
              <a:gd fmla="*/ 616188 h 2320662" name="connsiteY1-574"/>
              <a:gd fmla="*/ 3506890 w 8215934" name="connsiteX2-575"/>
              <a:gd fmla="*/ 402719 h 2320662" name="connsiteY2-576"/>
              <a:gd fmla="*/ 5638287 w 8215934" name="connsiteX3-577"/>
              <a:gd fmla="*/ 133431 h 2320662" name="connsiteY3-578"/>
              <a:gd fmla="*/ 7619715 w 8215934" name="connsiteX4-579"/>
              <a:gd fmla="*/ 101795 h 2320662" name="connsiteY4-580"/>
              <a:gd fmla="*/ 8215934 w 8215934" name="connsiteX5-581"/>
              <a:gd fmla="*/ 430104 h 2320662" name="connsiteY5-582"/>
              <a:gd fmla="*/ 7311059 w 8215934" name="connsiteX6-583"/>
              <a:gd fmla="*/ 2208365 h 2320662" name="connsiteY6-584"/>
              <a:gd fmla="*/ 7230959 w 8215934" name="connsiteX7-585"/>
              <a:gd fmla="*/ 2214069 h 2320662" name="connsiteY7-586"/>
              <a:gd fmla="*/ 914951 w 8215934" name="connsiteX8-587"/>
              <a:gd fmla="*/ 2230902 h 2320662" name="connsiteY8-588"/>
              <a:gd fmla="*/ 758537 w 8215934" name="connsiteX9-589"/>
              <a:gd fmla="*/ 2212330 h 2320662" name="connsiteY9-590"/>
              <a:gd fmla="*/ 0 w 8215934" name="connsiteX10-591"/>
              <a:gd fmla="*/ 1573354 h 2320662" name="connsiteY10-592"/>
              <a:gd fmla="*/ 0 w 8215934" name="connsiteX0-593"/>
              <a:gd fmla="*/ 1442674 h 2189982" name="connsiteY0-594"/>
              <a:gd fmla="*/ 1236491 w 8215934" name="connsiteX1-595"/>
              <a:gd fmla="*/ 485508 h 2189982" name="connsiteY1-596"/>
              <a:gd fmla="*/ 3506890 w 8215934" name="connsiteX2-597"/>
              <a:gd fmla="*/ 272039 h 2189982" name="connsiteY2-598"/>
              <a:gd fmla="*/ 5638287 w 8215934" name="connsiteX3-599"/>
              <a:gd fmla="*/ 2751 h 2189982" name="connsiteY3-600"/>
              <a:gd fmla="*/ 7648744 w 8215934" name="connsiteX4-601"/>
              <a:gd fmla="*/ 450087 h 2189982" name="connsiteY4-602"/>
              <a:gd fmla="*/ 8215934 w 8215934" name="connsiteX5-603"/>
              <a:gd fmla="*/ 299424 h 2189982" name="connsiteY5-604"/>
              <a:gd fmla="*/ 7311059 w 8215934" name="connsiteX6-605"/>
              <a:gd fmla="*/ 2077685 h 2189982" name="connsiteY6-606"/>
              <a:gd fmla="*/ 7230959 w 8215934" name="connsiteX7-607"/>
              <a:gd fmla="*/ 2083389 h 2189982" name="connsiteY7-608"/>
              <a:gd fmla="*/ 914951 w 8215934" name="connsiteX8-609"/>
              <a:gd fmla="*/ 2100222 h 2189982" name="connsiteY8-610"/>
              <a:gd fmla="*/ 758537 w 8215934" name="connsiteX9-611"/>
              <a:gd fmla="*/ 2081650 h 2189982" name="connsiteY9-612"/>
              <a:gd fmla="*/ 0 w 8215934" name="connsiteX10-613"/>
              <a:gd fmla="*/ 1442674 h 2189982" name="connsiteY10-614"/>
              <a:gd fmla="*/ 0 w 8346562" name="connsiteX0-615"/>
              <a:gd fmla="*/ 1442674 h 2189982" name="connsiteY0-616"/>
              <a:gd fmla="*/ 1236491 w 8346562" name="connsiteX1-617"/>
              <a:gd fmla="*/ 485508 h 2189982" name="connsiteY1-618"/>
              <a:gd fmla="*/ 3506890 w 8346562" name="connsiteX2-619"/>
              <a:gd fmla="*/ 272039 h 2189982" name="connsiteY2-620"/>
              <a:gd fmla="*/ 5638287 w 8346562" name="connsiteX3-621"/>
              <a:gd fmla="*/ 2751 h 2189982" name="connsiteY3-622"/>
              <a:gd fmla="*/ 7648744 w 8346562" name="connsiteX4-623"/>
              <a:gd fmla="*/ 450087 h 2189982" name="connsiteY4-624"/>
              <a:gd fmla="*/ 8346562 w 8346562" name="connsiteX5-625"/>
              <a:gd fmla="*/ 1126738 h 2189982" name="connsiteY5-626"/>
              <a:gd fmla="*/ 7311059 w 8346562" name="connsiteX6-627"/>
              <a:gd fmla="*/ 2077685 h 2189982" name="connsiteY6-628"/>
              <a:gd fmla="*/ 7230959 w 8346562" name="connsiteX7-629"/>
              <a:gd fmla="*/ 2083389 h 2189982" name="connsiteY7-630"/>
              <a:gd fmla="*/ 914951 w 8346562" name="connsiteX8-631"/>
              <a:gd fmla="*/ 2100222 h 2189982" name="connsiteY8-632"/>
              <a:gd fmla="*/ 758537 w 8346562" name="connsiteX9-633"/>
              <a:gd fmla="*/ 2081650 h 2189982" name="connsiteY9-634"/>
              <a:gd fmla="*/ 0 w 8346562" name="connsiteX10-635"/>
              <a:gd fmla="*/ 1442674 h 2189982" name="connsiteY10-636"/>
              <a:gd fmla="*/ 0 w 8346562" name="connsiteX0-637"/>
              <a:gd fmla="*/ 1454762 h 2202070" name="connsiteY0-638"/>
              <a:gd fmla="*/ 1236491 w 8346562" name="connsiteX1-639"/>
              <a:gd fmla="*/ 497596 h 2202070" name="connsiteY1-640"/>
              <a:gd fmla="*/ 3506890 w 8346562" name="connsiteX2-641"/>
              <a:gd fmla="*/ 284127 h 2202070" name="connsiteY2-642"/>
              <a:gd fmla="*/ 5638287 w 8346562" name="connsiteX3-643"/>
              <a:gd fmla="*/ 14839 h 2202070" name="connsiteY3-644"/>
              <a:gd fmla="*/ 7793886 w 8346562" name="connsiteX4-645"/>
              <a:gd fmla="*/ 766975 h 2202070" name="connsiteY4-646"/>
              <a:gd fmla="*/ 8346562 w 8346562" name="connsiteX5-647"/>
              <a:gd fmla="*/ 1138826 h 2202070" name="connsiteY5-648"/>
              <a:gd fmla="*/ 7311059 w 8346562" name="connsiteX6-649"/>
              <a:gd fmla="*/ 2089773 h 2202070" name="connsiteY6-650"/>
              <a:gd fmla="*/ 7230959 w 8346562" name="connsiteX7-651"/>
              <a:gd fmla="*/ 2095477 h 2202070" name="connsiteY7-652"/>
              <a:gd fmla="*/ 914951 w 8346562" name="connsiteX8-653"/>
              <a:gd fmla="*/ 2112310 h 2202070" name="connsiteY8-654"/>
              <a:gd fmla="*/ 758537 w 8346562" name="connsiteX9-655"/>
              <a:gd fmla="*/ 2093738 h 2202070" name="connsiteY9-656"/>
              <a:gd fmla="*/ 0 w 8346562" name="connsiteX10-657"/>
              <a:gd fmla="*/ 1454762 h 2202070" name="connsiteY10-658"/>
              <a:gd fmla="*/ 0 w 8346562" name="connsiteX0-659"/>
              <a:gd fmla="*/ 1331431 h 2078739" name="connsiteY0-660"/>
              <a:gd fmla="*/ 1236491 w 8346562" name="connsiteX1-661"/>
              <a:gd fmla="*/ 374265 h 2078739" name="connsiteY1-662"/>
              <a:gd fmla="*/ 3506890 w 8346562" name="connsiteX2-663"/>
              <a:gd fmla="*/ 160796 h 2078739" name="connsiteY2-664"/>
              <a:gd fmla="*/ 5652801 w 8346562" name="connsiteX3-665"/>
              <a:gd fmla="*/ 22137 h 2078739" name="connsiteY3-666"/>
              <a:gd fmla="*/ 7793886 w 8346562" name="connsiteX4-667"/>
              <a:gd fmla="*/ 643644 h 2078739" name="connsiteY4-668"/>
              <a:gd fmla="*/ 8346562 w 8346562" name="connsiteX5-669"/>
              <a:gd fmla="*/ 1015495 h 2078739" name="connsiteY5-670"/>
              <a:gd fmla="*/ 7311059 w 8346562" name="connsiteX6-671"/>
              <a:gd fmla="*/ 1966442 h 2078739" name="connsiteY6-672"/>
              <a:gd fmla="*/ 7230959 w 8346562" name="connsiteX7-673"/>
              <a:gd fmla="*/ 1972146 h 2078739" name="connsiteY7-674"/>
              <a:gd fmla="*/ 914951 w 8346562" name="connsiteX8-675"/>
              <a:gd fmla="*/ 1988979 h 2078739" name="connsiteY8-676"/>
              <a:gd fmla="*/ 758537 w 8346562" name="connsiteX9-677"/>
              <a:gd fmla="*/ 1970407 h 2078739" name="connsiteY9-678"/>
              <a:gd fmla="*/ 0 w 8346562" name="connsiteX10-679"/>
              <a:gd fmla="*/ 1331431 h 2078739" name="connsiteY10-680"/>
              <a:gd fmla="*/ 0 w 8346562" name="connsiteX0-681"/>
              <a:gd fmla="*/ 1560811 h 2308119" name="connsiteY0-682"/>
              <a:gd fmla="*/ 1236491 w 8346562" name="connsiteX1-683"/>
              <a:gd fmla="*/ 603645 h 2308119" name="connsiteY1-684"/>
              <a:gd fmla="*/ 3231119 w 8346562" name="connsiteX2-685"/>
              <a:gd fmla="*/ 12805 h 2308119" name="connsiteY2-686"/>
              <a:gd fmla="*/ 5652801 w 8346562" name="connsiteX3-687"/>
              <a:gd fmla="*/ 251517 h 2308119" name="connsiteY3-688"/>
              <a:gd fmla="*/ 7793886 w 8346562" name="connsiteX4-689"/>
              <a:gd fmla="*/ 873024 h 2308119" name="connsiteY4-690"/>
              <a:gd fmla="*/ 8346562 w 8346562" name="connsiteX5-691"/>
              <a:gd fmla="*/ 1244875 h 2308119" name="connsiteY5-692"/>
              <a:gd fmla="*/ 7311059 w 8346562" name="connsiteX6-693"/>
              <a:gd fmla="*/ 2195822 h 2308119" name="connsiteY6-694"/>
              <a:gd fmla="*/ 7230959 w 8346562" name="connsiteX7-695"/>
              <a:gd fmla="*/ 2201526 h 2308119" name="connsiteY7-696"/>
              <a:gd fmla="*/ 914951 w 8346562" name="connsiteX8-697"/>
              <a:gd fmla="*/ 2218359 h 2308119" name="connsiteY8-698"/>
              <a:gd fmla="*/ 758537 w 8346562" name="connsiteX9-699"/>
              <a:gd fmla="*/ 2199787 h 2308119" name="connsiteY9-700"/>
              <a:gd fmla="*/ 0 w 8346562" name="connsiteX10-701"/>
              <a:gd fmla="*/ 1560811 h 2308119" name="connsiteY10-702"/>
              <a:gd fmla="*/ 0 w 8346562" name="connsiteX0-703"/>
              <a:gd fmla="*/ 1381981 h 2129289" name="connsiteY0-704"/>
              <a:gd fmla="*/ 1236491 w 8346562" name="connsiteX1-705"/>
              <a:gd fmla="*/ 424815 h 2129289" name="connsiteY1-706"/>
              <a:gd fmla="*/ 3332719 w 8346562" name="connsiteX2-707"/>
              <a:gd fmla="*/ 51689 h 2129289" name="connsiteY2-708"/>
              <a:gd fmla="*/ 5652801 w 8346562" name="connsiteX3-709"/>
              <a:gd fmla="*/ 72687 h 2129289" name="connsiteY3-710"/>
              <a:gd fmla="*/ 7793886 w 8346562" name="connsiteX4-711"/>
              <a:gd fmla="*/ 694194 h 2129289" name="connsiteY4-712"/>
              <a:gd fmla="*/ 8346562 w 8346562" name="connsiteX5-713"/>
              <a:gd fmla="*/ 1066045 h 2129289" name="connsiteY5-714"/>
              <a:gd fmla="*/ 7311059 w 8346562" name="connsiteX6-715"/>
              <a:gd fmla="*/ 2016992 h 2129289" name="connsiteY6-716"/>
              <a:gd fmla="*/ 7230959 w 8346562" name="connsiteX7-717"/>
              <a:gd fmla="*/ 2022696 h 2129289" name="connsiteY7-718"/>
              <a:gd fmla="*/ 914951 w 8346562" name="connsiteX8-719"/>
              <a:gd fmla="*/ 2039529 h 2129289" name="connsiteY8-720"/>
              <a:gd fmla="*/ 758537 w 8346562" name="connsiteX9-721"/>
              <a:gd fmla="*/ 2020957 h 2129289" name="connsiteY9-722"/>
              <a:gd fmla="*/ 0 w 8346562" name="connsiteX10-723"/>
              <a:gd fmla="*/ 1381981 h 2129289" name="connsiteY10-724"/>
              <a:gd fmla="*/ 0 w 8346562" name="connsiteX0-725"/>
              <a:gd fmla="*/ 1330865 h 2078173" name="connsiteY0-726"/>
              <a:gd fmla="*/ 1236491 w 8346562" name="connsiteX1-727"/>
              <a:gd fmla="*/ 373699 h 2078173" name="connsiteY1-728"/>
              <a:gd fmla="*/ 3332719 w 8346562" name="connsiteX2-729"/>
              <a:gd fmla="*/ 573 h 2078173" name="connsiteY2-730"/>
              <a:gd fmla="*/ 5928572 w 8346562" name="connsiteX3-731"/>
              <a:gd fmla="*/ 297342 h 2078173" name="connsiteY3-732"/>
              <a:gd fmla="*/ 7793886 w 8346562" name="connsiteX4-733"/>
              <a:gd fmla="*/ 643078 h 2078173" name="connsiteY4-734"/>
              <a:gd fmla="*/ 8346562 w 8346562" name="connsiteX5-735"/>
              <a:gd fmla="*/ 1014929 h 2078173" name="connsiteY5-736"/>
              <a:gd fmla="*/ 7311059 w 8346562" name="connsiteX6-737"/>
              <a:gd fmla="*/ 1965876 h 2078173" name="connsiteY6-738"/>
              <a:gd fmla="*/ 7230959 w 8346562" name="connsiteX7-739"/>
              <a:gd fmla="*/ 1971580 h 2078173" name="connsiteY7-740"/>
              <a:gd fmla="*/ 914951 w 8346562" name="connsiteX8-741"/>
              <a:gd fmla="*/ 1988413 h 2078173" name="connsiteY8-742"/>
              <a:gd fmla="*/ 758537 w 8346562" name="connsiteX9-743"/>
              <a:gd fmla="*/ 1969841 h 2078173" name="connsiteY9-744"/>
              <a:gd fmla="*/ 0 w 8346562" name="connsiteX10-745"/>
              <a:gd fmla="*/ 1330865 h 2078173" name="connsiteY10-746"/>
              <a:gd fmla="*/ 0 w 8346562" name="connsiteX0-747"/>
              <a:gd fmla="*/ 1330320 h 2077628" name="connsiteY0-748"/>
              <a:gd fmla="*/ 1236491 w 8346562" name="connsiteX1-749"/>
              <a:gd fmla="*/ 373154 h 2077628" name="connsiteY1-750"/>
              <a:gd fmla="*/ 3332719 w 8346562" name="connsiteX2-751"/>
              <a:gd fmla="*/ 28 h 2077628" name="connsiteY2-752"/>
              <a:gd fmla="*/ 5986629 w 8346562" name="connsiteX3-753"/>
              <a:gd fmla="*/ 354854 h 2077628" name="connsiteY3-754"/>
              <a:gd fmla="*/ 7793886 w 8346562" name="connsiteX4-755"/>
              <a:gd fmla="*/ 642533 h 2077628" name="connsiteY4-756"/>
              <a:gd fmla="*/ 8346562 w 8346562" name="connsiteX5-757"/>
              <a:gd fmla="*/ 1014384 h 2077628" name="connsiteY5-758"/>
              <a:gd fmla="*/ 7311059 w 8346562" name="connsiteX6-759"/>
              <a:gd fmla="*/ 1965331 h 2077628" name="connsiteY6-760"/>
              <a:gd fmla="*/ 7230959 w 8346562" name="connsiteX7-761"/>
              <a:gd fmla="*/ 1971035 h 2077628" name="connsiteY7-762"/>
              <a:gd fmla="*/ 914951 w 8346562" name="connsiteX8-763"/>
              <a:gd fmla="*/ 1987868 h 2077628" name="connsiteY8-764"/>
              <a:gd fmla="*/ 758537 w 8346562" name="connsiteX9-765"/>
              <a:gd fmla="*/ 1969296 h 2077628" name="connsiteY9-766"/>
              <a:gd fmla="*/ 0 w 8346562" name="connsiteX10-767"/>
              <a:gd fmla="*/ 1330320 h 2077628" name="connsiteY10-768"/>
              <a:gd fmla="*/ 0 w 8346562" name="connsiteX0-769"/>
              <a:gd fmla="*/ 1330316 h 2077624" name="connsiteY0-770"/>
              <a:gd fmla="*/ 1236491 w 8346562" name="connsiteX1-771"/>
              <a:gd fmla="*/ 373150 h 2077624" name="connsiteY1-772"/>
              <a:gd fmla="*/ 3332719 w 8346562" name="connsiteX2-773"/>
              <a:gd fmla="*/ 24 h 2077624" name="connsiteY2-774"/>
              <a:gd fmla="*/ 5986629 w 8346562" name="connsiteX3-775"/>
              <a:gd fmla="*/ 354850 h 2077624" name="connsiteY3-776"/>
              <a:gd fmla="*/ 7851943 w 8346562" name="connsiteX4-777"/>
              <a:gd fmla="*/ 395786 h 2077624" name="connsiteY4-778"/>
              <a:gd fmla="*/ 8346562 w 8346562" name="connsiteX5-779"/>
              <a:gd fmla="*/ 1014380 h 2077624" name="connsiteY5-780"/>
              <a:gd fmla="*/ 7311059 w 8346562" name="connsiteX6-781"/>
              <a:gd fmla="*/ 1965327 h 2077624" name="connsiteY6-782"/>
              <a:gd fmla="*/ 7230959 w 8346562" name="connsiteX7-783"/>
              <a:gd fmla="*/ 1971031 h 2077624" name="connsiteY7-784"/>
              <a:gd fmla="*/ 914951 w 8346562" name="connsiteX8-785"/>
              <a:gd fmla="*/ 1987864 h 2077624" name="connsiteY8-786"/>
              <a:gd fmla="*/ 758537 w 8346562" name="connsiteX9-787"/>
              <a:gd fmla="*/ 1969292 h 2077624" name="connsiteY9-788"/>
              <a:gd fmla="*/ 0 w 8346562" name="connsiteX10-789"/>
              <a:gd fmla="*/ 1330316 h 2077624" name="connsiteY10-790"/>
              <a:gd fmla="*/ 0 w 8346562" name="connsiteX0-791"/>
              <a:gd fmla="*/ 1330317 h 2077625" name="connsiteY0-792"/>
              <a:gd fmla="*/ 1236491 w 8346562" name="connsiteX1-793"/>
              <a:gd fmla="*/ 373151 h 2077625" name="connsiteY1-794"/>
              <a:gd fmla="*/ 3332719 w 8346562" name="connsiteX2-795"/>
              <a:gd fmla="*/ 25 h 2077625" name="connsiteY2-796"/>
              <a:gd fmla="*/ 5986629 w 8346562" name="connsiteX3-797"/>
              <a:gd fmla="*/ 354851 h 2077625" name="connsiteY3-798"/>
              <a:gd fmla="*/ 7880972 w 8346562" name="connsiteX4-799"/>
              <a:gd fmla="*/ 497387 h 2077625" name="connsiteY4-800"/>
              <a:gd fmla="*/ 8346562 w 8346562" name="connsiteX5-801"/>
              <a:gd fmla="*/ 1014381 h 2077625" name="connsiteY5-802"/>
              <a:gd fmla="*/ 7311059 w 8346562" name="connsiteX6-803"/>
              <a:gd fmla="*/ 1965328 h 2077625" name="connsiteY6-804"/>
              <a:gd fmla="*/ 7230959 w 8346562" name="connsiteX7-805"/>
              <a:gd fmla="*/ 1971032 h 2077625" name="connsiteY7-806"/>
              <a:gd fmla="*/ 914951 w 8346562" name="connsiteX8-807"/>
              <a:gd fmla="*/ 1987865 h 2077625" name="connsiteY8-808"/>
              <a:gd fmla="*/ 758537 w 8346562" name="connsiteX9-809"/>
              <a:gd fmla="*/ 1969293 h 2077625" name="connsiteY9-810"/>
              <a:gd fmla="*/ 0 w 8346562" name="connsiteX10-811"/>
              <a:gd fmla="*/ 1330317 h 2077625" name="connsiteY10-812"/>
              <a:gd fmla="*/ 0 w 8346562" name="connsiteX0-813"/>
              <a:gd fmla="*/ 1335283 h 2082591" name="connsiteY0-814"/>
              <a:gd fmla="*/ 1236491 w 8346562" name="connsiteX1-815"/>
              <a:gd fmla="*/ 378117 h 2082591" name="connsiteY1-816"/>
              <a:gd fmla="*/ 3332719 w 8346562" name="connsiteX2-817"/>
              <a:gd fmla="*/ 4991 h 2082591" name="connsiteY2-818"/>
              <a:gd fmla="*/ 6059200 w 8346562" name="connsiteX3-819"/>
              <a:gd fmla="*/ 185646 h 2082591" name="connsiteY3-820"/>
              <a:gd fmla="*/ 7880972 w 8346562" name="connsiteX4-821"/>
              <a:gd fmla="*/ 502353 h 2082591" name="connsiteY4-822"/>
              <a:gd fmla="*/ 8346562 w 8346562" name="connsiteX5-823"/>
              <a:gd fmla="*/ 1019347 h 2082591" name="connsiteY5-824"/>
              <a:gd fmla="*/ 7311059 w 8346562" name="connsiteX6-825"/>
              <a:gd fmla="*/ 1970294 h 2082591" name="connsiteY6-826"/>
              <a:gd fmla="*/ 7230959 w 8346562" name="connsiteX7-827"/>
              <a:gd fmla="*/ 1975998 h 2082591" name="connsiteY7-828"/>
              <a:gd fmla="*/ 914951 w 8346562" name="connsiteX8-829"/>
              <a:gd fmla="*/ 1992831 h 2082591" name="connsiteY8-830"/>
              <a:gd fmla="*/ 758537 w 8346562" name="connsiteX9-831"/>
              <a:gd fmla="*/ 1974259 h 2082591" name="connsiteY9-832"/>
              <a:gd fmla="*/ 0 w 8346562" name="connsiteX10-833"/>
              <a:gd fmla="*/ 1335283 h 2082591" name="connsiteY10-834"/>
              <a:gd fmla="*/ 0 w 8346562" name="connsiteX0-835"/>
              <a:gd fmla="*/ 1334182 h 2081490" name="connsiteY0-836"/>
              <a:gd fmla="*/ 1236491 w 8346562" name="connsiteX1-837"/>
              <a:gd fmla="*/ 377016 h 2081490" name="connsiteY1-838"/>
              <a:gd fmla="*/ 3332719 w 8346562" name="connsiteX2-839"/>
              <a:gd fmla="*/ 3890 h 2081490" name="connsiteY2-840"/>
              <a:gd fmla="*/ 6059200 w 8346562" name="connsiteX3-841"/>
              <a:gd fmla="*/ 184545 h 2081490" name="connsiteY3-842"/>
              <a:gd fmla="*/ 7764858 w 8346562" name="connsiteX4-843"/>
              <a:gd fmla="*/ 225481 h 2081490" name="connsiteY4-844"/>
              <a:gd fmla="*/ 8346562 w 8346562" name="connsiteX5-845"/>
              <a:gd fmla="*/ 1018246 h 2081490" name="connsiteY5-846"/>
              <a:gd fmla="*/ 7311059 w 8346562" name="connsiteX6-847"/>
              <a:gd fmla="*/ 1969193 h 2081490" name="connsiteY6-848"/>
              <a:gd fmla="*/ 7230959 w 8346562" name="connsiteX7-849"/>
              <a:gd fmla="*/ 1974897 h 2081490" name="connsiteY7-850"/>
              <a:gd fmla="*/ 914951 w 8346562" name="connsiteX8-851"/>
              <a:gd fmla="*/ 1991730 h 2081490" name="connsiteY8-852"/>
              <a:gd fmla="*/ 758537 w 8346562" name="connsiteX9-853"/>
              <a:gd fmla="*/ 1973158 h 2081490" name="connsiteY9-854"/>
              <a:gd fmla="*/ 0 w 8346562" name="connsiteX10-855"/>
              <a:gd fmla="*/ 1334182 h 2081490" name="connsiteY10-856"/>
              <a:gd fmla="*/ 0 w 8346562" name="connsiteX0-857"/>
              <a:gd fmla="*/ 1334940 h 2082248" name="connsiteY0-858"/>
              <a:gd fmla="*/ 1236491 w 8346562" name="connsiteX1-859"/>
              <a:gd fmla="*/ 377774 h 2082248" name="connsiteY1-860"/>
              <a:gd fmla="*/ 3332719 w 8346562" name="connsiteX2-861"/>
              <a:gd fmla="*/ 4648 h 2082248" name="connsiteY2-862"/>
              <a:gd fmla="*/ 6059200 w 8346562" name="connsiteX3-863"/>
              <a:gd fmla="*/ 185303 h 2082248" name="connsiteY3-864"/>
              <a:gd fmla="*/ 7837430 w 8346562" name="connsiteX4-865"/>
              <a:gd fmla="*/ 429439 h 2082248" name="connsiteY4-866"/>
              <a:gd fmla="*/ 8346562 w 8346562" name="connsiteX5-867"/>
              <a:gd fmla="*/ 1019004 h 2082248" name="connsiteY5-868"/>
              <a:gd fmla="*/ 7311059 w 8346562" name="connsiteX6-869"/>
              <a:gd fmla="*/ 1969951 h 2082248" name="connsiteY6-870"/>
              <a:gd fmla="*/ 7230959 w 8346562" name="connsiteX7-871"/>
              <a:gd fmla="*/ 1975655 h 2082248" name="connsiteY7-872"/>
              <a:gd fmla="*/ 914951 w 8346562" name="connsiteX8-873"/>
              <a:gd fmla="*/ 1992488 h 2082248" name="connsiteY8-874"/>
              <a:gd fmla="*/ 758537 w 8346562" name="connsiteX9-875"/>
              <a:gd fmla="*/ 1973916 h 2082248" name="connsiteY9-876"/>
              <a:gd fmla="*/ 0 w 8346562" name="connsiteX10-877"/>
              <a:gd fmla="*/ 1334940 h 2082248" name="connsiteY10-878"/>
              <a:gd fmla="*/ 0 w 8346562" name="connsiteX0-879"/>
              <a:gd fmla="*/ 1332114 h 2079422" name="connsiteY0-880"/>
              <a:gd fmla="*/ 1236491 w 8346562" name="connsiteX1-881"/>
              <a:gd fmla="*/ 374948 h 2079422" name="connsiteY1-882"/>
              <a:gd fmla="*/ 3332719 w 8346562" name="connsiteX2-883"/>
              <a:gd fmla="*/ 1822 h 2079422" name="connsiteY2-884"/>
              <a:gd fmla="*/ 6073714 w 8346562" name="connsiteX3-885"/>
              <a:gd fmla="*/ 240534 h 2079422" name="connsiteY3-886"/>
              <a:gd fmla="*/ 7837430 w 8346562" name="connsiteX4-887"/>
              <a:gd fmla="*/ 426613 h 2079422" name="connsiteY4-888"/>
              <a:gd fmla="*/ 8346562 w 8346562" name="connsiteX5-889"/>
              <a:gd fmla="*/ 1016178 h 2079422" name="connsiteY5-890"/>
              <a:gd fmla="*/ 7311059 w 8346562" name="connsiteX6-891"/>
              <a:gd fmla="*/ 1967125 h 2079422" name="connsiteY6-892"/>
              <a:gd fmla="*/ 7230959 w 8346562" name="connsiteX7-893"/>
              <a:gd fmla="*/ 1972829 h 2079422" name="connsiteY7-894"/>
              <a:gd fmla="*/ 914951 w 8346562" name="connsiteX8-895"/>
              <a:gd fmla="*/ 1989662 h 2079422" name="connsiteY8-896"/>
              <a:gd fmla="*/ 758537 w 8346562" name="connsiteX9-897"/>
              <a:gd fmla="*/ 1971090 h 2079422" name="connsiteY9-898"/>
              <a:gd fmla="*/ 0 w 8346562" name="connsiteX10-899"/>
              <a:gd fmla="*/ 1332114 h 2079422" name="connsiteY10-900"/>
              <a:gd fmla="*/ 0 w 8346562" name="connsiteX0-901"/>
              <a:gd fmla="*/ 1332134 h 2079442" name="connsiteY0-902"/>
              <a:gd fmla="*/ 1236491 w 8346562" name="connsiteX1-903"/>
              <a:gd fmla="*/ 374968 h 2079442" name="connsiteY1-904"/>
              <a:gd fmla="*/ 3332719 w 8346562" name="connsiteX2-905"/>
              <a:gd fmla="*/ 1842 h 2079442" name="connsiteY2-906"/>
              <a:gd fmla="*/ 6073714 w 8346562" name="connsiteX3-907"/>
              <a:gd fmla="*/ 240554 h 2079442" name="connsiteY3-908"/>
              <a:gd fmla="*/ 7982573 w 8346562" name="connsiteX4-909"/>
              <a:gd fmla="*/ 441147 h 2079442" name="connsiteY4-910"/>
              <a:gd fmla="*/ 8346562 w 8346562" name="connsiteX5-911"/>
              <a:gd fmla="*/ 1016198 h 2079442" name="connsiteY5-912"/>
              <a:gd fmla="*/ 7311059 w 8346562" name="connsiteX6-913"/>
              <a:gd fmla="*/ 1967145 h 2079442" name="connsiteY6-914"/>
              <a:gd fmla="*/ 7230959 w 8346562" name="connsiteX7-915"/>
              <a:gd fmla="*/ 1972849 h 2079442" name="connsiteY7-916"/>
              <a:gd fmla="*/ 914951 w 8346562" name="connsiteX8-917"/>
              <a:gd fmla="*/ 1989682 h 2079442" name="connsiteY8-918"/>
              <a:gd fmla="*/ 758537 w 8346562" name="connsiteX9-919"/>
              <a:gd fmla="*/ 1971110 h 2079442" name="connsiteY9-920"/>
              <a:gd fmla="*/ 0 w 8346562" name="connsiteX10-921"/>
              <a:gd fmla="*/ 1332134 h 2079442" name="connsiteY10-922"/>
              <a:gd fmla="*/ 0 w 8346562" name="connsiteX0-923"/>
              <a:gd fmla="*/ 1330376 h 2077684" name="connsiteY0-924"/>
              <a:gd fmla="*/ 1236491 w 8346562" name="connsiteX1-925"/>
              <a:gd fmla="*/ 373210 h 2077684" name="connsiteY1-926"/>
              <a:gd fmla="*/ 3332719 w 8346562" name="connsiteX2-927"/>
              <a:gd fmla="*/ 84 h 2077684" name="connsiteY2-928"/>
              <a:gd fmla="*/ 6146286 w 8346562" name="connsiteX3-929"/>
              <a:gd fmla="*/ 398453 h 2077684" name="connsiteY3-930"/>
              <a:gd fmla="*/ 7982573 w 8346562" name="connsiteX4-931"/>
              <a:gd fmla="*/ 439389 h 2077684" name="connsiteY4-932"/>
              <a:gd fmla="*/ 8346562 w 8346562" name="connsiteX5-933"/>
              <a:gd fmla="*/ 1014440 h 2077684" name="connsiteY5-934"/>
              <a:gd fmla="*/ 7311059 w 8346562" name="connsiteX6-935"/>
              <a:gd fmla="*/ 1965387 h 2077684" name="connsiteY6-936"/>
              <a:gd fmla="*/ 7230959 w 8346562" name="connsiteX7-937"/>
              <a:gd fmla="*/ 1971091 h 2077684" name="connsiteY7-938"/>
              <a:gd fmla="*/ 914951 w 8346562" name="connsiteX8-939"/>
              <a:gd fmla="*/ 1987924 h 2077684" name="connsiteY8-940"/>
              <a:gd fmla="*/ 758537 w 8346562" name="connsiteX9-941"/>
              <a:gd fmla="*/ 1969352 h 2077684" name="connsiteY9-942"/>
              <a:gd fmla="*/ 0 w 8346562" name="connsiteX10-943"/>
              <a:gd fmla="*/ 1330376 h 2077684" name="connsiteY10-944"/>
              <a:gd fmla="*/ 0 w 8346562" name="connsiteX0-945"/>
              <a:gd fmla="*/ 1330376 h 2077684" name="connsiteY0-946"/>
              <a:gd fmla="*/ 1236491 w 8346562" name="connsiteX1-947"/>
              <a:gd fmla="*/ 373210 h 2077684" name="connsiteY1-948"/>
              <a:gd fmla="*/ 3332719 w 8346562" name="connsiteX2-949"/>
              <a:gd fmla="*/ 84 h 2077684" name="connsiteY2-950"/>
              <a:gd fmla="*/ 6146286 w 8346562" name="connsiteX3-951"/>
              <a:gd fmla="*/ 398453 h 2077684" name="connsiteY3-952"/>
              <a:gd fmla="*/ 8055145 w 8346562" name="connsiteX4-953"/>
              <a:gd fmla="*/ 337789 h 2077684" name="connsiteY4-954"/>
              <a:gd fmla="*/ 8346562 w 8346562" name="connsiteX5-955"/>
              <a:gd fmla="*/ 1014440 h 2077684" name="connsiteY5-956"/>
              <a:gd fmla="*/ 7311059 w 8346562" name="connsiteX6-957"/>
              <a:gd fmla="*/ 1965387 h 2077684" name="connsiteY6-958"/>
              <a:gd fmla="*/ 7230959 w 8346562" name="connsiteX7-959"/>
              <a:gd fmla="*/ 1971091 h 2077684" name="connsiteY7-960"/>
              <a:gd fmla="*/ 914951 w 8346562" name="connsiteX8-961"/>
              <a:gd fmla="*/ 1987924 h 2077684" name="connsiteY8-962"/>
              <a:gd fmla="*/ 758537 w 8346562" name="connsiteX9-963"/>
              <a:gd fmla="*/ 1969352 h 2077684" name="connsiteY9-964"/>
              <a:gd fmla="*/ 0 w 8346562" name="connsiteX10-965"/>
              <a:gd fmla="*/ 1330376 h 2077684" name="connsiteY10-966"/>
              <a:gd fmla="*/ 0 w 8346562" name="connsiteX0-967"/>
              <a:gd fmla="*/ 1330292 h 2077600" name="connsiteY0-968"/>
              <a:gd fmla="*/ 1236491 w 8346562" name="connsiteX1-969"/>
              <a:gd fmla="*/ 373126 h 2077600" name="connsiteY1-970"/>
              <a:gd fmla="*/ 3332719 w 8346562" name="connsiteX2-971"/>
              <a:gd fmla="*/ 0 h 2077600" name="connsiteY2-972"/>
              <a:gd fmla="*/ 6276915 w 8346562" name="connsiteX3-973"/>
              <a:gd fmla="*/ 137111 h 2077600" name="connsiteY3-974"/>
              <a:gd fmla="*/ 8055145 w 8346562" name="connsiteX4-975"/>
              <a:gd fmla="*/ 337705 h 2077600" name="connsiteY4-976"/>
              <a:gd fmla="*/ 8346562 w 8346562" name="connsiteX5-977"/>
              <a:gd fmla="*/ 1014356 h 2077600" name="connsiteY5-978"/>
              <a:gd fmla="*/ 7311059 w 8346562" name="connsiteX6-979"/>
              <a:gd fmla="*/ 1965303 h 2077600" name="connsiteY6-980"/>
              <a:gd fmla="*/ 7230959 w 8346562" name="connsiteX7-981"/>
              <a:gd fmla="*/ 1971007 h 2077600" name="connsiteY7-982"/>
              <a:gd fmla="*/ 914951 w 8346562" name="connsiteX8-983"/>
              <a:gd fmla="*/ 1987840 h 2077600" name="connsiteY8-984"/>
              <a:gd fmla="*/ 758537 w 8346562" name="connsiteX9-985"/>
              <a:gd fmla="*/ 1969268 h 2077600" name="connsiteY9-986"/>
              <a:gd fmla="*/ 0 w 8346562" name="connsiteX10-987"/>
              <a:gd fmla="*/ 1330292 h 2077600" name="connsiteY10-988"/>
              <a:gd fmla="*/ 0 w 8346562" name="connsiteX0-989"/>
              <a:gd fmla="*/ 1330386 h 2077694" name="connsiteY0-990"/>
              <a:gd fmla="*/ 1236491 w 8346562" name="connsiteX1-991"/>
              <a:gd fmla="*/ 373220 h 2077694" name="connsiteY1-992"/>
              <a:gd fmla="*/ 3332719 w 8346562" name="connsiteX2-993"/>
              <a:gd fmla="*/ 94 h 2077694" name="connsiteY2-994"/>
              <a:gd fmla="*/ 6872000 w 8346562" name="connsiteX3-995"/>
              <a:gd fmla="*/ 340405 h 2077694" name="connsiteY3-996"/>
              <a:gd fmla="*/ 8055145 w 8346562" name="connsiteX4-997"/>
              <a:gd fmla="*/ 337799 h 2077694" name="connsiteY4-998"/>
              <a:gd fmla="*/ 8346562 w 8346562" name="connsiteX5-999"/>
              <a:gd fmla="*/ 1014450 h 2077694" name="connsiteY5-1000"/>
              <a:gd fmla="*/ 7311059 w 8346562" name="connsiteX6-1001"/>
              <a:gd fmla="*/ 1965397 h 2077694" name="connsiteY6-1002"/>
              <a:gd fmla="*/ 7230959 w 8346562" name="connsiteX7-1003"/>
              <a:gd fmla="*/ 1971101 h 2077694" name="connsiteY7-1004"/>
              <a:gd fmla="*/ 914951 w 8346562" name="connsiteX8-1005"/>
              <a:gd fmla="*/ 1987934 h 2077694" name="connsiteY8-1006"/>
              <a:gd fmla="*/ 758537 w 8346562" name="connsiteX9-1007"/>
              <a:gd fmla="*/ 1969362 h 2077694" name="connsiteY9-1008"/>
              <a:gd fmla="*/ 0 w 8346562" name="connsiteX10-1009"/>
              <a:gd fmla="*/ 1330386 h 2077694" name="connsiteY10-1010"/>
              <a:gd fmla="*/ 0 w 8346562" name="connsiteX0-1011"/>
              <a:gd fmla="*/ 1330364 h 2077672" name="connsiteY0-1012"/>
              <a:gd fmla="*/ 1236491 w 8346562" name="connsiteX1-1013"/>
              <a:gd fmla="*/ 373198 h 2077672" name="connsiteY1-1014"/>
              <a:gd fmla="*/ 3332719 w 8346562" name="connsiteX2-1015"/>
              <a:gd fmla="*/ 72 h 2077672" name="connsiteY2-1016"/>
              <a:gd fmla="*/ 6872000 w 8346562" name="connsiteX3-1017"/>
              <a:gd fmla="*/ 340383 h 2077672" name="connsiteY3-1018"/>
              <a:gd fmla="*/ 8069659 w 8346562" name="connsiteX4-1019"/>
              <a:gd fmla="*/ 207149 h 2077672" name="connsiteY4-1020"/>
              <a:gd fmla="*/ 8346562 w 8346562" name="connsiteX5-1021"/>
              <a:gd fmla="*/ 1014428 h 2077672" name="connsiteY5-1022"/>
              <a:gd fmla="*/ 7311059 w 8346562" name="connsiteX6-1023"/>
              <a:gd fmla="*/ 1965375 h 2077672" name="connsiteY6-1024"/>
              <a:gd fmla="*/ 7230959 w 8346562" name="connsiteX7-1025"/>
              <a:gd fmla="*/ 1971079 h 2077672" name="connsiteY7-1026"/>
              <a:gd fmla="*/ 914951 w 8346562" name="connsiteX8-1027"/>
              <a:gd fmla="*/ 1987912 h 2077672" name="connsiteY8-1028"/>
              <a:gd fmla="*/ 758537 w 8346562" name="connsiteX9-1029"/>
              <a:gd fmla="*/ 1969340 h 2077672" name="connsiteY9-1030"/>
              <a:gd fmla="*/ 0 w 8346562" name="connsiteX10-1031"/>
              <a:gd fmla="*/ 1330364 h 2077672" name="connsiteY10-1032"/>
              <a:gd fmla="*/ 0 w 8346562" name="connsiteX0-1033"/>
              <a:gd fmla="*/ 1365289 h 2112597" name="connsiteY0-1034"/>
              <a:gd fmla="*/ 1236491 w 8346562" name="connsiteX1-1035"/>
              <a:gd fmla="*/ 408123 h 2112597" name="connsiteY1-1036"/>
              <a:gd fmla="*/ 3332719 w 8346562" name="connsiteX2-1037"/>
              <a:gd fmla="*/ 34997 h 2112597" name="connsiteY2-1038"/>
              <a:gd fmla="*/ 6872000 w 8346562" name="connsiteX3-1039"/>
              <a:gd fmla="*/ 375308 h 2112597" name="connsiteY3-1040"/>
              <a:gd fmla="*/ 8069659 w 8346562" name="connsiteX4-1041"/>
              <a:gd fmla="*/ 242074 h 2112597" name="connsiteY4-1042"/>
              <a:gd fmla="*/ 8346562 w 8346562" name="connsiteX5-1043"/>
              <a:gd fmla="*/ 1049353 h 2112597" name="connsiteY5-1044"/>
              <a:gd fmla="*/ 7311059 w 8346562" name="connsiteX6-1045"/>
              <a:gd fmla="*/ 2000300 h 2112597" name="connsiteY6-1046"/>
              <a:gd fmla="*/ 7230959 w 8346562" name="connsiteX7-1047"/>
              <a:gd fmla="*/ 2006004 h 2112597" name="connsiteY7-1048"/>
              <a:gd fmla="*/ 914951 w 8346562" name="connsiteX8-1049"/>
              <a:gd fmla="*/ 2022837 h 2112597" name="connsiteY8-1050"/>
              <a:gd fmla="*/ 758537 w 8346562" name="connsiteX9-1051"/>
              <a:gd fmla="*/ 2004265 h 2112597" name="connsiteY9-1052"/>
              <a:gd fmla="*/ 0 w 8346562" name="connsiteX10-1053"/>
              <a:gd fmla="*/ 1365289 h 2112597" name="connsiteY10-1054"/>
              <a:gd fmla="*/ 0 w 8346562" name="connsiteX0-1055"/>
              <a:gd fmla="*/ 1356242 h 2103550" name="connsiteY0-1056"/>
              <a:gd fmla="*/ 1236491 w 8346562" name="connsiteX1-1057"/>
              <a:gd fmla="*/ 399076 h 2103550" name="connsiteY1-1058"/>
              <a:gd fmla="*/ 3332719 w 8346562" name="connsiteX2-1059"/>
              <a:gd fmla="*/ 25950 h 2103550" name="connsiteY2-1060"/>
              <a:gd fmla="*/ 6872000 w 8346562" name="connsiteX3-1061"/>
              <a:gd fmla="*/ 366261 h 2103550" name="connsiteY3-1062"/>
              <a:gd fmla="*/ 8069659 w 8346562" name="connsiteX4-1063"/>
              <a:gd fmla="*/ 233027 h 2103550" name="connsiteY4-1064"/>
              <a:gd fmla="*/ 8346562 w 8346562" name="connsiteX5-1065"/>
              <a:gd fmla="*/ 1040306 h 2103550" name="connsiteY5-1066"/>
              <a:gd fmla="*/ 7311059 w 8346562" name="connsiteX6-1067"/>
              <a:gd fmla="*/ 1991253 h 2103550" name="connsiteY6-1068"/>
              <a:gd fmla="*/ 7230959 w 8346562" name="connsiteX7-1069"/>
              <a:gd fmla="*/ 1996957 h 2103550" name="connsiteY7-1070"/>
              <a:gd fmla="*/ 914951 w 8346562" name="connsiteX8-1071"/>
              <a:gd fmla="*/ 2013790 h 2103550" name="connsiteY8-1072"/>
              <a:gd fmla="*/ 758537 w 8346562" name="connsiteX9-1073"/>
              <a:gd fmla="*/ 1995218 h 2103550" name="connsiteY9-1074"/>
              <a:gd fmla="*/ 0 w 8346562" name="connsiteX10-1075"/>
              <a:gd fmla="*/ 1356242 h 2103550" name="connsiteY10-1076"/>
              <a:gd fmla="*/ 0 w 8346562" name="connsiteX0-1077"/>
              <a:gd fmla="*/ 1331388 h 2078696" name="connsiteY0-1078"/>
              <a:gd fmla="*/ 1236491 w 8346562" name="connsiteX1-1079"/>
              <a:gd fmla="*/ 475822 h 2078696" name="connsiteY1-1080"/>
              <a:gd fmla="*/ 3332719 w 8346562" name="connsiteX2-1081"/>
              <a:gd fmla="*/ 1096 h 2078696" name="connsiteY2-1082"/>
              <a:gd fmla="*/ 6872000 w 8346562" name="connsiteX3-1083"/>
              <a:gd fmla="*/ 341407 h 2078696" name="connsiteY3-1084"/>
              <a:gd fmla="*/ 8069659 w 8346562" name="connsiteX4-1085"/>
              <a:gd fmla="*/ 208173 h 2078696" name="connsiteY4-1086"/>
              <a:gd fmla="*/ 8346562 w 8346562" name="connsiteX5-1087"/>
              <a:gd fmla="*/ 1015452 h 2078696" name="connsiteY5-1088"/>
              <a:gd fmla="*/ 7311059 w 8346562" name="connsiteX6-1089"/>
              <a:gd fmla="*/ 1966399 h 2078696" name="connsiteY6-1090"/>
              <a:gd fmla="*/ 7230959 w 8346562" name="connsiteX7-1091"/>
              <a:gd fmla="*/ 1972103 h 2078696" name="connsiteY7-1092"/>
              <a:gd fmla="*/ 914951 w 8346562" name="connsiteX8-1093"/>
              <a:gd fmla="*/ 1988936 h 2078696" name="connsiteY8-1094"/>
              <a:gd fmla="*/ 758537 w 8346562" name="connsiteX9-1095"/>
              <a:gd fmla="*/ 1970364 h 2078696" name="connsiteY9-1096"/>
              <a:gd fmla="*/ 0 w 8346562" name="connsiteX10-1097"/>
              <a:gd fmla="*/ 1331388 h 2078696" name="connsiteY10-10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41" y="connsiteY10-42"/>
              </a:cxn>
            </a:cxnLst>
            <a:rect b="b" l="l" r="r" t="t"/>
            <a:pathLst>
              <a:path h="2078696" w="8346562">
                <a:moveTo>
                  <a:pt x="0" y="1331388"/>
                </a:moveTo>
                <a:cubicBezTo>
                  <a:pt x="66959" y="1049489"/>
                  <a:pt x="681038" y="697537"/>
                  <a:pt x="1236491" y="475822"/>
                </a:cubicBezTo>
                <a:cubicBezTo>
                  <a:pt x="1791944" y="254107"/>
                  <a:pt x="2393468" y="23498"/>
                  <a:pt x="3332719" y="1096"/>
                </a:cubicBezTo>
                <a:cubicBezTo>
                  <a:pt x="4271970" y="-21306"/>
                  <a:pt x="6082510" y="306894"/>
                  <a:pt x="6872000" y="341407"/>
                </a:cubicBezTo>
                <a:cubicBezTo>
                  <a:pt x="7661490" y="375920"/>
                  <a:pt x="7519703" y="-14190"/>
                  <a:pt x="8069659" y="208173"/>
                </a:cubicBezTo>
                <a:lnTo>
                  <a:pt x="8346562" y="1015452"/>
                </a:lnTo>
                <a:lnTo>
                  <a:pt x="7311059" y="1966399"/>
                </a:lnTo>
                <a:lnTo>
                  <a:pt x="7230959" y="1972103"/>
                </a:lnTo>
                <a:cubicBezTo>
                  <a:pt x="5545589" y="2080398"/>
                  <a:pt x="2462360" y="2137294"/>
                  <a:pt x="914951" y="1988936"/>
                </a:cubicBezTo>
                <a:lnTo>
                  <a:pt x="758537" y="1970364"/>
                </a:lnTo>
                <a:lnTo>
                  <a:pt x="0" y="1331388"/>
                </a:lnTo>
                <a:close/>
              </a:path>
            </a:pathLst>
          </a:custGeom>
          <a:gradFill flip="none" rotWithShape="1">
            <a:gsLst>
              <a:gs pos="0">
                <a:srgbClr val="F5ECCD"/>
              </a:gs>
              <a:gs pos="24000">
                <a:srgbClr val="F5ECCD"/>
              </a:gs>
              <a:gs pos="38000">
                <a:srgbClr val="F5ECCD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ffectLst>
            <a:outerShdw blurRad="177800" dir="16200000" dist="38100" rotWithShape="0" sx="101000" sy="10100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9254736" y="2222812"/>
            <a:ext cx="3013463" cy="1124642"/>
          </a:xfrm>
          <a:custGeom>
            <a:gdLst>
              <a:gd fmla="*/ 0 w 6552522" name="connsiteX0"/>
              <a:gd fmla="*/ 0 h 2086004" name="connsiteY0"/>
              <a:gd fmla="*/ 135054 w 6552522" name="connsiteX1"/>
              <a:gd fmla="*/ 19580 h 2086004" name="connsiteY1"/>
              <a:gd fmla="*/ 1878923 w 6552522" name="connsiteX2"/>
              <a:gd fmla="*/ 258002 h 2086004" name="connsiteY2"/>
              <a:gd fmla="*/ 4535036 w 6552522" name="connsiteX3"/>
              <a:gd fmla="*/ 127373 h 2086004" name="connsiteY3"/>
              <a:gd fmla="*/ 6499228 w 6552522" name="connsiteX4"/>
              <a:gd fmla="*/ 629137 h 2086004" name="connsiteY4"/>
              <a:gd fmla="*/ 6552522 w 6552522" name="connsiteX5"/>
              <a:gd fmla="*/ 652646 h 2086004" name="connsiteY5"/>
              <a:gd fmla="*/ 6552522 w 6552522" name="connsiteX6"/>
              <a:gd fmla="*/ 1973707 h 2086004" name="connsiteY6"/>
              <a:gd fmla="*/ 6472422 w 6552522" name="connsiteX7"/>
              <a:gd fmla="*/ 1979411 h 2086004" name="connsiteY7"/>
              <a:gd fmla="*/ 156414 w 6552522" name="connsiteX8"/>
              <a:gd fmla="*/ 1996244 h 2086004" name="connsiteY8"/>
              <a:gd fmla="*/ 0 w 6552522" name="connsiteX9"/>
              <a:gd fmla="*/ 1977672 h 2086004" name="connsiteY9"/>
              <a:gd fmla="*/ 0 w 6885897" name="connsiteX0-1"/>
              <a:gd fmla="*/ 0 h 2086004" name="connsiteY0-2"/>
              <a:gd fmla="*/ 135054 w 6885897" name="connsiteX1-3"/>
              <a:gd fmla="*/ 19580 h 2086004" name="connsiteY1-4"/>
              <a:gd fmla="*/ 1878923 w 6885897" name="connsiteX2-5"/>
              <a:gd fmla="*/ 258002 h 2086004" name="connsiteY2-6"/>
              <a:gd fmla="*/ 4535036 w 6885897" name="connsiteX3-7"/>
              <a:gd fmla="*/ 127373 h 2086004" name="connsiteY3-8"/>
              <a:gd fmla="*/ 6499228 w 6885897" name="connsiteX4-9"/>
              <a:gd fmla="*/ 629137 h 2086004" name="connsiteY4-10"/>
              <a:gd fmla="*/ 6885897 w 6885897" name="connsiteX5-11"/>
              <a:gd fmla="*/ 862196 h 2086004" name="connsiteY5-12"/>
              <a:gd fmla="*/ 6552522 w 6885897" name="connsiteX6-13"/>
              <a:gd fmla="*/ 1973707 h 2086004" name="connsiteY6-14"/>
              <a:gd fmla="*/ 6472422 w 6885897" name="connsiteX7-15"/>
              <a:gd fmla="*/ 1979411 h 2086004" name="connsiteY7-16"/>
              <a:gd fmla="*/ 156414 w 6885897" name="connsiteX8-17"/>
              <a:gd fmla="*/ 1996244 h 2086004" name="connsiteY8-18"/>
              <a:gd fmla="*/ 0 w 6885897" name="connsiteX9-19"/>
              <a:gd fmla="*/ 1977672 h 2086004" name="connsiteY9-20"/>
              <a:gd fmla="*/ 0 w 6885897" name="connsiteX10"/>
              <a:gd fmla="*/ 0 h 2086004" name="connsiteY10"/>
              <a:gd fmla="*/ 0 w 6885897" name="connsiteX0-21"/>
              <a:gd fmla="*/ 359228 h 2445232" name="connsiteY0-22"/>
              <a:gd fmla="*/ 135054 w 6885897" name="connsiteX1-23"/>
              <a:gd fmla="*/ 378808 h 2445232" name="connsiteY1-24"/>
              <a:gd fmla="*/ 1878923 w 6885897" name="connsiteX2-25"/>
              <a:gd fmla="*/ 617230 h 2445232" name="connsiteY2-26"/>
              <a:gd fmla="*/ 4706486 w 6885897" name="connsiteX3-27"/>
              <a:gd fmla="*/ 10351 h 2445232" name="connsiteY3-28"/>
              <a:gd fmla="*/ 6499228 w 6885897" name="connsiteX4-29"/>
              <a:gd fmla="*/ 988365 h 2445232" name="connsiteY4-30"/>
              <a:gd fmla="*/ 6885897 w 6885897" name="connsiteX5-31"/>
              <a:gd fmla="*/ 1221424 h 2445232" name="connsiteY5-32"/>
              <a:gd fmla="*/ 6552522 w 6885897" name="connsiteX6-33"/>
              <a:gd fmla="*/ 2332935 h 2445232" name="connsiteY6-34"/>
              <a:gd fmla="*/ 6472422 w 6885897" name="connsiteX7-35"/>
              <a:gd fmla="*/ 2338639 h 2445232" name="connsiteY7-36"/>
              <a:gd fmla="*/ 156414 w 6885897" name="connsiteX8-37"/>
              <a:gd fmla="*/ 2355472 h 2445232" name="connsiteY8-38"/>
              <a:gd fmla="*/ 0 w 6885897" name="connsiteX9-39"/>
              <a:gd fmla="*/ 2336900 h 2445232" name="connsiteY9-40"/>
              <a:gd fmla="*/ 0 w 6885897" name="connsiteX10-41"/>
              <a:gd fmla="*/ 359228 h 2445232" name="connsiteY10-42"/>
              <a:gd fmla="*/ 0 w 6885897" name="connsiteX0-43"/>
              <a:gd fmla="*/ 348881 h 2434885" name="connsiteY0-44"/>
              <a:gd fmla="*/ 135054 w 6885897" name="connsiteX1-45"/>
              <a:gd fmla="*/ 368461 h 2434885" name="connsiteY1-46"/>
              <a:gd fmla="*/ 1878923 w 6885897" name="connsiteX2-47"/>
              <a:gd fmla="*/ 606883 h 2434885" name="connsiteY2-48"/>
              <a:gd fmla="*/ 4706486 w 6885897" name="connsiteX3-49"/>
              <a:gd fmla="*/ 4 h 2434885" name="connsiteY3-50"/>
              <a:gd fmla="*/ 6708778 w 6885897" name="connsiteX4-51"/>
              <a:gd fmla="*/ 616068 h 2434885" name="connsiteY4-52"/>
              <a:gd fmla="*/ 6885897 w 6885897" name="connsiteX5-53"/>
              <a:gd fmla="*/ 1211077 h 2434885" name="connsiteY5-54"/>
              <a:gd fmla="*/ 6552522 w 6885897" name="connsiteX6-55"/>
              <a:gd fmla="*/ 2322588 h 2434885" name="connsiteY6-56"/>
              <a:gd fmla="*/ 6472422 w 6885897" name="connsiteX7-57"/>
              <a:gd fmla="*/ 2328292 h 2434885" name="connsiteY7-58"/>
              <a:gd fmla="*/ 156414 w 6885897" name="connsiteX8-59"/>
              <a:gd fmla="*/ 2345125 h 2434885" name="connsiteY8-60"/>
              <a:gd fmla="*/ 0 w 6885897" name="connsiteX9-61"/>
              <a:gd fmla="*/ 2326553 h 2434885" name="connsiteY9-62"/>
              <a:gd fmla="*/ 0 w 6885897" name="connsiteX10-63"/>
              <a:gd fmla="*/ 348881 h 2434885" name="connsiteY10-64"/>
              <a:gd fmla="*/ 0 w 7266897" name="connsiteX0-65"/>
              <a:gd fmla="*/ 348881 h 2434885" name="connsiteY0-66"/>
              <a:gd fmla="*/ 135054 w 7266897" name="connsiteX1-67"/>
              <a:gd fmla="*/ 368461 h 2434885" name="connsiteY1-68"/>
              <a:gd fmla="*/ 1878923 w 7266897" name="connsiteX2-69"/>
              <a:gd fmla="*/ 606883 h 2434885" name="connsiteY2-70"/>
              <a:gd fmla="*/ 4706486 w 7266897" name="connsiteX3-71"/>
              <a:gd fmla="*/ 4 h 2434885" name="connsiteY3-72"/>
              <a:gd fmla="*/ 6708778 w 7266897" name="connsiteX4-73"/>
              <a:gd fmla="*/ 616068 h 2434885" name="connsiteY4-74"/>
              <a:gd fmla="*/ 7266897 w 7266897" name="connsiteX5-75"/>
              <a:gd fmla="*/ 791977 h 2434885" name="connsiteY5-76"/>
              <a:gd fmla="*/ 6552522 w 7266897" name="connsiteX6-77"/>
              <a:gd fmla="*/ 2322588 h 2434885" name="connsiteY6-78"/>
              <a:gd fmla="*/ 6472422 w 7266897" name="connsiteX7-79"/>
              <a:gd fmla="*/ 2328292 h 2434885" name="connsiteY7-80"/>
              <a:gd fmla="*/ 156414 w 7266897" name="connsiteX8-81"/>
              <a:gd fmla="*/ 2345125 h 2434885" name="connsiteY8-82"/>
              <a:gd fmla="*/ 0 w 7266897" name="connsiteX9-83"/>
              <a:gd fmla="*/ 2326553 h 2434885" name="connsiteY9-84"/>
              <a:gd fmla="*/ 0 w 7266897" name="connsiteX10-85"/>
              <a:gd fmla="*/ 348881 h 2434885" name="connsiteY10-86"/>
              <a:gd fmla="*/ 0 w 7266897" name="connsiteX0-87"/>
              <a:gd fmla="*/ 350899 h 2436903" name="connsiteY0-88"/>
              <a:gd fmla="*/ 135054 w 7266897" name="connsiteX1-89"/>
              <a:gd fmla="*/ 370479 h 2436903" name="connsiteY1-90"/>
              <a:gd fmla="*/ 1878923 w 7266897" name="connsiteX2-91"/>
              <a:gd fmla="*/ 608901 h 2436903" name="connsiteY2-92"/>
              <a:gd fmla="*/ 4706486 w 7266897" name="connsiteX3-93"/>
              <a:gd fmla="*/ 2022 h 2436903" name="connsiteY3-94"/>
              <a:gd fmla="*/ 6708778 w 7266897" name="connsiteX4-95"/>
              <a:gd fmla="*/ 446636 h 2436903" name="connsiteY4-96"/>
              <a:gd fmla="*/ 7266897 w 7266897" name="connsiteX5-97"/>
              <a:gd fmla="*/ 793995 h 2436903" name="connsiteY5-98"/>
              <a:gd fmla="*/ 6552522 w 7266897" name="connsiteX6-99"/>
              <a:gd fmla="*/ 2324606 h 2436903" name="connsiteY6-100"/>
              <a:gd fmla="*/ 6472422 w 7266897" name="connsiteX7-101"/>
              <a:gd fmla="*/ 2330310 h 2436903" name="connsiteY7-102"/>
              <a:gd fmla="*/ 156414 w 7266897" name="connsiteX8-103"/>
              <a:gd fmla="*/ 2347143 h 2436903" name="connsiteY8-104"/>
              <a:gd fmla="*/ 0 w 7266897" name="connsiteX9-105"/>
              <a:gd fmla="*/ 2328571 h 2436903" name="connsiteY9-106"/>
              <a:gd fmla="*/ 0 w 7266897" name="connsiteX10-107"/>
              <a:gd fmla="*/ 350899 h 2436903" name="connsiteY10-108"/>
              <a:gd fmla="*/ 0 w 7266897" name="connsiteX0-109"/>
              <a:gd fmla="*/ 350899 h 2436903" name="connsiteY0-110"/>
              <a:gd fmla="*/ 154104 w 7266897" name="connsiteX1-111"/>
              <a:gd fmla="*/ 618129 h 2436903" name="connsiteY1-112"/>
              <a:gd fmla="*/ 1878923 w 7266897" name="connsiteX2-113"/>
              <a:gd fmla="*/ 608901 h 2436903" name="connsiteY2-114"/>
              <a:gd fmla="*/ 4706486 w 7266897" name="connsiteX3-115"/>
              <a:gd fmla="*/ 2022 h 2436903" name="connsiteY3-116"/>
              <a:gd fmla="*/ 6708778 w 7266897" name="connsiteX4-117"/>
              <a:gd fmla="*/ 446636 h 2436903" name="connsiteY4-118"/>
              <a:gd fmla="*/ 7266897 w 7266897" name="connsiteX5-119"/>
              <a:gd fmla="*/ 793995 h 2436903" name="connsiteY5-120"/>
              <a:gd fmla="*/ 6552522 w 7266897" name="connsiteX6-121"/>
              <a:gd fmla="*/ 2324606 h 2436903" name="connsiteY6-122"/>
              <a:gd fmla="*/ 6472422 w 7266897" name="connsiteX7-123"/>
              <a:gd fmla="*/ 2330310 h 2436903" name="connsiteY7-124"/>
              <a:gd fmla="*/ 156414 w 7266897" name="connsiteX8-125"/>
              <a:gd fmla="*/ 2347143 h 2436903" name="connsiteY8-126"/>
              <a:gd fmla="*/ 0 w 7266897" name="connsiteX9-127"/>
              <a:gd fmla="*/ 2328571 h 2436903" name="connsiteY9-128"/>
              <a:gd fmla="*/ 0 w 7266897" name="connsiteX10-129"/>
              <a:gd fmla="*/ 350899 h 2436903" name="connsiteY10-130"/>
              <a:gd fmla="*/ 19050 w 7266897" name="connsiteX0-131"/>
              <a:gd fmla="*/ 865249 h 2436903" name="connsiteY0-132"/>
              <a:gd fmla="*/ 154104 w 7266897" name="connsiteX1-133"/>
              <a:gd fmla="*/ 618129 h 2436903" name="connsiteY1-134"/>
              <a:gd fmla="*/ 1878923 w 7266897" name="connsiteX2-135"/>
              <a:gd fmla="*/ 608901 h 2436903" name="connsiteY2-136"/>
              <a:gd fmla="*/ 4706486 w 7266897" name="connsiteX3-137"/>
              <a:gd fmla="*/ 2022 h 2436903" name="connsiteY3-138"/>
              <a:gd fmla="*/ 6708778 w 7266897" name="connsiteX4-139"/>
              <a:gd fmla="*/ 446636 h 2436903" name="connsiteY4-140"/>
              <a:gd fmla="*/ 7266897 w 7266897" name="connsiteX5-141"/>
              <a:gd fmla="*/ 793995 h 2436903" name="connsiteY5-142"/>
              <a:gd fmla="*/ 6552522 w 7266897" name="connsiteX6-143"/>
              <a:gd fmla="*/ 2324606 h 2436903" name="connsiteY6-144"/>
              <a:gd fmla="*/ 6472422 w 7266897" name="connsiteX7-145"/>
              <a:gd fmla="*/ 2330310 h 2436903" name="connsiteY7-146"/>
              <a:gd fmla="*/ 156414 w 7266897" name="connsiteX8-147"/>
              <a:gd fmla="*/ 2347143 h 2436903" name="connsiteY8-148"/>
              <a:gd fmla="*/ 0 w 7266897" name="connsiteX9-149"/>
              <a:gd fmla="*/ 2328571 h 2436903" name="connsiteY9-150"/>
              <a:gd fmla="*/ 19050 w 7266897" name="connsiteX10-151"/>
              <a:gd fmla="*/ 865249 h 2436903" name="connsiteY10-152"/>
              <a:gd fmla="*/ 0 w 7457397" name="connsiteX0-153"/>
              <a:gd fmla="*/ 865249 h 2436903" name="connsiteY0-154"/>
              <a:gd fmla="*/ 344604 w 7457397" name="connsiteX1-155"/>
              <a:gd fmla="*/ 618129 h 2436903" name="connsiteY1-156"/>
              <a:gd fmla="*/ 2069423 w 7457397" name="connsiteX2-157"/>
              <a:gd fmla="*/ 608901 h 2436903" name="connsiteY2-158"/>
              <a:gd fmla="*/ 4896986 w 7457397" name="connsiteX3-159"/>
              <a:gd fmla="*/ 2022 h 2436903" name="connsiteY3-160"/>
              <a:gd fmla="*/ 6899278 w 7457397" name="connsiteX4-161"/>
              <a:gd fmla="*/ 446636 h 2436903" name="connsiteY4-162"/>
              <a:gd fmla="*/ 7457397 w 7457397" name="connsiteX5-163"/>
              <a:gd fmla="*/ 793995 h 2436903" name="connsiteY5-164"/>
              <a:gd fmla="*/ 6743022 w 7457397" name="connsiteX6-165"/>
              <a:gd fmla="*/ 2324606 h 2436903" name="connsiteY6-166"/>
              <a:gd fmla="*/ 6662922 w 7457397" name="connsiteX7-167"/>
              <a:gd fmla="*/ 2330310 h 2436903" name="connsiteY7-168"/>
              <a:gd fmla="*/ 346914 w 7457397" name="connsiteX8-169"/>
              <a:gd fmla="*/ 2347143 h 2436903" name="connsiteY8-170"/>
              <a:gd fmla="*/ 190500 w 7457397" name="connsiteX9-171"/>
              <a:gd fmla="*/ 2328571 h 2436903" name="connsiteY9-172"/>
              <a:gd fmla="*/ 0 w 7457397" name="connsiteX10-173"/>
              <a:gd fmla="*/ 865249 h 2436903" name="connsiteY10-174"/>
              <a:gd fmla="*/ 0 w 7457397" name="connsiteX0-175"/>
              <a:gd fmla="*/ 865249 h 2436903" name="connsiteY0-176"/>
              <a:gd fmla="*/ 592254 w 7457397" name="connsiteX1-177"/>
              <a:gd fmla="*/ 637179 h 2436903" name="connsiteY1-178"/>
              <a:gd fmla="*/ 2069423 w 7457397" name="connsiteX2-179"/>
              <a:gd fmla="*/ 608901 h 2436903" name="connsiteY2-180"/>
              <a:gd fmla="*/ 4896986 w 7457397" name="connsiteX3-181"/>
              <a:gd fmla="*/ 2022 h 2436903" name="connsiteY3-182"/>
              <a:gd fmla="*/ 6899278 w 7457397" name="connsiteX4-183"/>
              <a:gd fmla="*/ 446636 h 2436903" name="connsiteY4-184"/>
              <a:gd fmla="*/ 7457397 w 7457397" name="connsiteX5-185"/>
              <a:gd fmla="*/ 793995 h 2436903" name="connsiteY5-186"/>
              <a:gd fmla="*/ 6743022 w 7457397" name="connsiteX6-187"/>
              <a:gd fmla="*/ 2324606 h 2436903" name="connsiteY6-188"/>
              <a:gd fmla="*/ 6662922 w 7457397" name="connsiteX7-189"/>
              <a:gd fmla="*/ 2330310 h 2436903" name="connsiteY7-190"/>
              <a:gd fmla="*/ 346914 w 7457397" name="connsiteX8-191"/>
              <a:gd fmla="*/ 2347143 h 2436903" name="connsiteY8-192"/>
              <a:gd fmla="*/ 190500 w 7457397" name="connsiteX9-193"/>
              <a:gd fmla="*/ 2328571 h 2436903" name="connsiteY9-194"/>
              <a:gd fmla="*/ 0 w 7457397" name="connsiteX10-195"/>
              <a:gd fmla="*/ 865249 h 2436903" name="connsiteY10-196"/>
              <a:gd fmla="*/ 0 w 7457397" name="connsiteX0-197"/>
              <a:gd fmla="*/ 922050 h 2493704" name="connsiteY0-198"/>
              <a:gd fmla="*/ 592254 w 7457397" name="connsiteX1-199"/>
              <a:gd fmla="*/ 693980 h 2493704" name="connsiteY1-200"/>
              <a:gd fmla="*/ 2069423 w 7457397" name="connsiteX2-201"/>
              <a:gd fmla="*/ 665702 h 2493704" name="connsiteY2-202"/>
              <a:gd fmla="*/ 4954136 w 7457397" name="connsiteX3-203"/>
              <a:gd fmla="*/ 1673 h 2493704" name="connsiteY3-204"/>
              <a:gd fmla="*/ 6899278 w 7457397" name="connsiteX4-205"/>
              <a:gd fmla="*/ 503437 h 2493704" name="connsiteY4-206"/>
              <a:gd fmla="*/ 7457397 w 7457397" name="connsiteX5-207"/>
              <a:gd fmla="*/ 850796 h 2493704" name="connsiteY5-208"/>
              <a:gd fmla="*/ 6743022 w 7457397" name="connsiteX6-209"/>
              <a:gd fmla="*/ 2381407 h 2493704" name="connsiteY6-210"/>
              <a:gd fmla="*/ 6662922 w 7457397" name="connsiteX7-211"/>
              <a:gd fmla="*/ 2387111 h 2493704" name="connsiteY7-212"/>
              <a:gd fmla="*/ 346914 w 7457397" name="connsiteX8-213"/>
              <a:gd fmla="*/ 2403944 h 2493704" name="connsiteY8-214"/>
              <a:gd fmla="*/ 190500 w 7457397" name="connsiteX9-215"/>
              <a:gd fmla="*/ 2385372 h 2493704" name="connsiteY9-216"/>
              <a:gd fmla="*/ 0 w 7457397" name="connsiteX10-217"/>
              <a:gd fmla="*/ 922050 h 2493704" name="connsiteY10-218"/>
              <a:gd fmla="*/ 0 w 7457397" name="connsiteX0-219"/>
              <a:gd fmla="*/ 938413 h 2510067" name="connsiteY0-220"/>
              <a:gd fmla="*/ 592254 w 7457397" name="connsiteX1-221"/>
              <a:gd fmla="*/ 710343 h 2510067" name="connsiteY1-222"/>
              <a:gd fmla="*/ 2069423 w 7457397" name="connsiteX2-223"/>
              <a:gd fmla="*/ 682065 h 2510067" name="connsiteY2-224"/>
              <a:gd fmla="*/ 4954136 w 7457397" name="connsiteX3-225"/>
              <a:gd fmla="*/ 18036 h 2510067" name="connsiteY3-226"/>
              <a:gd fmla="*/ 7051678 w 7457397" name="connsiteX4-227"/>
              <a:gd fmla="*/ 291200 h 2510067" name="connsiteY4-228"/>
              <a:gd fmla="*/ 7457397 w 7457397" name="connsiteX5-229"/>
              <a:gd fmla="*/ 867159 h 2510067" name="connsiteY5-230"/>
              <a:gd fmla="*/ 6743022 w 7457397" name="connsiteX6-231"/>
              <a:gd fmla="*/ 2397770 h 2510067" name="connsiteY6-232"/>
              <a:gd fmla="*/ 6662922 w 7457397" name="connsiteX7-233"/>
              <a:gd fmla="*/ 2403474 h 2510067" name="connsiteY7-234"/>
              <a:gd fmla="*/ 346914 w 7457397" name="connsiteX8-235"/>
              <a:gd fmla="*/ 2420307 h 2510067" name="connsiteY8-236"/>
              <a:gd fmla="*/ 190500 w 7457397" name="connsiteX9-237"/>
              <a:gd fmla="*/ 2401735 h 2510067" name="connsiteY9-238"/>
              <a:gd fmla="*/ 0 w 7457397" name="connsiteX10-239"/>
              <a:gd fmla="*/ 938413 h 2510067" name="connsiteY10-240"/>
              <a:gd fmla="*/ 0 w 7647897" name="connsiteX0-241"/>
              <a:gd fmla="*/ 938413 h 2510067" name="connsiteY0-242"/>
              <a:gd fmla="*/ 592254 w 7647897" name="connsiteX1-243"/>
              <a:gd fmla="*/ 710343 h 2510067" name="connsiteY1-244"/>
              <a:gd fmla="*/ 2069423 w 7647897" name="connsiteX2-245"/>
              <a:gd fmla="*/ 682065 h 2510067" name="connsiteY2-246"/>
              <a:gd fmla="*/ 4954136 w 7647897" name="connsiteX3-247"/>
              <a:gd fmla="*/ 18036 h 2510067" name="connsiteY3-248"/>
              <a:gd fmla="*/ 7051678 w 7647897" name="connsiteX4-249"/>
              <a:gd fmla="*/ 291200 h 2510067" name="connsiteY4-250"/>
              <a:gd fmla="*/ 7647897 w 7647897" name="connsiteX5-251"/>
              <a:gd fmla="*/ 619509 h 2510067" name="connsiteY5-252"/>
              <a:gd fmla="*/ 6743022 w 7647897" name="connsiteX6-253"/>
              <a:gd fmla="*/ 2397770 h 2510067" name="connsiteY6-254"/>
              <a:gd fmla="*/ 6662922 w 7647897" name="connsiteX7-255"/>
              <a:gd fmla="*/ 2403474 h 2510067" name="connsiteY7-256"/>
              <a:gd fmla="*/ 346914 w 7647897" name="connsiteX8-257"/>
              <a:gd fmla="*/ 2420307 h 2510067" name="connsiteY8-258"/>
              <a:gd fmla="*/ 190500 w 7647897" name="connsiteX9-259"/>
              <a:gd fmla="*/ 2401735 h 2510067" name="connsiteY9-260"/>
              <a:gd fmla="*/ 0 w 7647897" name="connsiteX10-261"/>
              <a:gd fmla="*/ 938413 h 2510067" name="connsiteY10-262"/>
              <a:gd fmla="*/ 0 w 7647897" name="connsiteX0-263"/>
              <a:gd fmla="*/ 938413 h 2510067" name="connsiteY0-264"/>
              <a:gd fmla="*/ 592254 w 7647897" name="connsiteX1-265"/>
              <a:gd fmla="*/ 710343 h 2510067" name="connsiteY1-266"/>
              <a:gd fmla="*/ 2069423 w 7647897" name="connsiteX2-267"/>
              <a:gd fmla="*/ 682065 h 2510067" name="connsiteY2-268"/>
              <a:gd fmla="*/ 4954136 w 7647897" name="connsiteX3-269"/>
              <a:gd fmla="*/ 18036 h 2510067" name="connsiteY3-270"/>
              <a:gd fmla="*/ 7051678 w 7647897" name="connsiteX4-271"/>
              <a:gd fmla="*/ 291200 h 2510067" name="connsiteY4-272"/>
              <a:gd fmla="*/ 7647897 w 7647897" name="connsiteX5-273"/>
              <a:gd fmla="*/ 619509 h 2510067" name="connsiteY5-274"/>
              <a:gd fmla="*/ 6743022 w 7647897" name="connsiteX6-275"/>
              <a:gd fmla="*/ 2397770 h 2510067" name="connsiteY6-276"/>
              <a:gd fmla="*/ 6662922 w 7647897" name="connsiteX7-277"/>
              <a:gd fmla="*/ 2403474 h 2510067" name="connsiteY7-278"/>
              <a:gd fmla="*/ 346914 w 7647897" name="connsiteX8-279"/>
              <a:gd fmla="*/ 2420307 h 2510067" name="connsiteY8-280"/>
              <a:gd fmla="*/ 190500 w 7647897" name="connsiteX9-281"/>
              <a:gd fmla="*/ 2401735 h 2510067" name="connsiteY9-282"/>
              <a:gd fmla="*/ 0 w 7647897" name="connsiteX10-283"/>
              <a:gd fmla="*/ 938413 h 2510067" name="connsiteY10-284"/>
              <a:gd fmla="*/ 0 w 7647897" name="connsiteX0-285"/>
              <a:gd fmla="*/ 938413 h 2510067" name="connsiteY0-286"/>
              <a:gd fmla="*/ 592254 w 7647897" name="connsiteX1-287"/>
              <a:gd fmla="*/ 710343 h 2510067" name="connsiteY1-288"/>
              <a:gd fmla="*/ 2069423 w 7647897" name="connsiteX2-289"/>
              <a:gd fmla="*/ 682065 h 2510067" name="connsiteY2-290"/>
              <a:gd fmla="*/ 4954136 w 7647897" name="connsiteX3-291"/>
              <a:gd fmla="*/ 18036 h 2510067" name="connsiteY3-292"/>
              <a:gd fmla="*/ 7051678 w 7647897" name="connsiteX4-293"/>
              <a:gd fmla="*/ 291200 h 2510067" name="connsiteY4-294"/>
              <a:gd fmla="*/ 7647897 w 7647897" name="connsiteX5-295"/>
              <a:gd fmla="*/ 619509 h 2510067" name="connsiteY5-296"/>
              <a:gd fmla="*/ 6743022 w 7647897" name="connsiteX6-297"/>
              <a:gd fmla="*/ 2397770 h 2510067" name="connsiteY6-298"/>
              <a:gd fmla="*/ 6662922 w 7647897" name="connsiteX7-299"/>
              <a:gd fmla="*/ 2403474 h 2510067" name="connsiteY7-300"/>
              <a:gd fmla="*/ 346914 w 7647897" name="connsiteX8-301"/>
              <a:gd fmla="*/ 2420307 h 2510067" name="connsiteY8-302"/>
              <a:gd fmla="*/ 190500 w 7647897" name="connsiteX9-303"/>
              <a:gd fmla="*/ 2401735 h 2510067" name="connsiteY9-304"/>
              <a:gd fmla="*/ 0 w 7647897" name="connsiteX10-305"/>
              <a:gd fmla="*/ 938413 h 2510067" name="connsiteY10-306"/>
              <a:gd fmla="*/ 0 w 7933647" name="connsiteX0-307"/>
              <a:gd fmla="*/ 1167013 h 2510067" name="connsiteY0-308"/>
              <a:gd fmla="*/ 878004 w 7933647" name="connsiteX1-309"/>
              <a:gd fmla="*/ 710343 h 2510067" name="connsiteY1-310"/>
              <a:gd fmla="*/ 2355173 w 7933647" name="connsiteX2-311"/>
              <a:gd fmla="*/ 682065 h 2510067" name="connsiteY2-312"/>
              <a:gd fmla="*/ 5239886 w 7933647" name="connsiteX3-313"/>
              <a:gd fmla="*/ 18036 h 2510067" name="connsiteY3-314"/>
              <a:gd fmla="*/ 7337428 w 7933647" name="connsiteX4-315"/>
              <a:gd fmla="*/ 291200 h 2510067" name="connsiteY4-316"/>
              <a:gd fmla="*/ 7933647 w 7933647" name="connsiteX5-317"/>
              <a:gd fmla="*/ 619509 h 2510067" name="connsiteY5-318"/>
              <a:gd fmla="*/ 7028772 w 7933647" name="connsiteX6-319"/>
              <a:gd fmla="*/ 2397770 h 2510067" name="connsiteY6-320"/>
              <a:gd fmla="*/ 6948672 w 7933647" name="connsiteX7-321"/>
              <a:gd fmla="*/ 2403474 h 2510067" name="connsiteY7-322"/>
              <a:gd fmla="*/ 632664 w 7933647" name="connsiteX8-323"/>
              <a:gd fmla="*/ 2420307 h 2510067" name="connsiteY8-324"/>
              <a:gd fmla="*/ 476250 w 7933647" name="connsiteX9-325"/>
              <a:gd fmla="*/ 2401735 h 2510067" name="connsiteY9-326"/>
              <a:gd fmla="*/ 0 w 7933647" name="connsiteX10-327"/>
              <a:gd fmla="*/ 1167013 h 2510067" name="connsiteY10-328"/>
              <a:gd fmla="*/ 0 w 7933647" name="connsiteX0-329"/>
              <a:gd fmla="*/ 1167013 h 2510067" name="connsiteY0-330"/>
              <a:gd fmla="*/ 1049454 w 7933647" name="connsiteX1-331"/>
              <a:gd fmla="*/ 729393 h 2510067" name="connsiteY1-332"/>
              <a:gd fmla="*/ 2355173 w 7933647" name="connsiteX2-333"/>
              <a:gd fmla="*/ 682065 h 2510067" name="connsiteY2-334"/>
              <a:gd fmla="*/ 5239886 w 7933647" name="connsiteX3-335"/>
              <a:gd fmla="*/ 18036 h 2510067" name="connsiteY3-336"/>
              <a:gd fmla="*/ 7337428 w 7933647" name="connsiteX4-337"/>
              <a:gd fmla="*/ 291200 h 2510067" name="connsiteY4-338"/>
              <a:gd fmla="*/ 7933647 w 7933647" name="connsiteX5-339"/>
              <a:gd fmla="*/ 619509 h 2510067" name="connsiteY5-340"/>
              <a:gd fmla="*/ 7028772 w 7933647" name="connsiteX6-341"/>
              <a:gd fmla="*/ 2397770 h 2510067" name="connsiteY6-342"/>
              <a:gd fmla="*/ 6948672 w 7933647" name="connsiteX7-343"/>
              <a:gd fmla="*/ 2403474 h 2510067" name="connsiteY7-344"/>
              <a:gd fmla="*/ 632664 w 7933647" name="connsiteX8-345"/>
              <a:gd fmla="*/ 2420307 h 2510067" name="connsiteY8-346"/>
              <a:gd fmla="*/ 476250 w 7933647" name="connsiteX9-347"/>
              <a:gd fmla="*/ 2401735 h 2510067" name="connsiteY9-348"/>
              <a:gd fmla="*/ 0 w 7933647" name="connsiteX10-349"/>
              <a:gd fmla="*/ 1167013 h 2510067" name="connsiteY10-350"/>
              <a:gd fmla="*/ 0 w 7933647" name="connsiteX0-351"/>
              <a:gd fmla="*/ 1167013 h 2510067" name="connsiteY0-352"/>
              <a:gd fmla="*/ 1049454 w 7933647" name="connsiteX1-353"/>
              <a:gd fmla="*/ 729393 h 2510067" name="connsiteY1-354"/>
              <a:gd fmla="*/ 2355173 w 7933647" name="connsiteX2-355"/>
              <a:gd fmla="*/ 682065 h 2510067" name="connsiteY2-356"/>
              <a:gd fmla="*/ 5239886 w 7933647" name="connsiteX3-357"/>
              <a:gd fmla="*/ 18036 h 2510067" name="connsiteY3-358"/>
              <a:gd fmla="*/ 7337428 w 7933647" name="connsiteX4-359"/>
              <a:gd fmla="*/ 291200 h 2510067" name="connsiteY4-360"/>
              <a:gd fmla="*/ 7933647 w 7933647" name="connsiteX5-361"/>
              <a:gd fmla="*/ 619509 h 2510067" name="connsiteY5-362"/>
              <a:gd fmla="*/ 7028772 w 7933647" name="connsiteX6-363"/>
              <a:gd fmla="*/ 2397770 h 2510067" name="connsiteY6-364"/>
              <a:gd fmla="*/ 6948672 w 7933647" name="connsiteX7-365"/>
              <a:gd fmla="*/ 2403474 h 2510067" name="connsiteY7-366"/>
              <a:gd fmla="*/ 632664 w 7933647" name="connsiteX8-367"/>
              <a:gd fmla="*/ 2420307 h 2510067" name="connsiteY8-368"/>
              <a:gd fmla="*/ 476250 w 7933647" name="connsiteX9-369"/>
              <a:gd fmla="*/ 2401735 h 2510067" name="connsiteY9-370"/>
              <a:gd fmla="*/ 0 w 7933647" name="connsiteX10-371"/>
              <a:gd fmla="*/ 1167013 h 2510067" name="connsiteY10-372"/>
              <a:gd fmla="*/ 0 w 7933647" name="connsiteX0-373"/>
              <a:gd fmla="*/ 1167013 h 2510067" name="connsiteY0-374"/>
              <a:gd fmla="*/ 1049454 w 7933647" name="connsiteX1-375"/>
              <a:gd fmla="*/ 729393 h 2510067" name="connsiteY1-376"/>
              <a:gd fmla="*/ 2355173 w 7933647" name="connsiteX2-377"/>
              <a:gd fmla="*/ 682065 h 2510067" name="connsiteY2-378"/>
              <a:gd fmla="*/ 5239886 w 7933647" name="connsiteX3-379"/>
              <a:gd fmla="*/ 18036 h 2510067" name="connsiteY3-380"/>
              <a:gd fmla="*/ 7337428 w 7933647" name="connsiteX4-381"/>
              <a:gd fmla="*/ 291200 h 2510067" name="connsiteY4-382"/>
              <a:gd fmla="*/ 7933647 w 7933647" name="connsiteX5-383"/>
              <a:gd fmla="*/ 619509 h 2510067" name="connsiteY5-384"/>
              <a:gd fmla="*/ 7028772 w 7933647" name="connsiteX6-385"/>
              <a:gd fmla="*/ 2397770 h 2510067" name="connsiteY6-386"/>
              <a:gd fmla="*/ 6948672 w 7933647" name="connsiteX7-387"/>
              <a:gd fmla="*/ 2403474 h 2510067" name="connsiteY7-388"/>
              <a:gd fmla="*/ 632664 w 7933647" name="connsiteX8-389"/>
              <a:gd fmla="*/ 2420307 h 2510067" name="connsiteY8-390"/>
              <a:gd fmla="*/ 476250 w 7933647" name="connsiteX9-391"/>
              <a:gd fmla="*/ 2401735 h 2510067" name="connsiteY9-392"/>
              <a:gd fmla="*/ 0 w 7933647" name="connsiteX10-393"/>
              <a:gd fmla="*/ 1167013 h 2510067" name="connsiteY10-394"/>
              <a:gd fmla="*/ 0 w 7933647" name="connsiteX0-395"/>
              <a:gd fmla="*/ 1167013 h 2510067" name="connsiteY0-396"/>
              <a:gd fmla="*/ 973254 w 7933647" name="connsiteX1-397"/>
              <a:gd fmla="*/ 691293 h 2510067" name="connsiteY1-398"/>
              <a:gd fmla="*/ 2355173 w 7933647" name="connsiteX2-399"/>
              <a:gd fmla="*/ 682065 h 2510067" name="connsiteY2-400"/>
              <a:gd fmla="*/ 5239886 w 7933647" name="connsiteX3-401"/>
              <a:gd fmla="*/ 18036 h 2510067" name="connsiteY3-402"/>
              <a:gd fmla="*/ 7337428 w 7933647" name="connsiteX4-403"/>
              <a:gd fmla="*/ 291200 h 2510067" name="connsiteY4-404"/>
              <a:gd fmla="*/ 7933647 w 7933647" name="connsiteX5-405"/>
              <a:gd fmla="*/ 619509 h 2510067" name="connsiteY5-406"/>
              <a:gd fmla="*/ 7028772 w 7933647" name="connsiteX6-407"/>
              <a:gd fmla="*/ 2397770 h 2510067" name="connsiteY6-408"/>
              <a:gd fmla="*/ 6948672 w 7933647" name="connsiteX7-409"/>
              <a:gd fmla="*/ 2403474 h 2510067" name="connsiteY7-410"/>
              <a:gd fmla="*/ 632664 w 7933647" name="connsiteX8-411"/>
              <a:gd fmla="*/ 2420307 h 2510067" name="connsiteY8-412"/>
              <a:gd fmla="*/ 476250 w 7933647" name="connsiteX9-413"/>
              <a:gd fmla="*/ 2401735 h 2510067" name="connsiteY9-414"/>
              <a:gd fmla="*/ 0 w 7933647" name="connsiteX10-415"/>
              <a:gd fmla="*/ 1167013 h 2510067" name="connsiteY10-416"/>
              <a:gd fmla="*/ 0 w 7933647" name="connsiteX0-417"/>
              <a:gd fmla="*/ 1167013 h 2510067" name="connsiteY0-418"/>
              <a:gd fmla="*/ 954204 w 7933647" name="connsiteX1-419"/>
              <a:gd fmla="*/ 805593 h 2510067" name="connsiteY1-420"/>
              <a:gd fmla="*/ 2355173 w 7933647" name="connsiteX2-421"/>
              <a:gd fmla="*/ 682065 h 2510067" name="connsiteY2-422"/>
              <a:gd fmla="*/ 5239886 w 7933647" name="connsiteX3-423"/>
              <a:gd fmla="*/ 18036 h 2510067" name="connsiteY3-424"/>
              <a:gd fmla="*/ 7337428 w 7933647" name="connsiteX4-425"/>
              <a:gd fmla="*/ 291200 h 2510067" name="connsiteY4-426"/>
              <a:gd fmla="*/ 7933647 w 7933647" name="connsiteX5-427"/>
              <a:gd fmla="*/ 619509 h 2510067" name="connsiteY5-428"/>
              <a:gd fmla="*/ 7028772 w 7933647" name="connsiteX6-429"/>
              <a:gd fmla="*/ 2397770 h 2510067" name="connsiteY6-430"/>
              <a:gd fmla="*/ 6948672 w 7933647" name="connsiteX7-431"/>
              <a:gd fmla="*/ 2403474 h 2510067" name="connsiteY7-432"/>
              <a:gd fmla="*/ 632664 w 7933647" name="connsiteX8-433"/>
              <a:gd fmla="*/ 2420307 h 2510067" name="connsiteY8-434"/>
              <a:gd fmla="*/ 476250 w 7933647" name="connsiteX9-435"/>
              <a:gd fmla="*/ 2401735 h 2510067" name="connsiteY9-436"/>
              <a:gd fmla="*/ 0 w 7933647" name="connsiteX10-437"/>
              <a:gd fmla="*/ 1167013 h 2510067" name="connsiteY10-438"/>
              <a:gd fmla="*/ 0 w 8028897" name="connsiteX0-439"/>
              <a:gd fmla="*/ 1471813 h 2510067" name="connsiteY0-440"/>
              <a:gd fmla="*/ 1049454 w 8028897" name="connsiteX1-441"/>
              <a:gd fmla="*/ 805593 h 2510067" name="connsiteY1-442"/>
              <a:gd fmla="*/ 2450423 w 8028897" name="connsiteX2-443"/>
              <a:gd fmla="*/ 682065 h 2510067" name="connsiteY2-444"/>
              <a:gd fmla="*/ 5335136 w 8028897" name="connsiteX3-445"/>
              <a:gd fmla="*/ 18036 h 2510067" name="connsiteY3-446"/>
              <a:gd fmla="*/ 7432678 w 8028897" name="connsiteX4-447"/>
              <a:gd fmla="*/ 291200 h 2510067" name="connsiteY4-448"/>
              <a:gd fmla="*/ 8028897 w 8028897" name="connsiteX5-449"/>
              <a:gd fmla="*/ 619509 h 2510067" name="connsiteY5-450"/>
              <a:gd fmla="*/ 7124022 w 8028897" name="connsiteX6-451"/>
              <a:gd fmla="*/ 2397770 h 2510067" name="connsiteY6-452"/>
              <a:gd fmla="*/ 7043922 w 8028897" name="connsiteX7-453"/>
              <a:gd fmla="*/ 2403474 h 2510067" name="connsiteY7-454"/>
              <a:gd fmla="*/ 727914 w 8028897" name="connsiteX8-455"/>
              <a:gd fmla="*/ 2420307 h 2510067" name="connsiteY8-456"/>
              <a:gd fmla="*/ 571500 w 8028897" name="connsiteX9-457"/>
              <a:gd fmla="*/ 2401735 h 2510067" name="connsiteY9-458"/>
              <a:gd fmla="*/ 0 w 8028897" name="connsiteX10-459"/>
              <a:gd fmla="*/ 1471813 h 2510067" name="connsiteY10-460"/>
              <a:gd fmla="*/ 0 w 8028897" name="connsiteX0-461"/>
              <a:gd fmla="*/ 1471813 h 2510067" name="connsiteY0-462"/>
              <a:gd fmla="*/ 1049454 w 8028897" name="connsiteX1-463"/>
              <a:gd fmla="*/ 805593 h 2510067" name="connsiteY1-464"/>
              <a:gd fmla="*/ 2450423 w 8028897" name="connsiteX2-465"/>
              <a:gd fmla="*/ 682065 h 2510067" name="connsiteY2-466"/>
              <a:gd fmla="*/ 5335136 w 8028897" name="connsiteX3-467"/>
              <a:gd fmla="*/ 18036 h 2510067" name="connsiteY3-468"/>
              <a:gd fmla="*/ 7432678 w 8028897" name="connsiteX4-469"/>
              <a:gd fmla="*/ 291200 h 2510067" name="connsiteY4-470"/>
              <a:gd fmla="*/ 8028897 w 8028897" name="connsiteX5-471"/>
              <a:gd fmla="*/ 619509 h 2510067" name="connsiteY5-472"/>
              <a:gd fmla="*/ 7124022 w 8028897" name="connsiteX6-473"/>
              <a:gd fmla="*/ 2397770 h 2510067" name="connsiteY6-474"/>
              <a:gd fmla="*/ 7043922 w 8028897" name="connsiteX7-475"/>
              <a:gd fmla="*/ 2403474 h 2510067" name="connsiteY7-476"/>
              <a:gd fmla="*/ 727914 w 8028897" name="connsiteX8-477"/>
              <a:gd fmla="*/ 2420307 h 2510067" name="connsiteY8-478"/>
              <a:gd fmla="*/ 571500 w 8028897" name="connsiteX9-479"/>
              <a:gd fmla="*/ 2401735 h 2510067" name="connsiteY9-480"/>
              <a:gd fmla="*/ 0 w 8028897" name="connsiteX10-481"/>
              <a:gd fmla="*/ 1471813 h 2510067" name="connsiteY10-482"/>
              <a:gd fmla="*/ 0 w 8028897" name="connsiteX0-483"/>
              <a:gd fmla="*/ 1455187 h 2493441" name="connsiteY0-484"/>
              <a:gd fmla="*/ 1049454 w 8028897" name="connsiteX1-485"/>
              <a:gd fmla="*/ 788967 h 2493441" name="connsiteY1-486"/>
              <a:gd fmla="*/ 2450423 w 8028897" name="connsiteX2-487"/>
              <a:gd fmla="*/ 665439 h 2493441" name="connsiteY2-488"/>
              <a:gd fmla="*/ 5335136 w 8028897" name="connsiteX3-489"/>
              <a:gd fmla="*/ 1410 h 2493441" name="connsiteY3-490"/>
              <a:gd fmla="*/ 7185028 w 8028897" name="connsiteX4-491"/>
              <a:gd fmla="*/ 865124 h 2493441" name="connsiteY4-492"/>
              <a:gd fmla="*/ 8028897 w 8028897" name="connsiteX5-493"/>
              <a:gd fmla="*/ 602883 h 2493441" name="connsiteY5-494"/>
              <a:gd fmla="*/ 7124022 w 8028897" name="connsiteX6-495"/>
              <a:gd fmla="*/ 2381144 h 2493441" name="connsiteY6-496"/>
              <a:gd fmla="*/ 7043922 w 8028897" name="connsiteX7-497"/>
              <a:gd fmla="*/ 2386848 h 2493441" name="connsiteY7-498"/>
              <a:gd fmla="*/ 727914 w 8028897" name="connsiteX8-499"/>
              <a:gd fmla="*/ 2403681 h 2493441" name="connsiteY8-500"/>
              <a:gd fmla="*/ 571500 w 8028897" name="connsiteX9-501"/>
              <a:gd fmla="*/ 2385109 h 2493441" name="connsiteY9-502"/>
              <a:gd fmla="*/ 0 w 8028897" name="connsiteX10-503"/>
              <a:gd fmla="*/ 1455187 h 2493441" name="connsiteY10-504"/>
              <a:gd fmla="*/ 0 w 7185028" name="connsiteX0-505"/>
              <a:gd fmla="*/ 1455187 h 2493441" name="connsiteY0-506"/>
              <a:gd fmla="*/ 1049454 w 7185028" name="connsiteX1-507"/>
              <a:gd fmla="*/ 788967 h 2493441" name="connsiteY1-508"/>
              <a:gd fmla="*/ 2450423 w 7185028" name="connsiteX2-509"/>
              <a:gd fmla="*/ 665439 h 2493441" name="connsiteY2-510"/>
              <a:gd fmla="*/ 5335136 w 7185028" name="connsiteX3-511"/>
              <a:gd fmla="*/ 1410 h 2493441" name="connsiteY3-512"/>
              <a:gd fmla="*/ 7185028 w 7185028" name="connsiteX4-513"/>
              <a:gd fmla="*/ 865124 h 2493441" name="connsiteY4-514"/>
              <a:gd fmla="*/ 7124022 w 7185028" name="connsiteX5-515"/>
              <a:gd fmla="*/ 2381144 h 2493441" name="connsiteY5-516"/>
              <a:gd fmla="*/ 7043922 w 7185028" name="connsiteX6-517"/>
              <a:gd fmla="*/ 2386848 h 2493441" name="connsiteY6-518"/>
              <a:gd fmla="*/ 727914 w 7185028" name="connsiteX7-519"/>
              <a:gd fmla="*/ 2403681 h 2493441" name="connsiteY7-520"/>
              <a:gd fmla="*/ 571500 w 7185028" name="connsiteX8-521"/>
              <a:gd fmla="*/ 2385109 h 2493441" name="connsiteY8-522"/>
              <a:gd fmla="*/ 0 w 7185028" name="connsiteX9-523"/>
              <a:gd fmla="*/ 1455187 h 2493441" name="connsiteY9-524"/>
              <a:gd fmla="*/ 0 w 7223128" name="connsiteX0-525"/>
              <a:gd fmla="*/ 1457459 h 2495713" name="connsiteY0-526"/>
              <a:gd fmla="*/ 1049454 w 7223128" name="connsiteX1-527"/>
              <a:gd fmla="*/ 791239 h 2495713" name="connsiteY1-528"/>
              <a:gd fmla="*/ 2450423 w 7223128" name="connsiteX2-529"/>
              <a:gd fmla="*/ 667711 h 2495713" name="connsiteY2-530"/>
              <a:gd fmla="*/ 5335136 w 7223128" name="connsiteX3-531"/>
              <a:gd fmla="*/ 3682 h 2495713" name="connsiteY3-532"/>
              <a:gd fmla="*/ 7223128 w 7223128" name="connsiteX4-533"/>
              <a:gd fmla="*/ 1000746 h 2495713" name="connsiteY4-534"/>
              <a:gd fmla="*/ 7124022 w 7223128" name="connsiteX5-535"/>
              <a:gd fmla="*/ 2383416 h 2495713" name="connsiteY5-536"/>
              <a:gd fmla="*/ 7043922 w 7223128" name="connsiteX6-537"/>
              <a:gd fmla="*/ 2389120 h 2495713" name="connsiteY6-538"/>
              <a:gd fmla="*/ 727914 w 7223128" name="connsiteX7-539"/>
              <a:gd fmla="*/ 2405953 h 2495713" name="connsiteY7-540"/>
              <a:gd fmla="*/ 571500 w 7223128" name="connsiteX8-541"/>
              <a:gd fmla="*/ 2387381 h 2495713" name="connsiteY8-542"/>
              <a:gd fmla="*/ 0 w 7223128" name="connsiteX9-543"/>
              <a:gd fmla="*/ 1457459 h 2495713" name="connsiteY9-544"/>
              <a:gd fmla="*/ 0 w 6651628" name="connsiteX0-545"/>
              <a:gd fmla="*/ 2387381 h 2495713" name="connsiteY0-546"/>
              <a:gd fmla="*/ 477954 w 6651628" name="connsiteX1-547"/>
              <a:gd fmla="*/ 791239 h 2495713" name="connsiteY1-548"/>
              <a:gd fmla="*/ 1878923 w 6651628" name="connsiteX2-549"/>
              <a:gd fmla="*/ 667711 h 2495713" name="connsiteY2-550"/>
              <a:gd fmla="*/ 4763636 w 6651628" name="connsiteX3-551"/>
              <a:gd fmla="*/ 3682 h 2495713" name="connsiteY3-552"/>
              <a:gd fmla="*/ 6651628 w 6651628" name="connsiteX4-553"/>
              <a:gd fmla="*/ 1000746 h 2495713" name="connsiteY4-554"/>
              <a:gd fmla="*/ 6552522 w 6651628" name="connsiteX5-555"/>
              <a:gd fmla="*/ 2383416 h 2495713" name="connsiteY5-556"/>
              <a:gd fmla="*/ 6472422 w 6651628" name="connsiteX6-557"/>
              <a:gd fmla="*/ 2389120 h 2495713" name="connsiteY6-558"/>
              <a:gd fmla="*/ 156414 w 6651628" name="connsiteX7-559"/>
              <a:gd fmla="*/ 2405953 h 2495713" name="connsiteY7-560"/>
              <a:gd fmla="*/ 0 w 6651628" name="connsiteX8-561"/>
              <a:gd fmla="*/ 2387381 h 2495713" name="connsiteY8-562"/>
              <a:gd fmla="*/ 0 w 6651628" name="connsiteX0-563"/>
              <a:gd fmla="*/ 2387855 h 2496187" name="connsiteY0-564"/>
              <a:gd fmla="*/ 344604 w 6651628" name="connsiteX1-565"/>
              <a:gd fmla="*/ 1229863 h 2496187" name="connsiteY1-566"/>
              <a:gd fmla="*/ 1878923 w 6651628" name="connsiteX2-567"/>
              <a:gd fmla="*/ 668185 h 2496187" name="connsiteY2-568"/>
              <a:gd fmla="*/ 4763636 w 6651628" name="connsiteX3-569"/>
              <a:gd fmla="*/ 4156 h 2496187" name="connsiteY3-570"/>
              <a:gd fmla="*/ 6651628 w 6651628" name="connsiteX4-571"/>
              <a:gd fmla="*/ 1001220 h 2496187" name="connsiteY4-572"/>
              <a:gd fmla="*/ 6552522 w 6651628" name="connsiteX5-573"/>
              <a:gd fmla="*/ 2383890 h 2496187" name="connsiteY5-574"/>
              <a:gd fmla="*/ 6472422 w 6651628" name="connsiteX6-575"/>
              <a:gd fmla="*/ 2389594 h 2496187" name="connsiteY6-576"/>
              <a:gd fmla="*/ 156414 w 6651628" name="connsiteX7-577"/>
              <a:gd fmla="*/ 2406427 h 2496187" name="connsiteY7-578"/>
              <a:gd fmla="*/ 0 w 6651628" name="connsiteX8-579"/>
              <a:gd fmla="*/ 2387855 h 2496187" name="connsiteY8-580"/>
              <a:gd fmla="*/ 0 w 6651628" name="connsiteX0-581"/>
              <a:gd fmla="*/ 2389121 h 2497453" name="connsiteY0-582"/>
              <a:gd fmla="*/ 344604 w 6651628" name="connsiteX1-583"/>
              <a:gd fmla="*/ 1231129 h 2497453" name="connsiteY1-584"/>
              <a:gd fmla="*/ 1859873 w 6651628" name="connsiteX2-585"/>
              <a:gd fmla="*/ 631351 h 2497453" name="connsiteY2-586"/>
              <a:gd fmla="*/ 4763636 w 6651628" name="connsiteX3-587"/>
              <a:gd fmla="*/ 5422 h 2497453" name="connsiteY3-588"/>
              <a:gd fmla="*/ 6651628 w 6651628" name="connsiteX4-589"/>
              <a:gd fmla="*/ 1002486 h 2497453" name="connsiteY4-590"/>
              <a:gd fmla="*/ 6552522 w 6651628" name="connsiteX5-591"/>
              <a:gd fmla="*/ 2385156 h 2497453" name="connsiteY5-592"/>
              <a:gd fmla="*/ 6472422 w 6651628" name="connsiteX6-593"/>
              <a:gd fmla="*/ 2390860 h 2497453" name="connsiteY6-594"/>
              <a:gd fmla="*/ 156414 w 6651628" name="connsiteX7-595"/>
              <a:gd fmla="*/ 2407693 h 2497453" name="connsiteY7-596"/>
              <a:gd fmla="*/ 0 w 6651628" name="connsiteX8-597"/>
              <a:gd fmla="*/ 2389121 h 2497453" name="connsiteY8-598"/>
              <a:gd fmla="*/ 0 w 6651628" name="connsiteX0-599"/>
              <a:gd fmla="*/ 2389608 h 2497940" name="connsiteY0-600"/>
              <a:gd fmla="*/ 718677 w 6651628" name="connsiteX1-601"/>
              <a:gd fmla="*/ 1501780 h 2497940" name="connsiteY1-602"/>
              <a:gd fmla="*/ 1859873 w 6651628" name="connsiteX2-603"/>
              <a:gd fmla="*/ 631838 h 2497940" name="connsiteY2-604"/>
              <a:gd fmla="*/ 4763636 w 6651628" name="connsiteX3-605"/>
              <a:gd fmla="*/ 5909 h 2497940" name="connsiteY3-606"/>
              <a:gd fmla="*/ 6651628 w 6651628" name="connsiteX4-607"/>
              <a:gd fmla="*/ 1002973 h 2497940" name="connsiteY4-608"/>
              <a:gd fmla="*/ 6552522 w 6651628" name="connsiteX5-609"/>
              <a:gd fmla="*/ 2385643 h 2497940" name="connsiteY5-610"/>
              <a:gd fmla="*/ 6472422 w 6651628" name="connsiteX6-611"/>
              <a:gd fmla="*/ 2391347 h 2497940" name="connsiteY6-612"/>
              <a:gd fmla="*/ 156414 w 6651628" name="connsiteX7-613"/>
              <a:gd fmla="*/ 2408180 h 2497940" name="connsiteY7-614"/>
              <a:gd fmla="*/ 0 w 6651628" name="connsiteX8-615"/>
              <a:gd fmla="*/ 2389608 h 2497940" name="connsiteY8-616"/>
              <a:gd fmla="*/ 0 w 6651628" name="connsiteX0-617"/>
              <a:gd fmla="*/ 2389608 h 2497940" name="connsiteY0-618"/>
              <a:gd fmla="*/ 718677 w 6651628" name="connsiteX1-619"/>
              <a:gd fmla="*/ 1501780 h 2497940" name="connsiteY1-620"/>
              <a:gd fmla="*/ 1963782 w 6651628" name="connsiteX2-621"/>
              <a:gd fmla="*/ 631838 h 2497940" name="connsiteY2-622"/>
              <a:gd fmla="*/ 4763636 w 6651628" name="connsiteX3-623"/>
              <a:gd fmla="*/ 5909 h 2497940" name="connsiteY3-624"/>
              <a:gd fmla="*/ 6651628 w 6651628" name="connsiteX4-625"/>
              <a:gd fmla="*/ 1002973 h 2497940" name="connsiteY4-626"/>
              <a:gd fmla="*/ 6552522 w 6651628" name="connsiteX5-627"/>
              <a:gd fmla="*/ 2385643 h 2497940" name="connsiteY5-628"/>
              <a:gd fmla="*/ 6472422 w 6651628" name="connsiteX6-629"/>
              <a:gd fmla="*/ 2391347 h 2497940" name="connsiteY6-630"/>
              <a:gd fmla="*/ 156414 w 6651628" name="connsiteX7-631"/>
              <a:gd fmla="*/ 2408180 h 2497940" name="connsiteY7-632"/>
              <a:gd fmla="*/ 0 w 6651628" name="connsiteX8-633"/>
              <a:gd fmla="*/ 2389608 h 2497940" name="connsiteY8-634"/>
              <a:gd fmla="*/ 0 w 6547719" name="connsiteX0-635"/>
              <a:gd fmla="*/ 2451953 h 2497940" name="connsiteY0-636"/>
              <a:gd fmla="*/ 614768 w 6547719" name="connsiteX1-637"/>
              <a:gd fmla="*/ 1501780 h 2497940" name="connsiteY1-638"/>
              <a:gd fmla="*/ 1859873 w 6547719" name="connsiteX2-639"/>
              <a:gd fmla="*/ 631838 h 2497940" name="connsiteY2-640"/>
              <a:gd fmla="*/ 4659727 w 6547719" name="connsiteX3-641"/>
              <a:gd fmla="*/ 5909 h 2497940" name="connsiteY3-642"/>
              <a:gd fmla="*/ 6547719 w 6547719" name="connsiteX4-643"/>
              <a:gd fmla="*/ 1002973 h 2497940" name="connsiteY4-644"/>
              <a:gd fmla="*/ 6448613 w 6547719" name="connsiteX5-645"/>
              <a:gd fmla="*/ 2385643 h 2497940" name="connsiteY5-646"/>
              <a:gd fmla="*/ 6368513 w 6547719" name="connsiteX6-647"/>
              <a:gd fmla="*/ 2391347 h 2497940" name="connsiteY6-648"/>
              <a:gd fmla="*/ 52505 w 6547719" name="connsiteX7-649"/>
              <a:gd fmla="*/ 2408180 h 2497940" name="connsiteY7-650"/>
              <a:gd fmla="*/ 0 w 6547719" name="connsiteX8-651"/>
              <a:gd fmla="*/ 2451953 h 2497940" name="connsiteY8-652"/>
              <a:gd fmla="*/ 0 w 6547719" name="connsiteX0-653"/>
              <a:gd fmla="*/ 2467457 h 2513444" name="connsiteY0-654"/>
              <a:gd fmla="*/ 614768 w 6547719" name="connsiteX1-655"/>
              <a:gd fmla="*/ 1517284 h 2513444" name="connsiteY1-656"/>
              <a:gd fmla="*/ 2237244 w 6547719" name="connsiteX2-657"/>
              <a:gd fmla="*/ 429628 h 2513444" name="connsiteY2-658"/>
              <a:gd fmla="*/ 4659727 w 6547719" name="connsiteX3-659"/>
              <a:gd fmla="*/ 21413 h 2513444" name="connsiteY3-660"/>
              <a:gd fmla="*/ 6547719 w 6547719" name="connsiteX4-661"/>
              <a:gd fmla="*/ 1018477 h 2513444" name="connsiteY4-662"/>
              <a:gd fmla="*/ 6448613 w 6547719" name="connsiteX5-663"/>
              <a:gd fmla="*/ 2401147 h 2513444" name="connsiteY5-664"/>
              <a:gd fmla="*/ 6368513 w 6547719" name="connsiteX6-665"/>
              <a:gd fmla="*/ 2406851 h 2513444" name="connsiteY6-666"/>
              <a:gd fmla="*/ 52505 w 6547719" name="connsiteX7-667"/>
              <a:gd fmla="*/ 2423684 h 2513444" name="connsiteY7-668"/>
              <a:gd fmla="*/ 0 w 6547719" name="connsiteX8-669"/>
              <a:gd fmla="*/ 2467457 h 2513444" name="connsiteY8-670"/>
              <a:gd fmla="*/ 0 w 6547719" name="connsiteX0-671"/>
              <a:gd fmla="*/ 2339626 h 2385613" name="connsiteY0-672"/>
              <a:gd fmla="*/ 614768 w 6547719" name="connsiteX1-673"/>
              <a:gd fmla="*/ 1389453 h 2385613" name="connsiteY1-674"/>
              <a:gd fmla="*/ 2237244 w 6547719" name="connsiteX2-675"/>
              <a:gd fmla="*/ 301797 h 2385613" name="connsiteY2-676"/>
              <a:gd fmla="*/ 4659728 w 6547719" name="connsiteX3-677"/>
              <a:gd fmla="*/ 31556 h 2385613" name="connsiteY3-678"/>
              <a:gd fmla="*/ 6547719 w 6547719" name="connsiteX4-679"/>
              <a:gd fmla="*/ 890646 h 2385613" name="connsiteY4-680"/>
              <a:gd fmla="*/ 6448613 w 6547719" name="connsiteX5-681"/>
              <a:gd fmla="*/ 2273316 h 2385613" name="connsiteY5-682"/>
              <a:gd fmla="*/ 6368513 w 6547719" name="connsiteX6-683"/>
              <a:gd fmla="*/ 2279020 h 2385613" name="connsiteY6-684"/>
              <a:gd fmla="*/ 52505 w 6547719" name="connsiteX7-685"/>
              <a:gd fmla="*/ 2295853 h 2385613" name="connsiteY7-686"/>
              <a:gd fmla="*/ 0 w 6547719" name="connsiteX8-687"/>
              <a:gd fmla="*/ 2339626 h 2385613" name="connsiteY8-688"/>
              <a:gd fmla="*/ 0 w 6547719" name="connsiteX0-689"/>
              <a:gd fmla="*/ 2397660 h 2443647" name="connsiteY0-690"/>
              <a:gd fmla="*/ 614768 w 6547719" name="connsiteX1-691"/>
              <a:gd fmla="*/ 1447487 h 2443647" name="connsiteY1-692"/>
              <a:gd fmla="*/ 2237244 w 6547719" name="connsiteX2-693"/>
              <a:gd fmla="*/ 359831 h 2443647" name="connsiteY2-694"/>
              <a:gd fmla="*/ 4659728 w 6547719" name="connsiteX3-695"/>
              <a:gd fmla="*/ 89590 h 2443647" name="connsiteY3-696"/>
              <a:gd fmla="*/ 6547719 w 6547719" name="connsiteX4-697"/>
              <a:gd fmla="*/ 948680 h 2443647" name="connsiteY4-698"/>
              <a:gd fmla="*/ 6448613 w 6547719" name="connsiteX5-699"/>
              <a:gd fmla="*/ 2331350 h 2443647" name="connsiteY5-700"/>
              <a:gd fmla="*/ 6368513 w 6547719" name="connsiteX6-701"/>
              <a:gd fmla="*/ 2337054 h 2443647" name="connsiteY6-702"/>
              <a:gd fmla="*/ 52505 w 6547719" name="connsiteX7-703"/>
              <a:gd fmla="*/ 2353887 h 2443647" name="connsiteY7-704"/>
              <a:gd fmla="*/ 0 w 6547719" name="connsiteX8-705"/>
              <a:gd fmla="*/ 2397660 h 2443647" name="connsiteY8-70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2443647" w="6547719">
                <a:moveTo>
                  <a:pt x="0" y="2397660"/>
                </a:moveTo>
                <a:cubicBezTo>
                  <a:pt x="114868" y="2011663"/>
                  <a:pt x="241894" y="1787125"/>
                  <a:pt x="614768" y="1447487"/>
                </a:cubicBezTo>
                <a:cubicBezTo>
                  <a:pt x="987642" y="1107849"/>
                  <a:pt x="1563084" y="586147"/>
                  <a:pt x="2237244" y="359831"/>
                </a:cubicBezTo>
                <a:cubicBezTo>
                  <a:pt x="2911404" y="133515"/>
                  <a:pt x="3830936" y="-146526"/>
                  <a:pt x="4659728" y="89590"/>
                </a:cubicBezTo>
                <a:cubicBezTo>
                  <a:pt x="5488520" y="325706"/>
                  <a:pt x="5997763" y="726317"/>
                  <a:pt x="6547719" y="948680"/>
                </a:cubicBezTo>
                <a:lnTo>
                  <a:pt x="6448613" y="2331350"/>
                </a:lnTo>
                <a:lnTo>
                  <a:pt x="6368513" y="2337054"/>
                </a:lnTo>
                <a:cubicBezTo>
                  <a:pt x="4683143" y="2445349"/>
                  <a:pt x="1599914" y="2502245"/>
                  <a:pt x="52505" y="2353887"/>
                </a:cubicBezTo>
                <a:lnTo>
                  <a:pt x="0" y="2397660"/>
                </a:lnTo>
                <a:close/>
              </a:path>
            </a:pathLst>
          </a:custGeom>
          <a:gradFill flip="none" rotWithShape="1">
            <a:gsLst>
              <a:gs pos="0">
                <a:srgbClr val="F5ECCD"/>
              </a:gs>
              <a:gs pos="13000">
                <a:srgbClr val="F5ECCD"/>
              </a:gs>
              <a:gs pos="27000">
                <a:srgbClr val="F5ECCD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  <a:effectLst>
            <a:outerShdw blurRad="177800" dir="16200000" dist="38100" rotWithShape="0" sx="101000" sy="10100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6" y="2674512"/>
            <a:ext cx="2725148" cy="84132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478971"/>
            <a:ext cx="12192000" cy="6415542"/>
          </a:xfrm>
          <a:prstGeom prst="rect">
            <a:avLst/>
          </a:prstGeom>
          <a:gradFill>
            <a:gsLst>
              <a:gs pos="0">
                <a:srgbClr val="F5ECCD"/>
              </a:gs>
              <a:gs pos="24000">
                <a:srgbClr val="F5ECCD"/>
              </a:gs>
              <a:gs pos="54000">
                <a:srgbClr val="F5ECCD">
                  <a:alpha val="82000"/>
                </a:srgbClr>
              </a:gs>
              <a:gs pos="66000">
                <a:srgbClr val="F5ECCD">
                  <a:alpha val="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9088651" y="3495608"/>
            <a:ext cx="902970" cy="22403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庭院深深深几许’云窗雾阁春迟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为谁憔悴损芳姿’夜来清梦好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应是发南枝 ‘玉瘦檀轻无限恨</a:t>
            </a:r>
          </a:p>
        </p:txBody>
      </p:sp>
      <p:sp>
        <p:nvSpPr>
          <p:cNvPr id="72" name="矩形 71"/>
          <p:cNvSpPr/>
          <p:nvPr/>
        </p:nvSpPr>
        <p:spPr>
          <a:xfrm>
            <a:off x="10597491" y="3473252"/>
            <a:ext cx="699002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  <a:p>
            <a:endParaRPr altLang="en-US" lang="zh-CN" sz="2800">
              <a:solidFill>
                <a:schemeClr val="tx1">
                  <a:lumMod val="75000"/>
                  <a:lumOff val="25000"/>
                </a:schemeClr>
              </a:solidFill>
              <a:latin typeface="Arial"/>
              <a:ea charset="-122" panose="02010609060101010101" pitchFamily="49" typeface="楷体"/>
              <a:sym typeface="Arial"/>
            </a:endParaRPr>
          </a:p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梅</a:t>
            </a:r>
          </a:p>
        </p:txBody>
      </p:sp>
      <p:cxnSp>
        <p:nvCxnSpPr>
          <p:cNvPr id="76" name="直接连接符 75"/>
          <p:cNvCxnSpPr/>
          <p:nvPr/>
        </p:nvCxnSpPr>
        <p:spPr>
          <a:xfrm flipH="1">
            <a:off x="9980394" y="3547583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本框 76"/>
          <p:cNvSpPr txBox="1"/>
          <p:nvPr/>
        </p:nvSpPr>
        <p:spPr>
          <a:xfrm>
            <a:off x="10013222" y="3505002"/>
            <a:ext cx="662940" cy="226271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LIN JIANG XIAN MEI </a:t>
            </a:r>
          </a:p>
          <a:p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TING YUAN SHEN SHEN JI XU YUN CHUANG WU GE CHUN CHI </a:t>
            </a:r>
          </a:p>
        </p:txBody>
      </p:sp>
      <p:sp>
        <p:nvSpPr>
          <p:cNvPr id="79" name="矩形 78"/>
          <p:cNvSpPr/>
          <p:nvPr/>
        </p:nvSpPr>
        <p:spPr>
          <a:xfrm>
            <a:off x="8100575" y="3495608"/>
            <a:ext cx="1143000" cy="327025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庭院深深深几许’’南楼羌管休吹’浓香吹尽有谁知’暖风迟日也’别到杏花肥  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绣被五更春睡好’罗帏不觉纱窗晓’为谁成早秀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不待作年芳 </a:t>
            </a:r>
          </a:p>
        </p:txBody>
      </p:sp>
      <p:cxnSp>
        <p:nvCxnSpPr>
          <p:cNvPr id="80" name="直接连接符 79"/>
          <p:cNvCxnSpPr/>
          <p:nvPr/>
        </p:nvCxnSpPr>
        <p:spPr>
          <a:xfrm flipH="1">
            <a:off x="8076101" y="3547583"/>
            <a:ext cx="0" cy="3178855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本框 80"/>
          <p:cNvSpPr txBox="1"/>
          <p:nvPr/>
        </p:nvSpPr>
        <p:spPr>
          <a:xfrm>
            <a:off x="84851" y="4754663"/>
            <a:ext cx="396240" cy="26003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LIN JIANG XIAN MEI </a:t>
            </a:r>
          </a:p>
          <a:p>
            <a:r>
              <a:rPr altLang="zh-CN" lang="en-US" sz="7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TING YUAN SHEN SHEN JI XU YUN CHUANG</a:t>
            </a: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141568" y="4754663"/>
            <a:ext cx="286675" cy="0"/>
          </a:xfrm>
          <a:prstGeom prst="line">
            <a:avLst/>
          </a:prstGeom>
          <a:ln>
            <a:solidFill>
              <a:srgbClr val="BE96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任意多边形 83"/>
          <p:cNvSpPr/>
          <p:nvPr/>
        </p:nvSpPr>
        <p:spPr bwMode="auto">
          <a:xfrm rot="3956530">
            <a:off x="10785558" y="4936660"/>
            <a:ext cx="159968" cy="15166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228761" y="3495608"/>
            <a:ext cx="902970" cy="224036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庭院深深深几许’云窗雾阁春迟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为谁憔悴损芳姿’夜来清梦好</a:t>
            </a:r>
          </a:p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应是发南枝 ‘玉瘦檀轻无限恨</a:t>
            </a:r>
          </a:p>
        </p:txBody>
      </p:sp>
    </p:spTree>
  </p:cSld>
  <p:clrMapOvr>
    <a:masterClrMapping/>
  </p:clrMapOvr>
  <p:transition>
    <p:fade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任意多边形 33"/>
          <p:cNvSpPr/>
          <p:nvPr/>
        </p:nvSpPr>
        <p:spPr>
          <a:xfrm flipH="1">
            <a:off x="6350854" y="3989020"/>
            <a:ext cx="2011835" cy="237397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0560910" y="1370796"/>
            <a:ext cx="1561298" cy="1116195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747208" y="3839754"/>
            <a:ext cx="1230962" cy="886095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8592229" y="-41524"/>
            <a:ext cx="2129586" cy="6899524"/>
          </a:xfrm>
          <a:custGeom>
            <a:gdLst>
              <a:gd fmla="*/ 813968 w 2580436" name="connsiteX0"/>
              <a:gd fmla="*/ 1317874 h 6899524" name="connsiteY0"/>
              <a:gd fmla="*/ 813968 w 2580436" name="connsiteX1"/>
              <a:gd fmla="*/ 2803774 h 6899524" name="connsiteY1"/>
              <a:gd fmla="*/ 1766468 w 2580436" name="connsiteX2"/>
              <a:gd fmla="*/ 2803774 h 6899524" name="connsiteY2"/>
              <a:gd fmla="*/ 1766468 w 2580436" name="connsiteX3"/>
              <a:gd fmla="*/ 1317874 h 6899524" name="connsiteY3"/>
              <a:gd fmla="*/ 0 w 2580436" name="connsiteX4"/>
              <a:gd fmla="*/ 0 h 6899524" name="connsiteY4"/>
              <a:gd fmla="*/ 2580436 w 2580436" name="connsiteX5"/>
              <a:gd fmla="*/ 0 h 6899524" name="connsiteY5"/>
              <a:gd fmla="*/ 2580436 w 2580436" name="connsiteX6"/>
              <a:gd fmla="*/ 6899524 h 6899524" name="connsiteY6"/>
              <a:gd fmla="*/ 0 w 2580436" name="connsiteX7"/>
              <a:gd fmla="*/ 6899524 h 6899524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6899524" w="2580436">
                <a:moveTo>
                  <a:pt x="813968" y="1317874"/>
                </a:moveTo>
                <a:lnTo>
                  <a:pt x="813968" y="2803774"/>
                </a:lnTo>
                <a:lnTo>
                  <a:pt x="1766468" y="2803774"/>
                </a:lnTo>
                <a:lnTo>
                  <a:pt x="1766468" y="1317874"/>
                </a:lnTo>
                <a:close/>
                <a:moveTo>
                  <a:pt x="0" y="0"/>
                </a:moveTo>
                <a:lnTo>
                  <a:pt x="2580436" y="0"/>
                </a:lnTo>
                <a:lnTo>
                  <a:pt x="2580436" y="6899524"/>
                </a:lnTo>
                <a:lnTo>
                  <a:pt x="0" y="6899524"/>
                </a:lnTo>
                <a:close/>
              </a:path>
            </a:pathLst>
          </a:custGeom>
          <a:gradFill flip="none" rotWithShape="1">
            <a:gsLst>
              <a:gs pos="0">
                <a:srgbClr val="A06D56">
                  <a:alpha val="0"/>
                </a:srgbClr>
              </a:gs>
              <a:gs pos="24000">
                <a:srgbClr val="A06D56">
                  <a:alpha val="75000"/>
                </a:srgbClr>
              </a:gs>
              <a:gs pos="50000">
                <a:srgbClr val="A06D56"/>
              </a:gs>
              <a:gs pos="100000">
                <a:srgbClr val="A06D56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14031" y="1370796"/>
            <a:ext cx="699002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4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弄梅</a:t>
            </a:r>
          </a:p>
        </p:txBody>
      </p:sp>
      <p:sp>
        <p:nvSpPr>
          <p:cNvPr id="7" name="矩形 6"/>
          <p:cNvSpPr/>
          <p:nvPr/>
        </p:nvSpPr>
        <p:spPr>
          <a:xfrm>
            <a:off x="9347199" y="1351745"/>
            <a:ext cx="616881" cy="1323439"/>
          </a:xfrm>
          <a:prstGeom prst="rect">
            <a:avLst/>
          </a:prstGeom>
          <a:noFill/>
          <a:ln w="28575">
            <a:solidFill>
              <a:srgbClr val="A06D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7414032" y="4218897"/>
            <a:ext cx="857106" cy="616979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441587" y="4962088"/>
            <a:ext cx="2280228" cy="2295430"/>
            <a:chOff x="4277803" y="4893921"/>
            <a:chExt cx="2566025" cy="258313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1789">
              <a:off x="4277803" y="4893921"/>
              <a:ext cx="2566025" cy="2583132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23124">
              <a:off x="4347021" y="5410377"/>
              <a:ext cx="1333245" cy="1286871"/>
            </a:xfrm>
            <a:prstGeom prst="rect">
              <a:avLst/>
            </a:prstGeom>
          </p:spPr>
        </p:pic>
      </p:grpSp>
      <p:sp>
        <p:nvSpPr>
          <p:cNvPr id="30" name="任意多边形 29"/>
          <p:cNvSpPr/>
          <p:nvPr/>
        </p:nvSpPr>
        <p:spPr>
          <a:xfrm flipH="1">
            <a:off x="-1730640" y="4962896"/>
            <a:ext cx="3364562" cy="1568637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2015725 w 4545783" name="connsiteX0-1"/>
              <a:gd fmla="*/ 51265 h 1530280" name="connsiteY0-2"/>
              <a:gd fmla="*/ 2124411 w 4545783" name="connsiteX1-3"/>
              <a:gd fmla="*/ 59323 h 1530280" name="connsiteY1-4"/>
              <a:gd fmla="*/ 3949011 w 4545783" name="connsiteX2-5"/>
              <a:gd fmla="*/ 824869 h 1530280" name="connsiteY2-6"/>
              <a:gd fmla="*/ 4502956 w 4545783" name="connsiteX3-7"/>
              <a:gd fmla="*/ 1479161 h 1530280" name="connsiteY3-8"/>
              <a:gd fmla="*/ 4545783 w 4545783" name="connsiteX4-9"/>
              <a:gd fmla="*/ 1530280 h 1530280" name="connsiteY4-10"/>
              <a:gd fmla="*/ 8410 w 4545783" name="connsiteX5-11"/>
              <a:gd fmla="*/ 1530280 h 1530280" name="connsiteY5-12"/>
              <a:gd fmla="*/ 5256 w 4545783" name="connsiteX6-13"/>
              <a:gd fmla="*/ 1524151 h 1530280" name="connsiteY6-14"/>
              <a:gd fmla="*/ 678565 w 4545783" name="connsiteX7-15"/>
              <a:gd fmla="*/ 730315 h 1530280" name="connsiteY7-16"/>
              <a:gd fmla="*/ 2015725 w 4545783" name="connsiteX8-17"/>
              <a:gd fmla="*/ 51265 h 1530280" name="connsiteY8-18"/>
              <a:gd fmla="*/ 2319551 w 4545783" name="connsiteX0-19"/>
              <a:gd fmla="*/ 24520 h 1549510" name="connsiteY0-20"/>
              <a:gd fmla="*/ 2124411 w 4545783" name="connsiteX1-21"/>
              <a:gd fmla="*/ 78553 h 1549510" name="connsiteY1-22"/>
              <a:gd fmla="*/ 3949011 w 4545783" name="connsiteX2-23"/>
              <a:gd fmla="*/ 844099 h 1549510" name="connsiteY2-24"/>
              <a:gd fmla="*/ 4502956 w 4545783" name="connsiteX3-25"/>
              <a:gd fmla="*/ 1498391 h 1549510" name="connsiteY3-26"/>
              <a:gd fmla="*/ 4545783 w 4545783" name="connsiteX4-27"/>
              <a:gd fmla="*/ 1549510 h 1549510" name="connsiteY4-28"/>
              <a:gd fmla="*/ 8410 w 4545783" name="connsiteX5-29"/>
              <a:gd fmla="*/ 1549510 h 1549510" name="connsiteY5-30"/>
              <a:gd fmla="*/ 5256 w 4545783" name="connsiteX6-31"/>
              <a:gd fmla="*/ 1543381 h 1549510" name="connsiteY6-32"/>
              <a:gd fmla="*/ 678565 w 4545783" name="connsiteX7-33"/>
              <a:gd fmla="*/ 749545 h 1549510" name="connsiteY7-34"/>
              <a:gd fmla="*/ 2319551 w 4545783" name="connsiteX8-35"/>
              <a:gd fmla="*/ 24520 h 1549510" name="connsiteY8-36"/>
              <a:gd fmla="*/ 1559987 w 4545783" name="connsiteX0-37"/>
              <a:gd fmla="*/ 24520 h 1549510" name="connsiteY0-38"/>
              <a:gd fmla="*/ 2124411 w 4545783" name="connsiteX1-39"/>
              <a:gd fmla="*/ 78553 h 1549510" name="connsiteY1-40"/>
              <a:gd fmla="*/ 3949011 w 4545783" name="connsiteX2-41"/>
              <a:gd fmla="*/ 844099 h 1549510" name="connsiteY2-42"/>
              <a:gd fmla="*/ 4502956 w 4545783" name="connsiteX3-43"/>
              <a:gd fmla="*/ 1498391 h 1549510" name="connsiteY3-44"/>
              <a:gd fmla="*/ 4545783 w 4545783" name="connsiteX4-45"/>
              <a:gd fmla="*/ 1549510 h 1549510" name="connsiteY4-46"/>
              <a:gd fmla="*/ 8410 w 4545783" name="connsiteX5-47"/>
              <a:gd fmla="*/ 1549510 h 1549510" name="connsiteY5-48"/>
              <a:gd fmla="*/ 5256 w 4545783" name="connsiteX6-49"/>
              <a:gd fmla="*/ 1543381 h 1549510" name="connsiteY6-50"/>
              <a:gd fmla="*/ 678565 w 4545783" name="connsiteX7-51"/>
              <a:gd fmla="*/ 749545 h 1549510" name="connsiteY7-52"/>
              <a:gd fmla="*/ 1559987 w 4545783" name="connsiteX8-53"/>
              <a:gd fmla="*/ 24520 h 1549510" name="connsiteY8-54"/>
              <a:gd fmla="*/ 1559987 w 4545783" name="connsiteX0-55"/>
              <a:gd fmla="*/ 128450 h 1653440" name="connsiteY0-56"/>
              <a:gd fmla="*/ 2276323 w 4545783" name="connsiteX1-57"/>
              <a:gd fmla="*/ 44557 h 1653440" name="connsiteY1-58"/>
              <a:gd fmla="*/ 3949011 w 4545783" name="connsiteX2-59"/>
              <a:gd fmla="*/ 948029 h 1653440" name="connsiteY2-60"/>
              <a:gd fmla="*/ 4502956 w 4545783" name="connsiteX3-61"/>
              <a:gd fmla="*/ 1602321 h 1653440" name="connsiteY3-62"/>
              <a:gd fmla="*/ 4545783 w 4545783" name="connsiteX4-63"/>
              <a:gd fmla="*/ 1653440 h 1653440" name="connsiteY4-64"/>
              <a:gd fmla="*/ 8410 w 4545783" name="connsiteX5-65"/>
              <a:gd fmla="*/ 1653440 h 1653440" name="connsiteY5-66"/>
              <a:gd fmla="*/ 5256 w 4545783" name="connsiteX6-67"/>
              <a:gd fmla="*/ 1647311 h 1653440" name="connsiteY6-68"/>
              <a:gd fmla="*/ 678565 w 4545783" name="connsiteX7-69"/>
              <a:gd fmla="*/ 853475 h 1653440" name="connsiteY7-70"/>
              <a:gd fmla="*/ 1559987 w 4545783" name="connsiteX8-71"/>
              <a:gd fmla="*/ 128450 h 1653440" name="connsiteY8-72"/>
              <a:gd fmla="*/ 1559987 w 4545783" name="connsiteX0-73"/>
              <a:gd fmla="*/ 128450 h 1653440" name="connsiteY0-74"/>
              <a:gd fmla="*/ 2276323 w 4545783" name="connsiteX1-75"/>
              <a:gd fmla="*/ 44557 h 1653440" name="connsiteY1-76"/>
              <a:gd fmla="*/ 3949011 w 4545783" name="connsiteX2-77"/>
              <a:gd fmla="*/ 948029 h 1653440" name="connsiteY2-78"/>
              <a:gd fmla="*/ 4502956 w 4545783" name="connsiteX3-79"/>
              <a:gd fmla="*/ 1602321 h 1653440" name="connsiteY3-80"/>
              <a:gd fmla="*/ 4545783 w 4545783" name="connsiteX4-81"/>
              <a:gd fmla="*/ 1653440 h 1653440" name="connsiteY4-82"/>
              <a:gd fmla="*/ 8410 w 4545783" name="connsiteX5-83"/>
              <a:gd fmla="*/ 1653440 h 1653440" name="connsiteY5-84"/>
              <a:gd fmla="*/ 5256 w 4545783" name="connsiteX6-85"/>
              <a:gd fmla="*/ 1647311 h 1653440" name="connsiteY6-86"/>
              <a:gd fmla="*/ 678565 w 4545783" name="connsiteX7-87"/>
              <a:gd fmla="*/ 853475 h 1653440" name="connsiteY7-88"/>
              <a:gd fmla="*/ 1559987 w 4545783" name="connsiteX8-89"/>
              <a:gd fmla="*/ 128450 h 1653440" name="connsiteY8-90"/>
              <a:gd fmla="*/ 1559987 w 5229391" name="connsiteX0-91"/>
              <a:gd fmla="*/ 128450 h 1745391" name="connsiteY0-92"/>
              <a:gd fmla="*/ 2276323 w 5229391" name="connsiteX1-93"/>
              <a:gd fmla="*/ 44557 h 1745391" name="connsiteY1-94"/>
              <a:gd fmla="*/ 3949011 w 5229391" name="connsiteX2-95"/>
              <a:gd fmla="*/ 948029 h 1745391" name="connsiteY2-96"/>
              <a:gd fmla="*/ 4502956 w 5229391" name="connsiteX3-97"/>
              <a:gd fmla="*/ 1602321 h 1745391" name="connsiteY3-98"/>
              <a:gd fmla="*/ 5229391 w 5229391" name="connsiteX4-99"/>
              <a:gd fmla="*/ 1745391 h 1745391" name="connsiteY4-100"/>
              <a:gd fmla="*/ 8410 w 5229391" name="connsiteX5-101"/>
              <a:gd fmla="*/ 1653440 h 1745391" name="connsiteY5-102"/>
              <a:gd fmla="*/ 5256 w 5229391" name="connsiteX6-103"/>
              <a:gd fmla="*/ 1647311 h 1745391" name="connsiteY6-104"/>
              <a:gd fmla="*/ 678565 w 5229391" name="connsiteX7-105"/>
              <a:gd fmla="*/ 853475 h 1745391" name="connsiteY7-106"/>
              <a:gd fmla="*/ 1559987 w 5229391" name="connsiteX8-107"/>
              <a:gd fmla="*/ 128450 h 1745391" name="connsiteY8-108"/>
              <a:gd fmla="*/ 1559987 w 5229391" name="connsiteX0-109"/>
              <a:gd fmla="*/ 128450 h 1745391" name="connsiteY0-110"/>
              <a:gd fmla="*/ 2276323 w 5229391" name="connsiteX1-111"/>
              <a:gd fmla="*/ 44557 h 1745391" name="connsiteY1-112"/>
              <a:gd fmla="*/ 3949011 w 5229391" name="connsiteX2-113"/>
              <a:gd fmla="*/ 948029 h 1745391" name="connsiteY2-114"/>
              <a:gd fmla="*/ 4692848 w 5229391" name="connsiteX3-115"/>
              <a:gd fmla="*/ 1441407 h 1745391" name="connsiteY3-116"/>
              <a:gd fmla="*/ 5229391 w 5229391" name="connsiteX4-117"/>
              <a:gd fmla="*/ 1745391 h 1745391" name="connsiteY4-118"/>
              <a:gd fmla="*/ 8410 w 5229391" name="connsiteX5-119"/>
              <a:gd fmla="*/ 1653440 h 1745391" name="connsiteY5-120"/>
              <a:gd fmla="*/ 5256 w 5229391" name="connsiteX6-121"/>
              <a:gd fmla="*/ 1647311 h 1745391" name="connsiteY6-122"/>
              <a:gd fmla="*/ 678565 w 5229391" name="connsiteX7-123"/>
              <a:gd fmla="*/ 853475 h 1745391" name="connsiteY7-124"/>
              <a:gd fmla="*/ 1559987 w 5229391" name="connsiteX8-125"/>
              <a:gd fmla="*/ 128450 h 1745391" name="connsiteY8-126"/>
              <a:gd fmla="*/ 1559987 w 5229391" name="connsiteX0-127"/>
              <a:gd fmla="*/ 71873 h 1688814" name="connsiteY0-128"/>
              <a:gd fmla="*/ 3491626 w 5229391" name="connsiteX1-129"/>
              <a:gd fmla="*/ 56944 h 1688814" name="connsiteY1-130"/>
              <a:gd fmla="*/ 3949011 w 5229391" name="connsiteX2-131"/>
              <a:gd fmla="*/ 891452 h 1688814" name="connsiteY2-132"/>
              <a:gd fmla="*/ 4692848 w 5229391" name="connsiteX3-133"/>
              <a:gd fmla="*/ 1384830 h 1688814" name="connsiteY3-134"/>
              <a:gd fmla="*/ 5229391 w 5229391" name="connsiteX4-135"/>
              <a:gd fmla="*/ 1688814 h 1688814" name="connsiteY4-136"/>
              <a:gd fmla="*/ 8410 w 5229391" name="connsiteX5-137"/>
              <a:gd fmla="*/ 1596863 h 1688814" name="connsiteY5-138"/>
              <a:gd fmla="*/ 5256 w 5229391" name="connsiteX6-139"/>
              <a:gd fmla="*/ 1590734 h 1688814" name="connsiteY6-140"/>
              <a:gd fmla="*/ 678565 w 5229391" name="connsiteX7-141"/>
              <a:gd fmla="*/ 796898 h 1688814" name="connsiteY7-142"/>
              <a:gd fmla="*/ 1559987 w 5229391" name="connsiteX8-143"/>
              <a:gd fmla="*/ 71873 h 1688814" name="connsiteY8-144"/>
              <a:gd fmla="*/ 2623377 w 5229391" name="connsiteX0-145"/>
              <a:gd fmla="*/ 84 h 1892878" name="connsiteY0-146"/>
              <a:gd fmla="*/ 3491626 w 5229391" name="connsiteX1-147"/>
              <a:gd fmla="*/ 261008 h 1892878" name="connsiteY1-148"/>
              <a:gd fmla="*/ 3949011 w 5229391" name="connsiteX2-149"/>
              <a:gd fmla="*/ 1095516 h 1892878" name="connsiteY2-150"/>
              <a:gd fmla="*/ 4692848 w 5229391" name="connsiteX3-151"/>
              <a:gd fmla="*/ 1588894 h 1892878" name="connsiteY3-152"/>
              <a:gd fmla="*/ 5229391 w 5229391" name="connsiteX4-153"/>
              <a:gd fmla="*/ 1892878 h 1892878" name="connsiteY4-154"/>
              <a:gd fmla="*/ 8410 w 5229391" name="connsiteX5-155"/>
              <a:gd fmla="*/ 1800927 h 1892878" name="connsiteY5-156"/>
              <a:gd fmla="*/ 5256 w 5229391" name="connsiteX6-157"/>
              <a:gd fmla="*/ 1794798 h 1892878" name="connsiteY6-158"/>
              <a:gd fmla="*/ 678565 w 5229391" name="connsiteX7-159"/>
              <a:gd fmla="*/ 1000962 h 1892878" name="connsiteY7-160"/>
              <a:gd fmla="*/ 2623377 w 5229391" name="connsiteX8-161"/>
              <a:gd fmla="*/ 84 h 1892878" name="connsiteY8-162"/>
              <a:gd fmla="*/ 2623377 w 5229391" name="connsiteX0-163"/>
              <a:gd fmla="*/ 84 h 1892878" name="connsiteY0-164"/>
              <a:gd fmla="*/ 3491626 w 5229391" name="connsiteX1-165"/>
              <a:gd fmla="*/ 261008 h 1892878" name="connsiteY1-166"/>
              <a:gd fmla="*/ 4442728 w 5229391" name="connsiteX2-167"/>
              <a:gd fmla="*/ 957590 h 1892878" name="connsiteY2-168"/>
              <a:gd fmla="*/ 4692848 w 5229391" name="connsiteX3-169"/>
              <a:gd fmla="*/ 1588894 h 1892878" name="connsiteY3-170"/>
              <a:gd fmla="*/ 5229391 w 5229391" name="connsiteX4-171"/>
              <a:gd fmla="*/ 1892878 h 1892878" name="connsiteY4-172"/>
              <a:gd fmla="*/ 8410 w 5229391" name="connsiteX5-173"/>
              <a:gd fmla="*/ 1800927 h 1892878" name="connsiteY5-174"/>
              <a:gd fmla="*/ 5256 w 5229391" name="connsiteX6-175"/>
              <a:gd fmla="*/ 1794798 h 1892878" name="connsiteY6-176"/>
              <a:gd fmla="*/ 678565 w 5229391" name="connsiteX7-177"/>
              <a:gd fmla="*/ 1000962 h 1892878" name="connsiteY7-178"/>
              <a:gd fmla="*/ 2623377 w 5229391" name="connsiteX8-179"/>
              <a:gd fmla="*/ 84 h 1892878" name="connsiteY8-180"/>
              <a:gd fmla="*/ 2623377 w 5414434" name="connsiteX0-181"/>
              <a:gd fmla="*/ 84 h 1892878" name="connsiteY0-182"/>
              <a:gd fmla="*/ 3491626 w 5414434" name="connsiteX1-183"/>
              <a:gd fmla="*/ 261008 h 1892878" name="connsiteY1-184"/>
              <a:gd fmla="*/ 4442728 w 5414434" name="connsiteX2-185"/>
              <a:gd fmla="*/ 957590 h 1892878" name="connsiteY2-186"/>
              <a:gd fmla="*/ 5414434 w 5414434" name="connsiteX3-187"/>
              <a:gd fmla="*/ 1496943 h 1892878" name="connsiteY3-188"/>
              <a:gd fmla="*/ 5229391 w 5414434" name="connsiteX4-189"/>
              <a:gd fmla="*/ 1892878 h 1892878" name="connsiteY4-190"/>
              <a:gd fmla="*/ 8410 w 5414434" name="connsiteX5-191"/>
              <a:gd fmla="*/ 1800927 h 1892878" name="connsiteY5-192"/>
              <a:gd fmla="*/ 5256 w 5414434" name="connsiteX6-193"/>
              <a:gd fmla="*/ 1794798 h 1892878" name="connsiteY6-194"/>
              <a:gd fmla="*/ 678565 w 5414434" name="connsiteX7-195"/>
              <a:gd fmla="*/ 1000962 h 1892878" name="connsiteY7-196"/>
              <a:gd fmla="*/ 2623377 w 5414434" name="connsiteX8-197"/>
              <a:gd fmla="*/ 84 h 1892878" name="connsiteY8-198"/>
              <a:gd fmla="*/ 2623377 w 6064912" name="connsiteX0-199"/>
              <a:gd fmla="*/ 84 h 1892878" name="connsiteY0-200"/>
              <a:gd fmla="*/ 3491626 w 6064912" name="connsiteX1-201"/>
              <a:gd fmla="*/ 261008 h 1892878" name="connsiteY1-202"/>
              <a:gd fmla="*/ 4442728 w 6064912" name="connsiteX2-203"/>
              <a:gd fmla="*/ 957590 h 1892878" name="connsiteY2-204"/>
              <a:gd fmla="*/ 5414434 w 6064912" name="connsiteX3-205"/>
              <a:gd fmla="*/ 1496943 h 1892878" name="connsiteY3-206"/>
              <a:gd fmla="*/ 6064912 w 6064912" name="connsiteX4-207"/>
              <a:gd fmla="*/ 1892878 h 1892878" name="connsiteY4-208"/>
              <a:gd fmla="*/ 8410 w 6064912" name="connsiteX5-209"/>
              <a:gd fmla="*/ 1800927 h 1892878" name="connsiteY5-210"/>
              <a:gd fmla="*/ 5256 w 6064912" name="connsiteX6-211"/>
              <a:gd fmla="*/ 1794798 h 1892878" name="connsiteY6-212"/>
              <a:gd fmla="*/ 678565 w 6064912" name="connsiteX7-213"/>
              <a:gd fmla="*/ 1000962 h 1892878" name="connsiteY7-214"/>
              <a:gd fmla="*/ 2623377 w 6064912" name="connsiteX8-215"/>
              <a:gd fmla="*/ 84 h 1892878" name="connsiteY8-216"/>
              <a:gd fmla="*/ 3266078 w 6707613" name="connsiteX0-217"/>
              <a:gd fmla="*/ 84 h 1892878" name="connsiteY0-218"/>
              <a:gd fmla="*/ 4134327 w 6707613" name="connsiteX1-219"/>
              <a:gd fmla="*/ 261008 h 1892878" name="connsiteY1-220"/>
              <a:gd fmla="*/ 5085429 w 6707613" name="connsiteX2-221"/>
              <a:gd fmla="*/ 957590 h 1892878" name="connsiteY2-222"/>
              <a:gd fmla="*/ 6057135 w 6707613" name="connsiteX3-223"/>
              <a:gd fmla="*/ 1496943 h 1892878" name="connsiteY3-224"/>
              <a:gd fmla="*/ 6707613 w 6707613" name="connsiteX4-225"/>
              <a:gd fmla="*/ 1892878 h 1892878" name="connsiteY4-226"/>
              <a:gd fmla="*/ 651111 w 6707613" name="connsiteX5-227"/>
              <a:gd fmla="*/ 1800927 h 1892878" name="connsiteY5-228"/>
              <a:gd fmla="*/ 2327 w 6707613" name="connsiteX6-229"/>
              <a:gd fmla="*/ 1817786 h 1892878" name="connsiteY6-230"/>
              <a:gd fmla="*/ 1321266 w 6707613" name="connsiteX7-231"/>
              <a:gd fmla="*/ 1000962 h 1892878" name="connsiteY7-232"/>
              <a:gd fmla="*/ 3266078 w 6707613" name="connsiteX8-233"/>
              <a:gd fmla="*/ 84 h 1892878" name="connsiteY8-23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1892878" w="6707612">
                <a:moveTo>
                  <a:pt x="3266078" y="84"/>
                </a:moveTo>
                <a:cubicBezTo>
                  <a:pt x="3302083" y="704"/>
                  <a:pt x="3831102" y="101424"/>
                  <a:pt x="4134327" y="261008"/>
                </a:cubicBezTo>
                <a:cubicBezTo>
                  <a:pt x="4437552" y="420592"/>
                  <a:pt x="4133316" y="397135"/>
                  <a:pt x="5085429" y="957590"/>
                </a:cubicBezTo>
                <a:cubicBezTo>
                  <a:pt x="5613639" y="1259651"/>
                  <a:pt x="5985888" y="1422667"/>
                  <a:pt x="6057135" y="1496943"/>
                </a:cubicBezTo>
                <a:lnTo>
                  <a:pt x="6707613" y="1892878"/>
                </a:lnTo>
                <a:lnTo>
                  <a:pt x="651111" y="1800927"/>
                </a:lnTo>
                <a:lnTo>
                  <a:pt x="2327" y="1817786"/>
                </a:lnTo>
                <a:cubicBezTo>
                  <a:pt x="-57454" y="1607623"/>
                  <a:pt x="1052437" y="1215054"/>
                  <a:pt x="1321266" y="1000962"/>
                </a:cubicBezTo>
                <a:cubicBezTo>
                  <a:pt x="1631453" y="753932"/>
                  <a:pt x="2726008" y="-9212"/>
                  <a:pt x="3266078" y="8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2" name="任意多边形 31"/>
          <p:cNvSpPr/>
          <p:nvPr/>
        </p:nvSpPr>
        <p:spPr>
          <a:xfrm flipH="1">
            <a:off x="603229" y="5989895"/>
            <a:ext cx="2505512" cy="295651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5447212" y="4392059"/>
            <a:ext cx="2505512" cy="295651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 rot="20933214">
            <a:off x="3440190" y="4388581"/>
            <a:ext cx="292804" cy="27761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6" name="TextBox 69"/>
          <p:cNvSpPr txBox="1"/>
          <p:nvPr/>
        </p:nvSpPr>
        <p:spPr>
          <a:xfrm>
            <a:off x="1081270" y="3043819"/>
            <a:ext cx="4437831" cy="15544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081270" y="2631306"/>
            <a:ext cx="152606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22" y="629066"/>
            <a:ext cx="1109568" cy="10120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16038" y="936420"/>
            <a:ext cx="1085920" cy="787591"/>
          </a:xfrm>
          <a:prstGeom prst="rect">
            <a:avLst/>
          </a:prstGeom>
        </p:spPr>
      </p:pic>
      <p:sp>
        <p:nvSpPr>
          <p:cNvPr id="35" name="任意多边形 34"/>
          <p:cNvSpPr/>
          <p:nvPr/>
        </p:nvSpPr>
        <p:spPr>
          <a:xfrm>
            <a:off x="1737434" y="1486082"/>
            <a:ext cx="1952833" cy="213827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2458068" y="6285546"/>
            <a:ext cx="2505512" cy="295651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</p:spTree>
  </p:cSld>
  <p:clrMapOvr>
    <a:masterClrMapping/>
  </p:clrMapOvr>
  <p:transition>
    <p:fade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椭圆 32"/>
          <p:cNvSpPr/>
          <p:nvPr/>
        </p:nvSpPr>
        <p:spPr>
          <a:xfrm>
            <a:off x="3994607" y="543609"/>
            <a:ext cx="2373906" cy="2373906"/>
          </a:xfrm>
          <a:prstGeom prst="ellipse">
            <a:avLst/>
          </a:prstGeom>
          <a:gradFill flip="none" rotWithShape="1">
            <a:gsLst>
              <a:gs pos="0">
                <a:srgbClr val="CFEBF9"/>
              </a:gs>
              <a:gs pos="42000">
                <a:schemeClr val="bg1">
                  <a:alpha val="76000"/>
                </a:schemeClr>
              </a:gs>
              <a:gs pos="7000">
                <a:srgbClr val="CFEBF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5027160" y="4755829"/>
            <a:ext cx="3943944" cy="489750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8248056" y="5801153"/>
            <a:ext cx="3943944" cy="489750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-203199" y="5812774"/>
            <a:ext cx="2351314" cy="392128"/>
          </a:xfrm>
          <a:custGeom>
            <a:gdLst>
              <a:gd fmla="*/ 0 w 1279335" name="connsiteX0"/>
              <a:gd fmla="*/ 0 h 213355" name="connsiteY0"/>
              <a:gd fmla="*/ 1166721 w 1279335" name="connsiteX1"/>
              <a:gd fmla="*/ 0 h 213355" name="connsiteY1"/>
              <a:gd fmla="*/ 1202358 w 1279335" name="connsiteX2"/>
              <a:gd fmla="*/ 35637 h 213355" name="connsiteY2"/>
              <a:gd fmla="*/ 1180592 w 1279335" name="connsiteX3"/>
              <a:gd fmla="*/ 68473 h 213355" name="connsiteY3"/>
              <a:gd fmla="*/ 1167875 w 1279335" name="connsiteX4"/>
              <a:gd fmla="*/ 71041 h 213355" name="connsiteY4"/>
              <a:gd fmla="*/ 870316 w 1279335" name="connsiteX5"/>
              <a:gd fmla="*/ 71041 h 213355" name="connsiteY5"/>
              <a:gd fmla="*/ 834679 w 1279335" name="connsiteX6"/>
              <a:gd fmla="*/ 106678 h 213355" name="connsiteY6"/>
              <a:gd fmla="*/ 870316 w 1279335" name="connsiteX7"/>
              <a:gd fmla="*/ 142314 h 213355" name="connsiteY7"/>
              <a:gd fmla="*/ 1244853 w 1279335" name="connsiteX8"/>
              <a:gd fmla="*/ 142314 h 213355" name="connsiteY8"/>
              <a:gd fmla="*/ 1257570 w 1279335" name="connsiteX9"/>
              <a:gd fmla="*/ 144882 h 213355" name="connsiteY9"/>
              <a:gd fmla="*/ 1279335 w 1279335" name="connsiteX10"/>
              <a:gd fmla="*/ 177718 h 213355" name="connsiteY10"/>
              <a:gd fmla="*/ 1243698 w 1279335" name="connsiteX11"/>
              <a:gd fmla="*/ 213355 h 213355" name="connsiteY11"/>
              <a:gd fmla="*/ 89610 w 1279335" name="connsiteX12"/>
              <a:gd fmla="*/ 213355 h 213355" name="connsiteY12"/>
              <a:gd fmla="*/ 55388 w 1279335" name="connsiteX13"/>
              <a:gd fmla="*/ 142314 h 213355" name="connsiteY13"/>
              <a:gd fmla="*/ 496474 w 1279335" name="connsiteX14"/>
              <a:gd fmla="*/ 142314 h 213355" name="connsiteY14"/>
              <a:gd fmla="*/ 532111 w 1279335" name="connsiteX15"/>
              <a:gd fmla="*/ 106678 h 213355" name="connsiteY15"/>
              <a:gd fmla="*/ 496474 w 1279335" name="connsiteX16"/>
              <a:gd fmla="*/ 71041 h 213355" name="connsiteY16"/>
              <a:gd fmla="*/ 26001 w 1279335" name="connsiteX17"/>
              <a:gd fmla="*/ 71041 h 213355" name="connsiteY17"/>
              <a:gd fmla="*/ 0 w 1279335" name="connsiteX18"/>
              <a:gd fmla="*/ 0 h 213355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213355" w="1279335">
                <a:moveTo>
                  <a:pt x="0" y="0"/>
                </a:moveTo>
                <a:lnTo>
                  <a:pt x="1166721" y="0"/>
                </a:lnTo>
                <a:cubicBezTo>
                  <a:pt x="1186402" y="0"/>
                  <a:pt x="1202358" y="15955"/>
                  <a:pt x="1202358" y="35637"/>
                </a:cubicBezTo>
                <a:cubicBezTo>
                  <a:pt x="1202358" y="50398"/>
                  <a:pt x="1193383" y="63063"/>
                  <a:pt x="1180592" y="68473"/>
                </a:cubicBezTo>
                <a:lnTo>
                  <a:pt x="1167875" y="71041"/>
                </a:lnTo>
                <a:lnTo>
                  <a:pt x="870316" y="71041"/>
                </a:lnTo>
                <a:cubicBezTo>
                  <a:pt x="850635" y="71041"/>
                  <a:pt x="834679" y="86996"/>
                  <a:pt x="834679" y="106678"/>
                </a:cubicBezTo>
                <a:cubicBezTo>
                  <a:pt x="834679" y="126359"/>
                  <a:pt x="850635" y="142314"/>
                  <a:pt x="870316" y="142314"/>
                </a:cubicBezTo>
                <a:lnTo>
                  <a:pt x="1244853" y="142314"/>
                </a:lnTo>
                <a:lnTo>
                  <a:pt x="1257570" y="144882"/>
                </a:lnTo>
                <a:cubicBezTo>
                  <a:pt x="1270360" y="150292"/>
                  <a:pt x="1279335" y="162957"/>
                  <a:pt x="1279335" y="177718"/>
                </a:cubicBezTo>
                <a:cubicBezTo>
                  <a:pt x="1279335" y="197400"/>
                  <a:pt x="1263380" y="213355"/>
                  <a:pt x="1243698" y="213355"/>
                </a:cubicBezTo>
                <a:lnTo>
                  <a:pt x="89610" y="213355"/>
                </a:lnTo>
                <a:lnTo>
                  <a:pt x="55388" y="142314"/>
                </a:lnTo>
                <a:lnTo>
                  <a:pt x="496474" y="142314"/>
                </a:lnTo>
                <a:cubicBezTo>
                  <a:pt x="516156" y="142314"/>
                  <a:pt x="532111" y="126359"/>
                  <a:pt x="532111" y="106678"/>
                </a:cubicBezTo>
                <a:cubicBezTo>
                  <a:pt x="532111" y="86996"/>
                  <a:pt x="516156" y="71041"/>
                  <a:pt x="496474" y="71041"/>
                </a:cubicBezTo>
                <a:lnTo>
                  <a:pt x="26001" y="71041"/>
                </a:lnTo>
                <a:lnTo>
                  <a:pt x="0" y="0"/>
                </a:ln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25600" y="1967289"/>
            <a:ext cx="5623080" cy="399440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3" name="矩形 2"/>
          <p:cNvSpPr/>
          <p:nvPr/>
        </p:nvSpPr>
        <p:spPr>
          <a:xfrm>
            <a:off x="5351829" y="1013371"/>
            <a:ext cx="1488342" cy="4287237"/>
          </a:xfrm>
          <a:prstGeom prst="rect">
            <a:avLst/>
          </a:prstGeom>
          <a:solidFill>
            <a:srgbClr val="A06D56"/>
          </a:solidFill>
          <a:ln w="57150">
            <a:noFill/>
          </a:ln>
          <a:effectLst>
            <a:outerShdw algn="tr" blurRad="50800" dir="8100000" dist="508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" name="任意多边形 4"/>
          <p:cNvSpPr/>
          <p:nvPr/>
        </p:nvSpPr>
        <p:spPr bwMode="auto">
          <a:xfrm rot="20933214">
            <a:off x="5379728" y="5240212"/>
            <a:ext cx="316406" cy="29999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任意多边形 6"/>
          <p:cNvSpPr/>
          <p:nvPr/>
        </p:nvSpPr>
        <p:spPr bwMode="auto">
          <a:xfrm rot="20933214">
            <a:off x="5125183" y="4398446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rot="20933214">
            <a:off x="5283297" y="5069241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 bwMode="auto">
          <a:xfrm rot="20933214">
            <a:off x="5005276" y="4561971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 rot="20933214">
            <a:off x="5245089" y="4679810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rot="20933214">
            <a:off x="5107108" y="4911976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 rot="20933214">
            <a:off x="4963148" y="5003141"/>
            <a:ext cx="376400" cy="35687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3" name="任意多边形 12"/>
          <p:cNvSpPr/>
          <p:nvPr/>
        </p:nvSpPr>
        <p:spPr bwMode="auto">
          <a:xfrm rot="20933214">
            <a:off x="5631448" y="5141440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" name="任意多边形 13"/>
          <p:cNvSpPr/>
          <p:nvPr/>
        </p:nvSpPr>
        <p:spPr bwMode="auto">
          <a:xfrm rot="20933214">
            <a:off x="5682461" y="5369354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" name="任意多边形 14"/>
          <p:cNvSpPr/>
          <p:nvPr/>
        </p:nvSpPr>
        <p:spPr bwMode="auto">
          <a:xfrm rot="20933214">
            <a:off x="5807636" y="5255645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7" name="任意多边形 16"/>
          <p:cNvSpPr/>
          <p:nvPr/>
        </p:nvSpPr>
        <p:spPr bwMode="auto">
          <a:xfrm rot="20933214">
            <a:off x="5115570" y="4140861"/>
            <a:ext cx="294819" cy="27952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8" name="任意多边形 17"/>
          <p:cNvSpPr/>
          <p:nvPr/>
        </p:nvSpPr>
        <p:spPr bwMode="auto">
          <a:xfrm rot="20933214">
            <a:off x="5418902" y="4959078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5" name="任意多边形 24"/>
          <p:cNvSpPr/>
          <p:nvPr/>
        </p:nvSpPr>
        <p:spPr bwMode="auto">
          <a:xfrm rot="20933214">
            <a:off x="6855360" y="1800931"/>
            <a:ext cx="185229" cy="17561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 rot="20933214">
            <a:off x="6798714" y="1971379"/>
            <a:ext cx="185229" cy="17561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88462" y="4446177"/>
            <a:ext cx="2004855" cy="142416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30" name="矩形 29"/>
          <p:cNvSpPr/>
          <p:nvPr/>
        </p:nvSpPr>
        <p:spPr>
          <a:xfrm>
            <a:off x="5696355" y="1733425"/>
            <a:ext cx="69900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  <p:sp>
        <p:nvSpPr>
          <p:cNvPr id="31" name="矩形 30"/>
          <p:cNvSpPr/>
          <p:nvPr/>
        </p:nvSpPr>
        <p:spPr>
          <a:xfrm>
            <a:off x="5562559" y="3377433"/>
            <a:ext cx="699002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60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梅</a:t>
            </a:r>
          </a:p>
        </p:txBody>
      </p:sp>
      <p:sp>
        <p:nvSpPr>
          <p:cNvPr id="32" name="矩形 31"/>
          <p:cNvSpPr/>
          <p:nvPr/>
        </p:nvSpPr>
        <p:spPr>
          <a:xfrm rot="5400000">
            <a:off x="5014259" y="2851307"/>
            <a:ext cx="2546098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LIN JIANG XIAN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50328" y="2579631"/>
            <a:ext cx="3094699" cy="219834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23" name="任意多边形 22"/>
          <p:cNvSpPr/>
          <p:nvPr/>
        </p:nvSpPr>
        <p:spPr bwMode="auto">
          <a:xfrm rot="20933214">
            <a:off x="6175587" y="789383"/>
            <a:ext cx="266779" cy="252938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" name="任意多边形 3"/>
          <p:cNvSpPr/>
          <p:nvPr/>
        </p:nvSpPr>
        <p:spPr bwMode="auto">
          <a:xfrm rot="20933214">
            <a:off x="6342040" y="829459"/>
            <a:ext cx="286025" cy="27118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9" name="任意多边形 18"/>
          <p:cNvSpPr/>
          <p:nvPr/>
        </p:nvSpPr>
        <p:spPr bwMode="auto">
          <a:xfrm rot="20933214">
            <a:off x="6546588" y="860089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 rot="20933214">
            <a:off x="6685306" y="1124140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 rot="20933214">
            <a:off x="6786080" y="967511"/>
            <a:ext cx="376400" cy="35687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 rot="20933214">
            <a:off x="6811932" y="1442167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 bwMode="auto">
          <a:xfrm rot="20933214">
            <a:off x="6991183" y="1278732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 rot="20933214">
            <a:off x="6442259" y="737320"/>
            <a:ext cx="275341" cy="26105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4" name="任意多边形 23"/>
          <p:cNvSpPr/>
          <p:nvPr/>
        </p:nvSpPr>
        <p:spPr bwMode="auto">
          <a:xfrm rot="20933214">
            <a:off x="6932695" y="1658429"/>
            <a:ext cx="185229" cy="17561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2" name="任意多边形 41"/>
          <p:cNvSpPr/>
          <p:nvPr/>
        </p:nvSpPr>
        <p:spPr>
          <a:xfrm>
            <a:off x="10461483" y="3118420"/>
            <a:ext cx="3031372" cy="376429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E8F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</p:spTree>
  </p:cSld>
  <p:clrMapOvr>
    <a:masterClrMapping/>
  </p:clrMapOvr>
  <p:transition>
    <p:fade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0" name="文本框 189"/>
          <p:cNvSpPr txBox="1"/>
          <p:nvPr/>
        </p:nvSpPr>
        <p:spPr>
          <a:xfrm>
            <a:off x="1877599" y="3621591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叁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2722611" y="1981019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贰</a:t>
            </a:r>
          </a:p>
        </p:txBody>
      </p:sp>
      <p:sp>
        <p:nvSpPr>
          <p:cNvPr id="188" name="文本框 187"/>
          <p:cNvSpPr txBox="1"/>
          <p:nvPr/>
        </p:nvSpPr>
        <p:spPr>
          <a:xfrm>
            <a:off x="5299007" y="1334699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壹</a:t>
            </a:r>
          </a:p>
        </p:txBody>
      </p:sp>
      <p:sp>
        <p:nvSpPr>
          <p:cNvPr id="8" name="椭圆 7"/>
          <p:cNvSpPr/>
          <p:nvPr/>
        </p:nvSpPr>
        <p:spPr>
          <a:xfrm>
            <a:off x="8491957" y="1759767"/>
            <a:ext cx="4017191" cy="4017191"/>
          </a:xfrm>
          <a:prstGeom prst="ellipse">
            <a:avLst/>
          </a:prstGeom>
          <a:gradFill flip="none" rotWithShape="1">
            <a:gsLst>
              <a:gs pos="0">
                <a:srgbClr val="CFEBF9"/>
              </a:gs>
              <a:gs pos="42000">
                <a:schemeClr val="bg1">
                  <a:alpha val="69000"/>
                </a:schemeClr>
              </a:gs>
              <a:gs pos="7000">
                <a:srgbClr val="CFEBF9"/>
              </a:gs>
              <a:gs pos="100000">
                <a:schemeClr val="bg1">
                  <a:alpha val="1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60" name="任意多边形 259"/>
          <p:cNvSpPr/>
          <p:nvPr/>
        </p:nvSpPr>
        <p:spPr>
          <a:xfrm>
            <a:off x="11455343" y="4605758"/>
            <a:ext cx="1405547" cy="398485"/>
          </a:xfrm>
          <a:custGeom>
            <a:gdLst>
              <a:gd fmla="*/ 5202659 w 5547974" name="connsiteX0"/>
              <a:gd fmla="*/ 1410949 h 2068868" name="connsiteY0"/>
              <a:gd fmla="*/ 5265965 w 5547974" name="connsiteX1"/>
              <a:gd fmla="*/ 1443684 h 2068868" name="connsiteY1"/>
              <a:gd fmla="*/ 5367738 w 5547974" name="connsiteX2"/>
              <a:gd fmla="*/ 1504382 h 2068868" name="connsiteY2"/>
              <a:gd fmla="*/ 5367738 w 5547974" name="connsiteX3"/>
              <a:gd fmla="*/ 1695546 h 2068868" name="connsiteY3"/>
              <a:gd fmla="*/ 5265965 w 5547974" name="connsiteX4"/>
              <a:gd fmla="*/ 1636974 h 2068868" name="connsiteY4"/>
              <a:gd fmla="*/ 5202659 w 5547974" name="connsiteX5"/>
              <a:gd fmla="*/ 1604239 h 2068868" name="connsiteY5"/>
              <a:gd fmla="*/ 355278 w 5547974" name="connsiteX6"/>
              <a:gd fmla="*/ 1405797 h 2068868" name="connsiteY6"/>
              <a:gd fmla="*/ 355278 w 5547974" name="connsiteX7"/>
              <a:gd fmla="*/ 1599087 h 2068868" name="connsiteY7"/>
              <a:gd fmla="*/ 282009 w 5547974" name="connsiteX8"/>
              <a:gd fmla="*/ 1636974 h 2068868" name="connsiteY8"/>
              <a:gd fmla="*/ 190199 w 5547974" name="connsiteX9"/>
              <a:gd fmla="*/ 1689812 h 2068868" name="connsiteY9"/>
              <a:gd fmla="*/ 190199 w 5547974" name="connsiteX10"/>
              <a:gd fmla="*/ 1498440 h 2068868" name="connsiteY10"/>
              <a:gd fmla="*/ 282009 w 5547974" name="connsiteX11"/>
              <a:gd fmla="*/ 1443684 h 2068868" name="connsiteY11"/>
              <a:gd fmla="*/ 5009201 w 5547974" name="connsiteX12"/>
              <a:gd fmla="*/ 1315552 h 2068868" name="connsiteY12"/>
              <a:gd fmla="*/ 5126266 w 5547974" name="connsiteX13"/>
              <a:gd fmla="*/ 1371447 h 2068868" name="connsiteY13"/>
              <a:gd fmla="*/ 5173141 w 5547974" name="connsiteX14"/>
              <a:gd fmla="*/ 1395686 h 2068868" name="connsiteY14"/>
              <a:gd fmla="*/ 5173141 w 5547974" name="connsiteX15"/>
              <a:gd fmla="*/ 1588976 h 2068868" name="connsiteY15"/>
              <a:gd fmla="*/ 5126266 w 5547974" name="connsiteX16"/>
              <a:gd fmla="*/ 1564737 h 2068868" name="connsiteY16"/>
              <a:gd fmla="*/ 5009201 w 5547974" name="connsiteX17"/>
              <a:gd fmla="*/ 1508842 h 2068868" name="connsiteY17"/>
              <a:gd fmla="*/ 548736 w 5547974" name="connsiteX18"/>
              <a:gd fmla="*/ 1310795 h 2068868" name="connsiteY18"/>
              <a:gd fmla="*/ 548736 w 5547974" name="connsiteX19"/>
              <a:gd fmla="*/ 1504084 h 2068868" name="connsiteY19"/>
              <a:gd fmla="*/ 421708 w 5547974" name="connsiteX20"/>
              <a:gd fmla="*/ 1564737 h 2068868" name="connsiteY20"/>
              <a:gd fmla="*/ 384796 w 5547974" name="connsiteX21"/>
              <a:gd fmla="*/ 1583824 h 2068868" name="connsiteY21"/>
              <a:gd fmla="*/ 384796 w 5547974" name="connsiteX22"/>
              <a:gd fmla="*/ 1390534 h 2068868" name="connsiteY22"/>
              <a:gd fmla="*/ 421708 w 5547974" name="connsiteX23"/>
              <a:gd fmla="*/ 1371447 h 2068868" name="connsiteY23"/>
              <a:gd fmla="*/ 4815742 w 5547974" name="connsiteX24"/>
              <a:gd fmla="*/ 1223326 h 2068868" name="connsiteY24"/>
              <a:gd fmla="*/ 4844394 w 5547974" name="connsiteX25"/>
              <a:gd fmla="*/ 1236861 h 2068868" name="connsiteY25"/>
              <a:gd fmla="*/ 4979683 w 5547974" name="connsiteX26"/>
              <a:gd fmla="*/ 1301458 h 2068868" name="connsiteY26"/>
              <a:gd fmla="*/ 4979683 w 5547974" name="connsiteX27"/>
              <a:gd fmla="*/ 1494747 h 2068868" name="connsiteY27"/>
              <a:gd fmla="*/ 4844394 w 5547974" name="connsiteX28"/>
              <a:gd fmla="*/ 1430151 h 2068868" name="connsiteY28"/>
              <a:gd fmla="*/ 4815742 w 5547974" name="connsiteX29"/>
              <a:gd fmla="*/ 1416616 h 2068868" name="connsiteY29"/>
              <a:gd fmla="*/ 742195 w 5547974" name="connsiteX30"/>
              <a:gd fmla="*/ 1218620 h 2068868" name="connsiteY30"/>
              <a:gd fmla="*/ 742195 w 5547974" name="connsiteX31"/>
              <a:gd fmla="*/ 1411910 h 2068868" name="connsiteY31"/>
              <a:gd fmla="*/ 703580 w 5547974" name="connsiteX32"/>
              <a:gd fmla="*/ 1430151 h 2068868" name="connsiteY32"/>
              <a:gd fmla="*/ 578254 w 5547974" name="connsiteX33"/>
              <a:gd fmla="*/ 1489990 h 2068868" name="connsiteY33"/>
              <a:gd fmla="*/ 578254 w 5547974" name="connsiteX34"/>
              <a:gd fmla="*/ 1296701 h 2068868" name="connsiteY34"/>
              <a:gd fmla="*/ 703580 w 5547974" name="connsiteX35"/>
              <a:gd fmla="*/ 1236861 h 2068868" name="connsiteY35"/>
              <a:gd fmla="*/ 4622283 w 5547974" name="connsiteX36"/>
              <a:gd fmla="*/ 1131943 h 2068868" name="connsiteY36"/>
              <a:gd fmla="*/ 4786224 w 5547974" name="connsiteX37"/>
              <a:gd fmla="*/ 1209383 h 2068868" name="connsiteY37"/>
              <a:gd fmla="*/ 4786224 w 5547974" name="connsiteX38"/>
              <a:gd fmla="*/ 1402673 h 2068868" name="connsiteY38"/>
              <a:gd fmla="*/ 4622283 w 5547974" name="connsiteX39"/>
              <a:gd fmla="*/ 1325233 h 2068868" name="connsiteY39"/>
              <a:gd fmla="*/ 935654 w 5547974" name="connsiteX40"/>
              <a:gd fmla="*/ 1127236 h 2068868" name="connsiteY40"/>
              <a:gd fmla="*/ 935654 w 5547974" name="connsiteX41"/>
              <a:gd fmla="*/ 1320526 h 2068868" name="connsiteY41"/>
              <a:gd fmla="*/ 771713 w 5547974" name="connsiteX42"/>
              <a:gd fmla="*/ 1397967 h 2068868" name="connsiteY42"/>
              <a:gd fmla="*/ 771713 w 5547974" name="connsiteX43"/>
              <a:gd fmla="*/ 1204677 h 2068868" name="connsiteY43"/>
              <a:gd fmla="*/ 4428824 w 5547974" name="connsiteX44"/>
              <a:gd fmla="*/ 1040559 h 2068868" name="connsiteY44"/>
              <a:gd fmla="*/ 4592765 w 5547974" name="connsiteX45"/>
              <a:gd fmla="*/ 1117999 h 2068868" name="connsiteY45"/>
              <a:gd fmla="*/ 4592765 w 5547974" name="connsiteX46"/>
              <a:gd fmla="*/ 1311289 h 2068868" name="connsiteY46"/>
              <a:gd fmla="*/ 4428824 w 5547974" name="connsiteX47"/>
              <a:gd fmla="*/ 1233849 h 2068868" name="connsiteY47"/>
              <a:gd fmla="*/ 1129113 w 5547974" name="connsiteX48"/>
              <a:gd fmla="*/ 1035853 h 2068868" name="connsiteY48"/>
              <a:gd fmla="*/ 1129113 w 5547974" name="connsiteX49"/>
              <a:gd fmla="*/ 1229142 h 2068868" name="connsiteY49"/>
              <a:gd fmla="*/ 965172 w 5547974" name="connsiteX50"/>
              <a:gd fmla="*/ 1306583 h 2068868" name="connsiteY50"/>
              <a:gd fmla="*/ 965172 w 5547974" name="connsiteX51"/>
              <a:gd fmla="*/ 1113293 h 2068868" name="connsiteY51"/>
              <a:gd fmla="*/ 4235366 w 5547974" name="connsiteX52"/>
              <a:gd fmla="*/ 942997 h 2068868" name="connsiteY52"/>
              <a:gd fmla="*/ 4387888 w 5547974" name="connsiteX53"/>
              <a:gd fmla="*/ 1021222 h 2068868" name="connsiteY53"/>
              <a:gd fmla="*/ 4399306 w 5547974" name="connsiteX54"/>
              <a:gd fmla="*/ 1026616 h 2068868" name="connsiteY54"/>
              <a:gd fmla="*/ 4399306 w 5547974" name="connsiteX55"/>
              <a:gd fmla="*/ 1219905 h 2068868" name="connsiteY55"/>
              <a:gd fmla="*/ 4387887 w 5547974" name="connsiteX56"/>
              <a:gd fmla="*/ 1214511 h 2068868" name="connsiteY56"/>
              <a:gd fmla="*/ 4235366 w 5547974" name="connsiteX57"/>
              <a:gd fmla="*/ 1136287 h 2068868" name="connsiteY57"/>
              <a:gd fmla="*/ 1322571 w 5547974" name="connsiteX58"/>
              <a:gd fmla="*/ 937887 h 2068868" name="connsiteY58"/>
              <a:gd fmla="*/ 1322571 w 5547974" name="connsiteX59"/>
              <a:gd fmla="*/ 1131176 h 2068868" name="connsiteY59"/>
              <a:gd fmla="*/ 1160086 w 5547974" name="connsiteX60"/>
              <a:gd fmla="*/ 1214511 h 2068868" name="connsiteY60"/>
              <a:gd fmla="*/ 1158631 w 5547974" name="connsiteX61"/>
              <a:gd fmla="*/ 1215199 h 2068868" name="connsiteY61"/>
              <a:gd fmla="*/ 1158631 w 5547974" name="connsiteX62"/>
              <a:gd fmla="*/ 1021910 h 2068868" name="connsiteY62"/>
              <a:gd fmla="*/ 1160087 w 5547974" name="connsiteX63"/>
              <a:gd fmla="*/ 1021222 h 2068868" name="connsiteY63"/>
              <a:gd fmla="*/ 4041908 w 5547974" name="connsiteX64"/>
              <a:gd fmla="*/ 835207 h 2068868" name="connsiteY64"/>
              <a:gd fmla="*/ 4170916 w 5547974" name="connsiteX65"/>
              <a:gd fmla="*/ 909942 h 2068868" name="connsiteY65"/>
              <a:gd fmla="*/ 4205848 w 5547974" name="connsiteX66"/>
              <a:gd fmla="*/ 927858 h 2068868" name="connsiteY66"/>
              <a:gd fmla="*/ 4205848 w 5547974" name="connsiteX67"/>
              <a:gd fmla="*/ 1121147 h 2068868" name="connsiteY67"/>
              <a:gd fmla="*/ 4170916 w 5547974" name="connsiteX68"/>
              <a:gd fmla="*/ 1103231 h 2068868" name="connsiteY68"/>
              <a:gd fmla="*/ 4041908 w 5547974" name="connsiteX69"/>
              <a:gd fmla="*/ 1028497 h 2068868" name="connsiteY69"/>
              <a:gd fmla="*/ 1516029 w 5547974" name="connsiteX70"/>
              <a:gd fmla="*/ 829436 h 2068868" name="connsiteY70"/>
              <a:gd fmla="*/ 1516029 w 5547974" name="connsiteX71"/>
              <a:gd fmla="*/ 1022726 h 2068868" name="connsiteY71"/>
              <a:gd fmla="*/ 1377058 w 5547974" name="connsiteX72"/>
              <a:gd fmla="*/ 1103231 h 2068868" name="connsiteY72"/>
              <a:gd fmla="*/ 1352089 w 5547974" name="connsiteX73"/>
              <a:gd fmla="*/ 1116037 h 2068868" name="connsiteY73"/>
              <a:gd fmla="*/ 1352089 w 5547974" name="connsiteX74"/>
              <a:gd fmla="*/ 922748 h 2068868" name="connsiteY74"/>
              <a:gd fmla="*/ 1377058 w 5547974" name="connsiteX75"/>
              <a:gd fmla="*/ 909942 h 2068868" name="connsiteY75"/>
              <a:gd fmla="*/ 3848449 w 5547974" name="connsiteX76"/>
              <a:gd fmla="*/ 706832 h 2068868" name="connsiteY76"/>
              <a:gd fmla="*/ 3870130 w 5547974" name="connsiteX77"/>
              <a:gd fmla="*/ 724514 h 2068868" name="connsiteY77"/>
              <a:gd fmla="*/ 3977741 w 5547974" name="connsiteX78"/>
              <a:gd fmla="*/ 798035 h 2068868" name="connsiteY78"/>
              <a:gd fmla="*/ 4012390 w 5547974" name="connsiteX79"/>
              <a:gd fmla="*/ 818108 h 2068868" name="connsiteY79"/>
              <a:gd fmla="*/ 4012390 w 5547974" name="connsiteX80"/>
              <a:gd fmla="*/ 1011397 h 2068868" name="connsiteY80"/>
              <a:gd fmla="*/ 3977741 w 5547974" name="connsiteX81"/>
              <a:gd fmla="*/ 991325 h 2068868" name="connsiteY81"/>
              <a:gd fmla="*/ 3870130 w 5547974" name="connsiteX82"/>
              <a:gd fmla="*/ 917804 h 2068868" name="connsiteY82"/>
              <a:gd fmla="*/ 3848449 w 5547974" name="connsiteX83"/>
              <a:gd fmla="*/ 900122 h 2068868" name="connsiteY83"/>
              <a:gd fmla="*/ 1709488 w 5547974" name="connsiteX84"/>
              <a:gd fmla="*/ 698706 h 2068868" name="connsiteY84"/>
              <a:gd fmla="*/ 1709488 w 5547974" name="connsiteX85"/>
              <a:gd fmla="*/ 891996 h 2068868" name="connsiteY85"/>
              <a:gd fmla="*/ 1677844 w 5547974" name="connsiteX86"/>
              <a:gd fmla="*/ 917804 h 2068868" name="connsiteY86"/>
              <a:gd fmla="*/ 1570233 w 5547974" name="connsiteX87"/>
              <a:gd fmla="*/ 991325 h 2068868" name="connsiteY87"/>
              <a:gd fmla="*/ 1545547 w 5547974" name="connsiteX88"/>
              <a:gd fmla="*/ 1005626 h 2068868" name="connsiteY88"/>
              <a:gd fmla="*/ 1545547 w 5547974" name="connsiteX89"/>
              <a:gd fmla="*/ 812336 h 2068868" name="connsiteY89"/>
              <a:gd fmla="*/ 1570233 w 5547974" name="connsiteX90"/>
              <a:gd fmla="*/ 798035 h 2068868" name="connsiteY90"/>
              <a:gd fmla="*/ 1677844 w 5547974" name="connsiteX91"/>
              <a:gd fmla="*/ 724514 h 2068868" name="connsiteY91"/>
              <a:gd fmla="*/ 3654990 w 5547974" name="connsiteX92"/>
              <a:gd fmla="*/ 553525 h 2068868" name="connsiteY92"/>
              <a:gd fmla="*/ 3814966 w 5547974" name="connsiteX93"/>
              <a:gd fmla="*/ 679523 h 2068868" name="connsiteY93"/>
              <a:gd fmla="*/ 3818931 w 5547974" name="connsiteX94"/>
              <a:gd fmla="*/ 682757 h 2068868" name="connsiteY94"/>
              <a:gd fmla="*/ 3818931 w 5547974" name="connsiteX95"/>
              <a:gd fmla="*/ 876047 h 2068868" name="connsiteY95"/>
              <a:gd fmla="*/ 3814966 w 5547974" name="connsiteX96"/>
              <a:gd fmla="*/ 872813 h 2068868" name="connsiteY96"/>
              <a:gd fmla="*/ 3654990 w 5547974" name="connsiteX97"/>
              <a:gd fmla="*/ 746815 h 2068868" name="connsiteY97"/>
              <a:gd fmla="*/ 1902947 w 5547974" name="connsiteX98"/>
              <a:gd fmla="*/ 545678 h 2068868" name="connsiteY98"/>
              <a:gd fmla="*/ 1902947 w 5547974" name="connsiteX99"/>
              <a:gd fmla="*/ 738968 h 2068868" name="connsiteY99"/>
              <a:gd fmla="*/ 1739006 w 5547974" name="connsiteX100"/>
              <a:gd fmla="*/ 868089 h 2068868" name="connsiteY100"/>
              <a:gd fmla="*/ 1739006 w 5547974" name="connsiteX101"/>
              <a:gd fmla="*/ 674799 h 2068868" name="connsiteY101"/>
              <a:gd fmla="*/ 3461531 w 5547974" name="connsiteX102"/>
              <a:gd fmla="*/ 398043 h 2068868" name="connsiteY102"/>
              <a:gd fmla="*/ 3501778 w 5547974" name="connsiteX103"/>
              <a:gd fmla="*/ 431305 h 2068868" name="connsiteY103"/>
              <a:gd fmla="*/ 3587838 w 5547974" name="connsiteX104"/>
              <a:gd fmla="*/ 502105 h 2068868" name="connsiteY104"/>
              <a:gd fmla="*/ 3612752 w 5547974" name="connsiteX105"/>
              <a:gd fmla="*/ 520258 h 2068868" name="connsiteY105"/>
              <a:gd fmla="*/ 3625472 w 5547974" name="connsiteX106"/>
              <a:gd fmla="*/ 530277 h 2068868" name="connsiteY106"/>
              <a:gd fmla="*/ 3625472 w 5547974" name="connsiteX107"/>
              <a:gd fmla="*/ 723567 h 2068868" name="connsiteY107"/>
              <a:gd fmla="*/ 3612752 w 5547974" name="connsiteX108"/>
              <a:gd fmla="*/ 713548 h 2068868" name="connsiteY108"/>
              <a:gd fmla="*/ 3587838 w 5547974" name="connsiteX109"/>
              <a:gd fmla="*/ 695395 h 2068868" name="connsiteY109"/>
              <a:gd fmla="*/ 3501778 w 5547974" name="connsiteX110"/>
              <a:gd fmla="*/ 624595 h 2068868" name="connsiteY110"/>
              <a:gd fmla="*/ 3461531 w 5547974" name="connsiteX111"/>
              <a:gd fmla="*/ 591333 h 2068868" name="connsiteY111"/>
              <a:gd fmla="*/ 2096406 w 5547974" name="connsiteX112"/>
              <a:gd fmla="*/ 390270 h 2068868" name="connsiteY112"/>
              <a:gd fmla="*/ 2096406 w 5547974" name="connsiteX113"/>
              <a:gd fmla="*/ 583560 h 2068868" name="connsiteY113"/>
              <a:gd fmla="*/ 2046196 w 5547974" name="connsiteX114"/>
              <a:gd fmla="*/ 624595 h 2068868" name="connsiteY114"/>
              <a:gd fmla="*/ 1960136 w 5547974" name="connsiteX115"/>
              <a:gd fmla="*/ 695395 h 2068868" name="connsiteY115"/>
              <a:gd fmla="*/ 1935222 w 5547974" name="connsiteX116"/>
              <a:gd fmla="*/ 713548 h 2068868" name="connsiteY116"/>
              <a:gd fmla="*/ 1932465 w 5547974" name="connsiteX117"/>
              <a:gd fmla="*/ 715720 h 2068868" name="connsiteY117"/>
              <a:gd fmla="*/ 1932465 w 5547974" name="connsiteX118"/>
              <a:gd fmla="*/ 522430 h 2068868" name="connsiteY118"/>
              <a:gd fmla="*/ 1935222 w 5547974" name="connsiteX119"/>
              <a:gd fmla="*/ 520258 h 2068868" name="connsiteY119"/>
              <a:gd fmla="*/ 1960136 w 5547974" name="connsiteX120"/>
              <a:gd fmla="*/ 502105 h 2068868" name="connsiteY120"/>
              <a:gd fmla="*/ 2046196 w 5547974" name="connsiteX121"/>
              <a:gd fmla="*/ 431305 h 2068868" name="connsiteY121"/>
              <a:gd fmla="*/ 3268073 w 5547974" name="connsiteX122"/>
              <a:gd fmla="*/ 245575 h 2068868" name="connsiteY122"/>
              <a:gd fmla="*/ 3270999 w 5547974" name="connsiteX123"/>
              <a:gd fmla="*/ 247424 h 2068868" name="connsiteY123"/>
              <a:gd fmla="*/ 3412211 w 5547974" name="connsiteX124"/>
              <a:gd fmla="*/ 357283 h 2068868" name="connsiteY124"/>
              <a:gd fmla="*/ 3432013 w 5547974" name="connsiteX125"/>
              <a:gd fmla="*/ 373648 h 2068868" name="connsiteY125"/>
              <a:gd fmla="*/ 3432013 w 5547974" name="connsiteX126"/>
              <a:gd fmla="*/ 566938 h 2068868" name="connsiteY126"/>
              <a:gd fmla="*/ 3412211 w 5547974" name="connsiteX127"/>
              <a:gd fmla="*/ 550573 h 2068868" name="connsiteY127"/>
              <a:gd fmla="*/ 3270999 w 5547974" name="connsiteX128"/>
              <a:gd fmla="*/ 440714 h 2068868" name="connsiteY128"/>
              <a:gd fmla="*/ 3268073 w 5547974" name="connsiteX129"/>
              <a:gd fmla="*/ 438865 h 2068868" name="connsiteY129"/>
              <a:gd fmla="*/ 2289864 w 5547974" name="connsiteX130"/>
              <a:gd fmla="*/ 238737 h 2068868" name="connsiteY130"/>
              <a:gd fmla="*/ 2289864 w 5547974" name="connsiteX131"/>
              <a:gd fmla="*/ 432028 h 2068868" name="connsiteY131"/>
              <a:gd fmla="*/ 2198241 w 5547974" name="connsiteX132"/>
              <a:gd fmla="*/ 500331 h 2068868" name="connsiteY132"/>
              <a:gd fmla="*/ 2125924 w 5547974" name="connsiteX133"/>
              <a:gd fmla="*/ 559435 h 2068868" name="connsiteY133"/>
              <a:gd fmla="*/ 2125924 w 5547974" name="connsiteX134"/>
              <a:gd fmla="*/ 366145 h 2068868" name="connsiteY134"/>
              <a:gd fmla="*/ 2198241 w 5547974" name="connsiteX135"/>
              <a:gd fmla="*/ 307041 h 2068868" name="connsiteY135"/>
              <a:gd fmla="*/ 3074614 w 5547974" name="connsiteX136"/>
              <a:gd fmla="*/ 133977 h 2068868" name="connsiteY136"/>
              <a:gd fmla="*/ 3139862 w 5547974" name="connsiteX137"/>
              <a:gd fmla="*/ 164551 h 2068868" name="connsiteY137"/>
              <a:gd fmla="*/ 3238555 w 5547974" name="connsiteX138"/>
              <a:gd fmla="*/ 226921 h 2068868" name="connsiteY138"/>
              <a:gd fmla="*/ 3238555 w 5547974" name="connsiteX139"/>
              <a:gd fmla="*/ 420211 h 2068868" name="connsiteY139"/>
              <a:gd fmla="*/ 3139862 w 5547974" name="connsiteX140"/>
              <a:gd fmla="*/ 357841 h 2068868" name="connsiteY140"/>
              <a:gd fmla="*/ 3074614 w 5547974" name="connsiteX141"/>
              <a:gd fmla="*/ 327267 h 2068868" name="connsiteY141"/>
              <a:gd fmla="*/ 2483323 w 5547974" name="connsiteX142"/>
              <a:gd fmla="*/ 131105 h 2068868" name="connsiteY142"/>
              <a:gd fmla="*/ 2483323 w 5547974" name="connsiteX143"/>
              <a:gd fmla="*/ 324395 h 2068868" name="connsiteY143"/>
              <a:gd fmla="*/ 2398838 w 5547974" name="connsiteX144"/>
              <a:gd fmla="*/ 362818 h 2068868" name="connsiteY144"/>
              <a:gd fmla="*/ 2319382 w 5547974" name="connsiteX145"/>
              <a:gd fmla="*/ 412302 h 2068868" name="connsiteY145"/>
              <a:gd fmla="*/ 2319382 w 5547974" name="connsiteX146"/>
              <a:gd fmla="*/ 219012 h 2068868" name="connsiteY146"/>
              <a:gd fmla="*/ 2398838 w 5547974" name="connsiteX147"/>
              <a:gd fmla="*/ 169528 h 2068868" name="connsiteY147"/>
              <a:gd fmla="*/ 2881155 w 5547974" name="connsiteX148"/>
              <a:gd fmla="*/ 90544 h 2068868" name="connsiteY148"/>
              <a:gd fmla="*/ 2937314 w 5547974" name="connsiteX149"/>
              <a:gd fmla="*/ 95788 h 2068868" name="connsiteY149"/>
              <a:gd fmla="*/ 3007493 w 5547974" name="connsiteX150"/>
              <a:gd fmla="*/ 110926 h 2068868" name="connsiteY150"/>
              <a:gd fmla="*/ 3045096 w 5547974" name="connsiteX151"/>
              <a:gd fmla="*/ 123835 h 2068868" name="connsiteY151"/>
              <a:gd fmla="*/ 3045096 w 5547974" name="connsiteX152"/>
              <a:gd fmla="*/ 317125 h 2068868" name="connsiteY152"/>
              <a:gd fmla="*/ 3007493 w 5547974" name="connsiteX153"/>
              <a:gd fmla="*/ 304216 h 2068868" name="connsiteY153"/>
              <a:gd fmla="*/ 2937314 w 5547974" name="connsiteX154"/>
              <a:gd fmla="*/ 289078 h 2068868" name="connsiteY154"/>
              <a:gd fmla="*/ 2881155 w 5547974" name="connsiteX155"/>
              <a:gd fmla="*/ 283834 h 2068868" name="connsiteY155"/>
              <a:gd fmla="*/ 2676782 w 5547974" name="connsiteX156"/>
              <a:gd fmla="*/ 89686 h 2068868" name="connsiteY156"/>
              <a:gd fmla="*/ 2676782 w 5547974" name="connsiteX157"/>
              <a:gd fmla="*/ 282976 h 2068868" name="connsiteY157"/>
              <a:gd fmla="*/ 2600390 w 5547974" name="connsiteX158"/>
              <a:gd fmla="*/ 290748 h 2068868" name="connsiteY158"/>
              <a:gd fmla="*/ 2512841 w 5547974" name="connsiteX159"/>
              <a:gd fmla="*/ 313955 h 2068868" name="connsiteY159"/>
              <a:gd fmla="*/ 2512841 w 5547974" name="connsiteX160"/>
              <a:gd fmla="*/ 120665 h 2068868" name="connsiteY160"/>
              <a:gd fmla="*/ 2600390 w 5547974" name="connsiteX161"/>
              <a:gd fmla="*/ 97458 h 2068868" name="connsiteY161"/>
              <a:gd fmla="*/ 2851637 w 5547974" name="connsiteX162"/>
              <a:gd fmla="*/ 89474 h 2068868" name="connsiteY162"/>
              <a:gd fmla="*/ 2851637 w 5547974" name="connsiteX163"/>
              <a:gd fmla="*/ 282764 h 2068868" name="connsiteY163"/>
              <a:gd fmla="*/ 2773987 w 5547974" name="connsiteX164"/>
              <a:gd fmla="*/ 287468 h 2068868" name="connsiteY164"/>
              <a:gd fmla="*/ 2706300 w 5547974" name="connsiteX165"/>
              <a:gd fmla="*/ 283367 h 2068868" name="connsiteY165"/>
              <a:gd fmla="*/ 2706300 w 5547974" name="connsiteX166"/>
              <a:gd fmla="*/ 90077 h 2068868" name="connsiteY166"/>
              <a:gd fmla="*/ 2773987 w 5547974" name="connsiteX167"/>
              <a:gd fmla="*/ 94178 h 2068868" name="connsiteY167"/>
              <a:gd fmla="*/ 2862586 w 5547974" name="connsiteX168"/>
              <a:gd fmla="*/ 0 h 2068868" name="connsiteY168"/>
              <a:gd fmla="*/ 2773987 w 5547974" name="connsiteX169"/>
              <a:gd fmla="*/ 5368 h 2068868" name="connsiteY169"/>
              <a:gd fmla="*/ 2685389 w 5547974" name="connsiteX170"/>
              <a:gd fmla="*/ 0 h 2068868" name="connsiteY170"/>
              <a:gd fmla="*/ 2046196 w 5547974" name="connsiteX171"/>
              <a:gd fmla="*/ 342495 h 2068868" name="connsiteY171"/>
              <a:gd fmla="*/ 1960136 w 5547974" name="connsiteX172"/>
              <a:gd fmla="*/ 413295 h 2068868" name="connsiteY172"/>
              <a:gd fmla="*/ 1935222 w 5547974" name="connsiteX173"/>
              <a:gd fmla="*/ 431448 h 2068868" name="connsiteY173"/>
              <a:gd fmla="*/ 1733008 w 5547974" name="connsiteX174"/>
              <a:gd fmla="*/ 590713 h 2068868" name="connsiteY174"/>
              <a:gd fmla="*/ 1677844 w 5547974" name="connsiteX175"/>
              <a:gd fmla="*/ 635704 h 2068868" name="connsiteY175"/>
              <a:gd fmla="*/ 1570233 w 5547974" name="connsiteX176"/>
              <a:gd fmla="*/ 709225 h 2068868" name="connsiteY176"/>
              <a:gd fmla="*/ 1338309 w 5547974" name="connsiteX177"/>
              <a:gd fmla="*/ 841824 h 2068868" name="connsiteY177"/>
              <a:gd fmla="*/ 1148167 w 5547974" name="connsiteX178"/>
              <a:gd fmla="*/ 937115 h 2068868" name="connsiteY178"/>
              <a:gd fmla="*/ 1129113 w 5547974" name="connsiteX179"/>
              <a:gd fmla="*/ 937115 h 2068868" name="connsiteY179"/>
              <a:gd fmla="*/ 1129113 w 5547974" name="connsiteX180"/>
              <a:gd fmla="*/ 946665 h 2068868" name="connsiteY180"/>
              <a:gd fmla="*/ 1076135 w 5547974" name="connsiteX181"/>
              <a:gd fmla="*/ 973215 h 2068868" name="connsiteY181"/>
              <a:gd fmla="*/ 5795 w 5547974" name="connsiteX182"/>
              <a:gd fmla="*/ 1618672 h 2068868" name="connsiteY182"/>
              <a:gd fmla="*/ 21299 w 5547974" name="connsiteX183"/>
              <a:gd fmla="*/ 1633959 h 2068868" name="connsiteY183"/>
              <a:gd fmla="*/ 33112 w 5547974" name="connsiteX184"/>
              <a:gd fmla="*/ 1614796 h 2068868" name="connsiteY184"/>
              <a:gd fmla="*/ 131349 w 5547974" name="connsiteX185"/>
              <a:gd fmla="*/ 1533539 h 2068868" name="connsiteY185"/>
              <a:gd fmla="*/ 160681 w 5547974" name="connsiteX186"/>
              <a:gd fmla="*/ 1516045 h 2068868" name="connsiteY186"/>
              <a:gd fmla="*/ 160681 w 5547974" name="connsiteX187"/>
              <a:gd fmla="*/ 1708420 h 2068868" name="connsiteY187"/>
              <a:gd fmla="*/ 92146 w 5547974" name="connsiteX188"/>
              <a:gd fmla="*/ 1754935 h 2068868" name="connsiteY188"/>
              <a:gd fmla="*/ 124758 w 5547974" name="connsiteX189"/>
              <a:gd fmla="*/ 1972691 h 2068868" name="connsiteY189"/>
              <a:gd fmla="*/ 225812 w 5547974" name="connsiteX190"/>
              <a:gd fmla="*/ 1995195 h 2068868" name="connsiteY190"/>
              <a:gd fmla="*/ 247373 w 5547974" name="connsiteX191"/>
              <a:gd fmla="*/ 1998179 h 2068868" name="connsiteY191"/>
              <a:gd fmla="*/ 252801 w 5547974" name="connsiteX192"/>
              <a:gd fmla="*/ 1981016 h 2068868" name="connsiteY192"/>
              <a:gd fmla="*/ 520043 w 5547974" name="connsiteX193"/>
              <a:gd fmla="*/ 1647230 h 2068868" name="connsiteY193"/>
              <a:gd fmla="*/ 787285 w 5547974" name="connsiteX194"/>
              <a:gd fmla="*/ 1981016 h 2068868" name="connsiteY194"/>
              <a:gd fmla="*/ 808015 w 5547974" name="connsiteX195"/>
              <a:gd fmla="*/ 2046565 h 2068868" name="connsiteY195"/>
              <a:gd fmla="*/ 926431 w 5547974" name="connsiteX196"/>
              <a:gd fmla="*/ 2051844 h 2068868" name="connsiteY196"/>
              <a:gd fmla="*/ 949245 w 5547974" name="connsiteX197"/>
              <a:gd fmla="*/ 1957048 h 2068868" name="connsiteY197"/>
              <a:gd fmla="*/ 1429392 w 5547974" name="connsiteX198"/>
              <a:gd fmla="*/ 1312589 h 2068868" name="connsiteY198"/>
              <a:gd fmla="*/ 1909540 w 5547974" name="connsiteX199"/>
              <a:gd fmla="*/ 1957048 h 2068868" name="connsiteY199"/>
              <a:gd fmla="*/ 1936419 w 5547974" name="connsiteX200"/>
              <a:gd fmla="*/ 2068741 h 2068868" name="connsiteY200"/>
              <a:gd fmla="*/ 2107153 w 5547974" name="connsiteX201"/>
              <a:gd fmla="*/ 2068691 h 2068868" name="connsiteY201"/>
              <a:gd fmla="*/ 2118670 w 5547974" name="connsiteX202"/>
              <a:gd fmla="*/ 1819032 h 2068868" name="connsiteY202"/>
              <a:gd fmla="*/ 2773986 w 5547974" name="connsiteX203"/>
              <a:gd fmla="*/ 651898 h 2068868" name="connsiteY203"/>
              <a:gd fmla="*/ 3429302 w 5547974" name="connsiteX204"/>
              <a:gd fmla="*/ 1819032 h 2068868" name="connsiteY204"/>
              <a:gd fmla="*/ 3440828 w 5547974" name="connsiteX205"/>
              <a:gd fmla="*/ 2068868 h 2068868" name="connsiteY205"/>
              <a:gd fmla="*/ 3606517 w 5547974" name="connsiteX206"/>
              <a:gd fmla="*/ 2068608 h 2068868" name="connsiteY206"/>
              <a:gd fmla="*/ 3633365 w 5547974" name="connsiteX207"/>
              <a:gd fmla="*/ 1957048 h 2068868" name="connsiteY207"/>
              <a:gd fmla="*/ 4113512 w 5547974" name="connsiteX208"/>
              <a:gd fmla="*/ 1312589 h 2068868" name="connsiteY208"/>
              <a:gd fmla="*/ 4593660 w 5547974" name="connsiteX209"/>
              <a:gd fmla="*/ 1957048 h 2068868" name="connsiteY209"/>
              <a:gd fmla="*/ 4616546 w 5547974" name="connsiteX210"/>
              <a:gd fmla="*/ 2052148 h 2068868" name="connsiteY210"/>
              <a:gd fmla="*/ 4657354 w 5547974" name="connsiteX211"/>
              <a:gd fmla="*/ 2050675 h 2068868" name="connsiteY211"/>
              <a:gd fmla="*/ 4727911 w 5547974" name="connsiteX212"/>
              <a:gd fmla="*/ 2047329 h 2068868" name="connsiteY212"/>
              <a:gd fmla="*/ 4748882 w 5547974" name="connsiteX213"/>
              <a:gd fmla="*/ 1981016 h 2068868" name="connsiteY213"/>
              <a:gd fmla="*/ 5016124 w 5547974" name="connsiteX214"/>
              <a:gd fmla="*/ 1647230 h 2068868" name="connsiteY214"/>
              <a:gd fmla="*/ 5283366 w 5547974" name="connsiteX215"/>
              <a:gd fmla="*/ 1981016 h 2068868" name="connsiteY215"/>
              <a:gd fmla="*/ 5289466 w 5547974" name="connsiteX216"/>
              <a:gd fmla="*/ 2000302 h 2068868" name="connsiteY216"/>
              <a:gd fmla="*/ 5360234 w 5547974" name="connsiteX217"/>
              <a:gd fmla="*/ 1988066 h 2068868" name="connsiteY217"/>
              <a:gd fmla="*/ 5423216 w 5547974" name="connsiteX218"/>
              <a:gd fmla="*/ 1972691 h 2068868" name="connsiteY218"/>
              <a:gd fmla="*/ 5455827 w 5547974" name="connsiteX219"/>
              <a:gd fmla="*/ 1754935 h 2068868" name="connsiteY219"/>
              <a:gd fmla="*/ 5397256 w 5547974" name="connsiteX220"/>
              <a:gd fmla="*/ 1715182 h 2068868" name="connsiteY220"/>
              <a:gd fmla="*/ 5397256 w 5547974" name="connsiteX221"/>
              <a:gd fmla="*/ 1521987 h 2068868" name="connsiteY221"/>
              <a:gd fmla="*/ 5416625 w 5547974" name="connsiteX222"/>
              <a:gd fmla="*/ 1533539 h 2068868" name="connsiteY222"/>
              <a:gd fmla="*/ 5514862 w 5547974" name="connsiteX223"/>
              <a:gd fmla="*/ 1614796 h 2068868" name="connsiteY223"/>
              <a:gd fmla="*/ 5526675 w 5547974" name="connsiteX224"/>
              <a:gd fmla="*/ 1633959 h 2068868" name="connsiteY224"/>
              <a:gd fmla="*/ 5542179 w 5547974" name="connsiteX225"/>
              <a:gd fmla="*/ 1618672 h 2068868" name="connsiteY225"/>
              <a:gd fmla="*/ 4471839 w 5547974" name="connsiteX226"/>
              <a:gd fmla="*/ 973215 h 2068868" name="connsiteY226"/>
              <a:gd fmla="*/ 4428824 w 5547974" name="connsiteX227"/>
              <a:gd fmla="*/ 951658 h 2068868" name="connsiteY227"/>
              <a:gd fmla="*/ 4428824 w 5547974" name="connsiteX228"/>
              <a:gd fmla="*/ 937115 h 2068868" name="connsiteY228"/>
              <a:gd fmla="*/ 4399807 w 5547974" name="connsiteX229"/>
              <a:gd fmla="*/ 937115 h 2068868" name="connsiteY229"/>
              <a:gd fmla="*/ 4209665 w 5547974" name="connsiteX230"/>
              <a:gd fmla="*/ 841824 h 2068868" name="connsiteY230"/>
              <a:gd fmla="*/ 4041908 w 5547974" name="connsiteX231"/>
              <a:gd fmla="*/ 745912 h 2068868" name="connsiteY231"/>
              <a:gd fmla="*/ 4041908 w 5547974" name="connsiteX232"/>
              <a:gd fmla="*/ 744684 h 2068868" name="connsiteY232"/>
              <a:gd fmla="*/ 4039761 w 5547974" name="connsiteX233"/>
              <a:gd fmla="*/ 744684 h 2068868" name="connsiteY233"/>
              <a:gd fmla="*/ 3977741 w 5547974" name="connsiteX234"/>
              <a:gd fmla="*/ 709225 h 2068868" name="connsiteY234"/>
              <a:gd fmla="*/ 3870130 w 5547974" name="connsiteX235"/>
              <a:gd fmla="*/ 635704 h 2068868" name="connsiteY235"/>
              <a:gd fmla="*/ 3814966 w 5547974" name="connsiteX236"/>
              <a:gd fmla="*/ 590713 h 2068868" name="connsiteY236"/>
              <a:gd fmla="*/ 3654990 w 5547974" name="connsiteX237"/>
              <a:gd fmla="*/ 464715 h 2068868" name="connsiteY237"/>
              <a:gd fmla="*/ 3654990 w 5547974" name="connsiteX238"/>
              <a:gd fmla="*/ 463354 h 2068868" name="connsiteY238"/>
              <a:gd fmla="*/ 3653262 w 5547974" name="connsiteX239"/>
              <a:gd fmla="*/ 463354 h 2068868" name="connsiteY239"/>
              <a:gd fmla="*/ 3612752 w 5547974" name="connsiteX240"/>
              <a:gd fmla="*/ 431448 h 2068868" name="connsiteY240"/>
              <a:gd fmla="*/ 3587838 w 5547974" name="connsiteX241"/>
              <a:gd fmla="*/ 413295 h 2068868" name="connsiteY241"/>
              <a:gd fmla="*/ 3501778 w 5547974" name="connsiteX242"/>
              <a:gd fmla="*/ 342495 h 2068868" name="connsiteY242"/>
              <a:gd fmla="*/ 2862586 w 5547974" name="connsiteX243"/>
              <a:gd fmla="*/ 0 h 2068868" name="connsiteY2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b="b" l="l" r="r" t="t"/>
            <a:pathLst>
              <a:path h="2068867" w="5547974">
                <a:moveTo>
                  <a:pt x="5202659" y="1410949"/>
                </a:moveTo>
                <a:lnTo>
                  <a:pt x="5265965" y="1443684"/>
                </a:lnTo>
                <a:lnTo>
                  <a:pt x="5367738" y="1504382"/>
                </a:lnTo>
                <a:lnTo>
                  <a:pt x="5367738" y="1695546"/>
                </a:lnTo>
                <a:lnTo>
                  <a:pt x="5265965" y="1636974"/>
                </a:lnTo>
                <a:lnTo>
                  <a:pt x="5202659" y="1604239"/>
                </a:lnTo>
                <a:close/>
                <a:moveTo>
                  <a:pt x="355278" y="1405797"/>
                </a:moveTo>
                <a:lnTo>
                  <a:pt x="355278" y="1599087"/>
                </a:lnTo>
                <a:lnTo>
                  <a:pt x="282009" y="1636974"/>
                </a:lnTo>
                <a:lnTo>
                  <a:pt x="190199" y="1689812"/>
                </a:lnTo>
                <a:lnTo>
                  <a:pt x="190199" y="1498440"/>
                </a:lnTo>
                <a:lnTo>
                  <a:pt x="282009" y="1443684"/>
                </a:lnTo>
                <a:close/>
                <a:moveTo>
                  <a:pt x="5009201" y="1315552"/>
                </a:moveTo>
                <a:lnTo>
                  <a:pt x="5126266" y="1371447"/>
                </a:lnTo>
                <a:lnTo>
                  <a:pt x="5173141" y="1395686"/>
                </a:lnTo>
                <a:lnTo>
                  <a:pt x="5173141" y="1588976"/>
                </a:lnTo>
                <a:lnTo>
                  <a:pt x="5126266" y="1564737"/>
                </a:lnTo>
                <a:lnTo>
                  <a:pt x="5009201" y="1508842"/>
                </a:lnTo>
                <a:close/>
                <a:moveTo>
                  <a:pt x="548736" y="1310795"/>
                </a:moveTo>
                <a:lnTo>
                  <a:pt x="548736" y="1504084"/>
                </a:lnTo>
                <a:lnTo>
                  <a:pt x="421708" y="1564737"/>
                </a:lnTo>
                <a:lnTo>
                  <a:pt x="384796" y="1583824"/>
                </a:lnTo>
                <a:lnTo>
                  <a:pt x="384796" y="1390534"/>
                </a:lnTo>
                <a:lnTo>
                  <a:pt x="421708" y="1371447"/>
                </a:lnTo>
                <a:close/>
                <a:moveTo>
                  <a:pt x="4815742" y="1223326"/>
                </a:moveTo>
                <a:lnTo>
                  <a:pt x="4844394" y="1236861"/>
                </a:lnTo>
                <a:lnTo>
                  <a:pt x="4979683" y="1301458"/>
                </a:lnTo>
                <a:lnTo>
                  <a:pt x="4979683" y="1494747"/>
                </a:lnTo>
                <a:lnTo>
                  <a:pt x="4844394" y="1430151"/>
                </a:lnTo>
                <a:lnTo>
                  <a:pt x="4815742" y="1416616"/>
                </a:lnTo>
                <a:close/>
                <a:moveTo>
                  <a:pt x="742195" y="1218620"/>
                </a:moveTo>
                <a:lnTo>
                  <a:pt x="742195" y="1411910"/>
                </a:lnTo>
                <a:lnTo>
                  <a:pt x="703580" y="1430151"/>
                </a:lnTo>
                <a:lnTo>
                  <a:pt x="578254" y="1489990"/>
                </a:lnTo>
                <a:lnTo>
                  <a:pt x="578254" y="1296701"/>
                </a:lnTo>
                <a:lnTo>
                  <a:pt x="703580" y="1236861"/>
                </a:lnTo>
                <a:close/>
                <a:moveTo>
                  <a:pt x="4622283" y="1131943"/>
                </a:moveTo>
                <a:lnTo>
                  <a:pt x="4786224" y="1209383"/>
                </a:lnTo>
                <a:lnTo>
                  <a:pt x="4786224" y="1402673"/>
                </a:lnTo>
                <a:lnTo>
                  <a:pt x="4622283" y="1325233"/>
                </a:lnTo>
                <a:close/>
                <a:moveTo>
                  <a:pt x="935654" y="1127236"/>
                </a:moveTo>
                <a:lnTo>
                  <a:pt x="935654" y="1320526"/>
                </a:lnTo>
                <a:lnTo>
                  <a:pt x="771713" y="1397967"/>
                </a:lnTo>
                <a:lnTo>
                  <a:pt x="771713" y="1204677"/>
                </a:lnTo>
                <a:close/>
                <a:moveTo>
                  <a:pt x="4428824" y="1040559"/>
                </a:moveTo>
                <a:lnTo>
                  <a:pt x="4592765" y="1117999"/>
                </a:lnTo>
                <a:lnTo>
                  <a:pt x="4592765" y="1311289"/>
                </a:lnTo>
                <a:lnTo>
                  <a:pt x="4428824" y="1233849"/>
                </a:lnTo>
                <a:close/>
                <a:moveTo>
                  <a:pt x="1129113" y="1035853"/>
                </a:moveTo>
                <a:lnTo>
                  <a:pt x="1129113" y="1229142"/>
                </a:lnTo>
                <a:lnTo>
                  <a:pt x="965172" y="1306583"/>
                </a:lnTo>
                <a:lnTo>
                  <a:pt x="965172" y="1113293"/>
                </a:lnTo>
                <a:close/>
                <a:moveTo>
                  <a:pt x="4235366" y="942997"/>
                </a:moveTo>
                <a:lnTo>
                  <a:pt x="4387888" y="1021222"/>
                </a:lnTo>
                <a:lnTo>
                  <a:pt x="4399306" y="1026616"/>
                </a:lnTo>
                <a:lnTo>
                  <a:pt x="4399306" y="1219905"/>
                </a:lnTo>
                <a:lnTo>
                  <a:pt x="4387887" y="1214511"/>
                </a:lnTo>
                <a:lnTo>
                  <a:pt x="4235366" y="1136287"/>
                </a:lnTo>
                <a:close/>
                <a:moveTo>
                  <a:pt x="1322571" y="937887"/>
                </a:moveTo>
                <a:lnTo>
                  <a:pt x="1322571" y="1131176"/>
                </a:lnTo>
                <a:lnTo>
                  <a:pt x="1160086" y="1214511"/>
                </a:lnTo>
                <a:lnTo>
                  <a:pt x="1158631" y="1215199"/>
                </a:lnTo>
                <a:lnTo>
                  <a:pt x="1158631" y="1021910"/>
                </a:lnTo>
                <a:lnTo>
                  <a:pt x="1160087" y="1021222"/>
                </a:lnTo>
                <a:close/>
                <a:moveTo>
                  <a:pt x="4041908" y="835207"/>
                </a:moveTo>
                <a:lnTo>
                  <a:pt x="4170916" y="909942"/>
                </a:lnTo>
                <a:lnTo>
                  <a:pt x="4205848" y="927858"/>
                </a:lnTo>
                <a:lnTo>
                  <a:pt x="4205848" y="1121147"/>
                </a:lnTo>
                <a:lnTo>
                  <a:pt x="4170916" y="1103231"/>
                </a:lnTo>
                <a:lnTo>
                  <a:pt x="4041908" y="1028497"/>
                </a:lnTo>
                <a:close/>
                <a:moveTo>
                  <a:pt x="1516029" y="829436"/>
                </a:moveTo>
                <a:lnTo>
                  <a:pt x="1516029" y="1022726"/>
                </a:lnTo>
                <a:lnTo>
                  <a:pt x="1377058" y="1103231"/>
                </a:lnTo>
                <a:lnTo>
                  <a:pt x="1352089" y="1116037"/>
                </a:lnTo>
                <a:lnTo>
                  <a:pt x="1352089" y="922748"/>
                </a:lnTo>
                <a:lnTo>
                  <a:pt x="1377058" y="909942"/>
                </a:lnTo>
                <a:close/>
                <a:moveTo>
                  <a:pt x="3848449" y="706832"/>
                </a:moveTo>
                <a:lnTo>
                  <a:pt x="3870130" y="724514"/>
                </a:lnTo>
                <a:lnTo>
                  <a:pt x="3977741" y="798035"/>
                </a:lnTo>
                <a:lnTo>
                  <a:pt x="4012390" y="818108"/>
                </a:lnTo>
                <a:lnTo>
                  <a:pt x="4012390" y="1011397"/>
                </a:lnTo>
                <a:lnTo>
                  <a:pt x="3977741" y="991325"/>
                </a:lnTo>
                <a:lnTo>
                  <a:pt x="3870130" y="917804"/>
                </a:lnTo>
                <a:lnTo>
                  <a:pt x="3848449" y="900122"/>
                </a:lnTo>
                <a:close/>
                <a:moveTo>
                  <a:pt x="1709488" y="698706"/>
                </a:moveTo>
                <a:lnTo>
                  <a:pt x="1709488" y="891996"/>
                </a:lnTo>
                <a:lnTo>
                  <a:pt x="1677844" y="917804"/>
                </a:lnTo>
                <a:lnTo>
                  <a:pt x="1570233" y="991325"/>
                </a:lnTo>
                <a:lnTo>
                  <a:pt x="1545547" y="1005626"/>
                </a:lnTo>
                <a:lnTo>
                  <a:pt x="1545547" y="812336"/>
                </a:lnTo>
                <a:lnTo>
                  <a:pt x="1570233" y="798035"/>
                </a:lnTo>
                <a:lnTo>
                  <a:pt x="1677844" y="724514"/>
                </a:lnTo>
                <a:close/>
                <a:moveTo>
                  <a:pt x="3654990" y="553525"/>
                </a:moveTo>
                <a:lnTo>
                  <a:pt x="3814966" y="679523"/>
                </a:lnTo>
                <a:lnTo>
                  <a:pt x="3818931" y="682757"/>
                </a:lnTo>
                <a:lnTo>
                  <a:pt x="3818931" y="876047"/>
                </a:lnTo>
                <a:lnTo>
                  <a:pt x="3814966" y="872813"/>
                </a:lnTo>
                <a:lnTo>
                  <a:pt x="3654990" y="746815"/>
                </a:lnTo>
                <a:close/>
                <a:moveTo>
                  <a:pt x="1902947" y="545678"/>
                </a:moveTo>
                <a:lnTo>
                  <a:pt x="1902947" y="738968"/>
                </a:lnTo>
                <a:lnTo>
                  <a:pt x="1739006" y="868089"/>
                </a:lnTo>
                <a:lnTo>
                  <a:pt x="1739006" y="674799"/>
                </a:lnTo>
                <a:close/>
                <a:moveTo>
                  <a:pt x="3461531" y="398043"/>
                </a:moveTo>
                <a:lnTo>
                  <a:pt x="3501778" y="431305"/>
                </a:lnTo>
                <a:lnTo>
                  <a:pt x="3587838" y="502105"/>
                </a:lnTo>
                <a:lnTo>
                  <a:pt x="3612752" y="520258"/>
                </a:lnTo>
                <a:lnTo>
                  <a:pt x="3625472" y="530277"/>
                </a:lnTo>
                <a:lnTo>
                  <a:pt x="3625472" y="723567"/>
                </a:lnTo>
                <a:lnTo>
                  <a:pt x="3612752" y="713548"/>
                </a:lnTo>
                <a:lnTo>
                  <a:pt x="3587838" y="695395"/>
                </a:lnTo>
                <a:lnTo>
                  <a:pt x="3501778" y="624595"/>
                </a:lnTo>
                <a:lnTo>
                  <a:pt x="3461531" y="591333"/>
                </a:lnTo>
                <a:close/>
                <a:moveTo>
                  <a:pt x="2096406" y="390270"/>
                </a:moveTo>
                <a:lnTo>
                  <a:pt x="2096406" y="583560"/>
                </a:lnTo>
                <a:lnTo>
                  <a:pt x="2046196" y="624595"/>
                </a:lnTo>
                <a:lnTo>
                  <a:pt x="1960136" y="695395"/>
                </a:lnTo>
                <a:lnTo>
                  <a:pt x="1935222" y="713548"/>
                </a:lnTo>
                <a:lnTo>
                  <a:pt x="1932465" y="715720"/>
                </a:lnTo>
                <a:lnTo>
                  <a:pt x="1932465" y="522430"/>
                </a:lnTo>
                <a:lnTo>
                  <a:pt x="1935222" y="520258"/>
                </a:lnTo>
                <a:lnTo>
                  <a:pt x="1960136" y="502105"/>
                </a:lnTo>
                <a:lnTo>
                  <a:pt x="2046196" y="431305"/>
                </a:lnTo>
                <a:close/>
                <a:moveTo>
                  <a:pt x="3268073" y="245575"/>
                </a:moveTo>
                <a:lnTo>
                  <a:pt x="3270999" y="247424"/>
                </a:lnTo>
                <a:cubicBezTo>
                  <a:pt x="3315762" y="279671"/>
                  <a:pt x="3362205" y="316417"/>
                  <a:pt x="3412211" y="357283"/>
                </a:cubicBezTo>
                <a:lnTo>
                  <a:pt x="3432013" y="373648"/>
                </a:lnTo>
                <a:lnTo>
                  <a:pt x="3432013" y="566938"/>
                </a:lnTo>
                <a:lnTo>
                  <a:pt x="3412211" y="550573"/>
                </a:lnTo>
                <a:cubicBezTo>
                  <a:pt x="3362205" y="509707"/>
                  <a:pt x="3315762" y="472961"/>
                  <a:pt x="3270999" y="440714"/>
                </a:cubicBezTo>
                <a:lnTo>
                  <a:pt x="3268073" y="438865"/>
                </a:lnTo>
                <a:close/>
                <a:moveTo>
                  <a:pt x="2289864" y="238737"/>
                </a:moveTo>
                <a:lnTo>
                  <a:pt x="2289864" y="432028"/>
                </a:lnTo>
                <a:lnTo>
                  <a:pt x="2198241" y="500331"/>
                </a:lnTo>
                <a:lnTo>
                  <a:pt x="2125924" y="559435"/>
                </a:lnTo>
                <a:lnTo>
                  <a:pt x="2125924" y="366145"/>
                </a:lnTo>
                <a:lnTo>
                  <a:pt x="2198241" y="307041"/>
                </a:lnTo>
                <a:close/>
                <a:moveTo>
                  <a:pt x="3074614" y="133977"/>
                </a:moveTo>
                <a:lnTo>
                  <a:pt x="3139862" y="164551"/>
                </a:lnTo>
                <a:lnTo>
                  <a:pt x="3238555" y="226921"/>
                </a:lnTo>
                <a:lnTo>
                  <a:pt x="3238555" y="420211"/>
                </a:lnTo>
                <a:lnTo>
                  <a:pt x="3139862" y="357841"/>
                </a:lnTo>
                <a:lnTo>
                  <a:pt x="3074614" y="327267"/>
                </a:lnTo>
                <a:close/>
                <a:moveTo>
                  <a:pt x="2483323" y="131105"/>
                </a:moveTo>
                <a:lnTo>
                  <a:pt x="2483323" y="324395"/>
                </a:lnTo>
                <a:lnTo>
                  <a:pt x="2398838" y="362818"/>
                </a:lnTo>
                <a:lnTo>
                  <a:pt x="2319382" y="412302"/>
                </a:lnTo>
                <a:lnTo>
                  <a:pt x="2319382" y="219012"/>
                </a:lnTo>
                <a:lnTo>
                  <a:pt x="2398838" y="169528"/>
                </a:lnTo>
                <a:close/>
                <a:moveTo>
                  <a:pt x="2881155" y="90544"/>
                </a:moveTo>
                <a:lnTo>
                  <a:pt x="2937314" y="95788"/>
                </a:lnTo>
                <a:cubicBezTo>
                  <a:pt x="2961386" y="99490"/>
                  <a:pt x="2984701" y="104552"/>
                  <a:pt x="3007493" y="110926"/>
                </a:cubicBezTo>
                <a:lnTo>
                  <a:pt x="3045096" y="123835"/>
                </a:lnTo>
                <a:lnTo>
                  <a:pt x="3045096" y="317125"/>
                </a:lnTo>
                <a:lnTo>
                  <a:pt x="3007493" y="304216"/>
                </a:lnTo>
                <a:cubicBezTo>
                  <a:pt x="2984701" y="297842"/>
                  <a:pt x="2961386" y="292780"/>
                  <a:pt x="2937314" y="289078"/>
                </a:cubicBezTo>
                <a:lnTo>
                  <a:pt x="2881155" y="283834"/>
                </a:lnTo>
                <a:close/>
                <a:moveTo>
                  <a:pt x="2676782" y="89686"/>
                </a:moveTo>
                <a:lnTo>
                  <a:pt x="2676782" y="282976"/>
                </a:lnTo>
                <a:lnTo>
                  <a:pt x="2600390" y="290748"/>
                </a:lnTo>
                <a:lnTo>
                  <a:pt x="2512841" y="313955"/>
                </a:lnTo>
                <a:lnTo>
                  <a:pt x="2512841" y="120665"/>
                </a:lnTo>
                <a:lnTo>
                  <a:pt x="2600390" y="97458"/>
                </a:lnTo>
                <a:close/>
                <a:moveTo>
                  <a:pt x="2851637" y="89474"/>
                </a:moveTo>
                <a:lnTo>
                  <a:pt x="2851637" y="282764"/>
                </a:lnTo>
                <a:lnTo>
                  <a:pt x="2773987" y="287468"/>
                </a:lnTo>
                <a:lnTo>
                  <a:pt x="2706300" y="283367"/>
                </a:lnTo>
                <a:lnTo>
                  <a:pt x="2706300" y="90077"/>
                </a:lnTo>
                <a:lnTo>
                  <a:pt x="2773987" y="94178"/>
                </a:lnTo>
                <a:close/>
                <a:moveTo>
                  <a:pt x="2862586" y="0"/>
                </a:moveTo>
                <a:lnTo>
                  <a:pt x="2773987" y="5368"/>
                </a:lnTo>
                <a:lnTo>
                  <a:pt x="2685389" y="0"/>
                </a:lnTo>
                <a:cubicBezTo>
                  <a:pt x="2449280" y="8545"/>
                  <a:pt x="2296227" y="134712"/>
                  <a:pt x="2046196" y="342495"/>
                </a:cubicBezTo>
                <a:lnTo>
                  <a:pt x="1960136" y="413295"/>
                </a:lnTo>
                <a:lnTo>
                  <a:pt x="1935222" y="431448"/>
                </a:lnTo>
                <a:cubicBezTo>
                  <a:pt x="1867011" y="483528"/>
                  <a:pt x="1799260" y="537260"/>
                  <a:pt x="1733008" y="590713"/>
                </a:cubicBezTo>
                <a:lnTo>
                  <a:pt x="1677844" y="635704"/>
                </a:lnTo>
                <a:lnTo>
                  <a:pt x="1570233" y="709225"/>
                </a:lnTo>
                <a:cubicBezTo>
                  <a:pt x="1500225" y="753393"/>
                  <a:pt x="1421788" y="797709"/>
                  <a:pt x="1338309" y="841824"/>
                </a:cubicBezTo>
                <a:lnTo>
                  <a:pt x="1148167" y="937115"/>
                </a:lnTo>
                <a:lnTo>
                  <a:pt x="1129113" y="937115"/>
                </a:lnTo>
                <a:lnTo>
                  <a:pt x="1129113" y="946665"/>
                </a:lnTo>
                <a:lnTo>
                  <a:pt x="1076135" y="973215"/>
                </a:lnTo>
                <a:cubicBezTo>
                  <a:pt x="535083" y="1233391"/>
                  <a:pt x="-65548" y="1473730"/>
                  <a:pt x="5795" y="1618672"/>
                </a:cubicBezTo>
                <a:lnTo>
                  <a:pt x="21299" y="1633959"/>
                </a:lnTo>
                <a:lnTo>
                  <a:pt x="33112" y="1614796"/>
                </a:lnTo>
                <a:cubicBezTo>
                  <a:pt x="55698" y="1589290"/>
                  <a:pt x="89155" y="1562131"/>
                  <a:pt x="131349" y="1533539"/>
                </a:cubicBezTo>
                <a:lnTo>
                  <a:pt x="160681" y="1516045"/>
                </a:lnTo>
                <a:lnTo>
                  <a:pt x="160681" y="1708420"/>
                </a:lnTo>
                <a:lnTo>
                  <a:pt x="92146" y="1754935"/>
                </a:lnTo>
                <a:cubicBezTo>
                  <a:pt x="-28294" y="1846977"/>
                  <a:pt x="-43754" y="1922282"/>
                  <a:pt x="124758" y="1972691"/>
                </a:cubicBezTo>
                <a:cubicBezTo>
                  <a:pt x="151720" y="1980757"/>
                  <a:pt x="185617" y="1988250"/>
                  <a:pt x="225812" y="1995195"/>
                </a:cubicBezTo>
                <a:lnTo>
                  <a:pt x="247373" y="1998179"/>
                </a:lnTo>
                <a:lnTo>
                  <a:pt x="252801" y="1981016"/>
                </a:lnTo>
                <a:cubicBezTo>
                  <a:pt x="325424" y="1772493"/>
                  <a:pt x="418529" y="1647230"/>
                  <a:pt x="520043" y="1647230"/>
                </a:cubicBezTo>
                <a:cubicBezTo>
                  <a:pt x="621557" y="1647230"/>
                  <a:pt x="714662" y="1772493"/>
                  <a:pt x="787285" y="1981016"/>
                </a:cubicBezTo>
                <a:lnTo>
                  <a:pt x="808015" y="2046565"/>
                </a:lnTo>
                <a:lnTo>
                  <a:pt x="926431" y="2051844"/>
                </a:lnTo>
                <a:lnTo>
                  <a:pt x="949245" y="1957048"/>
                </a:lnTo>
                <a:cubicBezTo>
                  <a:pt x="1053302" y="1568228"/>
                  <a:pt x="1229521" y="1312589"/>
                  <a:pt x="1429392" y="1312589"/>
                </a:cubicBezTo>
                <a:cubicBezTo>
                  <a:pt x="1629263" y="1312589"/>
                  <a:pt x="1805482" y="1568228"/>
                  <a:pt x="1909540" y="1957048"/>
                </a:cubicBezTo>
                <a:lnTo>
                  <a:pt x="1936419" y="2068741"/>
                </a:lnTo>
                <a:lnTo>
                  <a:pt x="2107153" y="2068691"/>
                </a:lnTo>
                <a:lnTo>
                  <a:pt x="2118670" y="1819032"/>
                </a:lnTo>
                <a:cubicBezTo>
                  <a:pt x="2181043" y="1152950"/>
                  <a:pt x="2450738" y="651898"/>
                  <a:pt x="2773986" y="651898"/>
                </a:cubicBezTo>
                <a:cubicBezTo>
                  <a:pt x="3097235" y="651898"/>
                  <a:pt x="3366929" y="1152950"/>
                  <a:pt x="3429302" y="1819032"/>
                </a:cubicBezTo>
                <a:lnTo>
                  <a:pt x="3440828" y="2068868"/>
                </a:lnTo>
                <a:lnTo>
                  <a:pt x="3606517" y="2068608"/>
                </a:lnTo>
                <a:lnTo>
                  <a:pt x="3633365" y="1957048"/>
                </a:lnTo>
                <a:cubicBezTo>
                  <a:pt x="3737422" y="1568228"/>
                  <a:pt x="3913641" y="1312589"/>
                  <a:pt x="4113512" y="1312589"/>
                </a:cubicBezTo>
                <a:cubicBezTo>
                  <a:pt x="4313383" y="1312589"/>
                  <a:pt x="4489602" y="1568228"/>
                  <a:pt x="4593660" y="1957048"/>
                </a:cubicBezTo>
                <a:lnTo>
                  <a:pt x="4616546" y="2052148"/>
                </a:lnTo>
                <a:lnTo>
                  <a:pt x="4657354" y="2050675"/>
                </a:lnTo>
                <a:lnTo>
                  <a:pt x="4727911" y="2047329"/>
                </a:lnTo>
                <a:lnTo>
                  <a:pt x="4748882" y="1981016"/>
                </a:lnTo>
                <a:cubicBezTo>
                  <a:pt x="4821505" y="1772493"/>
                  <a:pt x="4914610" y="1647230"/>
                  <a:pt x="5016124" y="1647230"/>
                </a:cubicBezTo>
                <a:cubicBezTo>
                  <a:pt x="5117638" y="1647230"/>
                  <a:pt x="5210743" y="1772493"/>
                  <a:pt x="5283366" y="1981016"/>
                </a:cubicBezTo>
                <a:lnTo>
                  <a:pt x="5289466" y="2000302"/>
                </a:lnTo>
                <a:lnTo>
                  <a:pt x="5360234" y="1988066"/>
                </a:lnTo>
                <a:cubicBezTo>
                  <a:pt x="5384185" y="1983191"/>
                  <a:pt x="5405241" y="1978068"/>
                  <a:pt x="5423216" y="1972691"/>
                </a:cubicBezTo>
                <a:cubicBezTo>
                  <a:pt x="5591728" y="1922282"/>
                  <a:pt x="5576267" y="1846977"/>
                  <a:pt x="5455827" y="1754935"/>
                </a:cubicBezTo>
                <a:lnTo>
                  <a:pt x="5397256" y="1715182"/>
                </a:lnTo>
                <a:lnTo>
                  <a:pt x="5397256" y="1521987"/>
                </a:lnTo>
                <a:lnTo>
                  <a:pt x="5416625" y="1533539"/>
                </a:lnTo>
                <a:cubicBezTo>
                  <a:pt x="5458819" y="1562131"/>
                  <a:pt x="5492275" y="1589290"/>
                  <a:pt x="5514862" y="1614796"/>
                </a:cubicBezTo>
                <a:lnTo>
                  <a:pt x="5526675" y="1633959"/>
                </a:lnTo>
                <a:lnTo>
                  <a:pt x="5542179" y="1618672"/>
                </a:lnTo>
                <a:cubicBezTo>
                  <a:pt x="5613522" y="1473730"/>
                  <a:pt x="5012891" y="1233391"/>
                  <a:pt x="4471839" y="973215"/>
                </a:cubicBezTo>
                <a:lnTo>
                  <a:pt x="4428824" y="951658"/>
                </a:lnTo>
                <a:lnTo>
                  <a:pt x="4428824" y="937115"/>
                </a:lnTo>
                <a:lnTo>
                  <a:pt x="4399807" y="937115"/>
                </a:lnTo>
                <a:lnTo>
                  <a:pt x="4209665" y="841824"/>
                </a:lnTo>
                <a:lnTo>
                  <a:pt x="4041908" y="745912"/>
                </a:lnTo>
                <a:lnTo>
                  <a:pt x="4041908" y="744684"/>
                </a:lnTo>
                <a:lnTo>
                  <a:pt x="4039761" y="744684"/>
                </a:lnTo>
                <a:lnTo>
                  <a:pt x="3977741" y="709225"/>
                </a:lnTo>
                <a:lnTo>
                  <a:pt x="3870130" y="635704"/>
                </a:lnTo>
                <a:lnTo>
                  <a:pt x="3814966" y="590713"/>
                </a:lnTo>
                <a:lnTo>
                  <a:pt x="3654990" y="464715"/>
                </a:lnTo>
                <a:lnTo>
                  <a:pt x="3654990" y="463354"/>
                </a:lnTo>
                <a:lnTo>
                  <a:pt x="3653262" y="463354"/>
                </a:lnTo>
                <a:lnTo>
                  <a:pt x="3612752" y="431448"/>
                </a:lnTo>
                <a:lnTo>
                  <a:pt x="3587838" y="413295"/>
                </a:lnTo>
                <a:lnTo>
                  <a:pt x="3501778" y="342495"/>
                </a:lnTo>
                <a:cubicBezTo>
                  <a:pt x="3251747" y="134712"/>
                  <a:pt x="3098694" y="8545"/>
                  <a:pt x="2862586" y="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04" name="任意多边形 303"/>
          <p:cNvSpPr/>
          <p:nvPr/>
        </p:nvSpPr>
        <p:spPr>
          <a:xfrm>
            <a:off x="7049677" y="-3452942"/>
            <a:ext cx="6242854" cy="1789214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476736" w="1742634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829110" y="291799"/>
            <a:ext cx="1834095" cy="1991451"/>
            <a:chOff x="9546889" y="-114927"/>
            <a:chExt cx="1834095" cy="1991451"/>
          </a:xfrm>
        </p:grpSpPr>
        <p:sp>
          <p:nvSpPr>
            <p:cNvPr id="343" name="矩形 342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4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373" name="任意多边形 372"/>
          <p:cNvSpPr/>
          <p:nvPr/>
        </p:nvSpPr>
        <p:spPr>
          <a:xfrm>
            <a:off x="9105084" y="-2927197"/>
            <a:ext cx="6242854" cy="1707871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476736" w="1742634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327207" y="471485"/>
            <a:ext cx="1227285" cy="1623883"/>
            <a:chOff x="10526157" y="-180600"/>
            <a:chExt cx="1227285" cy="1623883"/>
          </a:xfrm>
        </p:grpSpPr>
        <p:sp>
          <p:nvSpPr>
            <p:cNvPr id="345" name="矩形 344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5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9341289" y="2846691"/>
            <a:ext cx="81462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目</a:t>
            </a:r>
          </a:p>
        </p:txBody>
      </p:sp>
      <p:grpSp>
        <p:nvGrpSpPr>
          <p:cNvPr id="3" name="组合 2"/>
          <p:cNvGrpSpPr/>
          <p:nvPr/>
        </p:nvGrpSpPr>
        <p:grpSpPr>
          <a:xfrm flipH="1">
            <a:off x="9780557" y="1458717"/>
            <a:ext cx="3461614" cy="1798948"/>
            <a:chOff x="-7290557" y="-317695"/>
            <a:chExt cx="6539347" cy="3398399"/>
          </a:xfrm>
        </p:grpSpPr>
        <p:sp>
          <p:nvSpPr>
            <p:cNvPr id="102" name="任意多边形 101"/>
            <p:cNvSpPr/>
            <p:nvPr/>
          </p:nvSpPr>
          <p:spPr bwMode="auto">
            <a:xfrm flipH="1" rot="20887780">
              <a:off x="-7290557" y="-217516"/>
              <a:ext cx="6539347" cy="2923016"/>
            </a:xfrm>
            <a:custGeom>
              <a:gdLst>
                <a:gd fmla="*/ 6731299 w 6915685" name="connsiteX0"/>
                <a:gd fmla="*/ 2111370 h 3091235" name="connsiteY0"/>
                <a:gd fmla="*/ 6736346 w 6915685" name="connsiteX1"/>
                <a:gd fmla="*/ 2111429 h 3091235" name="connsiteY1"/>
                <a:gd fmla="*/ 6731233 w 6915685" name="connsiteX2"/>
                <a:gd fmla="*/ 2113032 h 3091235" name="connsiteY2"/>
                <a:gd fmla="*/ 6483877 w 6915685" name="connsiteX3"/>
                <a:gd fmla="*/ 2106915 h 3091235" name="connsiteY3"/>
                <a:gd fmla="*/ 6478434 w 6915685" name="connsiteX4"/>
                <a:gd fmla="*/ 2110549 h 3091235" name="connsiteY4"/>
                <a:gd fmla="*/ 6521978 w 6915685" name="connsiteX5"/>
                <a:gd fmla="*/ 2110549 h 3091235" name="connsiteY5"/>
                <a:gd fmla="*/ 6580915 w 6915685" name="connsiteX6"/>
                <a:gd fmla="*/ 2110549 h 3091235" name="connsiteY6"/>
                <a:gd fmla="*/ 6652024 w 6915685" name="connsiteX7"/>
                <a:gd fmla="*/ 2110549 h 3091235" name="connsiteY7"/>
                <a:gd fmla="*/ 6651821 w 6915685" name="connsiteX8"/>
                <a:gd fmla="*/ 2138613 h 3091235" name="connsiteY8"/>
                <a:gd fmla="*/ 6617536 w 6915685" name="connsiteX9"/>
                <a:gd fmla="*/ 2149674 h 3091235" name="connsiteY9"/>
                <a:gd fmla="*/ 6563626 w 6915685" name="connsiteX10"/>
                <a:gd fmla="*/ 2167067 h 3091235" name="connsiteY10"/>
                <a:gd fmla="*/ 6443268 w 6915685" name="connsiteX11"/>
                <a:gd fmla="*/ 2136637 h 3091235" name="connsiteY11"/>
                <a:gd fmla="*/ 6409755 w 6915685" name="connsiteX12"/>
                <a:gd fmla="*/ 2128163 h 3091235" name="connsiteY12"/>
                <a:gd fmla="*/ 5949284 w 6915685" name="connsiteX13"/>
                <a:gd fmla="*/ 1887831 h 3091235" name="connsiteY13"/>
                <a:gd fmla="*/ 6003729 w 6915685" name="connsiteX14"/>
                <a:gd fmla="*/ 1916904 h 3091235" name="connsiteY14"/>
                <a:gd fmla="*/ 6076322 w 6915685" name="connsiteX15"/>
                <a:gd fmla="*/ 1956879 h 3091235" name="connsiteY15"/>
                <a:gd fmla="*/ 6079951 w 6915685" name="connsiteX16"/>
                <a:gd fmla="*/ 1958696 h 3091235" name="connsiteY16"/>
                <a:gd fmla="*/ 6089026 w 6915685" name="connsiteX17"/>
                <a:gd fmla="*/ 1960513 h 3091235" name="connsiteY17"/>
                <a:gd fmla="*/ 6094470 w 6915685" name="connsiteX18"/>
                <a:gd fmla="*/ 1960513 h 3091235" name="connsiteY18"/>
                <a:gd fmla="*/ 6143471 w 6915685" name="connsiteX19"/>
                <a:gd fmla="*/ 1956879 h 3091235" name="connsiteY19"/>
                <a:gd fmla="*/ 6185212 w 6915685" name="connsiteX20"/>
                <a:gd fmla="*/ 1953245 h 3091235" name="connsiteY20"/>
                <a:gd fmla="*/ 6238806 w 6915685" name="connsiteX21"/>
                <a:gd fmla="*/ 1977774 h 3091235" name="connsiteY21"/>
                <a:gd fmla="*/ 6308825 w 6915685" name="connsiteX22"/>
                <a:gd fmla="*/ 2009822 h 3091235" name="connsiteY22"/>
                <a:gd fmla="*/ 6219129 w 6915685" name="connsiteX23"/>
                <a:gd fmla="*/ 2036556 h 3091235" name="connsiteY23"/>
                <a:gd fmla="*/ 6151645 w 6915685" name="connsiteX24"/>
                <a:gd fmla="*/ 2056670 h 3091235" name="connsiteY24"/>
                <a:gd fmla="*/ 6124232 w 6915685" name="connsiteX25"/>
                <a:gd fmla="*/ 2044506 h 3091235" name="connsiteY25"/>
                <a:gd fmla="*/ 6031907 w 6915685" name="connsiteX26"/>
                <a:gd fmla="*/ 2003539 h 3091235" name="connsiteY26"/>
                <a:gd fmla="*/ 5928569 w 6915685" name="connsiteX27"/>
                <a:gd fmla="*/ 1956066 h 3091235" name="connsiteY27"/>
                <a:gd fmla="*/ 5891238 w 6915685" name="connsiteX28"/>
                <a:gd fmla="*/ 1938917 h 3091235" name="connsiteY28"/>
                <a:gd fmla="*/ 5907542 w 6915685" name="connsiteX29"/>
                <a:gd fmla="*/ 1924172 h 3091235" name="connsiteY29"/>
                <a:gd fmla="*/ 5949284 w 6915685" name="connsiteX30"/>
                <a:gd fmla="*/ 1887831 h 3091235" name="connsiteY30"/>
                <a:gd fmla="*/ 5474243 w 6915685" name="connsiteX31"/>
                <a:gd fmla="*/ 1727597 h 3091235" name="connsiteY31"/>
                <a:gd fmla="*/ 5485910 w 6915685" name="connsiteX32"/>
                <a:gd fmla="*/ 1726233 h 3091235" name="connsiteY32"/>
                <a:gd fmla="*/ 5508189 w 6915685" name="connsiteX33"/>
                <a:gd fmla="*/ 1723629 h 3091235" name="connsiteY33"/>
                <a:gd fmla="*/ 5537749 w 6915685" name="connsiteX34"/>
                <a:gd fmla="*/ 1720173 h 3091235" name="connsiteY34"/>
                <a:gd fmla="*/ 5543742 w 6915685" name="connsiteX35"/>
                <a:gd fmla="*/ 1729173 h 3091235" name="connsiteY35"/>
                <a:gd fmla="*/ 5656285 w 6915685" name="connsiteX36"/>
                <a:gd fmla="*/ 1845688 h 3091235" name="connsiteY36"/>
                <a:gd fmla="*/ 5719763 w 6915685" name="connsiteX37"/>
                <a:gd fmla="*/ 1911406 h 3091235" name="connsiteY37"/>
                <a:gd fmla="*/ 5694270 w 6915685" name="connsiteX38"/>
                <a:gd fmla="*/ 1907903 h 3091235" name="connsiteY38"/>
                <a:gd fmla="*/ 5640761 w 6915685" name="connsiteX39"/>
                <a:gd fmla="*/ 1900550 h 3091235" name="connsiteY39"/>
                <a:gd fmla="*/ 5600834 w 6915685" name="connsiteX40"/>
                <a:gd fmla="*/ 1864209 h 3091235" name="connsiteY40"/>
                <a:gd fmla="*/ 5553648 w 6915685" name="connsiteX41"/>
                <a:gd fmla="*/ 1822417 h 3091235" name="connsiteY41"/>
                <a:gd fmla="*/ 5550018 w 6915685" name="connsiteX42"/>
                <a:gd fmla="*/ 1818783 h 3091235" name="connsiteY42"/>
                <a:gd fmla="*/ 5468351 w 6915685" name="connsiteX43"/>
                <a:gd fmla="*/ 1771540 h 3091235" name="connsiteY43"/>
                <a:gd fmla="*/ 5449996 w 6915685" name="connsiteX44"/>
                <a:gd fmla="*/ 1759981 h 3091235" name="connsiteY44"/>
                <a:gd fmla="*/ 5474082 w 6915685" name="connsiteX45"/>
                <a:gd fmla="*/ 1737616 h 3091235" name="connsiteY45"/>
                <a:gd fmla="*/ 4724448 w 6915685" name="connsiteX46"/>
                <a:gd fmla="*/ 1590053 h 3091235" name="connsiteY46"/>
                <a:gd fmla="*/ 4742415 w 6915685" name="connsiteX47"/>
                <a:gd fmla="*/ 1595286 h 3091235" name="connsiteY47"/>
                <a:gd fmla="*/ 4844046 w 6915685" name="connsiteX48"/>
                <a:gd fmla="*/ 1624358 h 3091235" name="connsiteY48"/>
                <a:gd fmla="*/ 4845860 w 6915685" name="connsiteX49"/>
                <a:gd fmla="*/ 1624358 h 3091235" name="connsiteY49"/>
                <a:gd fmla="*/ 4963825 w 6915685" name="connsiteX50"/>
                <a:gd fmla="*/ 1647980 h 3091235" name="connsiteY50"/>
                <a:gd fmla="*/ 5078161 w 6915685" name="connsiteX51"/>
                <a:gd fmla="*/ 1671602 h 3091235" name="connsiteY51"/>
                <a:gd fmla="*/ 5221533 w 6915685" name="connsiteX52"/>
                <a:gd fmla="*/ 1718845 h 3091235" name="connsiteY52"/>
                <a:gd fmla="*/ 5363089 w 6915685" name="connsiteX53"/>
                <a:gd fmla="*/ 1766088 h 3091235" name="connsiteY53"/>
                <a:gd fmla="*/ 5372845 w 6915685" name="connsiteX54"/>
                <a:gd fmla="*/ 1771994 h 3091235" name="connsiteY54"/>
                <a:gd fmla="*/ 5390103 w 6915685" name="connsiteX55"/>
                <a:gd fmla="*/ 1782443 h 3091235" name="connsiteY55"/>
                <a:gd fmla="*/ 5374528 w 6915685" name="connsiteX56"/>
                <a:gd fmla="*/ 1801796 h 3091235" name="connsiteY56"/>
                <a:gd fmla="*/ 5342576 w 6915685" name="connsiteX57"/>
                <a:gd fmla="*/ 1841500 h 3091235" name="connsiteY57"/>
                <a:gd fmla="*/ 5338923 w 6915685" name="connsiteX58"/>
                <a:gd fmla="*/ 1857903 h 3091235" name="connsiteY58"/>
                <a:gd fmla="*/ 5342576 w 6915685" name="connsiteX59"/>
                <a:gd fmla="*/ 1859726 h 3091235" name="connsiteY59"/>
                <a:gd fmla="*/ 5398054 w 6915685" name="connsiteX60"/>
                <a:gd fmla="*/ 1808211 h 3091235" name="connsiteY60"/>
                <a:gd fmla="*/ 5411715 w 6915685" name="connsiteX61"/>
                <a:gd fmla="*/ 1795526 h 3091235" name="connsiteY61"/>
                <a:gd fmla="*/ 5441128 w 6915685" name="connsiteX62"/>
                <a:gd fmla="*/ 1813332 h 3091235" name="connsiteY62"/>
                <a:gd fmla="*/ 5519166 w 6915685" name="connsiteX63"/>
                <a:gd fmla="*/ 1860575 h 3091235" name="connsiteY63"/>
                <a:gd fmla="*/ 5562722 w 6915685" name="connsiteX64"/>
                <a:gd fmla="*/ 1902368 h 3091235" name="connsiteY64"/>
                <a:gd fmla="*/ 5609909 w 6915685" name="connsiteX65"/>
                <a:gd fmla="*/ 1944160 h 3091235" name="connsiteY65"/>
                <a:gd fmla="*/ 5611723 w 6915685" name="connsiteX66"/>
                <a:gd fmla="*/ 1947793 h 3091235" name="connsiteY66"/>
                <a:gd fmla="*/ 5620797 w 6915685" name="connsiteX67"/>
                <a:gd fmla="*/ 1951427 h 3091235" name="connsiteY67"/>
                <a:gd fmla="*/ 5758182 w 6915685" name="connsiteX68"/>
                <a:gd fmla="*/ 1972122 h 3091235" name="connsiteY68"/>
                <a:gd fmla="*/ 5781852 w 6915685" name="connsiteX69"/>
                <a:gd fmla="*/ 1975686 h 3091235" name="connsiteY69"/>
                <a:gd fmla="*/ 5810509 w 6915685" name="connsiteX70"/>
                <a:gd fmla="*/ 2005356 h 3091235" name="connsiteY70"/>
                <a:gd fmla="*/ 5986539 w 6915685" name="connsiteX71"/>
                <a:gd fmla="*/ 2092571 h 3091235" name="connsiteY71"/>
                <a:gd fmla="*/ 5989233 w 6915685" name="connsiteX72"/>
                <a:gd fmla="*/ 2093820 h 3091235" name="connsiteY72"/>
                <a:gd fmla="*/ 6004009 w 6915685" name="connsiteX73"/>
                <a:gd fmla="*/ 2100672 h 3091235" name="connsiteY73"/>
                <a:gd fmla="*/ 5915996 w 6915685" name="connsiteX74"/>
                <a:gd fmla="*/ 2126904 h 3091235" name="connsiteY74"/>
                <a:gd fmla="*/ 5889877 w 6915685" name="connsiteX75"/>
                <a:gd fmla="*/ 2134571 h 3091235" name="connsiteY75"/>
                <a:gd fmla="*/ 5888577 w 6915685" name="connsiteX76"/>
                <a:gd fmla="*/ 2134952 h 3091235" name="connsiteY76"/>
                <a:gd fmla="*/ 5874883 w 6915685" name="connsiteX77"/>
                <a:gd fmla="*/ 2121530 h 3091235" name="connsiteY77"/>
                <a:gd fmla="*/ 5826600 w 6915685" name="connsiteX78"/>
                <a:gd fmla="*/ 2074211 h 3091235" name="connsiteY78"/>
                <a:gd fmla="*/ 5755792 w 6915685" name="connsiteX79"/>
                <a:gd fmla="*/ 2021463 h 3091235" name="connsiteY79"/>
                <a:gd fmla="*/ 5554260 w 6915685" name="connsiteX80"/>
                <a:gd fmla="*/ 1948707 h 3091235" name="connsiteY80"/>
                <a:gd fmla="*/ 5554260 w 6915685" name="connsiteX81"/>
                <a:gd fmla="*/ 1952344 h 3091235" name="connsiteY81"/>
                <a:gd fmla="*/ 5737636 w 6915685" name="connsiteX82"/>
                <a:gd fmla="*/ 2057840 h 3091235" name="connsiteY82"/>
                <a:gd fmla="*/ 5793918 w 6915685" name="connsiteX83"/>
                <a:gd fmla="*/ 2110588 h 3091235" name="connsiteY83"/>
                <a:gd fmla="*/ 5819194 w 6915685" name="connsiteX84"/>
                <a:gd fmla="*/ 2136678 h 3091235" name="connsiteY84"/>
                <a:gd fmla="*/ 5833253 w 6915685" name="connsiteX85"/>
                <a:gd fmla="*/ 2151189 h 3091235" name="connsiteY85"/>
                <a:gd fmla="*/ 5795071 w 6915685" name="connsiteX86"/>
                <a:gd fmla="*/ 2162396 h 3091235" name="connsiteY86"/>
                <a:gd fmla="*/ 5420686 w 6915685" name="connsiteX87"/>
                <a:gd fmla="*/ 2272278 h 3091235" name="connsiteY87"/>
                <a:gd fmla="*/ 5188453 w 6915685" name="connsiteX88"/>
                <a:gd fmla="*/ 2126904 h 3091235" name="connsiteY88"/>
                <a:gd fmla="*/ 5013428 w 6915685" name="connsiteX89"/>
                <a:gd fmla="*/ 2018558 h 3091235" name="connsiteY89"/>
                <a:gd fmla="*/ 4963165 w 6915685" name="connsiteX90"/>
                <a:gd fmla="*/ 1987444 h 3091235" name="connsiteY90"/>
                <a:gd fmla="*/ 4962669 w 6915685" name="connsiteX91"/>
                <a:gd fmla="*/ 1976809 h 3091235" name="connsiteY91"/>
                <a:gd fmla="*/ 4961639 w 6915685" name="connsiteX92"/>
                <a:gd fmla="*/ 1954803 h 3091235" name="connsiteY92"/>
                <a:gd fmla="*/ 4961639 w 6915685" name="connsiteX93"/>
                <a:gd fmla="*/ 1947553 h 3091235" name="connsiteY93"/>
                <a:gd fmla="*/ 4961639 w 6915685" name="connsiteX94"/>
                <a:gd fmla="*/ 1943928 h 3091235" name="connsiteY94"/>
                <a:gd fmla="*/ 4959860 w 6915685" name="connsiteX95"/>
                <a:gd fmla="*/ 1940302 h 3091235" name="connsiteY95"/>
                <a:gd fmla="*/ 4961639 w 6915685" name="connsiteX96"/>
                <a:gd fmla="*/ 1936677 h 3091235" name="connsiteY96"/>
                <a:gd fmla="*/ 4952742 w 6915685" name="connsiteX97"/>
                <a:gd fmla="*/ 1913113 h 3091235" name="connsiteY97"/>
                <a:gd fmla="*/ 4950962 w 6915685" name="connsiteX98"/>
                <a:gd fmla="*/ 1913114 h 3091235" name="connsiteY98"/>
                <a:gd fmla="*/ 4942064 w 6915685" name="connsiteX99"/>
                <a:gd fmla="*/ 1929427 h 3091235" name="connsiteY99"/>
                <a:gd fmla="*/ 4942064 w 6915685" name="connsiteX100"/>
                <a:gd fmla="*/ 1931240 h 3091235" name="connsiteY100"/>
                <a:gd fmla="*/ 4940284 w 6915685" name="connsiteX101"/>
                <a:gd fmla="*/ 1933051 h 3091235" name="connsiteY101"/>
                <a:gd fmla="*/ 4940284 w 6915685" name="connsiteX102"/>
                <a:gd fmla="*/ 1934864 h 3091235" name="connsiteY102"/>
                <a:gd fmla="*/ 4938505 w 6915685" name="connsiteX103"/>
                <a:gd fmla="*/ 1940302 h 3091235" name="connsiteY103"/>
                <a:gd fmla="*/ 4933248 w 6915685" name="connsiteX104"/>
                <a:gd fmla="*/ 1962477 h 3091235" name="connsiteY104"/>
                <a:gd fmla="*/ 4931916 w 6915685" name="connsiteX105"/>
                <a:gd fmla="*/ 1968099 h 3091235" name="connsiteY105"/>
                <a:gd fmla="*/ 4927191 w 6915685" name="connsiteX106"/>
                <a:gd fmla="*/ 1965175 h 3091235" name="connsiteY106"/>
                <a:gd fmla="*/ 4925377 w 6915685" name="connsiteX107"/>
                <a:gd fmla="*/ 1963357 h 3091235" name="connsiteY107"/>
                <a:gd fmla="*/ 4624200 w 6915685" name="connsiteX108"/>
                <a:gd fmla="*/ 1796175 h 3091235" name="connsiteY108"/>
                <a:gd fmla="*/ 4548457 w 6915685" name="connsiteX109"/>
                <a:gd fmla="*/ 1754029 h 3091235" name="connsiteY109"/>
                <a:gd fmla="*/ 4547637 w 6915685" name="connsiteX110"/>
                <a:gd fmla="*/ 1753574 h 3091235" name="connsiteY110"/>
                <a:gd fmla="*/ 4547867 w 6915685" name="connsiteX111"/>
                <a:gd fmla="*/ 1752721 h 3091235" name="connsiteY111"/>
                <a:gd fmla="*/ 4566685 w 6915685" name="connsiteX112"/>
                <a:gd fmla="*/ 1682719 h 3091235" name="connsiteY112"/>
                <a:gd fmla="*/ 4675400 w 6915685" name="connsiteX113"/>
                <a:gd fmla="*/ 1660928 h 3091235" name="connsiteY113"/>
                <a:gd fmla="*/ 4686272 w 6915685" name="connsiteX114"/>
                <a:gd fmla="*/ 1655480 h 3091235" name="connsiteY114"/>
                <a:gd fmla="*/ 4688084 w 6915685" name="connsiteX115"/>
                <a:gd fmla="*/ 1651849 h 3091235" name="connsiteY115"/>
                <a:gd fmla="*/ 4705665 w 6915685" name="connsiteX116"/>
                <a:gd fmla="*/ 1621971 h 3091235" name="connsiteY116"/>
                <a:gd fmla="*/ 0 w 6915685" name="connsiteX117"/>
                <a:gd fmla="*/ 2566243 h 3091235" name="connsiteY117"/>
                <a:gd fmla="*/ 255981 w 6915685" name="connsiteX118"/>
                <a:gd fmla="*/ 2596392 h 3091235" name="connsiteY118"/>
                <a:gd fmla="*/ 258148 w 6915685" name="connsiteX119"/>
                <a:gd fmla="*/ 2595885 h 3091235" name="connsiteY119"/>
                <a:gd fmla="*/ 243829 w 6915685" name="connsiteX120"/>
                <a:gd fmla="*/ 2616277 h 3091235" name="connsiteY120"/>
                <a:gd fmla="*/ 135253 w 6915685" name="connsiteX121"/>
                <a:gd fmla="*/ 2770901 h 3091235" name="connsiteY121"/>
                <a:gd fmla="*/ 298903 w 6915685" name="connsiteX122"/>
                <a:gd fmla="*/ 2582627 h 3091235" name="connsiteY122"/>
                <a:gd fmla="*/ 297084 w 6915685" name="connsiteX123"/>
                <a:gd fmla="*/ 2564523 h 3091235" name="connsiteY123"/>
                <a:gd fmla="*/ 278900 w 6915685" name="connsiteX124"/>
                <a:gd fmla="*/ 2566333 h 3091235" name="connsiteY124"/>
                <a:gd fmla="*/ 276656 w 6915685" name="connsiteX125"/>
                <a:gd fmla="*/ 2569530 h 3091235" name="connsiteY125"/>
                <a:gd fmla="*/ 267092 w 6915685" name="connsiteX126"/>
                <a:gd fmla="*/ 2583150 h 3091235" name="connsiteY126"/>
                <a:gd fmla="*/ 257798 w 6915685" name="connsiteX127"/>
                <a:gd fmla="*/ 2571895 h 3091235" name="connsiteY127"/>
                <a:gd fmla="*/ 0 w 6915685" name="connsiteX128"/>
                <a:gd fmla="*/ 2566243 h 3091235" name="connsiteY128"/>
                <a:gd fmla="*/ 128133 w 6915685" name="connsiteX129"/>
                <a:gd fmla="*/ 2292178 h 3091235" name="connsiteY129"/>
                <a:gd fmla="*/ 206350 w 6915685" name="connsiteX130"/>
                <a:gd fmla="*/ 2442784 h 3091235" name="connsiteY130"/>
                <a:gd fmla="*/ 211807 w 6915685" name="connsiteX131"/>
                <a:gd fmla="*/ 2448228 h 3091235" name="connsiteY131"/>
                <a:gd fmla="*/ 213627 w 6915685" name="connsiteX132"/>
                <a:gd fmla="*/ 2448228 h 3091235" name="connsiteY132"/>
                <a:gd fmla="*/ 259099 w 6915685" name="connsiteX133"/>
                <a:gd fmla="*/ 2457301 h 3091235" name="connsiteY133"/>
                <a:gd fmla="*/ 299116 w 6915685" name="connsiteX134"/>
                <a:gd fmla="*/ 2464558 h 3091235" name="connsiteY134"/>
                <a:gd fmla="*/ 359145 w 6915685" name="connsiteX135"/>
                <a:gd fmla="*/ 2513551 h 3091235" name="connsiteY135"/>
                <a:gd fmla="*/ 424627 w 6915685" name="connsiteX136"/>
                <a:gd fmla="*/ 2564358 h 3091235" name="connsiteY136"/>
                <a:gd fmla="*/ 451910 w 6915685" name="connsiteX137"/>
                <a:gd fmla="*/ 2560729 h 3091235" name="connsiteY137"/>
                <a:gd fmla="*/ 448273 w 6915685" name="connsiteX138"/>
                <a:gd fmla="*/ 2535326 h 3091235" name="connsiteY138"/>
                <a:gd fmla="*/ 315488 w 6915685" name="connsiteX139"/>
                <a:gd fmla="*/ 2439156 h 3091235" name="connsiteY139"/>
                <a:gd fmla="*/ 224538 w 6915685" name="connsiteX140"/>
                <a:gd fmla="*/ 2426453 h 3091235" name="connsiteY140"/>
                <a:gd fmla="*/ 128133 w 6915685" name="connsiteX141"/>
                <a:gd fmla="*/ 2292178 h 3091235" name="connsiteY141"/>
                <a:gd fmla="*/ 5069442 w 6915685" name="connsiteX142"/>
                <a:gd fmla="*/ 1240701 h 3091235" name="connsiteY142"/>
                <a:gd fmla="*/ 5097389 w 6915685" name="connsiteX143"/>
                <a:gd fmla="*/ 1236747 h 3091235" name="connsiteY143"/>
                <a:gd fmla="*/ 5160881 w 6915685" name="connsiteX144"/>
                <a:gd fmla="*/ 1227764 h 3091235" name="connsiteY144"/>
                <a:gd fmla="*/ 5282451 w 6915685" name="connsiteX145"/>
                <a:gd fmla="*/ 1210748 h 3091235" name="connsiteY145"/>
                <a:gd fmla="*/ 5283032 w 6915685" name="connsiteX146"/>
                <a:gd fmla="*/ 1210667 h 3091235" name="connsiteY146"/>
                <a:gd fmla="*/ 5288090 w 6915685" name="connsiteX147"/>
                <a:gd fmla="*/ 1220644 h 3091235" name="connsiteY147"/>
                <a:gd fmla="*/ 5340492 w 6915685" name="connsiteX148"/>
                <a:gd fmla="*/ 1323986 h 3091235" name="connsiteY148"/>
                <a:gd fmla="*/ 5345935 w 6915685" name="connsiteX149"/>
                <a:gd fmla="*/ 1333071 h 3091235" name="connsiteY149"/>
                <a:gd fmla="*/ 5429413 w 6915685" name="connsiteX150"/>
                <a:gd fmla="*/ 1429371 h 3091235" name="connsiteY150"/>
                <a:gd fmla="*/ 5505632 w 6915685" name="connsiteX151"/>
                <a:gd fmla="*/ 1516586 h 3091235" name="connsiteY151"/>
                <a:gd fmla="*/ 5516521 w 6915685" name="connsiteX152"/>
                <a:gd fmla="*/ 1605619 h 3091235" name="connsiteY152"/>
                <a:gd fmla="*/ 5526247 w 6915685" name="connsiteX153"/>
                <a:gd fmla="*/ 1672567 h 3091235" name="connsiteY153"/>
                <a:gd fmla="*/ 5529174 w 6915685" name="connsiteX154"/>
                <a:gd fmla="*/ 1692716 h 3091235" name="connsiteY154"/>
                <a:gd fmla="*/ 5526158 w 6915685" name="connsiteX155"/>
                <a:gd fmla="*/ 1693286 h 3091235" name="connsiteY155"/>
                <a:gd fmla="*/ 5458939 w 6915685" name="connsiteX156"/>
                <a:gd fmla="*/ 1705996 h 3091235" name="connsiteY156"/>
                <a:gd fmla="*/ 5333586 w 6915685" name="connsiteX157"/>
                <a:gd fmla="*/ 1605237 h 3091235" name="connsiteY157"/>
                <a:gd fmla="*/ 5410260 w 6915685" name="connsiteX158"/>
                <a:gd fmla="*/ 1686238 h 3091235" name="connsiteY158"/>
                <a:gd fmla="*/ 5441566 w 6915685" name="connsiteX159"/>
                <a:gd fmla="*/ 1719309 h 3091235" name="connsiteY159"/>
                <a:gd fmla="*/ 5439379 w 6915685" name="connsiteX160"/>
                <a:gd fmla="*/ 1721214 h 3091235" name="connsiteY160"/>
                <a:gd fmla="*/ 5427279 w 6915685" name="connsiteX161"/>
                <a:gd fmla="*/ 1736249 h 3091235" name="connsiteY161"/>
                <a:gd fmla="*/ 5421956 w 6915685" name="connsiteX162"/>
                <a:gd fmla="*/ 1742862 h 3091235" name="connsiteY162"/>
                <a:gd fmla="*/ 5381238 w 6915685" name="connsiteX163"/>
                <a:gd fmla="*/ 1722480 h 3091235" name="connsiteY163"/>
                <a:gd fmla="*/ 5090864 w 6915685" name="connsiteX164"/>
                <a:gd fmla="*/ 1631627 h 3091235" name="connsiteY164"/>
                <a:gd fmla="*/ 5089049 w 6915685" name="connsiteX165"/>
                <a:gd fmla="*/ 1631627 h 3091235" name="connsiteY165"/>
                <a:gd fmla="*/ 4971084 w 6915685" name="connsiteX166"/>
                <a:gd fmla="*/ 1611639 h 3091235" name="connsiteY166"/>
                <a:gd fmla="*/ 4853120 w 6915685" name="connsiteX167"/>
                <a:gd fmla="*/ 1589834 h 3091235" name="connsiteY167"/>
                <a:gd fmla="*/ 4751489 w 6915685" name="connsiteX168"/>
                <a:gd fmla="*/ 1564396 h 3091235" name="connsiteY168"/>
                <a:gd fmla="*/ 4749873 w 6915685" name="connsiteX169"/>
                <a:gd fmla="*/ 1563970 h 3091235" name="connsiteY169"/>
                <a:gd fmla="*/ 4741041 w 6915685" name="connsiteX170"/>
                <a:gd fmla="*/ 1561643 h 3091235" name="connsiteY170"/>
                <a:gd fmla="*/ 4745810 w 6915685" name="connsiteX171"/>
                <a:gd fmla="*/ 1553450 h 3091235" name="connsiteY171"/>
                <a:gd fmla="*/ 4767808 w 6915685" name="connsiteX172"/>
                <a:gd fmla="*/ 1515656 h 3091235" name="connsiteY172"/>
                <a:gd fmla="*/ 4842097 w 6915685" name="connsiteX173"/>
                <a:gd fmla="*/ 1482970 h 3091235" name="connsiteY173"/>
                <a:gd fmla="*/ 4923634 w 6915685" name="connsiteX174"/>
                <a:gd fmla="*/ 1446653 h 3091235" name="connsiteY174"/>
                <a:gd fmla="*/ 4932693 w 6915685" name="connsiteX175"/>
                <a:gd fmla="*/ 1441204 h 3091235" name="connsiteY175"/>
                <a:gd fmla="*/ 5045033 w 6915685" name="connsiteX176"/>
                <a:gd fmla="*/ 1308643 h 3091235" name="connsiteY176"/>
                <a:gd fmla="*/ 5050469 w 6915685" name="connsiteX177"/>
                <a:gd fmla="*/ 1299564 h 3091235" name="connsiteY177"/>
                <a:gd fmla="*/ 5066776 w 6915685" name="connsiteX178"/>
                <a:gd fmla="*/ 1248718 h 3091235" name="connsiteY178"/>
                <a:gd fmla="*/ 5068588 w 6915685" name="connsiteX179"/>
                <a:gd fmla="*/ 1243271 h 3091235" name="connsiteY179"/>
                <a:gd fmla="*/ 5194012 w 6915685" name="connsiteX180"/>
                <a:gd fmla="*/ 1107270 h 3091235" name="connsiteY180"/>
                <a:gd fmla="*/ 5206247 w 6915685" name="connsiteX181"/>
                <a:gd fmla="*/ 1120718 h 3091235" name="connsiteY181"/>
                <a:gd fmla="*/ 5218260 w 6915685" name="connsiteX182"/>
                <a:gd fmla="*/ 1133424 h 3091235" name="connsiteY182"/>
                <a:gd fmla="*/ 5244010 w 6915685" name="connsiteX183"/>
                <a:gd fmla="*/ 1160658 h 3091235" name="connsiteY183"/>
                <a:gd fmla="*/ 5217115 w 6915685" name="connsiteX184"/>
                <a:gd fmla="*/ 1164971 h 3091235" name="connsiteY184"/>
                <a:gd fmla="*/ 5153622 w 6915685" name="connsiteX185"/>
                <a:gd fmla="*/ 1175151 h 3091235" name="connsiteY185"/>
                <a:gd fmla="*/ 5129805 w 6915685" name="connsiteX186"/>
                <a:gd fmla="*/ 1178780 h 3091235" name="connsiteY186"/>
                <a:gd fmla="*/ 5107863 w 6915685" name="connsiteX187"/>
                <a:gd fmla="*/ 1182121 h 3091235" name="connsiteY187"/>
                <a:gd fmla="*/ 5114905 w 6915685" name="connsiteX188"/>
                <a:gd fmla="*/ 1176026 h 3091235" name="connsiteY188"/>
                <a:gd fmla="*/ 5160996 w 6915685" name="connsiteX189"/>
                <a:gd fmla="*/ 1136133 h 3091235" name="connsiteY189"/>
                <a:gd fmla="*/ 5185065 w 6915685" name="connsiteX190"/>
                <a:gd fmla="*/ 1115091 h 3091235" name="connsiteY190"/>
                <a:gd fmla="*/ 3600923 w 6915685" name="connsiteX191"/>
                <a:gd fmla="*/ 1356527 h 3091235" name="connsiteY191"/>
                <a:gd fmla="*/ 3604162 w 6915685" name="connsiteX192"/>
                <a:gd fmla="*/ 1356463 h 3091235" name="connsiteY192"/>
                <a:gd fmla="*/ 3965001 w 6915685" name="connsiteX193"/>
                <a:gd fmla="*/ 1349320 h 3091235" name="connsiteY193"/>
                <a:gd fmla="*/ 3966816 w 6915685" name="connsiteX194"/>
                <a:gd fmla="*/ 1349320 h 3091235" name="connsiteY194"/>
                <a:gd fmla="*/ 4048477 w 6915685" name="connsiteX195"/>
                <a:gd fmla="*/ 1336620 h 3091235" name="connsiteY195"/>
                <a:gd fmla="*/ 4128323 w 6915685" name="connsiteX196"/>
                <a:gd fmla="*/ 1322106 h 3091235" name="connsiteY196"/>
                <a:gd fmla="*/ 4251722 w 6915685" name="connsiteX197"/>
                <a:gd fmla="*/ 1316663 h 3091235" name="connsiteY197"/>
                <a:gd fmla="*/ 4375121 w 6915685" name="connsiteX198"/>
                <a:gd fmla="*/ 1311221 h 3091235" name="connsiteY198"/>
                <a:gd fmla="*/ 4482188 w 6915685" name="connsiteX199"/>
                <a:gd fmla="*/ 1307592 h 3091235" name="connsiteY199"/>
                <a:gd fmla="*/ 4591069 w 6915685" name="connsiteX200"/>
                <a:gd fmla="*/ 1302149 h 3091235" name="connsiteY200"/>
                <a:gd fmla="*/ 4594698 w 6915685" name="connsiteX201"/>
                <a:gd fmla="*/ 1302149 h 3091235" name="connsiteY201"/>
                <a:gd fmla="*/ 4723541 w 6915685" name="connsiteX202"/>
                <a:gd fmla="*/ 1273121 h 3091235" name="connsiteY202"/>
                <a:gd fmla="*/ 4846940 w 6915685" name="connsiteX203"/>
                <a:gd fmla="*/ 1245907 h 3091235" name="connsiteY203"/>
                <a:gd fmla="*/ 4903195 w 6915685" name="connsiteX204"/>
                <a:gd fmla="*/ 1249536 h 3091235" name="connsiteY204"/>
                <a:gd fmla="*/ 4963080 w 6915685" name="connsiteX205"/>
                <a:gd fmla="*/ 1254978 h 3091235" name="connsiteY205"/>
                <a:gd fmla="*/ 4968524 w 6915685" name="connsiteX206"/>
                <a:gd fmla="*/ 1254978 h 3091235" name="connsiteY206"/>
                <a:gd fmla="*/ 4992569 w 6915685" name="connsiteX207"/>
                <a:gd fmla="*/ 1251576 h 3091235" name="connsiteY207"/>
                <a:gd fmla="*/ 5013422 w 6915685" name="connsiteX208"/>
                <a:gd fmla="*/ 1248625 h 3091235" name="connsiteY208"/>
                <a:gd fmla="*/ 5011738 w 6915685" name="connsiteX209"/>
                <a:gd fmla="*/ 1254110 h 3091235" name="connsiteY209"/>
                <a:gd fmla="*/ 5003359 w 6915685" name="connsiteX210"/>
                <a:gd fmla="*/ 1281406 h 3091235" name="connsiteY210"/>
                <a:gd fmla="*/ 4950812 w 6915685" name="connsiteX211"/>
                <a:gd fmla="*/ 1344962 h 3091235" name="connsiteY211"/>
                <a:gd fmla="*/ 4900079 w 6915685" name="connsiteX212"/>
                <a:gd fmla="*/ 1408519 h 3091235" name="connsiteY212"/>
                <a:gd fmla="*/ 4823978 w 6915685" name="connsiteX213"/>
                <a:gd fmla="*/ 1444837 h 3091235" name="connsiteY213"/>
                <a:gd fmla="*/ 4744253 w 6915685" name="connsiteX214"/>
                <a:gd fmla="*/ 1482970 h 3091235" name="connsiteY214"/>
                <a:gd fmla="*/ 4740630 w 6915685" name="connsiteX215"/>
                <a:gd fmla="*/ 1484786 h 3091235" name="connsiteY215"/>
                <a:gd fmla="*/ 4737006 w 6915685" name="connsiteX216"/>
                <a:gd fmla="*/ 1488418 h 3091235" name="connsiteY216"/>
                <a:gd fmla="*/ 4735194 w 6915685" name="connsiteX217"/>
                <a:gd fmla="*/ 1490234 h 3091235" name="connsiteY217"/>
                <a:gd fmla="*/ 4718376 w 6915685" name="connsiteX218"/>
                <a:gd fmla="*/ 1520877 h 3091235" name="connsiteY218"/>
                <a:gd fmla="*/ 4701694 w 6915685" name="connsiteX219"/>
                <a:gd fmla="*/ 1551275 h 3091235" name="connsiteY219"/>
                <a:gd fmla="*/ 4682188 w 6915685" name="connsiteX220"/>
                <a:gd fmla="*/ 1546137 h 3091235" name="connsiteY220"/>
                <a:gd fmla="*/ 4648044 w 6915685" name="connsiteX221"/>
                <a:gd fmla="*/ 1537140 h 3091235" name="connsiteY221"/>
                <a:gd fmla="*/ 4644414 w 6915685" name="connsiteX222"/>
                <a:gd fmla="*/ 1537140 h 3091235" name="connsiteY222"/>
                <a:gd fmla="*/ 4546412 w 6915685" name="connsiteX223"/>
                <a:gd fmla="*/ 1537140 h 3091235" name="connsiteY223"/>
                <a:gd fmla="*/ 4450226 w 6915685" name="connsiteX224"/>
                <a:gd fmla="*/ 1537140 h 3091235" name="connsiteY224"/>
                <a:gd fmla="*/ 4377632 w 6915685" name="connsiteX225"/>
                <a:gd fmla="*/ 1509885 h 3091235" name="connsiteY225"/>
                <a:gd fmla="*/ 4303224 w 6915685" name="connsiteX226"/>
                <a:gd fmla="*/ 1482629 h 3091235" name="connsiteY226"/>
                <a:gd fmla="*/ 4208852 w 6915685" name="connsiteX227"/>
                <a:gd fmla="*/ 1473543 h 3091235" name="connsiteY227"/>
                <a:gd fmla="*/ 4299594 w 6915685" name="connsiteX228"/>
                <a:gd fmla="*/ 1495348 h 3091235" name="connsiteY228"/>
                <a:gd fmla="*/ 4442966 w 6915685" name="connsiteX229"/>
                <a:gd fmla="*/ 1558944 h 3091235" name="connsiteY229"/>
                <a:gd fmla="*/ 4448411 w 6915685" name="connsiteX230"/>
                <a:gd fmla="*/ 1558945 h 3091235" name="connsiteY230"/>
                <a:gd fmla="*/ 4546412 w 6915685" name="connsiteX231"/>
                <a:gd fmla="*/ 1562579 h 3091235" name="connsiteY231"/>
                <a:gd fmla="*/ 4642599 w 6915685" name="connsiteX232"/>
                <a:gd fmla="*/ 1566213 h 3091235" name="connsiteY232"/>
                <a:gd fmla="*/ 4684708 w 6915685" name="connsiteX233"/>
                <a:gd fmla="*/ 1578478 h 3091235" name="connsiteY233"/>
                <a:gd fmla="*/ 4686614 w 6915685" name="connsiteX234"/>
                <a:gd fmla="*/ 1579032 h 3091235" name="connsiteY234"/>
                <a:gd fmla="*/ 4680044 w 6915685" name="connsiteX235"/>
                <a:gd fmla="*/ 1591214 h 3091235" name="connsiteY235"/>
                <a:gd fmla="*/ 4659093 w 6915685" name="connsiteX236"/>
                <a:gd fmla="*/ 1630058 h 3091235" name="connsiteY236"/>
                <a:gd fmla="*/ 4608359 w 6915685" name="connsiteX237"/>
                <a:gd fmla="*/ 1642770 h 3091235" name="connsiteY237"/>
                <a:gd fmla="*/ 4548565 w 6915685" name="connsiteX238"/>
                <a:gd fmla="*/ 1659112 h 3091235" name="connsiteY238"/>
                <a:gd fmla="*/ 4544941 w 6915685" name="connsiteX239"/>
                <a:gd fmla="*/ 1660928 h 3091235" name="connsiteY239"/>
                <a:gd fmla="*/ 4537694 w 6915685" name="connsiteX240"/>
                <a:gd fmla="*/ 1666375 h 3091235" name="connsiteY240"/>
                <a:gd fmla="*/ 4527954 w 6915685" name="connsiteX241"/>
                <a:gd fmla="*/ 1718128 h 3091235" name="connsiteY241"/>
                <a:gd fmla="*/ 4523782 w 6915685" name="connsiteX242"/>
                <a:gd fmla="*/ 1740300 h 3091235" name="connsiteY242"/>
                <a:gd fmla="*/ 4493314 w 6915685" name="connsiteX243"/>
                <a:gd fmla="*/ 1723346 h 3091235" name="connsiteY243"/>
                <a:gd fmla="*/ 4313951 w 6915685" name="connsiteX244"/>
                <a:gd fmla="*/ 1623543 h 3091235" name="connsiteY244"/>
                <a:gd fmla="*/ 3710039 w 6915685" name="connsiteX245"/>
                <a:gd fmla="*/ 1397389 h 3091235" name="connsiteY245"/>
                <a:gd fmla="*/ 4738029 w 6915685" name="connsiteX246"/>
                <a:gd fmla="*/ 724031 h 3091235" name="connsiteY246"/>
                <a:gd fmla="*/ 4760464 w 6915685" name="connsiteX247"/>
                <a:gd fmla="*/ 733271 h 3091235" name="connsiteY247"/>
                <a:gd fmla="*/ 4882029 w 6915685" name="connsiteX248"/>
                <a:gd fmla="*/ 782267 h 3091235" name="connsiteY248"/>
                <a:gd fmla="*/ 4983635 w 6915685" name="connsiteX249"/>
                <a:gd fmla="*/ 843965 h 3091235" name="connsiteY249"/>
                <a:gd fmla="*/ 5027266 w 6915685" name="connsiteX250"/>
                <a:gd fmla="*/ 870759 h 3091235" name="connsiteY250"/>
                <a:gd fmla="*/ 5071840 w 6915685" name="connsiteX251"/>
                <a:gd fmla="*/ 898133 h 3091235" name="connsiteY251"/>
                <a:gd fmla="*/ 5086428 w 6915685" name="connsiteX252"/>
                <a:gd fmla="*/ 931517 h 3091235" name="connsiteY252"/>
                <a:gd fmla="*/ 5091872 w 6915685" name="connsiteX253"/>
                <a:gd fmla="*/ 940601 h 3091235" name="connsiteY253"/>
                <a:gd fmla="*/ 5100265 w 6915685" name="connsiteX254"/>
                <a:gd fmla="*/ 950140 h 3091235" name="connsiteY254"/>
                <a:gd fmla="*/ 5102617 w 6915685" name="connsiteX255"/>
                <a:gd fmla="*/ 952813 h 3091235" name="connsiteY255"/>
                <a:gd fmla="*/ 5081098 w 6915685" name="connsiteX256"/>
                <a:gd fmla="*/ 939319 h 3091235" name="connsiteY256"/>
                <a:gd fmla="*/ 4994087 w 6915685" name="connsiteX257"/>
                <a:gd fmla="*/ 884750 h 3091235" name="connsiteY257"/>
                <a:gd fmla="*/ 4992273 w 6915685" name="connsiteX258"/>
                <a:gd fmla="*/ 884751 h 3091235" name="connsiteY258"/>
                <a:gd fmla="*/ 4883472 w 6915685" name="connsiteX259"/>
                <a:gd fmla="*/ 821221 h 3091235" name="connsiteY259"/>
                <a:gd fmla="*/ 4776485 w 6915685" name="connsiteX260"/>
                <a:gd fmla="*/ 761322 h 3091235" name="connsiteY260"/>
                <a:gd fmla="*/ 4748152 w 6915685" name="connsiteX261"/>
                <a:gd fmla="*/ 733848 h 3091235" name="connsiteY261"/>
                <a:gd fmla="*/ 4895964 w 6915685" name="connsiteX262"/>
                <a:gd fmla="*/ 327865 h 3091235" name="connsiteY262"/>
                <a:gd fmla="*/ 4946775 w 6915685" name="connsiteX263"/>
                <a:gd fmla="*/ 344206 h 3091235" name="connsiteY263"/>
                <a:gd fmla="*/ 5010288 w 6915685" name="connsiteX264"/>
                <a:gd fmla="*/ 365992 h 3091235" name="connsiteY264"/>
                <a:gd fmla="*/ 5013917 w 6915685" name="connsiteX265"/>
                <a:gd fmla="*/ 365992 h 3091235" name="connsiteY265"/>
                <a:gd fmla="*/ 5021175 w 6915685" name="connsiteX266"/>
                <a:gd fmla="*/ 365992 h 3091235" name="connsiteY266"/>
                <a:gd fmla="*/ 5022990 w 6915685" name="connsiteX267"/>
                <a:gd fmla="*/ 365992 h 3091235" name="connsiteY267"/>
                <a:gd fmla="*/ 5120982 w 6915685" name="connsiteX268"/>
                <a:gd fmla="*/ 344206 h 3091235" name="connsiteY268"/>
                <a:gd fmla="*/ 5209901 w 6915685" name="connsiteX269"/>
                <a:gd fmla="*/ 324234 h 3091235" name="connsiteY269"/>
                <a:gd fmla="*/ 5280672 w 6915685" name="connsiteX270"/>
                <a:gd fmla="*/ 342390 h 3091235" name="connsiteY270"/>
                <a:gd fmla="*/ 5355074 w 6915685" name="connsiteX271"/>
                <a:gd fmla="*/ 360546 h 3091235" name="connsiteY271"/>
                <a:gd fmla="*/ 5365962 w 6915685" name="connsiteX272"/>
                <a:gd fmla="*/ 360546 h 3091235" name="connsiteY272"/>
                <a:gd fmla="*/ 5401178 w 6915685" name="connsiteX273"/>
                <a:gd fmla="*/ 354418 h 3091235" name="connsiteY273"/>
                <a:gd fmla="*/ 5407218 w 6915685" name="connsiteX274"/>
                <a:gd fmla="*/ 353367 h 3091235" name="connsiteY274"/>
                <a:gd fmla="*/ 5427067 w 6915685" name="connsiteX275"/>
                <a:gd fmla="*/ 373206 h 3091235" name="connsiteY275"/>
                <a:gd fmla="*/ 5471182 w 6915685" name="connsiteX276"/>
                <a:gd fmla="*/ 417298 h 3091235" name="connsiteY276"/>
                <a:gd fmla="*/ 5545674 w 6915685" name="connsiteX277"/>
                <a:gd fmla="*/ 488118 h 3091235" name="connsiteY277"/>
                <a:gd fmla="*/ 5558393 w 6915685" name="connsiteX278"/>
                <a:gd fmla="*/ 538964 h 3091235" name="connsiteY278"/>
                <a:gd fmla="*/ 5572927 w 6915685" name="connsiteX279"/>
                <a:gd fmla="*/ 591626 h 3091235" name="connsiteY279"/>
                <a:gd fmla="*/ 5574744 w 6915685" name="connsiteX280"/>
                <a:gd fmla="*/ 595258 h 3091235" name="connsiteY280"/>
                <a:gd fmla="*/ 5609265 w 6915685" name="connsiteX281"/>
                <a:gd fmla="*/ 662446 h 3091235" name="connsiteY281"/>
                <a:gd fmla="*/ 5640152 w 6915685" name="connsiteX282"/>
                <a:gd fmla="*/ 724187 h 3091235" name="connsiteY282"/>
                <a:gd fmla="*/ 5638335 w 6915685" name="connsiteX283"/>
                <a:gd fmla="*/ 793191 h 3091235" name="connsiteY283"/>
                <a:gd fmla="*/ 5638335 w 6915685" name="connsiteX284"/>
                <a:gd fmla="*/ 864011 h 3091235" name="connsiteY284"/>
                <a:gd fmla="*/ 5640152 w 6915685" name="connsiteX285"/>
                <a:gd fmla="*/ 871275 h 3091235" name="connsiteY285"/>
                <a:gd fmla="*/ 5663771 w 6915685" name="connsiteX286"/>
                <a:gd fmla="*/ 942096 h 3091235" name="connsiteY286"/>
                <a:gd fmla="*/ 5685573 w 6915685" name="connsiteX287"/>
                <a:gd fmla="*/ 1005653 h 3091235" name="connsiteY287"/>
                <a:gd fmla="*/ 5671039 w 6915685" name="connsiteX288"/>
                <a:gd fmla="*/ 1076473 h 3091235" name="connsiteY288"/>
                <a:gd fmla="*/ 5654686 w 6915685" name="connsiteX289"/>
                <a:gd fmla="*/ 1150925 h 3091235" name="connsiteY289"/>
                <a:gd fmla="*/ 5654686 w 6915685" name="connsiteX290"/>
                <a:gd fmla="*/ 1156373 h 3091235" name="connsiteY290"/>
                <a:gd fmla="*/ 5654686 w 6915685" name="connsiteX291"/>
                <a:gd fmla="*/ 1163637 h 3091235" name="connsiteY291"/>
                <a:gd fmla="*/ 5705807 w 6915685" name="connsiteX292"/>
                <a:gd fmla="*/ 1277989 h 3091235" name="connsiteY292"/>
                <a:gd fmla="*/ 5710119 w 6915685" name="connsiteX293"/>
                <a:gd fmla="*/ 1287635 h 3091235" name="connsiteY293"/>
                <a:gd fmla="*/ 5695562 w 6915685" name="connsiteX294"/>
                <a:gd fmla="*/ 1287635 h 3091235" name="connsiteY294"/>
                <a:gd fmla="*/ 5639958 w 6915685" name="connsiteX295"/>
                <a:gd fmla="*/ 1287635 h 3091235" name="connsiteY295"/>
                <a:gd fmla="*/ 5552854 w 6915685" name="connsiteX296"/>
                <a:gd fmla="*/ 1287635 h 3091235" name="connsiteY296"/>
                <a:gd fmla="*/ 5465749 w 6915685" name="connsiteX297"/>
                <a:gd fmla="*/ 1222322 h 3091235" name="connsiteY297"/>
                <a:gd fmla="*/ 5367755 w 6915685" name="connsiteX298"/>
                <a:gd fmla="*/ 1149751 h 3091235" name="connsiteY298"/>
                <a:gd fmla="*/ 5364126 w 6915685" name="connsiteX299"/>
                <a:gd fmla="*/ 1147937 h 3091235" name="connsiteY299"/>
                <a:gd fmla="*/ 5351423 w 6915685" name="connsiteX300"/>
                <a:gd fmla="*/ 1144308 h 3091235" name="connsiteY300"/>
                <a:gd fmla="*/ 5345979 w 6915685" name="connsiteX301"/>
                <a:gd fmla="*/ 1144308 h 3091235" name="connsiteY301"/>
                <a:gd fmla="*/ 5335835 w 6915685" name="connsiteX302"/>
                <a:gd fmla="*/ 1145934 h 3091235" name="connsiteY302"/>
                <a:gd fmla="*/ 5335691 w 6915685" name="connsiteX303"/>
                <a:gd fmla="*/ 1145958 h 3091235" name="connsiteY303"/>
                <a:gd fmla="*/ 5334058 w 6915685" name="connsiteX304"/>
                <a:gd fmla="*/ 1142968 h 3091235" name="connsiteY304"/>
                <a:gd fmla="*/ 5286049 w 6915685" name="connsiteX305"/>
                <a:gd fmla="*/ 1055071 h 3091235" name="connsiteY305"/>
                <a:gd fmla="*/ 5282420 w 6915685" name="connsiteX306"/>
                <a:gd fmla="*/ 1047803 h 3091235" name="connsiteY306"/>
                <a:gd fmla="*/ 5213459 w 6915685" name="connsiteX307"/>
                <a:gd fmla="*/ 973307 h 3091235" name="connsiteY307"/>
                <a:gd fmla="*/ 5148129 w 6915685" name="connsiteX308"/>
                <a:gd fmla="*/ 900627 h 3091235" name="connsiteY308"/>
                <a:gd fmla="*/ 5093687 w 6915685" name="connsiteX309"/>
                <a:gd fmla="*/ 789791 h 3091235" name="connsiteY309"/>
                <a:gd fmla="*/ 5037430 w 6915685" name="connsiteX310"/>
                <a:gd fmla="*/ 673505 h 3091235" name="connsiteY310"/>
                <a:gd fmla="*/ 5033800 w 6915685" name="connsiteX311"/>
                <a:gd fmla="*/ 668053 h 3091235" name="connsiteY311"/>
                <a:gd fmla="*/ 4884992 w 6915685" name="connsiteX312"/>
                <a:gd fmla="*/ 486355 h 3091235" name="connsiteY312"/>
                <a:gd fmla="*/ 4811041 w 6915685" name="connsiteX313"/>
                <a:gd fmla="*/ 389601 h 3091235" name="connsiteY313"/>
                <a:gd fmla="*/ 4810890 w 6915685" name="connsiteX314"/>
                <a:gd fmla="*/ 389437 h 3091235" name="connsiteY314"/>
                <a:gd fmla="*/ 4816572 w 6915685" name="connsiteX315"/>
                <a:gd fmla="*/ 385283 h 3091235" name="connsiteY315"/>
                <a:gd fmla="*/ 4857856 w 6915685" name="connsiteX316"/>
                <a:gd fmla="*/ 355099 h 3091235" name="connsiteY316"/>
                <a:gd fmla="*/ 4895964 w 6915685" name="connsiteX317"/>
                <a:gd fmla="*/ 327865 h 3091235" name="connsiteY317"/>
                <a:gd fmla="*/ 1707646 w 6915685" name="connsiteX318"/>
                <a:gd fmla="*/ 913131 h 3091235" name="connsiteY318"/>
                <a:gd fmla="*/ 1710667 w 6915685" name="connsiteX319"/>
                <a:gd fmla="*/ 916038 h 3091235" name="connsiteY319"/>
                <a:gd fmla="*/ 1837290 w 6915685" name="connsiteX320"/>
                <a:gd fmla="*/ 1037818 h 3091235" name="connsiteY320"/>
                <a:gd fmla="*/ 1859719 w 6915685" name="connsiteX321"/>
                <a:gd fmla="*/ 1059389 h 3091235" name="connsiteY321"/>
                <a:gd fmla="*/ 1801702 w 6915685" name="connsiteX322"/>
                <a:gd fmla="*/ 1042952 h 3091235" name="connsiteY322"/>
                <a:gd fmla="*/ 1738101 w 6915685" name="connsiteX323"/>
                <a:gd fmla="*/ 964936 h 3091235" name="connsiteY323"/>
                <a:gd fmla="*/ 1717401 w 6915685" name="connsiteX324"/>
                <a:gd fmla="*/ 929726 h 3091235" name="connsiteY324"/>
                <a:gd fmla="*/ 4159020 w 6915685" name="connsiteX325"/>
                <a:gd fmla="*/ 300483 h 3091235" name="connsiteY325"/>
                <a:gd fmla="*/ 4208206 w 6915685" name="connsiteX326"/>
                <a:gd fmla="*/ 309710 h 3091235" name="connsiteY326"/>
                <a:gd fmla="*/ 4331604 w 6915685" name="connsiteX327"/>
                <a:gd fmla="*/ 333313 h 3091235" name="connsiteY327"/>
                <a:gd fmla="*/ 4335233 w 6915685" name="connsiteX328"/>
                <a:gd fmla="*/ 333313 h 3091235" name="connsiteY328"/>
                <a:gd fmla="*/ 4482220 w 6915685" name="connsiteX329"/>
                <a:gd fmla="*/ 329682 h 3091235" name="connsiteY329"/>
                <a:gd fmla="*/ 4491294 w 6915685" name="connsiteX330"/>
                <a:gd fmla="*/ 327866 h 3091235" name="connsiteY330"/>
                <a:gd fmla="*/ 4494923 w 6915685" name="connsiteX331"/>
                <a:gd fmla="*/ 326049 h 3091235" name="connsiteY331"/>
                <a:gd fmla="*/ 4543919 w 6915685" name="connsiteX332"/>
                <a:gd fmla="*/ 289739 h 3091235" name="connsiteY332"/>
                <a:gd fmla="*/ 4582027 w 6915685" name="connsiteX333"/>
                <a:gd fmla="*/ 262506 h 3091235" name="connsiteY333"/>
                <a:gd fmla="*/ 4676389 w 6915685" name="connsiteX334"/>
                <a:gd fmla="*/ 322418 h 3091235" name="connsiteY334"/>
                <a:gd fmla="*/ 4689773 w 6915685" name="connsiteX335"/>
                <a:gd fmla="*/ 330816 h 3091235" name="connsiteY335"/>
                <a:gd fmla="*/ 4713738 w 6915685" name="connsiteX336"/>
                <a:gd fmla="*/ 345852 h 3091235" name="connsiteY336"/>
                <a:gd fmla="*/ 4719396 w 6915685" name="connsiteX337"/>
                <a:gd fmla="*/ 353260 h 3091235" name="connsiteY337"/>
                <a:gd fmla="*/ 4843253 w 6915685" name="connsiteX338"/>
                <a:gd fmla="*/ 515427 h 3091235" name="connsiteY338"/>
                <a:gd fmla="*/ 4982988 w 6915685" name="connsiteX339"/>
                <a:gd fmla="*/ 700760 h 3091235" name="connsiteY339"/>
                <a:gd fmla="*/ 5018244 w 6915685" name="connsiteX340"/>
                <a:gd fmla="*/ 777445 h 3091235" name="connsiteY340"/>
                <a:gd fmla="*/ 5033807 w 6915685" name="connsiteX341"/>
                <a:gd fmla="*/ 811296 h 3091235" name="connsiteY341"/>
                <a:gd fmla="*/ 5029874 w 6915685" name="connsiteX342"/>
                <a:gd fmla="*/ 809004 h 3091235" name="connsiteY342"/>
                <a:gd fmla="*/ 4909246 w 6915685" name="connsiteX343"/>
                <a:gd fmla="*/ 738714 h 3091235" name="connsiteY343"/>
                <a:gd fmla="*/ 4905617 w 6915685" name="connsiteX344"/>
                <a:gd fmla="*/ 736899 h 3091235" name="connsiteY344"/>
                <a:gd fmla="*/ 4780423 w 6915685" name="connsiteX345"/>
                <a:gd fmla="*/ 687904 h 3091235" name="connsiteY345"/>
                <a:gd fmla="*/ 4655230 w 6915685" name="connsiteX346"/>
                <a:gd fmla="*/ 640724 h 3091235" name="connsiteY346"/>
                <a:gd fmla="*/ 4653500 w 6915685" name="connsiteX347"/>
                <a:gd fmla="*/ 639958 h 3091235" name="connsiteY347"/>
                <a:gd fmla="*/ 4649825 w 6915685" name="connsiteX348"/>
                <a:gd fmla="*/ 638331 h 3091235" name="connsiteY348"/>
                <a:gd fmla="*/ 4645698 w 6915685" name="connsiteX349"/>
                <a:gd fmla="*/ 634263 h 3091235" name="connsiteY349"/>
                <a:gd fmla="*/ 4542564 w 6915685" name="connsiteX350"/>
                <a:gd fmla="*/ 532617 h 3091235" name="connsiteY350"/>
                <a:gd fmla="*/ 4540752 w 6915685" name="connsiteX351"/>
                <a:gd fmla="*/ 530802 h 3091235" name="connsiteY351"/>
                <a:gd fmla="*/ 4276004 w 6915685" name="connsiteX352"/>
                <a:gd fmla="*/ 354734 h 3091235" name="connsiteY352"/>
                <a:gd fmla="*/ 4274190 w 6915685" name="connsiteX353"/>
                <a:gd fmla="*/ 354734 h 3091235" name="connsiteY353"/>
                <a:gd fmla="*/ 4222170 w 6915685" name="connsiteX354"/>
                <a:gd fmla="*/ 330230 h 3091235" name="connsiteY354"/>
                <a:gd fmla="*/ 4083219 w 6915685" name="connsiteX355"/>
                <a:gd fmla="*/ 292251 h 3091235" name="connsiteY355"/>
                <a:gd fmla="*/ 4140003 w 6915685" name="connsiteX356"/>
                <a:gd fmla="*/ 320247 h 3091235" name="connsiteY356"/>
                <a:gd fmla="*/ 4259684 w 6915685" name="connsiteX357"/>
                <a:gd fmla="*/ 380146 h 3091235" name="connsiteY357"/>
                <a:gd fmla="*/ 4388431 w 6915685" name="connsiteX358"/>
                <a:gd fmla="*/ 470903 h 3091235" name="connsiteY358"/>
                <a:gd fmla="*/ 4515365 w 6915685" name="connsiteX359"/>
                <a:gd fmla="*/ 559843 h 3091235" name="connsiteY359"/>
                <a:gd fmla="*/ 4543255 w 6915685" name="connsiteX360"/>
                <a:gd fmla="*/ 588205 h 3091235" name="connsiteY360"/>
                <a:gd fmla="*/ 4548392 w 6915685" name="connsiteX361"/>
                <a:gd fmla="*/ 593428 h 3091235" name="connsiteY361"/>
                <a:gd fmla="*/ 4544551 w 6915685" name="connsiteX362"/>
                <a:gd fmla="*/ 591728 h 3091235" name="connsiteY362"/>
                <a:gd fmla="*/ 4433872 w 6915685" name="connsiteX363"/>
                <a:gd fmla="*/ 542732 h 3091235" name="connsiteY363"/>
                <a:gd fmla="*/ 4424800 w 6915685" name="connsiteX364"/>
                <a:gd fmla="*/ 540917 h 3091235" name="connsiteY364"/>
                <a:gd fmla="*/ 4361297 w 6915685" name="connsiteX365"/>
                <a:gd fmla="*/ 539103 h 3091235" name="connsiteY365"/>
                <a:gd fmla="*/ 4303235 w 6915685" name="connsiteX366"/>
                <a:gd fmla="*/ 539103 h 3091235" name="connsiteY366"/>
                <a:gd fmla="*/ 4241546 w 6915685" name="connsiteX367"/>
                <a:gd fmla="*/ 499181 h 3091235" name="connsiteY367"/>
                <a:gd fmla="*/ 4176227 w 6915685" name="connsiteX368"/>
                <a:gd fmla="*/ 455629 h 3091235" name="connsiteY368"/>
                <a:gd fmla="*/ 4168970 w 6915685" name="connsiteX369"/>
                <a:gd fmla="*/ 453814 h 3091235" name="connsiteY369"/>
                <a:gd fmla="*/ 4078250 w 6915685" name="connsiteX370"/>
                <a:gd fmla="*/ 441111 h 3091235" name="connsiteY370"/>
                <a:gd fmla="*/ 3989344 w 6915685" name="connsiteX371"/>
                <a:gd fmla="*/ 430224 h 3091235" name="connsiteY371"/>
                <a:gd fmla="*/ 3943984 w 6915685" name="connsiteX372"/>
                <a:gd fmla="*/ 399374 h 3091235" name="connsiteY372"/>
                <a:gd fmla="*/ 3922551 w 6915685" name="connsiteX373"/>
                <a:gd fmla="*/ 385594 h 3091235" name="connsiteY373"/>
                <a:gd fmla="*/ 3911591 w 6915685" name="connsiteX374"/>
                <a:gd fmla="*/ 378547 h 3091235" name="connsiteY374"/>
                <a:gd fmla="*/ 3923304 w 6915685" name="connsiteX375"/>
                <a:gd fmla="*/ 371439 h 3091235" name="connsiteY375"/>
                <a:gd fmla="*/ 4010407 w 6915685" name="connsiteX376"/>
                <a:gd fmla="*/ 327866 h 3091235" name="connsiteY376"/>
                <a:gd fmla="*/ 4044858 w 6915685" name="connsiteX377"/>
                <a:gd fmla="*/ 311015 h 3091235" name="connsiteY377"/>
                <a:gd fmla="*/ 2464723 w 6915685" name="connsiteX378"/>
                <a:gd fmla="*/ 563911 h 3091235" name="connsiteY378"/>
                <a:gd fmla="*/ 2496003 w 6915685" name="connsiteX379"/>
                <a:gd fmla="*/ 561497 h 3091235" name="connsiteY379"/>
                <a:gd fmla="*/ 2550227 w 6915685" name="connsiteX380"/>
                <a:gd fmla="*/ 554195 h 3091235" name="connsiteY380"/>
                <a:gd fmla="*/ 2598266 w 6915685" name="connsiteX381"/>
                <a:gd fmla="*/ 571907 h 3091235" name="connsiteY381"/>
                <a:gd fmla="*/ 2611098 w 6915685" name="connsiteX382"/>
                <a:gd fmla="*/ 576639 h 3091235" name="connsiteY382"/>
                <a:gd fmla="*/ 2611838 w 6915685" name="connsiteX383"/>
                <a:gd fmla="*/ 614305 h 3091235" name="connsiteY383"/>
                <a:gd fmla="*/ 2582543 w 6915685" name="connsiteX384"/>
                <a:gd fmla="*/ 692383 h 3091235" name="connsiteY384"/>
                <a:gd fmla="*/ 2571431 w 6915685" name="connsiteX385"/>
                <a:gd fmla="*/ 722001 h 3091235" name="connsiteY385"/>
                <a:gd fmla="*/ 2535852 w 6915685" name="connsiteX386"/>
                <a:gd fmla="*/ 687356 h 3091235" name="connsiteY386"/>
                <a:gd fmla="*/ 2481384 w 6915685" name="connsiteX387"/>
                <a:gd fmla="*/ 592936 h 3091235" name="connsiteY387"/>
                <a:gd fmla="*/ 2474348 w 6915685" name="connsiteX388"/>
                <a:gd fmla="*/ 580680 h 3091235" name="connsiteY388"/>
                <a:gd fmla="*/ 694060 w 6915685" name="connsiteX389"/>
                <a:gd fmla="*/ 17795 h 3091235" name="connsiteY389"/>
                <a:gd fmla="*/ 977258 w 6915685" name="connsiteX390"/>
                <a:gd fmla="*/ 219475 h 3091235" name="connsiteY390"/>
                <a:gd fmla="*/ 1171503 w 6915685" name="connsiteX391"/>
                <a:gd fmla="*/ 479295 h 3091235" name="connsiteY391"/>
                <a:gd fmla="*/ 1176949 w 6915685" name="connsiteX392"/>
                <a:gd fmla="*/ 484745 h 3091235" name="connsiteY392"/>
                <a:gd fmla="*/ 1179104 w 6915685" name="connsiteX393"/>
                <a:gd fmla="*/ 486164 h 3091235" name="connsiteY393"/>
                <a:gd fmla="*/ 1182936 w 6915685" name="connsiteX394"/>
                <a:gd fmla="*/ 488688 h 3091235" name="connsiteY394"/>
                <a:gd fmla="*/ 1162521 w 6915685" name="connsiteX395"/>
                <a:gd fmla="*/ 507504 h 3091235" name="connsiteY395"/>
                <a:gd fmla="*/ 1122603 w 6915685" name="connsiteX396"/>
                <a:gd fmla="*/ 544295 h 3091235" name="connsiteY396"/>
                <a:gd fmla="*/ 1053556 w 6915685" name="connsiteX397"/>
                <a:gd fmla="*/ 609749 h 3091235" name="connsiteY397"/>
                <a:gd fmla="*/ 1011762 w 6915685" name="connsiteX398"/>
                <a:gd fmla="*/ 644295 h 3091235" name="connsiteY398"/>
                <a:gd fmla="*/ 968155 w 6915685" name="connsiteX399"/>
                <a:gd fmla="*/ 678841 h 3091235" name="connsiteY399"/>
                <a:gd fmla="*/ 966338 w 6915685" name="connsiteX400"/>
                <a:gd fmla="*/ 680658 h 3091235" name="connsiteY400"/>
                <a:gd fmla="*/ 964520 w 6915685" name="connsiteX401"/>
                <a:gd fmla="*/ 684295 h 3091235" name="connsiteY401"/>
                <a:gd fmla="*/ 964520 w 6915685" name="connsiteX402"/>
                <a:gd fmla="*/ 687932 h 3091235" name="connsiteY402"/>
                <a:gd fmla="*/ 955436 w 6915685" name="connsiteX403"/>
                <a:gd fmla="*/ 740659 h 3091235" name="connsiteY403"/>
                <a:gd fmla="*/ 952370 w 6915685" name="connsiteX404"/>
                <a:gd fmla="*/ 761369 h 3091235" name="connsiteY404"/>
                <a:gd fmla="*/ 949445 w 6915685" name="connsiteX405"/>
                <a:gd fmla="*/ 781114 h 3091235" name="connsiteY405"/>
                <a:gd fmla="*/ 937546 w 6915685" name="connsiteX406"/>
                <a:gd fmla="*/ 775924 h 3091235" name="connsiteY406"/>
                <a:gd fmla="*/ 774452 w 6915685" name="connsiteX407"/>
                <a:gd fmla="*/ 779592 h 3091235" name="connsiteY407"/>
                <a:gd fmla="*/ 558805 w 6915685" name="connsiteX408"/>
                <a:gd fmla="*/ 836431 h 3091235" name="connsiteY408"/>
                <a:gd fmla="*/ 774452 w 6915685" name="connsiteX409"/>
                <a:gd fmla="*/ 807095 h 3091235" name="connsiteY409"/>
                <a:gd fmla="*/ 883711 w 6915685" name="connsiteX410"/>
                <a:gd fmla="*/ 810780 h 3091235" name="connsiteY410"/>
                <a:gd fmla="*/ 899387 w 6915685" name="connsiteX411"/>
                <a:gd fmla="*/ 811308 h 3091235" name="connsiteY411"/>
                <a:gd fmla="*/ 896382 w 6915685" name="connsiteX412"/>
                <a:gd fmla="*/ 812705 h 3091235" name="connsiteY412"/>
                <a:gd fmla="*/ 851865 w 6915685" name="connsiteX413"/>
                <a:gd fmla="*/ 833387 h 3091235" name="connsiteY413"/>
                <a:gd fmla="*/ 850049 w 6915685" name="connsiteX414"/>
                <a:gd fmla="*/ 833387 h 3091235" name="connsiteY414"/>
                <a:gd fmla="*/ 848230 w 6915685" name="connsiteX415"/>
                <a:gd fmla="*/ 837023 h 3091235" name="connsiteY415"/>
                <a:gd fmla="*/ 793720 w 6915685" name="connsiteX416"/>
                <a:gd fmla="*/ 977024 h 3091235" name="connsiteY416"/>
                <a:gd fmla="*/ 862767 w 6915685" name="connsiteX417"/>
                <a:gd fmla="*/ 847932 h 3091235" name="connsiteY417"/>
                <a:gd fmla="*/ 962704 w 6915685" name="connsiteX418"/>
                <a:gd fmla="*/ 807933 h 3091235" name="connsiteY418"/>
                <a:gd fmla="*/ 969972 w 6915685" name="connsiteX419"/>
                <a:gd fmla="*/ 800659 h 3091235" name="connsiteY419"/>
                <a:gd fmla="*/ 969972 w 6915685" name="connsiteX420"/>
                <a:gd fmla="*/ 798841 h 3091235" name="connsiteY420"/>
                <a:gd fmla="*/ 980874 w 6915685" name="connsiteX421"/>
                <a:gd fmla="*/ 744296 h 3091235" name="connsiteY421"/>
                <a:gd fmla="*/ 989959 w 6915685" name="connsiteX422"/>
                <a:gd fmla="*/ 697022 h 3091235" name="connsiteY422"/>
                <a:gd fmla="*/ 1031752 w 6915685" name="connsiteX423"/>
                <a:gd fmla="*/ 666113 h 3091235" name="connsiteY423"/>
                <a:gd fmla="*/ 1075360 w 6915685" name="connsiteX424"/>
                <a:gd fmla="*/ 633385 h 3091235" name="connsiteY424"/>
                <a:gd fmla="*/ 1075359 w 6915685" name="connsiteX425"/>
                <a:gd fmla="*/ 631568 h 3091235" name="connsiteY425"/>
                <a:gd fmla="*/ 1170307 w 6915685" name="connsiteX426"/>
                <a:gd fmla="*/ 547522 h 3091235" name="connsiteY426"/>
                <a:gd fmla="*/ 1213807 w 6915685" name="connsiteX427"/>
                <a:gd fmla="*/ 509016 h 3091235" name="connsiteY427"/>
                <a:gd fmla="*/ 1235154 w 6915685" name="connsiteX428"/>
                <a:gd fmla="*/ 523071 h 3091235" name="connsiteY428"/>
                <a:gd fmla="*/ 1314916 w 6915685" name="connsiteX429"/>
                <a:gd fmla="*/ 575592 h 3091235" name="connsiteY429"/>
                <a:gd fmla="*/ 1449255 w 6915685" name="connsiteX430"/>
                <a:gd fmla="*/ 664621 h 3091235" name="connsiteY430"/>
                <a:gd fmla="*/ 1604923 w 6915685" name="connsiteX431"/>
                <a:gd fmla="*/ 814336 h 3091235" name="connsiteY431"/>
                <a:gd fmla="*/ 1668708 w 6915685" name="connsiteX432"/>
                <a:gd fmla="*/ 875683 h 3091235" name="connsiteY432"/>
                <a:gd fmla="*/ 1661779 w 6915685" name="connsiteX433"/>
                <a:gd fmla="*/ 874674 h 3091235" name="connsiteY433"/>
                <a:gd fmla="*/ 1509136 w 6915685" name="connsiteX434"/>
                <a:gd fmla="*/ 852449 h 3091235" name="connsiteY434"/>
                <a:gd fmla="*/ 1509136 w 6915685" name="connsiteX435"/>
                <a:gd fmla="*/ 854263 h 3091235" name="connsiteY435"/>
                <a:gd fmla="*/ 1672682 w 6915685" name="connsiteX436"/>
                <a:gd fmla="*/ 895992 h 3091235" name="connsiteY436"/>
                <a:gd fmla="*/ 1714478 w 6915685" name="connsiteX437"/>
                <a:gd fmla="*/ 975822 h 3091235" name="connsiteY437"/>
                <a:gd fmla="*/ 1792617 w 6915685" name="connsiteX438"/>
                <a:gd fmla="*/ 1073795 h 3091235" name="connsiteY438"/>
                <a:gd fmla="*/ 1872573 w 6915685" name="connsiteX439"/>
                <a:gd fmla="*/ 1099195 h 3091235" name="connsiteY439"/>
                <a:gd fmla="*/ 1875072 w 6915685" name="connsiteX440"/>
                <a:gd fmla="*/ 1100329 h 3091235" name="connsiteY440"/>
                <a:gd fmla="*/ 1888578 w 6915685" name="connsiteX441"/>
                <a:gd fmla="*/ 1106459 h 3091235" name="connsiteY441"/>
                <a:gd fmla="*/ 1870967 w 6915685" name="connsiteX442"/>
                <a:gd fmla="*/ 1117049 h 3091235" name="connsiteY442"/>
                <a:gd fmla="*/ 1823769 w 6915685" name="connsiteX443"/>
                <a:gd fmla="*/ 1145432 h 3091235" name="connsiteY443"/>
                <a:gd fmla="*/ 1749388 w 6915685" name="connsiteX444"/>
                <a:gd fmla="*/ 1165434 h 3091235" name="connsiteY444"/>
                <a:gd fmla="*/ 1836470 w 6915685" name="connsiteX445"/>
                <a:gd fmla="*/ 1167252 h 3091235" name="connsiteY445"/>
                <a:gd fmla="*/ 1923552 w 6915685" name="connsiteX446"/>
                <a:gd fmla="*/ 1129067 h 3091235" name="connsiteY446"/>
                <a:gd fmla="*/ 1926285 w 6915685" name="connsiteX447"/>
                <a:gd fmla="*/ 1125643 h 3091235" name="connsiteY447"/>
                <a:gd fmla="*/ 1928906 w 6915685" name="connsiteX448"/>
                <a:gd fmla="*/ 1124595 h 3091235" name="connsiteY448"/>
                <a:gd fmla="*/ 1930818 w 6915685" name="connsiteX449"/>
                <a:gd fmla="*/ 1120162 h 3091235" name="connsiteY449"/>
                <a:gd fmla="*/ 1933101 w 6915685" name="connsiteX450"/>
                <a:gd fmla="*/ 1120887 h 3091235" name="connsiteY450"/>
                <a:gd fmla="*/ 2336542 w 6915685" name="connsiteX451"/>
                <a:gd fmla="*/ 1249093 h 3091235" name="connsiteY451"/>
                <a:gd fmla="*/ 2436262 w 6915685" name="connsiteX452"/>
                <a:gd fmla="*/ 1280781 h 3091235" name="connsiteY452"/>
                <a:gd fmla="*/ 2318201 w 6915685" name="connsiteX453"/>
                <a:gd fmla="*/ 1336427 h 3091235" name="connsiteY453"/>
                <a:gd fmla="*/ 2309130 w 6915685" name="connsiteX454"/>
                <a:gd fmla="*/ 1343697 h 3091235" name="connsiteY454"/>
                <a:gd fmla="*/ 2303687 w 6915685" name="connsiteX455"/>
                <a:gd fmla="*/ 1349148 h 3091235" name="connsiteY455"/>
                <a:gd fmla="*/ 2169987 w 6915685" name="connsiteX456"/>
                <a:gd fmla="*/ 1557319 h 3091235" name="connsiteY456"/>
                <a:gd fmla="*/ 2165228 w 6915685" name="connsiteX457"/>
                <a:gd fmla="*/ 1564729 h 3091235" name="connsiteY457"/>
                <a:gd fmla="*/ 2154173 w 6915685" name="connsiteX458"/>
                <a:gd fmla="*/ 1555950 h 3091235" name="connsiteY458"/>
                <a:gd fmla="*/ 2099864 w 6915685" name="connsiteX459"/>
                <a:gd fmla="*/ 1512825 h 3091235" name="connsiteY459"/>
                <a:gd fmla="*/ 2093385 w 6915685" name="connsiteX460"/>
                <a:gd fmla="*/ 1509581 h 3091235" name="connsiteY460"/>
                <a:gd fmla="*/ 2005924 w 6915685" name="connsiteX461"/>
                <a:gd fmla="*/ 1511203 h 3091235" name="connsiteY461"/>
                <a:gd fmla="*/ 1920082 w 6915685" name="connsiteX462"/>
                <a:gd fmla="*/ 1514446 h 3091235" name="connsiteY462"/>
                <a:gd fmla="*/ 1722485 w 6915685" name="connsiteX463"/>
                <a:gd fmla="*/ 1567961 h 3091235" name="connsiteY463"/>
                <a:gd fmla="*/ 1562139 w 6915685" name="connsiteX464"/>
                <a:gd fmla="*/ 1658773 h 3091235" name="connsiteY464"/>
                <a:gd fmla="*/ 1730583 w 6915685" name="connsiteX465"/>
                <a:gd fmla="*/ 1582555 h 3091235" name="connsiteY465"/>
                <a:gd fmla="*/ 1924941 w 6915685" name="connsiteX466"/>
                <a:gd fmla="*/ 1538771 h 3091235" name="connsiteY466"/>
                <a:gd fmla="*/ 2007544 w 6915685" name="connsiteX467"/>
                <a:gd fmla="*/ 1538771 h 3091235" name="connsiteY467"/>
                <a:gd fmla="*/ 2083667 w 6915685" name="connsiteX468"/>
                <a:gd fmla="*/ 1538771 h 3091235" name="connsiteY468"/>
                <a:gd fmla="*/ 2125778 w 6915685" name="connsiteX469"/>
                <a:gd fmla="*/ 1574447 h 3091235" name="connsiteY469"/>
                <a:gd fmla="*/ 2145594 w 6915685" name="connsiteX470"/>
                <a:gd fmla="*/ 1590866 h 3091235" name="connsiteY470"/>
                <a:gd fmla="*/ 2147452 w 6915685" name="connsiteX471"/>
                <a:gd fmla="*/ 1592406 h 3091235" name="connsiteY471"/>
                <a:gd fmla="*/ 2104112 w 6915685" name="connsiteX472"/>
                <a:gd fmla="*/ 1659887 h 3091235" name="connsiteY472"/>
                <a:gd fmla="*/ 2019917 w 6915685" name="connsiteX473"/>
                <a:gd fmla="*/ 1788681 h 3091235" name="connsiteY473"/>
                <a:gd fmla="*/ 1976805 w 6915685" name="connsiteX474"/>
                <a:gd fmla="*/ 1854626 h 3091235" name="connsiteY474"/>
                <a:gd fmla="*/ 1943749 w 6915685" name="connsiteX475"/>
                <a:gd fmla="*/ 1866470 h 3091235" name="connsiteY475"/>
                <a:gd fmla="*/ 1850020 w 6915685" name="connsiteX476"/>
                <a:gd fmla="*/ 1900051 h 3091235" name="connsiteY476"/>
                <a:gd fmla="*/ 1758940 w 6915685" name="connsiteX477"/>
                <a:gd fmla="*/ 1889161 h 3091235" name="connsiteY477"/>
                <a:gd fmla="*/ 1653286 w 6915685" name="connsiteX478"/>
                <a:gd fmla="*/ 1885530 h 3091235" name="connsiteY478"/>
                <a:gd fmla="*/ 1655108 w 6915685" name="connsiteX479"/>
                <a:gd fmla="*/ 1887345 h 3091235" name="connsiteY479"/>
                <a:gd fmla="*/ 1755296 w 6915685" name="connsiteX480"/>
                <a:gd fmla="*/ 1909128 h 3091235" name="connsiteY480"/>
                <a:gd fmla="*/ 1844554 w 6915685" name="connsiteX481"/>
                <a:gd fmla="*/ 1927280 h 3091235" name="connsiteY481"/>
                <a:gd fmla="*/ 1920637 w 6915685" name="connsiteX482"/>
                <a:gd fmla="*/ 1906604 h 3091235" name="connsiteY482"/>
                <a:gd fmla="*/ 1947620 w 6915685" name="connsiteX483"/>
                <a:gd fmla="*/ 1899270 h 3091235" name="connsiteY483"/>
                <a:gd fmla="*/ 1904536 w 6915685" name="connsiteX484"/>
                <a:gd fmla="*/ 1965175 h 3091235" name="connsiteY484"/>
                <a:gd fmla="*/ 1747743 w 6915685" name="connsiteX485"/>
                <a:gd fmla="*/ 2130737 h 3091235" name="connsiteY485"/>
                <a:gd fmla="*/ 1718286 w 6915685" name="connsiteX486"/>
                <a:gd fmla="*/ 2161842 h 3091235" name="connsiteY486"/>
                <a:gd fmla="*/ 1654651 w 6915685" name="connsiteX487"/>
                <a:gd fmla="*/ 2164238 h 3091235" name="connsiteY487"/>
                <a:gd fmla="*/ 1518033 w 6915685" name="connsiteX488"/>
                <a:gd fmla="*/ 2169382 h 3091235" name="connsiteY488"/>
                <a:gd fmla="*/ 1616960 w 6915685" name="connsiteX489"/>
                <a:gd fmla="*/ 2180644 h 3091235" name="connsiteY489"/>
                <a:gd fmla="*/ 1692352 w 6915685" name="connsiteX490"/>
                <a:gd fmla="*/ 2189227 h 3091235" name="connsiteY490"/>
                <a:gd fmla="*/ 1670489 w 6915685" name="connsiteX491"/>
                <a:gd fmla="*/ 2212312 h 3091235" name="connsiteY491"/>
                <a:gd fmla="*/ 1513697 w 6915685" name="connsiteX492"/>
                <a:gd fmla="*/ 2376657 h 3091235" name="connsiteY492"/>
                <a:gd fmla="*/ 1463850 w 6915685" name="connsiteX493"/>
                <a:gd fmla="*/ 2428904 h 3091235" name="connsiteY493"/>
                <a:gd fmla="*/ 1455013 w 6915685" name="connsiteX494"/>
                <a:gd fmla="*/ 2431370 h 3091235" name="connsiteY494"/>
                <a:gd fmla="*/ 1267663 w 6915685" name="connsiteX495"/>
                <a:gd fmla="*/ 2483643 h 3091235" name="connsiteY495"/>
                <a:gd fmla="*/ 1262871 w 6915685" name="connsiteX496"/>
                <a:gd fmla="*/ 2483162 h 3091235" name="connsiteY496"/>
                <a:gd fmla="*/ 1236559 w 6915685" name="connsiteX497"/>
                <a:gd fmla="*/ 2480522 h 3091235" name="connsiteY497"/>
                <a:gd fmla="*/ 1236472 w 6915685" name="connsiteX498"/>
                <a:gd fmla="*/ 2480005 h 3091235" name="connsiteY498"/>
                <a:gd fmla="*/ 1197698 w 6915685" name="connsiteX499"/>
                <a:gd fmla="*/ 2249467 h 3091235" name="connsiteY499"/>
                <a:gd fmla="*/ 1200082 w 6915685" name="connsiteX500"/>
                <a:gd fmla="*/ 2414940 h 3091235" name="connsiteY500"/>
                <a:gd fmla="*/ 1200977 w 6915685" name="connsiteX501"/>
                <a:gd fmla="*/ 2476950 h 3091235" name="connsiteY501"/>
                <a:gd fmla="*/ 1138292 w 6915685" name="connsiteX502"/>
                <a:gd fmla="*/ 2470660 h 3091235" name="connsiteY502"/>
                <a:gd fmla="*/ 961006 w 6915685" name="connsiteX503"/>
                <a:gd fmla="*/ 2452867 h 3091235" name="connsiteY503"/>
                <a:gd fmla="*/ 1113425 w 6915685" name="connsiteX504"/>
                <a:gd fmla="*/ 2490885 h 3091235" name="connsiteY504"/>
                <a:gd fmla="*/ 1274919 w 6915685" name="connsiteX505"/>
                <a:gd fmla="*/ 2521660 h 3091235" name="connsiteY505"/>
                <a:gd fmla="*/ 1302365 w 6915685" name="connsiteX506"/>
                <a:gd fmla="*/ 2515324 h 3091235" name="connsiteY506"/>
                <a:gd fmla="*/ 1345924 w 6915685" name="connsiteX507"/>
                <a:gd fmla="*/ 2505267 h 3091235" name="connsiteY507"/>
                <a:gd fmla="*/ 1222353 w 6915685" name="connsiteX508"/>
                <a:gd fmla="*/ 2570297 h 3091235" name="connsiteY508"/>
                <a:gd fmla="*/ 1010078 w 6915685" name="connsiteX509"/>
                <a:gd fmla="*/ 2682962 h 3091235" name="connsiteY509"/>
                <a:gd fmla="*/ 717973 w 6915685" name="connsiteX510"/>
                <a:gd fmla="*/ 2635715 h 3091235" name="connsiteY510"/>
                <a:gd fmla="*/ 416793 w 6915685" name="connsiteX511"/>
                <a:gd fmla="*/ 2588469 h 3091235" name="connsiteY511"/>
                <a:gd fmla="*/ 413167 w 6915685" name="connsiteX512"/>
                <a:gd fmla="*/ 2588469 h 3091235" name="connsiteY512"/>
                <a:gd fmla="*/ 407722 w 6915685" name="connsiteX513"/>
                <a:gd fmla="*/ 2590287 h 3091235" name="connsiteY513"/>
                <a:gd fmla="*/ 211777 w 6915685" name="connsiteX514"/>
                <a:gd fmla="*/ 2797446 h 3091235" name="connsiteY514"/>
                <a:gd fmla="*/ 228104 w 6915685" name="connsiteX515"/>
                <a:gd fmla="*/ 2801080 h 3091235" name="connsiteY515"/>
                <a:gd fmla="*/ 414980 w 6915685" name="connsiteX516"/>
                <a:gd fmla="*/ 2617545 h 3091235" name="connsiteY516"/>
                <a:gd fmla="*/ 666036 w 6915685" name="connsiteX517"/>
                <a:gd fmla="*/ 2665842 h 3091235" name="connsiteY517"/>
                <a:gd fmla="*/ 747594 w 6915685" name="connsiteX518"/>
                <a:gd fmla="*/ 2681531 h 3091235" name="connsiteY518"/>
                <a:gd fmla="*/ 743706 w 6915685" name="connsiteX519"/>
                <a:gd fmla="*/ 2686284 h 3091235" name="connsiteY519"/>
                <a:gd fmla="*/ 658467 w 6915685" name="connsiteX520"/>
                <a:gd fmla="*/ 2790477 h 3091235" name="connsiteY520"/>
                <a:gd fmla="*/ 782943 w 6915685" name="connsiteX521"/>
                <a:gd fmla="*/ 2698879 h 3091235" name="connsiteY521"/>
                <a:gd fmla="*/ 782944 w 6915685" name="connsiteX522"/>
                <a:gd fmla="*/ 2688332 h 3091235" name="connsiteY522"/>
                <a:gd fmla="*/ 813649 w 6915685" name="connsiteX523"/>
                <a:gd fmla="*/ 2694239 h 3091235" name="connsiteY523"/>
                <a:gd fmla="*/ 1010076 w 6915685" name="connsiteX524"/>
                <a:gd fmla="*/ 2732027 h 3091235" name="connsiteY524"/>
                <a:gd fmla="*/ 1022778 w 6915685" name="connsiteX525"/>
                <a:gd fmla="*/ 2732027 h 3091235" name="connsiteY525"/>
                <a:gd fmla="*/ 1118454 w 6915685" name="connsiteX526"/>
                <a:gd fmla="*/ 2685263 h 3091235" name="connsiteY526"/>
                <a:gd fmla="*/ 1213590 w 6915685" name="connsiteX527"/>
                <a:gd fmla="*/ 2638763 h 3091235" name="connsiteY527"/>
                <a:gd fmla="*/ 1213344 w 6915685" name="connsiteX528"/>
                <a:gd fmla="*/ 2641822 h 3091235" name="connsiteY528"/>
                <a:gd fmla="*/ 1194140 w 6915685" name="connsiteX529"/>
                <a:gd fmla="*/ 2881239 h 3091235" name="connsiteY529"/>
                <a:gd fmla="*/ 1237025 w 6915685" name="connsiteX530"/>
                <a:gd fmla="*/ 2702823 h 3091235" name="connsiteY530"/>
                <a:gd fmla="*/ 1257527 w 6915685" name="connsiteX531"/>
                <a:gd fmla="*/ 2617533 h 3091235" name="connsiteY531"/>
                <a:gd fmla="*/ 1308788 w 6915685" name="connsiteX532"/>
                <a:gd fmla="*/ 2594062 h 3091235" name="connsiteY532"/>
                <a:gd fmla="*/ 1479985 w 6915685" name="connsiteX533"/>
                <a:gd fmla="*/ 2504879 h 3091235" name="connsiteY533"/>
                <a:gd fmla="*/ 1805728 w 6915685" name="connsiteX534"/>
                <a:gd fmla="*/ 2176188 h 3091235" name="connsiteY534"/>
                <a:gd fmla="*/ 1875721 w 6915685" name="connsiteX535"/>
                <a:gd fmla="*/ 2105561 h 3091235" name="connsiteY535"/>
                <a:gd fmla="*/ 1879527 w 6915685" name="connsiteX536"/>
                <a:gd fmla="*/ 2128358 h 3091235" name="connsiteY536"/>
                <a:gd fmla="*/ 1907776 w 6915685" name="connsiteX537"/>
                <a:gd fmla="*/ 2297517 h 3091235" name="connsiteY537"/>
                <a:gd fmla="*/ 1907776 w 6915685" name="connsiteX538"/>
                <a:gd fmla="*/ 2146372 h 3091235" name="connsiteY538"/>
                <a:gd fmla="*/ 1907776 w 6915685" name="connsiteX539"/>
                <a:gd fmla="*/ 2073215 h 3091235" name="connsiteY539"/>
                <a:gd fmla="*/ 1966224 w 6915685" name="connsiteX540"/>
                <a:gd fmla="*/ 2014238 h 3091235" name="connsiteY540"/>
                <a:gd fmla="*/ 1969852 w 6915685" name="connsiteX541"/>
                <a:gd fmla="*/ 2008786 h 3091235" name="connsiteY541"/>
                <a:gd fmla="*/ 2176685 w 6915685" name="connsiteX542"/>
                <a:gd fmla="*/ 1703501 h 3091235" name="connsiteY542"/>
                <a:gd fmla="*/ 2374446 w 6915685" name="connsiteX543"/>
                <a:gd fmla="*/ 1407298 h 3091235" name="connsiteY543"/>
                <a:gd fmla="*/ 2624822 w 6915685" name="connsiteX544"/>
                <a:gd fmla="*/ 1294633 h 3091235" name="connsiteY544"/>
                <a:gd fmla="*/ 2866126 w 6915685" name="connsiteX545"/>
                <a:gd fmla="*/ 1185601 h 3091235" name="connsiteY545"/>
                <a:gd fmla="*/ 3557381 w 6915685" name="connsiteX546"/>
                <a:gd fmla="*/ 1454546 h 3091235" name="connsiteY546"/>
                <a:gd fmla="*/ 4140413 w 6915685" name="connsiteX547"/>
                <a:gd fmla="*/ 1682137 h 3091235" name="connsiteY547"/>
                <a:gd fmla="*/ 4260477 w 6915685" name="connsiteX548"/>
                <a:gd fmla="*/ 1729005 h 3091235" name="connsiteY548"/>
                <a:gd fmla="*/ 4255721 w 6915685" name="connsiteX549"/>
                <a:gd fmla="*/ 1733902 h 3091235" name="connsiteY549"/>
                <a:gd fmla="*/ 4217678 w 6915685" name="connsiteX550"/>
                <a:gd fmla="*/ 1844778 h 3091235" name="connsiteY550"/>
                <a:gd fmla="*/ 4183257 w 6915685" name="connsiteX551"/>
                <a:gd fmla="*/ 1950201 h 3091235" name="connsiteY551"/>
                <a:gd fmla="*/ 4121664 w 6915685" name="connsiteX552"/>
                <a:gd fmla="*/ 1988372 h 3091235" name="connsiteY552"/>
                <a:gd fmla="*/ 4052825 w 6915685" name="connsiteX553"/>
                <a:gd fmla="*/ 2033813 h 3091235" name="connsiteY553"/>
                <a:gd fmla="*/ 4045579 w 6915685" name="connsiteX554"/>
                <a:gd fmla="*/ 2041083 h 3091235" name="connsiteY554"/>
                <a:gd fmla="*/ 3982174 w 6915685" name="connsiteX555"/>
                <a:gd fmla="*/ 2150142 h 3091235" name="connsiteY555"/>
                <a:gd fmla="*/ 3981183 w 6915685" name="connsiteX556"/>
                <a:gd fmla="*/ 2151221 h 3091235" name="connsiteY556"/>
                <a:gd fmla="*/ 3978162 w 6915685" name="connsiteX557"/>
                <a:gd fmla="*/ 2154513 h 3091235" name="connsiteY557"/>
                <a:gd fmla="*/ 3975502 w 6915685" name="connsiteX558"/>
                <a:gd fmla="*/ 2153298 h 3091235" name="connsiteY558"/>
                <a:gd fmla="*/ 3960917 w 6915685" name="connsiteX559"/>
                <a:gd fmla="*/ 2153542 h 3091235" name="connsiteY559"/>
                <a:gd fmla="*/ 3909872 w 6915685" name="connsiteX560"/>
                <a:gd fmla="*/ 2159415 h 3091235" name="connsiteY560"/>
                <a:gd fmla="*/ 3911695 w 6915685" name="connsiteX561"/>
                <a:gd fmla="*/ 2161373 h 3091235" name="connsiteY561"/>
                <a:gd fmla="*/ 3937075 w 6915685" name="connsiteX562"/>
                <a:gd fmla="*/ 2165503 h 3091235" name="connsiteY562"/>
                <a:gd fmla="*/ 3964045 w 6915685" name="connsiteX563"/>
                <a:gd fmla="*/ 2169891 h 3091235" name="connsiteY563"/>
                <a:gd fmla="*/ 3955425 w 6915685" name="connsiteX564"/>
                <a:gd fmla="*/ 2179281 h 3091235" name="connsiteY564"/>
                <a:gd fmla="*/ 3918769 w 6915685" name="connsiteX565"/>
                <a:gd fmla="*/ 2219212 h 3091235" name="connsiteY565"/>
                <a:gd fmla="*/ 3953160 w 6915685" name="connsiteX566"/>
                <a:gd fmla="*/ 2196975 h 3091235" name="connsiteY566"/>
                <a:gd fmla="*/ 3994219 w 6915685" name="connsiteX567"/>
                <a:gd fmla="*/ 2170427 h 3091235" name="connsiteY567"/>
                <a:gd fmla="*/ 4004194 w 6915685" name="connsiteX568"/>
                <a:gd fmla="*/ 2229891 h 3091235" name="connsiteY568"/>
                <a:gd fmla="*/ 4016650 w 6915685" name="connsiteX569"/>
                <a:gd fmla="*/ 2155621 h 3091235" name="connsiteY569"/>
                <a:gd fmla="*/ 4016153 w 6915685" name="connsiteX570"/>
                <a:gd fmla="*/ 2146492 h 3091235" name="connsiteY570"/>
                <a:gd fmla="*/ 4019962 w 6915685" name="connsiteX571"/>
                <a:gd fmla="*/ 2141394 h 3091235" name="connsiteY571"/>
                <a:gd fmla="*/ 4041956 w 6915685" name="connsiteX572"/>
                <a:gd fmla="*/ 2111972 h 3091235" name="connsiteY572"/>
                <a:gd fmla="*/ 4074564 w 6915685" name="connsiteX573"/>
                <a:gd fmla="*/ 2062895 h 3091235" name="connsiteY573"/>
                <a:gd fmla="*/ 4145215 w 6915685" name="connsiteX574"/>
                <a:gd fmla="*/ 2024725 h 3091235" name="connsiteY574"/>
                <a:gd fmla="*/ 4217678 w 6915685" name="connsiteX575"/>
                <a:gd fmla="*/ 1984737 h 3091235" name="connsiteY575"/>
                <a:gd fmla="*/ 4221301 w 6915685" name="connsiteX576"/>
                <a:gd fmla="*/ 1982920 h 3091235" name="connsiteY576"/>
                <a:gd fmla="*/ 4226736 w 6915685" name="connsiteX577"/>
                <a:gd fmla="*/ 1977467 h 3091235" name="connsiteY577"/>
                <a:gd fmla="*/ 4286202 w 6915685" name="connsiteX578"/>
                <a:gd fmla="*/ 1827691 h 3091235" name="connsiteY578"/>
                <a:gd fmla="*/ 4313589 w 6915685" name="connsiteX579"/>
                <a:gd fmla="*/ 1758715 h 3091235" name="connsiteY579"/>
                <a:gd fmla="*/ 4336723 w 6915685" name="connsiteX580"/>
                <a:gd fmla="*/ 1772017 h 3091235" name="connsiteY580"/>
                <a:gd fmla="*/ 4461868 w 6915685" name="connsiteX581"/>
                <a:gd fmla="*/ 1843973 h 3091235" name="connsiteY581"/>
                <a:gd fmla="*/ 4500132 w 6915685" name="connsiteX582"/>
                <a:gd fmla="*/ 1865974 h 3091235" name="connsiteY582"/>
                <a:gd fmla="*/ 4485498 w 6915685" name="connsiteX583"/>
                <a:gd fmla="*/ 1943741 h 3091235" name="connsiteY583"/>
                <a:gd fmla="*/ 4459781 w 6915685" name="connsiteX584"/>
                <a:gd fmla="*/ 2080401 h 3091235" name="connsiteY584"/>
                <a:gd fmla="*/ 4504881 w 6915685" name="connsiteX585"/>
                <a:gd fmla="*/ 1912628 h 3091235" name="connsiteY585"/>
                <a:gd fmla="*/ 4515107 w 6915685" name="connsiteX586"/>
                <a:gd fmla="*/ 1874584 h 3091235" name="connsiteY586"/>
                <a:gd fmla="*/ 4558885 w 6915685" name="connsiteX587"/>
                <a:gd fmla="*/ 1899756 h 3091235" name="connsiteY587"/>
                <a:gd fmla="*/ 4856433 w 6915685" name="connsiteX588"/>
                <a:gd fmla="*/ 2068754 h 3091235" name="connsiteY588"/>
                <a:gd fmla="*/ 5114065 w 6915685" name="connsiteX589"/>
                <a:gd fmla="*/ 2234117 h 3091235" name="connsiteY589"/>
                <a:gd fmla="*/ 5373514 w 6915685" name="connsiteX590"/>
                <a:gd fmla="*/ 2399482 h 3091235" name="connsiteY590"/>
                <a:gd fmla="*/ 5386214 w 6915685" name="connsiteX591"/>
                <a:gd fmla="*/ 2404934 h 3091235" name="connsiteY591"/>
                <a:gd fmla="*/ 5415243 w 6915685" name="connsiteX592"/>
                <a:gd fmla="*/ 2410385 h 3091235" name="connsiteY592"/>
                <a:gd fmla="*/ 5417058 w 6915685" name="connsiteX593"/>
                <a:gd fmla="*/ 2409931 h 3091235" name="connsiteY593"/>
                <a:gd fmla="*/ 5417360 w 6915685" name="connsiteX594"/>
                <a:gd fmla="*/ 2409856 h 3091235" name="connsiteY594"/>
                <a:gd fmla="*/ 5410245 w 6915685" name="connsiteX595"/>
                <a:gd fmla="*/ 2428921 h 3091235" name="connsiteY595"/>
                <a:gd fmla="*/ 5388129 w 6915685" name="connsiteX596"/>
                <a:gd fmla="*/ 2488173 h 3091235" name="connsiteY596"/>
                <a:gd fmla="*/ 5114689 w 6915685" name="connsiteX597"/>
                <a:gd fmla="*/ 2667681 h 3091235" name="connsiteY597"/>
                <a:gd fmla="*/ 5426157 w 6915685" name="connsiteX598"/>
                <a:gd fmla="*/ 2528064 h 3091235" name="connsiteY598"/>
                <a:gd fmla="*/ 5435211 w 6915685" name="connsiteX599"/>
                <a:gd fmla="*/ 2518997 h 3091235" name="connsiteY599"/>
                <a:gd fmla="*/ 5492228 w 6915685" name="connsiteX600"/>
                <a:gd fmla="*/ 2395096 h 3091235" name="connsiteY600"/>
                <a:gd fmla="*/ 5495388 w 6915685" name="connsiteX601"/>
                <a:gd fmla="*/ 2388228 h 3091235" name="connsiteY601"/>
                <a:gd fmla="*/ 5495754 w 6915685" name="connsiteX602"/>
                <a:gd fmla="*/ 2388125 h 3091235" name="connsiteY602"/>
                <a:gd fmla="*/ 5652494 w 6915685" name="connsiteX603"/>
                <a:gd fmla="*/ 2343888 h 3091235" name="connsiteY603"/>
                <a:gd fmla="*/ 5750486 w 6915685" name="connsiteX604"/>
                <a:gd fmla="*/ 2316231 h 3091235" name="connsiteY604"/>
                <a:gd fmla="*/ 5731241 w 6915685" name="connsiteX605"/>
                <a:gd fmla="*/ 2353557 h 3091235" name="connsiteY605"/>
                <a:gd fmla="*/ 5704885 w 6915685" name="connsiteX606"/>
                <a:gd fmla="*/ 2404677 h 3091235" name="connsiteY606"/>
                <a:gd fmla="*/ 5554259 w 6915685" name="connsiteX607"/>
                <a:gd fmla="*/ 2464804 h 3091235" name="connsiteY607"/>
                <a:gd fmla="*/ 5721218 w 6915685" name="connsiteX608"/>
                <a:gd fmla="*/ 2430185 h 3091235" name="connsiteY608"/>
                <a:gd fmla="*/ 5728477 w 6915685" name="connsiteX609"/>
                <a:gd fmla="*/ 2426541 h 3091235" name="connsiteY609"/>
                <a:gd fmla="*/ 5792913 w 6915685" name="connsiteX610"/>
                <a:gd fmla="*/ 2322788 h 3091235" name="connsiteY610"/>
                <a:gd fmla="*/ 5806867 w 6915685" name="connsiteX611"/>
                <a:gd fmla="*/ 2300318 h 3091235" name="connsiteY611"/>
                <a:gd fmla="*/ 5957725 w 6915685" name="connsiteX612"/>
                <a:gd fmla="*/ 2257741 h 3091235" name="connsiteY612"/>
                <a:gd fmla="*/ 6179695 w 6915685" name="connsiteX613"/>
                <a:gd fmla="*/ 2194111 h 3091235" name="connsiteY613"/>
                <a:gd fmla="*/ 6208523 w 6915685" name="connsiteX614"/>
                <a:gd fmla="*/ 2185848 h 3091235" name="connsiteY614"/>
                <a:gd fmla="*/ 6254639 w 6915685" name="connsiteX615"/>
                <a:gd fmla="*/ 2198247 h 3091235" name="connsiteY615"/>
                <a:gd fmla="*/ 6550922 w 6915685" name="connsiteX616"/>
                <a:gd fmla="*/ 2277904 h 3091235" name="connsiteY616"/>
                <a:gd fmla="*/ 6583588 w 6915685" name="connsiteX617"/>
                <a:gd fmla="*/ 2276087 h 3091235" name="connsiteY617"/>
                <a:gd fmla="*/ 6625100 w 6915685" name="connsiteX618"/>
                <a:gd fmla="*/ 2263595 h 3091235" name="connsiteY618"/>
                <a:gd fmla="*/ 6650972 w 6915685" name="connsiteX619"/>
                <a:gd fmla="*/ 2255809 h 3091235" name="connsiteY619"/>
                <a:gd fmla="*/ 6650732 w 6915685" name="connsiteX620"/>
                <a:gd fmla="*/ 2288955 h 3091235" name="connsiteY620"/>
                <a:gd fmla="*/ 6650732 w 6915685" name="connsiteX621"/>
                <a:gd fmla="*/ 2392331 h 3091235" name="connsiteY621"/>
                <a:gd fmla="*/ 6650732 w 6915685" name="connsiteX622"/>
                <a:gd fmla="*/ 2433339 h 3091235" name="connsiteY622"/>
                <a:gd fmla="*/ 6636567 w 6915685" name="connsiteX623"/>
                <a:gd fmla="*/ 2441838 h 3091235" name="connsiteY623"/>
                <a:gd fmla="*/ 6408488 w 6915685" name="connsiteX624"/>
                <a:gd fmla="*/ 2578701 h 3091235" name="connsiteY624"/>
                <a:gd fmla="*/ 6603726 w 6915685" name="connsiteX625"/>
                <a:gd fmla="*/ 2514124 h 3091235" name="connsiteY625"/>
                <a:gd fmla="*/ 6650732 w 6915685" name="connsiteX626"/>
                <a:gd fmla="*/ 2498576 h 3091235" name="connsiteY626"/>
                <a:gd fmla="*/ 6650732 w 6915685" name="connsiteX627"/>
                <a:gd fmla="*/ 2533995 h 3091235" name="connsiteY627"/>
                <a:gd fmla="*/ 6500256 w 6915685" name="connsiteX628"/>
                <a:gd fmla="*/ 2913354 h 3091235" name="connsiteY628"/>
                <a:gd fmla="*/ 6251880 w 6915685" name="connsiteX629"/>
                <a:gd fmla="*/ 3091235 h 3091235" name="connsiteY629"/>
                <a:gd fmla="*/ 6529264 w 6915685" name="connsiteX630"/>
                <a:gd fmla="*/ 2942397 h 3091235" name="connsiteY630"/>
                <a:gd fmla="*/ 6534703 w 6915685" name="connsiteX631"/>
                <a:gd fmla="*/ 2935136 h 3091235" name="connsiteY631"/>
                <a:gd fmla="*/ 6625351 w 6915685" name="connsiteX632"/>
                <a:gd fmla="*/ 2742734 h 3091235" name="connsiteY632"/>
                <a:gd fmla="*/ 6714186 w 6915685" name="connsiteX633"/>
                <a:gd fmla="*/ 2541256 h 3091235" name="connsiteY633"/>
                <a:gd fmla="*/ 6716679 w 6915685" name="connsiteX634"/>
                <a:gd fmla="*/ 2478634 h 3091235" name="connsiteY634"/>
                <a:gd fmla="*/ 6717225 w 6915685" name="connsiteX635"/>
                <a:gd fmla="*/ 2464920 h 3091235" name="connsiteY635"/>
                <a:gd fmla="*/ 6718250 w 6915685" name="connsiteX636"/>
                <a:gd fmla="*/ 2463891 h 3091235" name="connsiteY636"/>
                <a:gd fmla="*/ 6717591 w 6915685" name="connsiteX637"/>
                <a:gd fmla="*/ 2455727 h 3091235" name="connsiteY637"/>
                <a:gd fmla="*/ 6719055 w 6915685" name="connsiteX638"/>
                <a:gd fmla="*/ 2418948 h 3091235" name="connsiteY638"/>
                <a:gd fmla="*/ 6724883 w 6915685" name="connsiteX639"/>
                <a:gd fmla="*/ 2272545 h 3091235" name="connsiteY639"/>
                <a:gd fmla="*/ 6726454 w 6915685" name="connsiteX640"/>
                <a:gd fmla="*/ 2233095 h 3091235" name="connsiteY640"/>
                <a:gd fmla="*/ 6806067 w 6915685" name="connsiteX641"/>
                <a:gd fmla="*/ 2209138 h 3091235" name="connsiteY641"/>
                <a:gd fmla="*/ 6915685 w 6915685" name="connsiteX642"/>
                <a:gd fmla="*/ 2176152 h 3091235" name="connsiteY642"/>
                <a:gd fmla="*/ 6915685 w 6915685" name="connsiteX643"/>
                <a:gd fmla="*/ 2112366 h 3091235" name="connsiteY643"/>
                <a:gd fmla="*/ 6915685 w 6915685" name="connsiteX644"/>
                <a:gd fmla="*/ 1965175 h 3091235" name="connsiteY644"/>
                <a:gd fmla="*/ 6661680 w 6915685" name="connsiteX645"/>
                <a:gd fmla="*/ 1966992 h 3091235" name="connsiteY645"/>
                <a:gd fmla="*/ 6478434 w 6915685" name="connsiteX646"/>
                <a:gd fmla="*/ 1966992 h 3091235" name="connsiteY646"/>
                <a:gd fmla="*/ 6440333 w 6915685" name="connsiteX647"/>
                <a:gd fmla="*/ 1970626 h 3091235" name="connsiteY647"/>
                <a:gd fmla="*/ 6412683 w 6915685" name="connsiteX648"/>
                <a:gd fmla="*/ 1978868 h 3091235" name="connsiteY648"/>
                <a:gd fmla="*/ 6408466 w 6915685" name="connsiteX649"/>
                <a:gd fmla="*/ 1980125 h 3091235" name="connsiteY649"/>
                <a:gd fmla="*/ 6362556 w 6915685" name="connsiteX650"/>
                <a:gd fmla="*/ 1960512 h 3091235" name="connsiteY650"/>
                <a:gd fmla="*/ 6205175 w 6915685" name="connsiteX651"/>
                <a:gd fmla="*/ 1893281 h 3091235" name="connsiteY651"/>
                <a:gd fmla="*/ 6188842 w 6915685" name="connsiteX652"/>
                <a:gd fmla="*/ 1889648 h 3091235" name="connsiteY652"/>
                <a:gd fmla="*/ 6139841 w 6915685" name="connsiteX653"/>
                <a:gd fmla="*/ 1893282 h 3091235" name="connsiteY653"/>
                <a:gd fmla="*/ 6098100 w 6915685" name="connsiteX654"/>
                <a:gd fmla="*/ 1896916 h 3091235" name="connsiteY654"/>
                <a:gd fmla="*/ 6032766 w 6915685" name="connsiteX655"/>
                <a:gd fmla="*/ 1864209 h 3091235" name="connsiteY655"/>
                <a:gd fmla="*/ 5960172 w 6915685" name="connsiteX656"/>
                <a:gd fmla="*/ 1826051 h 3091235" name="connsiteY656"/>
                <a:gd fmla="*/ 5951097 w 6915685" name="connsiteX657"/>
                <a:gd fmla="*/ 1822416 h 3091235" name="connsiteY657"/>
                <a:gd fmla="*/ 5931135 w 6915685" name="connsiteX658"/>
                <a:gd fmla="*/ 1824234 h 3091235" name="connsiteY658"/>
                <a:gd fmla="*/ 5923875 w 6915685" name="connsiteX659"/>
                <a:gd fmla="*/ 1829685 h 3091235" name="connsiteY659"/>
                <a:gd fmla="*/ 5867615 w 6915685" name="connsiteX660"/>
                <a:gd fmla="*/ 1882380 h 3091235" name="connsiteY660"/>
                <a:gd fmla="*/ 5847709 w 6915685" name="connsiteX661"/>
                <a:gd fmla="*/ 1900777 h 3091235" name="connsiteY661"/>
                <a:gd fmla="*/ 5846488 w 6915685" name="connsiteX662"/>
                <a:gd fmla="*/ 1901906 h 3091235" name="connsiteY662"/>
                <a:gd fmla="*/ 5845754 w 6915685" name="connsiteX663"/>
                <a:gd fmla="*/ 1901180 h 3091235" name="connsiteY663"/>
                <a:gd fmla="*/ 5746993 w 6915685" name="connsiteX664"/>
                <a:gd fmla="*/ 1803669 h 3091235" name="connsiteY664"/>
                <a:gd fmla="*/ 5621776 w 6915685" name="connsiteX665"/>
                <a:gd fmla="*/ 1678298 h 3091235" name="connsiteY665"/>
                <a:gd fmla="*/ 5607258 w 6915685" name="connsiteX666"/>
                <a:gd fmla="*/ 1592899 h 3091235" name="connsiteY666"/>
                <a:gd fmla="*/ 5590925 w 6915685" name="connsiteX667"/>
                <a:gd fmla="*/ 1492965 h 3091235" name="connsiteY667"/>
                <a:gd fmla="*/ 5589110 w 6915685" name="connsiteX668"/>
                <a:gd fmla="*/ 1487514 h 3091235" name="connsiteY668"/>
                <a:gd fmla="*/ 5583666 w 6915685" name="connsiteX669"/>
                <a:gd fmla="*/ 1476612 h 3091235" name="connsiteY669"/>
                <a:gd fmla="*/ 5580036 w 6915685" name="connsiteX670"/>
                <a:gd fmla="*/ 1472978 h 3091235" name="connsiteY670"/>
                <a:gd fmla="*/ 5494744 w 6915685" name="connsiteX671"/>
                <a:gd fmla="*/ 1376678 h 3091235" name="connsiteY671"/>
                <a:gd fmla="*/ 5411266 w 6915685" name="connsiteX672"/>
                <a:gd fmla="*/ 1285829 h 3091235" name="connsiteY672"/>
                <a:gd fmla="*/ 5385235 w 6915685" name="connsiteX673"/>
                <a:gd fmla="*/ 1237536 h 3091235" name="connsiteY673"/>
                <a:gd fmla="*/ 5383097 w 6915685" name="connsiteX674"/>
                <a:gd fmla="*/ 1233568 h 3091235" name="connsiteY674"/>
                <a:gd fmla="*/ 5427640 w 6915685" name="connsiteX675"/>
                <a:gd fmla="*/ 1267679 h 3091235" name="connsiteY675"/>
                <a:gd fmla="*/ 5523819 w 6915685" name="connsiteX676"/>
                <a:gd fmla="*/ 1342062 h 3091235" name="connsiteY676"/>
                <a:gd fmla="*/ 5527448 w 6915685" name="connsiteX677"/>
                <a:gd fmla="*/ 1343878 h 3091235" name="connsiteY677"/>
                <a:gd fmla="*/ 5538336 w 6915685" name="connsiteX678"/>
                <a:gd fmla="*/ 1347505 h 3091235" name="connsiteY678"/>
                <a:gd fmla="*/ 5541966 w 6915685" name="connsiteX679"/>
                <a:gd fmla="*/ 1347506 h 3091235" name="connsiteY679"/>
                <a:gd fmla="*/ 5639959 w 6915685" name="connsiteX680"/>
                <a:gd fmla="*/ 1349320 h 3091235" name="connsiteY680"/>
                <a:gd fmla="*/ 5725248 w 6915685" name="connsiteX681"/>
                <a:gd fmla="*/ 1349320 h 3091235" name="connsiteY681"/>
                <a:gd fmla="*/ 5814169 w 6915685" name="connsiteX682"/>
                <a:gd fmla="*/ 1414634 h 3091235" name="connsiteY682"/>
                <a:gd fmla="*/ 5912162 w 6915685" name="connsiteX683"/>
                <a:gd fmla="*/ 1485390 h 3091235" name="connsiteY683"/>
                <a:gd fmla="*/ 5915792 w 6915685" name="connsiteX684"/>
                <a:gd fmla="*/ 1487204 h 3091235" name="connsiteY684"/>
                <a:gd fmla="*/ 5926679 w 6915685" name="connsiteX685"/>
                <a:gd fmla="*/ 1490833 h 3091235" name="connsiteY685"/>
                <a:gd fmla="*/ 5932124 w 6915685" name="connsiteX686"/>
                <a:gd fmla="*/ 1490833 h 3091235" name="connsiteY686"/>
                <a:gd fmla="*/ 6050078 w 6915685" name="connsiteX687"/>
                <a:gd fmla="*/ 1496275 h 3091235" name="connsiteY687"/>
                <a:gd fmla="*/ 6162588 w 6915685" name="connsiteX688"/>
                <a:gd fmla="*/ 1499904 h 3091235" name="connsiteY688"/>
                <a:gd fmla="*/ 6264211 w 6915685" name="connsiteX689"/>
                <a:gd fmla="*/ 1547075 h 3091235" name="connsiteY689"/>
                <a:gd fmla="*/ 6371278 w 6915685" name="connsiteX690"/>
                <a:gd fmla="*/ 1597875 h 3091235" name="connsiteY690"/>
                <a:gd fmla="*/ 6385795 w 6915685" name="connsiteX691"/>
                <a:gd fmla="*/ 1601502 h 3091235" name="connsiteY691"/>
                <a:gd fmla="*/ 6480159 w 6915685" name="connsiteX692"/>
                <a:gd fmla="*/ 1606945 h 3091235" name="connsiteY692"/>
                <a:gd fmla="*/ 6581782 w 6915685" name="connsiteX693"/>
                <a:gd fmla="*/ 1610574 h 3091235" name="connsiteY693"/>
                <a:gd fmla="*/ 6619461 w 6915685" name="connsiteX694"/>
                <a:gd fmla="*/ 1607626 h 3091235" name="connsiteY694"/>
                <a:gd fmla="*/ 6606065 w 6915685" name="connsiteX695"/>
                <a:gd fmla="*/ 1633829 h 3091235" name="connsiteY695"/>
                <a:gd fmla="*/ 6567929 w 6915685" name="connsiteX696"/>
                <a:gd fmla="*/ 1711895 h 3091235" name="connsiteY696"/>
                <a:gd fmla="*/ 6491659 w 6915685" name="connsiteX697"/>
                <a:gd fmla="*/ 1742758 h 3091235" name="connsiteY697"/>
                <a:gd fmla="*/ 6337302 w 6915685" name="connsiteX698"/>
                <a:gd fmla="*/ 1808115 h 3091235" name="connsiteY698"/>
                <a:gd fmla="*/ 6500739 w 6915685" name="connsiteX699"/>
                <a:gd fmla="*/ 1768174 h 3091235" name="connsiteY699"/>
                <a:gd fmla="*/ 6587905 w 6915685" name="connsiteX700"/>
                <a:gd fmla="*/ 1737311 h 3091235" name="connsiteY700"/>
                <a:gd fmla="*/ 6596984 w 6915685" name="connsiteX701"/>
                <a:gd fmla="*/ 1730050 h 3091235" name="connsiteY701"/>
                <a:gd fmla="*/ 6657813 w 6915685" name="connsiteX702"/>
                <a:gd fmla="*/ 1624238 h 3091235" name="connsiteY702"/>
                <a:gd fmla="*/ 6669617 w 6915685" name="connsiteX703"/>
                <a:gd fmla="*/ 1603703 h 3091235" name="connsiteY703"/>
                <a:gd fmla="*/ 6674558 w 6915685" name="connsiteX704"/>
                <a:gd fmla="*/ 1603317 h 3091235" name="connsiteY704"/>
                <a:gd fmla="*/ 6763250 w 6915685" name="connsiteX705"/>
                <a:gd fmla="*/ 1585174 h 3091235" name="connsiteY705"/>
                <a:gd fmla="*/ 6863058 w 6915685" name="connsiteX706"/>
                <a:gd fmla="*/ 1494462 h 3091235" name="connsiteY706"/>
                <a:gd fmla="*/ 6915684 w 6915685" name="connsiteX707"/>
                <a:gd fmla="*/ 1440033 h 3091235" name="connsiteY707"/>
                <a:gd fmla="*/ 6915685 w 6915685" name="connsiteX708"/>
                <a:gd fmla="*/ 1345691 h 3091235" name="connsiteY708"/>
                <a:gd fmla="*/ 6861243 w 6915685" name="connsiteX709"/>
                <a:gd fmla="*/ 1383791 h 3091235" name="connsiteY709"/>
                <a:gd fmla="*/ 6750548 w 6915685" name="connsiteX710"/>
                <a:gd fmla="*/ 1496275 h 3091235" name="connsiteY710"/>
                <a:gd fmla="*/ 6752363 w 6915685" name="connsiteX711"/>
                <a:gd fmla="*/ 1508975 h 3091235" name="connsiteY711"/>
                <a:gd fmla="*/ 6661629 w 6915685" name="connsiteX712"/>
                <a:gd fmla="*/ 1523490 h 3091235" name="connsiteY712"/>
                <a:gd fmla="*/ 6574523 w 6915685" name="connsiteX713"/>
                <a:gd fmla="*/ 1536190 h 3091235" name="connsiteY713"/>
                <a:gd fmla="*/ 6483789 w 6915685" name="connsiteX714"/>
                <a:gd fmla="*/ 1532561 h 3091235" name="connsiteY714"/>
                <a:gd fmla="*/ 6396684 w 6915685" name="connsiteX715"/>
                <a:gd fmla="*/ 1528932 h 3091235" name="connsiteY715"/>
                <a:gd fmla="*/ 6295061 w 6915685" name="connsiteX716"/>
                <a:gd fmla="*/ 1483575 h 3091235" name="connsiteY716"/>
                <a:gd fmla="*/ 6187994 w 6915685" name="connsiteX717"/>
                <a:gd fmla="*/ 1434590 h 3091235" name="connsiteY717"/>
                <a:gd fmla="*/ 6173477 w 6915685" name="connsiteX718"/>
                <a:gd fmla="*/ 1430962 h 3091235" name="connsiteY718"/>
                <a:gd fmla="*/ 6053708 w 6915685" name="connsiteX719"/>
                <a:gd fmla="*/ 1429148 h 3091235" name="connsiteY719"/>
                <a:gd fmla="*/ 5944826 w 6915685" name="connsiteX720"/>
                <a:gd fmla="*/ 1425519 h 3091235" name="connsiteY720"/>
                <a:gd fmla="*/ 5854092 w 6915685" name="connsiteX721"/>
                <a:gd fmla="*/ 1362020 h 3091235" name="connsiteY721"/>
                <a:gd fmla="*/ 5812751 w 6915685" name="connsiteX722"/>
                <a:gd fmla="*/ 1332935 h 3091235" name="connsiteY722"/>
                <a:gd fmla="*/ 5783646 w 6915685" name="connsiteX723"/>
                <a:gd fmla="*/ 1312459 h 3091235" name="connsiteY723"/>
                <a:gd fmla="*/ 5783088 w 6915685" name="connsiteX724"/>
                <a:gd fmla="*/ 1311236 h 3091235" name="connsiteY724"/>
                <a:gd fmla="*/ 5745530 w 6915685" name="connsiteX725"/>
                <a:gd fmla="*/ 1229010 h 3091235" name="connsiteY725"/>
                <a:gd fmla="*/ 5709193 w 6915685" name="connsiteX726"/>
                <a:gd fmla="*/ 1152741 h 3091235" name="connsiteY726"/>
                <a:gd fmla="*/ 5721911 w 6915685" name="connsiteX727"/>
                <a:gd fmla="*/ 1085552 h 3091235" name="connsiteY727"/>
                <a:gd fmla="*/ 5736445 w 6915685" name="connsiteX728"/>
                <a:gd fmla="*/ 1009285 h 3091235" name="connsiteY728"/>
                <a:gd fmla="*/ 5734629 w 6915685" name="connsiteX729"/>
                <a:gd fmla="*/ 996573 h 3091235" name="connsiteY729"/>
                <a:gd fmla="*/ 5709193 w 6915685" name="connsiteX730"/>
                <a:gd fmla="*/ 927568 h 3091235" name="connsiteY730"/>
                <a:gd fmla="*/ 5683757 w 6915685" name="connsiteX731"/>
                <a:gd fmla="*/ 860380 h 3091235" name="connsiteY731"/>
                <a:gd fmla="*/ 5683757 w 6915685" name="connsiteX732"/>
                <a:gd fmla="*/ 793191 h 3091235" name="connsiteY732"/>
                <a:gd fmla="*/ 5681939 w 6915685" name="connsiteX733"/>
                <a:gd fmla="*/ 720555 h 3091235" name="connsiteY733"/>
                <a:gd fmla="*/ 5680122 w 6915685" name="connsiteX734"/>
                <a:gd fmla="*/ 711476 h 3091235" name="connsiteY734"/>
                <a:gd fmla="*/ 5643785 w 6915685" name="connsiteX735"/>
                <a:gd fmla="*/ 646102 h 3091235" name="connsiteY735"/>
                <a:gd fmla="*/ 5609265 w 6915685" name="connsiteX736"/>
                <a:gd fmla="*/ 580730 h 3091235" name="connsiteY736"/>
                <a:gd fmla="*/ 5592913 w 6915685" name="connsiteX737"/>
                <a:gd fmla="*/ 529885 h 3091235" name="connsiteY737"/>
                <a:gd fmla="*/ 5576561 w 6915685" name="connsiteX738"/>
                <a:gd fmla="*/ 475407 h 3091235" name="connsiteY738"/>
                <a:gd fmla="*/ 5576561 w 6915685" name="connsiteX739"/>
                <a:gd fmla="*/ 473592 h 3091235" name="connsiteY739"/>
                <a:gd fmla="*/ 5574744 w 6915685" name="connsiteX740"/>
                <a:gd fmla="*/ 469960 h 3091235" name="connsiteY740"/>
                <a:gd fmla="*/ 5467634 w 6915685" name="connsiteX741"/>
                <a:gd fmla="*/ 373855 h 3091235" name="connsiteY741"/>
                <a:gd fmla="*/ 5438694 w 6915685" name="connsiteX742"/>
                <a:gd fmla="*/ 347890 h 3091235" name="connsiteY742"/>
                <a:gd fmla="*/ 5449436 w 6915685" name="connsiteX743"/>
                <a:gd fmla="*/ 346021 h 3091235" name="connsiteY743"/>
                <a:gd fmla="*/ 5527467 w 6915685" name="connsiteX744"/>
                <a:gd fmla="*/ 333313 h 3091235" name="connsiteY744"/>
                <a:gd fmla="*/ 5601868 w 6915685" name="connsiteX745"/>
                <a:gd fmla="*/ 346021 h 3091235" name="connsiteY745"/>
                <a:gd fmla="*/ 5681713 w 6915685" name="connsiteX746"/>
                <a:gd fmla="*/ 358730 h 3091235" name="connsiteY746"/>
                <a:gd fmla="*/ 5692602 w 6915685" name="connsiteX747"/>
                <a:gd fmla="*/ 358730 h 3091235" name="connsiteY747"/>
                <a:gd fmla="*/ 5786963 w 6915685" name="connsiteX748"/>
                <a:gd fmla="*/ 333313 h 3091235" name="connsiteY748"/>
                <a:gd fmla="*/ 5874068 w 6915685" name="connsiteX749"/>
                <a:gd fmla="*/ 309710 h 3091235" name="connsiteY749"/>
                <a:gd fmla="*/ 5959357 w 6915685" name="connsiteX750"/>
                <a:gd fmla="*/ 333313 h 3091235" name="connsiteY750"/>
                <a:gd fmla="*/ 6044645 w 6915685" name="connsiteX751"/>
                <a:gd fmla="*/ 356915 h 3091235" name="connsiteY751"/>
                <a:gd fmla="*/ 6144452 w 6915685" name="connsiteX752"/>
                <a:gd fmla="*/ 449508 h 3091235" name="connsiteY752"/>
                <a:gd fmla="*/ 6251518 w 6915685" name="connsiteX753"/>
                <a:gd fmla="*/ 545733 h 3091235" name="connsiteY753"/>
                <a:gd fmla="*/ 6253333 w 6915685" name="connsiteX754"/>
                <a:gd fmla="*/ 549364 h 3091235" name="connsiteY754"/>
                <a:gd fmla="*/ 6423910 w 6915685" name="connsiteX755"/>
                <a:gd fmla="*/ 665560 h 3091235" name="connsiteY755"/>
                <a:gd fmla="*/ 6587230 w 6915685" name="connsiteX756"/>
                <a:gd fmla="*/ 779940 h 3091235" name="connsiteY756"/>
                <a:gd fmla="*/ 6775955 w 6915685" name="connsiteX757"/>
                <a:gd fmla="*/ 1023225 h 3091235" name="connsiteY757"/>
                <a:gd fmla="*/ 6915684 w 6915685" name="connsiteX758"/>
                <a:gd fmla="*/ 1206597 h 3091235" name="connsiteY758"/>
                <a:gd fmla="*/ 6915684 w 6915685" name="connsiteX759"/>
                <a:gd fmla="*/ 1094032 h 3091235" name="connsiteY759"/>
                <a:gd fmla="*/ 6638041 w 6915685" name="connsiteX760"/>
                <a:gd fmla="*/ 738182 h 3091235" name="connsiteY760"/>
                <a:gd fmla="*/ 6630782 w 6915685" name="connsiteX761"/>
                <a:gd fmla="*/ 732736 h 3091235" name="connsiteY761"/>
                <a:gd fmla="*/ 6460204 w 6915685" name="connsiteX762"/>
                <a:gd fmla="*/ 616540 h 3091235" name="connsiteY762"/>
                <a:gd fmla="*/ 6291440 w 6915685" name="connsiteX763"/>
                <a:gd fmla="*/ 502159 h 3091235" name="connsiteY763"/>
                <a:gd fmla="*/ 6186189 w 6915685" name="connsiteX764"/>
                <a:gd fmla="*/ 407750 h 3091235" name="connsiteY764"/>
                <a:gd fmla="*/ 6080940 w 6915685" name="connsiteX765"/>
                <a:gd fmla="*/ 311525 h 3091235" name="connsiteY765"/>
                <a:gd fmla="*/ 6068236 w 6915685" name="connsiteX766"/>
                <a:gd fmla="*/ 304263 h 3091235" name="connsiteY766"/>
                <a:gd fmla="*/ 5883141 w 6915685" name="connsiteX767"/>
                <a:gd fmla="*/ 253428 h 3091235" name="connsiteY767"/>
                <a:gd fmla="*/ 5870439 w 6915685" name="connsiteX768"/>
                <a:gd fmla="*/ 253428 h 3091235" name="connsiteY768"/>
                <a:gd fmla="*/ 5866809 w 6915685" name="connsiteX769"/>
                <a:gd fmla="*/ 253428 h 3091235" name="connsiteY769"/>
                <a:gd fmla="*/ 5772447 w 6915685" name="connsiteX770"/>
                <a:gd fmla="*/ 280661 h 3091235" name="connsiteY770"/>
                <a:gd fmla="*/ 5683528 w 6915685" name="connsiteX771"/>
                <a:gd fmla="*/ 304263 h 3091235" name="connsiteY771"/>
                <a:gd fmla="*/ 5610941 w 6915685" name="connsiteX772"/>
                <a:gd fmla="*/ 293370 h 3091235" name="connsiteY772"/>
                <a:gd fmla="*/ 5531097 w 6915685" name="connsiteX773"/>
                <a:gd fmla="*/ 280661 h 3091235" name="connsiteY773"/>
                <a:gd fmla="*/ 5522023 w 6915685" name="connsiteX774"/>
                <a:gd fmla="*/ 280661 h 3091235" name="connsiteY774"/>
                <a:gd fmla="*/ 5440363 w 6915685" name="connsiteX775"/>
                <a:gd fmla="*/ 297001 h 3091235" name="connsiteY775"/>
                <a:gd fmla="*/ 5430609 w 6915685" name="connsiteX776"/>
                <a:gd fmla="*/ 298590 h 3091235" name="connsiteY776"/>
                <a:gd fmla="*/ 5408429 w 6915685" name="connsiteX777"/>
                <a:gd fmla="*/ 302202 h 3091235" name="connsiteY777"/>
                <a:gd fmla="*/ 5407591 w 6915685" name="connsiteX778"/>
                <a:gd fmla="*/ 299038 h 3091235" name="connsiteY778"/>
                <a:gd fmla="*/ 5356720 w 6915685" name="connsiteX779"/>
                <a:gd fmla="*/ 106779 h 3091235" name="connsiteY779"/>
                <a:gd fmla="*/ 5379846 w 6915685" name="connsiteX780"/>
                <a:gd fmla="*/ 260060 h 3091235" name="connsiteY780"/>
                <a:gd fmla="*/ 5386737 w 6915685" name="connsiteX781"/>
                <a:gd fmla="*/ 305735 h 3091235" name="connsiteY781"/>
                <a:gd fmla="*/ 5362333 w 6915685" name="connsiteX782"/>
                <a:gd fmla="*/ 309710 h 3091235" name="connsiteY782"/>
                <a:gd fmla="*/ 5293376 w 6915685" name="connsiteX783"/>
                <a:gd fmla="*/ 293370 h 3091235" name="connsiteY783"/>
                <a:gd fmla="*/ 5217159 w 6915685" name="connsiteX784"/>
                <a:gd fmla="*/ 275214 h 3091235" name="connsiteY784"/>
                <a:gd fmla="*/ 5204456 w 6915685" name="connsiteX785"/>
                <a:gd fmla="*/ 275214 h 3091235" name="connsiteY785"/>
                <a:gd fmla="*/ 5108280 w 6915685" name="connsiteX786"/>
                <a:gd fmla="*/ 298816 h 3091235" name="connsiteY786"/>
                <a:gd fmla="*/ 5019361 w 6915685" name="connsiteX787"/>
                <a:gd fmla="*/ 318787 h 3091235" name="connsiteY787"/>
                <a:gd fmla="*/ 4961292 w 6915685" name="connsiteX788"/>
                <a:gd fmla="*/ 300632 h 3091235" name="connsiteY788"/>
                <a:gd fmla="*/ 4897779 w 6915685" name="connsiteX789"/>
                <a:gd fmla="*/ 280661 h 3091235" name="connsiteY789"/>
                <a:gd fmla="*/ 4892335 w 6915685" name="connsiteX790"/>
                <a:gd fmla="*/ 280661 h 3091235" name="connsiteY790"/>
                <a:gd fmla="*/ 4881446 w 6915685" name="connsiteX791"/>
                <a:gd fmla="*/ 282476 h 3091235" name="connsiteY791"/>
                <a:gd fmla="*/ 4876003 w 6915685" name="connsiteX792"/>
                <a:gd fmla="*/ 284292 h 3091235" name="connsiteY792"/>
                <a:gd fmla="*/ 4828822 w 6915685" name="connsiteX793"/>
                <a:gd fmla="*/ 318787 h 3091235" name="connsiteY793"/>
                <a:gd fmla="*/ 4796157 w 6915685" name="connsiteX794"/>
                <a:gd fmla="*/ 344206 h 3091235" name="connsiteY794"/>
                <a:gd fmla="*/ 4755582 w 6915685" name="connsiteX795"/>
                <a:gd fmla="*/ 319695 h 3091235" name="connsiteY795"/>
                <a:gd fmla="*/ 4734337 w 6915685" name="connsiteX796"/>
                <a:gd fmla="*/ 306862 h 3091235" name="connsiteY796"/>
                <a:gd fmla="*/ 4728924 w 6915685" name="connsiteX797"/>
                <a:gd fmla="*/ 301022 h 3091235" name="connsiteY797"/>
                <a:gd fmla="*/ 4518414 w 6915685" name="connsiteX798"/>
                <a:gd fmla="*/ 155663 h 3091235" name="connsiteY798"/>
                <a:gd fmla="*/ 4431306 w 6915685" name="connsiteX799"/>
                <a:gd fmla="*/ 28474 h 3091235" name="connsiteY799"/>
                <a:gd fmla="*/ 4496638 w 6915685" name="connsiteX800"/>
                <a:gd fmla="*/ 170199 h 3091235" name="connsiteY800"/>
                <a:gd fmla="*/ 4500267 w 6915685" name="connsiteX801"/>
                <a:gd fmla="*/ 173833 h 3091235" name="connsiteY801"/>
                <a:gd fmla="*/ 4543140 w 6915685" name="connsiteX802"/>
                <a:gd fmla="*/ 207561 h 3091235" name="connsiteY802"/>
                <a:gd fmla="*/ 4563685 w 6915685" name="connsiteX803"/>
                <a:gd fmla="*/ 223724 h 3091235" name="connsiteY803"/>
                <a:gd fmla="*/ 4561386 w 6915685" name="connsiteX804"/>
                <a:gd fmla="*/ 225513 h 3091235" name="connsiteY804"/>
                <a:gd fmla="*/ 4518514 w 6915685" name="connsiteX805"/>
                <a:gd fmla="*/ 258874 h 3091235" name="connsiteY805"/>
                <a:gd fmla="*/ 4474962 w 6915685" name="connsiteX806"/>
                <a:gd fmla="*/ 291554 h 3091235" name="connsiteY806"/>
                <a:gd fmla="*/ 4407820 w 6915685" name="connsiteX807"/>
                <a:gd fmla="*/ 293370 h 3091235" name="connsiteY807"/>
                <a:gd fmla="*/ 4337048 w 6915685" name="connsiteX808"/>
                <a:gd fmla="*/ 295185 h 3091235" name="connsiteY808"/>
                <a:gd fmla="*/ 4215465 w 6915685" name="connsiteX809"/>
                <a:gd fmla="*/ 273399 h 3091235" name="connsiteY809"/>
                <a:gd fmla="*/ 4092068 w 6915685" name="connsiteX810"/>
                <a:gd fmla="*/ 253428 h 3091235" name="connsiteY810"/>
                <a:gd fmla="*/ 4090253 w 6915685" name="connsiteX811"/>
                <a:gd fmla="*/ 251612 h 3091235" name="connsiteY811"/>
                <a:gd fmla="*/ 4082994 w 6915685" name="connsiteX812"/>
                <a:gd fmla="*/ 253428 h 3091235" name="connsiteY812"/>
                <a:gd fmla="*/ 4080244 w 6915685" name="connsiteX813"/>
                <a:gd fmla="*/ 254846 h 3091235" name="connsiteY813"/>
                <a:gd fmla="*/ 4070960 w 6915685" name="connsiteX814"/>
                <a:gd fmla="*/ 259634 h 3091235" name="connsiteY814"/>
                <a:gd fmla="*/ 4029390 w 6915685" name="connsiteX815"/>
                <a:gd fmla="*/ 240381 h 3091235" name="connsiteY815"/>
                <a:gd fmla="*/ 3875256 w 6915685" name="connsiteX816"/>
                <a:gd fmla="*/ 160516 h 3091235" name="connsiteY816"/>
                <a:gd fmla="*/ 3822669 w 6915685" name="connsiteX817"/>
                <a:gd fmla="*/ 51608 h 3091235" name="connsiteY817"/>
                <a:gd fmla="*/ 3862562 w 6915685" name="connsiteX818"/>
                <a:gd fmla="*/ 167776 h 3091235" name="connsiteY818"/>
                <a:gd fmla="*/ 3864376 w 6915685" name="connsiteX819"/>
                <a:gd fmla="*/ 171406 h 3091235" name="connsiteY819"/>
                <a:gd fmla="*/ 4018509 w 6915685" name="connsiteX820"/>
                <a:gd fmla="*/ 260348 h 3091235" name="connsiteY820"/>
                <a:gd fmla="*/ 4033696 w 6915685" name="connsiteX821"/>
                <a:gd fmla="*/ 267835 h 3091235" name="connsiteY821"/>
                <a:gd fmla="*/ 4044617 w 6915685" name="connsiteX822"/>
                <a:gd fmla="*/ 273220 h 3091235" name="connsiteY822"/>
                <a:gd fmla="*/ 4008735 w 6915685" name="connsiteX823"/>
                <a:gd fmla="*/ 291725 h 3091235" name="connsiteY823"/>
                <a:gd fmla="*/ 3906972 w 6915685" name="connsiteX824"/>
                <a:gd fmla="*/ 344206 h 3091235" name="connsiteY824"/>
                <a:gd fmla="*/ 3905157 w 6915685" name="connsiteX825"/>
                <a:gd fmla="*/ 344206 h 3091235" name="connsiteY825"/>
                <a:gd fmla="*/ 3891548 w 6915685" name="connsiteX826"/>
                <a:gd fmla="*/ 353056 h 3091235" name="connsiteY826"/>
                <a:gd fmla="*/ 3873992 w 6915685" name="connsiteX827"/>
                <a:gd fmla="*/ 364473 h 3091235" name="connsiteY827"/>
                <a:gd fmla="*/ 3872768 w 6915685" name="connsiteX828"/>
                <a:gd fmla="*/ 364443 h 3091235" name="connsiteY828"/>
                <a:gd fmla="*/ 3742586 w 6915685" name="connsiteX829"/>
                <a:gd fmla="*/ 361267 h 3091235" name="connsiteY829"/>
                <a:gd fmla="*/ 3803057 w 6915685" name="connsiteX830"/>
                <a:gd fmla="*/ 370454 h 3091235" name="connsiteY830"/>
                <a:gd fmla="*/ 3853104 w 6915685" name="connsiteX831"/>
                <a:gd fmla="*/ 378056 h 3091235" name="connsiteY831"/>
                <a:gd fmla="*/ 3796278 w 6915685" name="connsiteX832"/>
                <a:gd fmla="*/ 415012 h 3091235" name="connsiteY832"/>
                <a:gd fmla="*/ 3692841 w 6915685" name="connsiteX833"/>
                <a:gd fmla="*/ 480373 h 3091235" name="connsiteY833"/>
                <a:gd fmla="*/ 3603924 w 6915685" name="connsiteX834"/>
                <a:gd fmla="*/ 458586 h 3091235" name="connsiteY834"/>
                <a:gd fmla="*/ 3509561 w 6915685" name="connsiteX835"/>
                <a:gd fmla="*/ 434984 h 3091235" name="connsiteY835"/>
                <a:gd fmla="*/ 3505931 w 6915685" name="connsiteX836"/>
                <a:gd fmla="*/ 434984 h 3091235" name="connsiteY836"/>
                <a:gd fmla="*/ 3086744 w 6915685" name="connsiteX837"/>
                <a:gd fmla="*/ 418643 h 3091235" name="connsiteY837"/>
                <a:gd fmla="*/ 2950645 w 6915685" name="connsiteX838"/>
                <a:gd fmla="*/ 391410 h 3091235" name="connsiteY838"/>
                <a:gd fmla="*/ 3083115 w 6915685" name="connsiteX839"/>
                <a:gd fmla="*/ 431353 h 3091235" name="connsiteY839"/>
                <a:gd fmla="*/ 3084930 w 6915685" name="connsiteX840"/>
                <a:gd fmla="*/ 431353 h 3091235" name="connsiteY840"/>
                <a:gd fmla="*/ 3159331 w 6915685" name="connsiteX841"/>
                <a:gd fmla="*/ 434984 h 3091235" name="connsiteY841"/>
                <a:gd fmla="*/ 3235546 w 6915685" name="connsiteX842"/>
                <a:gd fmla="*/ 440431 h 3091235" name="connsiteY842"/>
                <a:gd fmla="*/ 3369832 w 6915685" name="connsiteX843"/>
                <a:gd fmla="*/ 449508 h 3091235" name="connsiteY843"/>
                <a:gd fmla="*/ 3504117 w 6915685" name="connsiteX844"/>
                <a:gd fmla="*/ 458586 h 3091235" name="connsiteY844"/>
                <a:gd fmla="*/ 3596665 w 6915685" name="connsiteX845"/>
                <a:gd fmla="*/ 484004 h 3091235" name="connsiteY845"/>
                <a:gd fmla="*/ 3691027 w 6915685" name="connsiteX846"/>
                <a:gd fmla="*/ 507607 h 3091235" name="connsiteY846"/>
                <a:gd fmla="*/ 3694656 w 6915685" name="connsiteX847"/>
                <a:gd fmla="*/ 509421 h 3091235" name="connsiteY847"/>
                <a:gd fmla="*/ 3700101 w 6915685" name="connsiteX848"/>
                <a:gd fmla="*/ 507606 h 3091235" name="connsiteY848"/>
                <a:gd fmla="*/ 3701915 w 6915685" name="connsiteX849"/>
                <a:gd fmla="*/ 505790 h 3091235" name="connsiteY849"/>
                <a:gd fmla="*/ 3812610 w 6915685" name="connsiteX850"/>
                <a:gd fmla="*/ 438615 h 3091235" name="connsiteY850"/>
                <a:gd fmla="*/ 3859309 w 6915685" name="connsiteX851"/>
                <a:gd fmla="*/ 410275 h 3091235" name="connsiteY851"/>
                <a:gd fmla="*/ 3894052 w 6915685" name="connsiteX852"/>
                <a:gd fmla="*/ 389191 h 3091235" name="connsiteY852"/>
                <a:gd fmla="*/ 3931510 w 6915685" name="connsiteX853"/>
                <a:gd fmla="*/ 417521 h 3091235" name="connsiteY853"/>
                <a:gd fmla="*/ 3978458 w 6915685" name="connsiteX854"/>
                <a:gd fmla="*/ 452000 h 3091235" name="connsiteY854"/>
                <a:gd fmla="*/ 3983901 w 6915685" name="connsiteX855"/>
                <a:gd fmla="*/ 453814 h 3091235" name="connsiteY855"/>
                <a:gd fmla="*/ 4072806 w 6915685" name="connsiteX856"/>
                <a:gd fmla="*/ 468331 h 3091235" name="connsiteY856"/>
                <a:gd fmla="*/ 4159897 w 6915685" name="connsiteX857"/>
                <a:gd fmla="*/ 482848 h 3091235" name="connsiteY857"/>
                <a:gd fmla="*/ 4221588 w 6915685" name="connsiteX858"/>
                <a:gd fmla="*/ 526401 h 3091235" name="connsiteY858"/>
                <a:gd fmla="*/ 4286906 w 6915685" name="connsiteX859"/>
                <a:gd fmla="*/ 571767 h 3091235" name="connsiteY859"/>
                <a:gd fmla="*/ 4288720 w 6915685" name="connsiteX860"/>
                <a:gd fmla="*/ 571767 h 3091235" name="connsiteY860"/>
                <a:gd fmla="*/ 4294164 w 6915685" name="connsiteX861"/>
                <a:gd fmla="*/ 573582 h 3091235" name="connsiteY861"/>
                <a:gd fmla="*/ 4295977 w 6915685" name="connsiteX862"/>
                <a:gd fmla="*/ 573582 h 3091235" name="connsiteY862"/>
                <a:gd fmla="*/ 4361297 w 6915685" name="connsiteX863"/>
                <a:gd fmla="*/ 577210 h 3091235" name="connsiteY863"/>
                <a:gd fmla="*/ 4419357 w 6915685" name="connsiteX864"/>
                <a:gd fmla="*/ 579025 h 3091235" name="connsiteY864"/>
                <a:gd fmla="*/ 4526407 w 6915685" name="connsiteX865"/>
                <a:gd fmla="*/ 629835 h 3091235" name="connsiteY865"/>
                <a:gd fmla="*/ 4635271 w 6915685" name="connsiteX866"/>
                <a:gd fmla="*/ 682460 h 3091235" name="connsiteY866"/>
                <a:gd fmla="*/ 4635948 w 6915685" name="connsiteX867"/>
                <a:gd fmla="*/ 682461 h 3091235" name="connsiteY867"/>
                <a:gd fmla="*/ 4644112 w 6915685" name="connsiteX868"/>
                <a:gd fmla="*/ 690760 h 3091235" name="connsiteY868"/>
                <a:gd fmla="*/ 4745659 w 6915685" name="connsiteX869"/>
                <a:gd fmla="*/ 793995 h 3091235" name="connsiteY869"/>
                <a:gd fmla="*/ 4749285 w 6915685" name="connsiteX870"/>
                <a:gd fmla="*/ 797625 h 3091235" name="connsiteY870"/>
                <a:gd fmla="*/ 4858086 w 6915685" name="connsiteX871"/>
                <a:gd fmla="*/ 861155 h 3091235" name="connsiteY871"/>
                <a:gd fmla="*/ 4966886 w 6915685" name="connsiteX872"/>
                <a:gd fmla="*/ 924684 h 3091235" name="connsiteY872"/>
                <a:gd fmla="*/ 5041233 w 6915685" name="connsiteX873"/>
                <a:gd fmla="*/ 973692 h 3091235" name="connsiteY873"/>
                <a:gd fmla="*/ 5113766 w 6915685" name="connsiteX874"/>
                <a:gd fmla="*/ 1019070 h 3091235" name="connsiteY874"/>
                <a:gd fmla="*/ 5152781 w 6915685" name="connsiteX875"/>
                <a:gd fmla="*/ 1061952 h 3091235" name="connsiteY875"/>
                <a:gd fmla="*/ 5156856 w 6915685" name="connsiteX876"/>
                <a:gd fmla="*/ 1066431 h 3091235" name="connsiteY876"/>
                <a:gd fmla="*/ 5116881 w 6915685" name="connsiteX877"/>
                <a:gd fmla="*/ 1102574 h 3091235" name="connsiteY877"/>
                <a:gd fmla="*/ 5039597 w 6915685" name="connsiteX878"/>
                <a:gd fmla="*/ 1172451 h 3091235" name="connsiteY878"/>
                <a:gd fmla="*/ 5034161 w 6915685" name="connsiteX879"/>
                <a:gd fmla="*/ 1179714 h 3091235" name="connsiteY879"/>
                <a:gd fmla="*/ 5032350 w 6915685" name="connsiteX880"/>
                <a:gd fmla="*/ 1183347 h 3091235" name="connsiteY880"/>
                <a:gd fmla="*/ 5030538 w 6915685" name="connsiteX881"/>
                <a:gd fmla="*/ 1189703 h 3091235" name="connsiteY881"/>
                <a:gd fmla="*/ 5029286 w 6915685" name="connsiteX882"/>
                <a:gd fmla="*/ 1194093 h 3091235" name="connsiteY882"/>
                <a:gd fmla="*/ 5025973 w 6915685" name="connsiteX883"/>
                <a:gd fmla="*/ 1194597 h 3091235" name="connsiteY883"/>
                <a:gd fmla="*/ 4963080 w 6915685" name="connsiteX884"/>
                <a:gd fmla="*/ 1204179 h 3091235" name="connsiteY884"/>
                <a:gd fmla="*/ 4905010 w 6915685" name="connsiteX885"/>
                <a:gd fmla="*/ 1202365 h 3091235" name="connsiteY885"/>
                <a:gd fmla="*/ 4846940 w 6915685" name="connsiteX886"/>
                <a:gd fmla="*/ 1198736 h 3091235" name="connsiteY886"/>
                <a:gd fmla="*/ 4837866 w 6915685" name="connsiteX887"/>
                <a:gd fmla="*/ 1198736 h 3091235" name="connsiteY887"/>
                <a:gd fmla="*/ 4710838 w 6915685" name="connsiteX888"/>
                <a:gd fmla="*/ 1229578 h 3091235" name="connsiteY888"/>
                <a:gd fmla="*/ 4585625 w 6915685" name="connsiteX889"/>
                <a:gd fmla="*/ 1260421 h 3091235" name="connsiteY889"/>
                <a:gd fmla="*/ 4480373 w 6915685" name="connsiteX890"/>
                <a:gd fmla="*/ 1267679 h 3091235" name="connsiteY890"/>
                <a:gd fmla="*/ 4373306 w 6915685" name="connsiteX891"/>
                <a:gd fmla="*/ 1273121 h 3091235" name="connsiteY891"/>
                <a:gd fmla="*/ 4126508 w 6915685" name="connsiteX892"/>
                <a:gd fmla="*/ 1291264 h 3091235" name="connsiteY892"/>
                <a:gd fmla="*/ 3963186 w 6915685" name="connsiteX893"/>
                <a:gd fmla="*/ 1323921 h 3091235" name="connsiteY893"/>
                <a:gd fmla="*/ 3598434 w 6915685" name="connsiteX894"/>
                <a:gd fmla="*/ 1354763 h 3091235" name="connsiteY894"/>
                <a:gd fmla="*/ 3598434 w 6915685" name="connsiteX895"/>
                <a:gd fmla="*/ 1355596 h 3091235" name="connsiteY895"/>
                <a:gd fmla="*/ 3546129 w 6915685" name="connsiteX896"/>
                <a:gd fmla="*/ 1336008 h 3091235" name="connsiteY896"/>
                <a:gd fmla="*/ 3074470 w 6915685" name="connsiteX897"/>
                <a:gd fmla="*/ 1159380 h 3091235" name="connsiteY897"/>
                <a:gd fmla="*/ 2952922 w 6915685" name="connsiteX898"/>
                <a:gd fmla="*/ 1113863 h 3091235" name="connsiteY898"/>
                <a:gd fmla="*/ 2946594 w 6915685" name="connsiteX899"/>
                <a:gd fmla="*/ 1106049 h 3091235" name="connsiteY899"/>
                <a:gd fmla="*/ 2835432 w 6915685" name="connsiteX900"/>
                <a:gd fmla="*/ 968802 h 3091235" name="connsiteY900"/>
                <a:gd fmla="*/ 2833617 w 6915685" name="connsiteX901"/>
                <a:gd fmla="*/ 965171 h 3091235" name="connsiteY901"/>
                <a:gd fmla="*/ 2753729 w 6915685" name="connsiteX902"/>
                <a:gd fmla="*/ 894355 h 3091235" name="connsiteY902"/>
                <a:gd fmla="*/ 2673842 w 6915685" name="connsiteX903"/>
                <a:gd fmla="*/ 823540 h 3091235" name="connsiteY903"/>
                <a:gd fmla="*/ 2604848 w 6915685" name="connsiteX904"/>
                <a:gd fmla="*/ 754540 h 3091235" name="connsiteY904"/>
                <a:gd fmla="*/ 2603769 w 6915685" name="connsiteX905"/>
                <a:gd fmla="*/ 753491 h 3091235" name="connsiteY905"/>
                <a:gd fmla="*/ 2598300 w 6915685" name="connsiteX906"/>
                <a:gd fmla="*/ 748166 h 3091235" name="connsiteY906"/>
                <a:gd fmla="*/ 2604549 w 6915685" name="connsiteX907"/>
                <a:gd fmla="*/ 741778 h 3091235" name="connsiteY907"/>
                <a:gd fmla="*/ 2637346 w 6915685" name="connsiteX908"/>
                <a:gd fmla="*/ 619769 h 3091235" name="connsiteY908"/>
                <a:gd fmla="*/ 2630438 w 6915685" name="connsiteX909"/>
                <a:gd fmla="*/ 583768 h 3091235" name="connsiteY909"/>
                <a:gd fmla="*/ 2664096 w 6915685" name="connsiteX910"/>
                <a:gd fmla="*/ 596177 h 3091235" name="connsiteY910"/>
                <a:gd fmla="*/ 2665903 w 6915685" name="connsiteX911"/>
                <a:gd fmla="*/ 596178 h 3091235" name="connsiteY911"/>
                <a:gd fmla="*/ 2628011 w 6915685" name="connsiteX912"/>
                <a:gd fmla="*/ 571119 h 3091235" name="connsiteY912"/>
                <a:gd fmla="*/ 2627780 w 6915685" name="connsiteX913"/>
                <a:gd fmla="*/ 569918 h 3091235" name="connsiteY913"/>
                <a:gd fmla="*/ 2610015 w 6915685" name="connsiteX914"/>
                <a:gd fmla="*/ 521432 h 3091235" name="connsiteY914"/>
                <a:gd fmla="*/ 2610244 w 6915685" name="connsiteX915"/>
                <a:gd fmla="*/ 533042 h 3091235" name="connsiteY915"/>
                <a:gd fmla="*/ 2610778 w 6915685" name="connsiteX916"/>
                <a:gd fmla="*/ 560271 h 3091235" name="connsiteY916"/>
                <a:gd fmla="*/ 2561071 w 6915685" name="connsiteX917"/>
                <a:gd fmla="*/ 534118 h 3091235" name="connsiteY917"/>
                <a:gd fmla="*/ 2496003 w 6915685" name="connsiteX918"/>
                <a:gd fmla="*/ 534118 h 3091235" name="connsiteY918"/>
                <a:gd fmla="*/ 2476121 w 6915685" name="connsiteX919"/>
                <a:gd fmla="*/ 534118 h 3091235" name="connsiteY919"/>
                <a:gd fmla="*/ 2465277 w 6915685" name="connsiteX920"/>
                <a:gd fmla="*/ 534118 h 3091235" name="connsiteY920"/>
                <a:gd fmla="*/ 2445395 w 6915685" name="connsiteX921"/>
                <a:gd fmla="*/ 528641 h 3091235" name="connsiteY921"/>
                <a:gd fmla="*/ 2444904 w 6915685" name="connsiteX922"/>
                <a:gd fmla="*/ 529386 h 3091235" name="connsiteY922"/>
                <a:gd fmla="*/ 2443678 w 6915685" name="connsiteX923"/>
                <a:gd fmla="*/ 527249 h 3091235" name="connsiteY923"/>
                <a:gd fmla="*/ 2425099 w 6915685" name="connsiteX924"/>
                <a:gd fmla="*/ 494885 h 3091235" name="connsiteY924"/>
                <a:gd fmla="*/ 2421468 w 6915685" name="connsiteX925"/>
                <a:gd fmla="*/ 491253 h 3091235" name="connsiteY925"/>
                <a:gd fmla="*/ 2341581 w 6915685" name="connsiteX926"/>
                <a:gd fmla="*/ 405912 h 3091235" name="connsiteY926"/>
                <a:gd fmla="*/ 2331141 w 6915685" name="connsiteX927"/>
                <a:gd fmla="*/ 395244 h 3091235" name="connsiteY927"/>
                <a:gd fmla="*/ 2310163 w 6915685" name="connsiteX928"/>
                <a:gd fmla="*/ 373808 h 3091235" name="connsiteY928"/>
                <a:gd fmla="*/ 2310660 w 6915685" name="connsiteX929"/>
                <a:gd fmla="*/ 373645 h 3091235" name="connsiteY929"/>
                <a:gd fmla="*/ 2312472 w 6915685" name="connsiteX930"/>
                <a:gd fmla="*/ 353785 h 3091235" name="connsiteY930"/>
                <a:gd fmla="*/ 2310660 w 6915685" name="connsiteX931"/>
                <a:gd fmla="*/ 350174 h 3091235" name="connsiteY931"/>
                <a:gd fmla="*/ 2307035 w 6915685" name="connsiteX932"/>
                <a:gd fmla="*/ 310455 h 3091235" name="connsiteY932"/>
                <a:gd fmla="*/ 2305223 w 6915685" name="connsiteX933"/>
                <a:gd fmla="*/ 306844 h 3091235" name="connsiteY933"/>
                <a:gd fmla="*/ 2330594 w 6915685" name="connsiteX934"/>
                <a:gd fmla="*/ 250875 h 3091235" name="connsiteY934"/>
                <a:gd fmla="*/ 2354153 w 6915685" name="connsiteX935"/>
                <a:gd fmla="*/ 196712 h 3091235" name="connsiteY935"/>
                <a:gd fmla="*/ 2383147 w 6915685" name="connsiteX936"/>
                <a:gd fmla="*/ 185880 h 3091235" name="connsiteY936"/>
                <a:gd fmla="*/ 2415767 w 6915685" name="connsiteX937"/>
                <a:gd fmla="*/ 173242 h 3091235" name="connsiteY937"/>
                <a:gd fmla="*/ 2497316 w 6915685" name="connsiteX938"/>
                <a:gd fmla="*/ 144356 h 3091235" name="connsiteY938"/>
                <a:gd fmla="*/ 2569804 w 6915685" name="connsiteX939"/>
                <a:gd fmla="*/ 147966 h 3091235" name="connsiteY939"/>
                <a:gd fmla="*/ 2493691 w 6915685" name="connsiteX940"/>
                <a:gd fmla="*/ 131717 h 3091235" name="connsiteY940"/>
                <a:gd fmla="*/ 2375899 w 6915685" name="connsiteX941"/>
                <a:gd fmla="*/ 166021 h 3091235" name="connsiteY941"/>
                <a:gd fmla="*/ 2334219 w 6915685" name="connsiteX942"/>
                <a:gd fmla="*/ 184075 h 3091235" name="connsiteY942"/>
                <a:gd fmla="*/ 2333341 w 6915685" name="connsiteX943"/>
                <a:gd fmla="*/ 185824 h 3091235" name="connsiteY943"/>
                <a:gd fmla="*/ 2331634 w 6915685" name="connsiteX944"/>
                <a:gd fmla="*/ 189226 h 3091235" name="connsiteY944"/>
                <a:gd fmla="*/ 2320226 w 6915685" name="connsiteX945"/>
                <a:gd fmla="*/ 152562 h 3091235" name="connsiteY945"/>
                <a:gd fmla="*/ 2318411 w 6915685" name="connsiteX946"/>
                <a:gd fmla="*/ 147061 h 3091235" name="connsiteY946"/>
                <a:gd fmla="*/ 2253063 w 6915685" name="connsiteX947"/>
                <a:gd fmla="*/ 119557 h 3091235" name="connsiteY947"/>
                <a:gd fmla="*/ 2160485 w 6915685" name="connsiteX948"/>
                <a:gd fmla="*/ 108555 h 3091235" name="connsiteY948"/>
                <a:gd fmla="*/ 2249432 w 6915685" name="connsiteX949"/>
                <a:gd fmla="*/ 132392 h 3091235" name="connsiteY949"/>
                <a:gd fmla="*/ 2305704 w 6915685" name="connsiteX950"/>
                <a:gd fmla="*/ 159895 h 3091235" name="connsiteY950"/>
                <a:gd fmla="*/ 2312965 w 6915685" name="connsiteX951"/>
                <a:gd fmla="*/ 189233 h 3091235" name="connsiteY951"/>
                <a:gd fmla="*/ 2316795 w 6915685" name="connsiteX952"/>
                <a:gd fmla="*/ 203156 h 3091235" name="connsiteY952"/>
                <a:gd fmla="*/ 2319572 w 6915685" name="connsiteX953"/>
                <a:gd fmla="*/ 213258 h 3091235" name="connsiteY953"/>
                <a:gd fmla="*/ 2310518 w 6915685" name="connsiteX954"/>
                <a:gd fmla="*/ 231297 h 3091235" name="connsiteY954"/>
                <a:gd fmla="*/ 2278040 w 6915685" name="connsiteX955"/>
                <a:gd fmla="*/ 296012 h 3091235" name="connsiteY955"/>
                <a:gd fmla="*/ 2276228 w 6915685" name="connsiteX956"/>
                <a:gd fmla="*/ 330315 h 3091235" name="connsiteY956"/>
                <a:gd fmla="*/ 2279380 w 6915685" name="connsiteX957"/>
                <a:gd fmla="*/ 342355 h 3091235" name="connsiteY957"/>
                <a:gd fmla="*/ 2258061 w 6915685" name="connsiteX958"/>
                <a:gd fmla="*/ 320570 h 3091235" name="connsiteY958"/>
                <a:gd fmla="*/ 2091023 w 6915685" name="connsiteX959"/>
                <a:gd fmla="*/ 193466 h 3091235" name="connsiteY959"/>
                <a:gd fmla="*/ 1922168 w 6915685" name="connsiteX960"/>
                <a:gd fmla="*/ 160781 h 3091235" name="connsiteY960"/>
                <a:gd fmla="*/ 1756946 w 6915685" name="connsiteX961"/>
                <a:gd fmla="*/ 129913 h 3091235" name="connsiteY961"/>
                <a:gd fmla="*/ 1510020 w 6915685" name="connsiteX962"/>
                <a:gd fmla="*/ 151703 h 3091235" name="connsiteY962"/>
                <a:gd fmla="*/ 1375663 w 6915685" name="connsiteX963"/>
                <a:gd fmla="*/ 177123 h 3091235" name="connsiteY963"/>
                <a:gd fmla="*/ 1511835 w 6915685" name="connsiteX964"/>
                <a:gd fmla="*/ 166229 h 3091235" name="connsiteY964"/>
                <a:gd fmla="*/ 1756946 w 6915685" name="connsiteX965"/>
                <a:gd fmla="*/ 157150 h 3091235" name="connsiteY965"/>
                <a:gd fmla="*/ 1914906 w 6915685" name="connsiteX966"/>
                <a:gd fmla="*/ 191650 h 3091235" name="connsiteY966"/>
                <a:gd fmla="*/ 2071050 w 6915685" name="connsiteX967"/>
                <a:gd fmla="*/ 222517 h 3091235" name="connsiteY967"/>
                <a:gd fmla="*/ 2149123 w 6915685" name="connsiteX968"/>
                <a:gd fmla="*/ 286070 h 3091235" name="connsiteY968"/>
                <a:gd fmla="*/ 2229011 w 6915685" name="connsiteX969"/>
                <a:gd fmla="*/ 351439 h 3091235" name="connsiteY969"/>
                <a:gd fmla="*/ 2307083 w 6915685" name="connsiteX970"/>
                <a:gd fmla="*/ 434963 h 3091235" name="connsiteY970"/>
                <a:gd fmla="*/ 2383339 w 6915685" name="connsiteX971"/>
                <a:gd fmla="*/ 518489 h 3091235" name="connsiteY971"/>
                <a:gd fmla="*/ 2390148 w 6915685" name="connsiteX972"/>
                <a:gd fmla="*/ 530519 h 3091235" name="connsiteY972"/>
                <a:gd fmla="*/ 2398158 w 6915685" name="connsiteX973"/>
                <a:gd fmla="*/ 544670 h 3091235" name="connsiteY973"/>
                <a:gd fmla="*/ 2374542 w 6915685" name="connsiteX974"/>
                <a:gd fmla="*/ 536618 h 3091235" name="connsiteY974"/>
                <a:gd fmla="*/ 2316743 w 6915685" name="connsiteX975"/>
                <a:gd fmla="*/ 516911 h 3091235" name="connsiteY975"/>
                <a:gd fmla="*/ 2297007 w 6915685" name="connsiteX976"/>
                <a:gd fmla="*/ 510181 h 3091235" name="connsiteY976"/>
                <a:gd fmla="*/ 2290348 w 6915685" name="connsiteX977"/>
                <a:gd fmla="*/ 503573 h 3091235" name="connsiteY977"/>
                <a:gd fmla="*/ 2271672 w 6915685" name="connsiteX978"/>
                <a:gd fmla="*/ 490461 h 3091235" name="connsiteY978"/>
                <a:gd fmla="*/ 2269850 w 6915685" name="connsiteX979"/>
                <a:gd fmla="*/ 490461 h 3091235" name="connsiteY979"/>
                <a:gd fmla="*/ 2251630 w 6915685" name="connsiteX980"/>
                <a:gd fmla="*/ 488653 h 3091235" name="connsiteY980"/>
                <a:gd fmla="*/ 2233410 w 6915685" name="connsiteX981"/>
                <a:gd fmla="*/ 485037 h 3091235" name="connsiteY981"/>
                <a:gd fmla="*/ 2217011 w 6915685" name="connsiteX982"/>
                <a:gd fmla="*/ 475996 h 3091235" name="connsiteY982"/>
                <a:gd fmla="*/ 2198791 w 6915685" name="connsiteX983"/>
                <a:gd fmla="*/ 465145 h 3091235" name="connsiteY983"/>
                <a:gd fmla="*/ 2082182 w 6915685" name="connsiteX984"/>
                <a:gd fmla="*/ 423554 h 3091235" name="connsiteY984"/>
                <a:gd fmla="*/ 2191503 w 6915685" name="connsiteX985"/>
                <a:gd fmla="*/ 475996 h 3091235" name="connsiteY985"/>
                <a:gd fmla="*/ 2226122 w 6915685" name="connsiteX986"/>
                <a:gd fmla="*/ 499504 h 3091235" name="connsiteY986"/>
                <a:gd fmla="*/ 2227944 w 6915685" name="connsiteX987"/>
                <a:gd fmla="*/ 499504 h 3091235" name="connsiteY987"/>
                <a:gd fmla="*/ 2247985 w 6915685" name="connsiteX988"/>
                <a:gd fmla="*/ 503120 h 3091235" name="connsiteY988"/>
                <a:gd fmla="*/ 2249565 w 6915685" name="connsiteX989"/>
                <a:gd fmla="*/ 503469 h 3091235" name="connsiteY989"/>
                <a:gd fmla="*/ 2247456 w 6915685" name="connsiteX990"/>
                <a:gd fmla="*/ 505574 h 3091235" name="connsiteY990"/>
                <a:gd fmla="*/ 2221927 w 6915685" name="connsiteX991"/>
                <a:gd fmla="*/ 531065 h 3091235" name="connsiteY991"/>
                <a:gd fmla="*/ 2185645 w 6915685" name="connsiteX992"/>
                <a:gd fmla="*/ 567294 h 3091235" name="connsiteY992"/>
                <a:gd fmla="*/ 2178094 w 6915685" name="connsiteX993"/>
                <a:gd fmla="*/ 567991 h 3091235" name="connsiteY993"/>
                <a:gd fmla="*/ 2091021 w 6915685" name="connsiteX994"/>
                <a:gd fmla="*/ 576028 h 3091235" name="connsiteY994"/>
                <a:gd fmla="*/ 1986081 w 6915685" name="connsiteX995"/>
                <a:gd fmla="*/ 537449 h 3091235" name="connsiteY995"/>
                <a:gd fmla="*/ 2091021 w 6915685" name="connsiteX996"/>
                <a:gd fmla="*/ 594398 h 3091235" name="connsiteY996"/>
                <a:gd fmla="*/ 2157685 w 6915685" name="connsiteX997"/>
                <a:gd fmla="*/ 593167 h 3091235" name="connsiteY997"/>
                <a:gd fmla="*/ 2173603 w 6915685" name="connsiteX998"/>
                <a:gd fmla="*/ 592873 h 3091235" name="connsiteY998"/>
                <a:gd fmla="*/ 2167385 w 6915685" name="connsiteX999"/>
                <a:gd fmla="*/ 614602 h 3091235" name="connsiteY999"/>
                <a:gd fmla="*/ 2156467 w 6915685" name="connsiteX1000"/>
                <a:gd fmla="*/ 649129 h 3091235" name="connsiteY1000"/>
                <a:gd fmla="*/ 2083668 w 6915685" name="connsiteX1001"/>
                <a:gd fmla="*/ 692744 h 3091235" name="connsiteY1001"/>
                <a:gd fmla="*/ 1936252 w 6915685" name="connsiteX1002"/>
                <a:gd fmla="*/ 756347 h 3091235" name="connsiteY1002"/>
                <a:gd fmla="*/ 2090948 w 6915685" name="connsiteX1003"/>
                <a:gd fmla="*/ 709099 h 3091235" name="connsiteY1003"/>
                <a:gd fmla="*/ 2172846 w 6915685" name="connsiteX1004"/>
                <a:gd fmla="*/ 665485 h 3091235" name="connsiteY1004"/>
                <a:gd fmla="*/ 2176486 w 6915685" name="connsiteX1005"/>
                <a:gd fmla="*/ 661852 h 3091235" name="connsiteY1005"/>
                <a:gd fmla="*/ 2178305 w 6915685" name="connsiteX1006"/>
                <a:gd fmla="*/ 660035 h 3091235" name="connsiteY1006"/>
                <a:gd fmla="*/ 2191045 w 6915685" name="connsiteX1007"/>
                <a:gd fmla="*/ 621871 h 3091235" name="connsiteY1007"/>
                <a:gd fmla="*/ 2201965 w 6915685" name="connsiteX1008"/>
                <a:gd fmla="*/ 587343 h 3091235" name="connsiteY1008"/>
                <a:gd fmla="*/ 2236544 w 6915685" name="connsiteX1009"/>
                <a:gd fmla="*/ 556450 h 3091235" name="connsiteY1009"/>
                <a:gd fmla="*/ 2265663 w 6915685" name="connsiteX1010"/>
                <a:gd fmla="*/ 531009 h 3091235" name="connsiteY1010"/>
                <a:gd fmla="*/ 2331182 w 6915685" name="connsiteX1011"/>
                <a:gd fmla="*/ 554633 h 3091235" name="connsiteY1011"/>
                <a:gd fmla="*/ 2400340 w 6915685" name="connsiteX1012"/>
                <a:gd fmla="*/ 581892 h 3091235" name="connsiteY1012"/>
                <a:gd fmla="*/ 2431279 w 6915685" name="connsiteX1013"/>
                <a:gd fmla="*/ 612784 h 3091235" name="connsiteY1013"/>
                <a:gd fmla="*/ 2435374 w 6915685" name="connsiteX1014"/>
                <a:gd fmla="*/ 617100 h 3091235" name="connsiteY1014"/>
                <a:gd fmla="*/ 2444147 w 6915685" name="connsiteX1015"/>
                <a:gd fmla="*/ 626347 h 3091235" name="connsiteY1015"/>
                <a:gd fmla="*/ 2444617 w 6915685" name="connsiteX1016"/>
                <a:gd fmla="*/ 627210 h 3091235" name="connsiteY1016"/>
                <a:gd fmla="*/ 2492278 w 6915685" name="connsiteX1017"/>
                <a:gd fmla="*/ 714593 h 3091235" name="connsiteY1017"/>
                <a:gd fmla="*/ 2495909 w 6915685" name="connsiteX1018"/>
                <a:gd fmla="*/ 720041 h 3091235" name="connsiteY1018"/>
                <a:gd fmla="*/ 2498065 w 6915685" name="connsiteX1019"/>
                <a:gd fmla="*/ 722254 h 3091235" name="connsiteY1019"/>
                <a:gd fmla="*/ 2509756 w 6915685" name="connsiteX1020"/>
                <a:gd fmla="*/ 734254 h 3091235" name="connsiteY1020"/>
                <a:gd fmla="*/ 2502955 w 6915685" name="connsiteX1021"/>
                <a:gd fmla="*/ 746308 h 3091235" name="connsiteY1021"/>
                <a:gd fmla="*/ 2477914 w 6915685" name="connsiteX1022"/>
                <a:gd fmla="*/ 790689 h 3091235" name="connsiteY1022"/>
                <a:gd fmla="*/ 2430992 w 6915685" name="connsiteX1023"/>
                <a:gd fmla="*/ 838211 h 3091235" name="connsiteY1023"/>
                <a:gd fmla="*/ 2495962 w 6915685" name="connsiteX1024"/>
                <a:gd fmla="*/ 807139 h 3091235" name="connsiteY1024"/>
                <a:gd fmla="*/ 2525965 w 6915685" name="connsiteX1025"/>
                <a:gd fmla="*/ 771725 h 3091235" name="connsiteY1025"/>
                <a:gd fmla="*/ 2534202 w 6915685" name="connsiteX1026"/>
                <a:gd fmla="*/ 759345 h 3091235" name="connsiteY1026"/>
                <a:gd fmla="*/ 2554123 w 6915685" name="connsiteX1027"/>
                <a:gd fmla="*/ 779791 h 3091235" name="connsiteY1027"/>
                <a:gd fmla="*/ 2633897 w 6915685" name="connsiteX1028"/>
                <a:gd fmla="*/ 861672 h 3091235" name="connsiteY1028"/>
                <a:gd fmla="*/ 2713785 w 6915685" name="connsiteX1029"/>
                <a:gd fmla="*/ 934302 h 3091235" name="connsiteY1029"/>
                <a:gd fmla="*/ 2790041 w 6915685" name="connsiteX1030"/>
                <a:gd fmla="*/ 1005118 h 3091235" name="connsiteY1030"/>
                <a:gd fmla="*/ 2836263 w 6915685" name="connsiteX1031"/>
                <a:gd fmla="*/ 1065940 h 3091235" name="connsiteY1031"/>
                <a:gd fmla="*/ 2852174 w 6915685" name="connsiteX1032"/>
                <a:gd fmla="*/ 1086878 h 3091235" name="connsiteY1032"/>
                <a:gd fmla="*/ 2842539 w 6915685" name="connsiteX1033"/>
                <a:gd fmla="*/ 1089291 h 3091235" name="connsiteY1033"/>
                <a:gd fmla="*/ 2621333 w 6915685" name="connsiteX1034"/>
                <a:gd fmla="*/ 1193551 h 3091235" name="connsiteY1034"/>
                <a:gd fmla="*/ 2534815 w 6915685" name="connsiteX1035"/>
                <a:gd fmla="*/ 1234331 h 3091235" name="connsiteY1035"/>
                <a:gd fmla="*/ 2523727 w 6915685" name="connsiteX1036"/>
                <a:gd fmla="*/ 1231048 h 3091235" name="connsiteY1036"/>
                <a:gd fmla="*/ 2255279 w 6915685" name="connsiteX1037"/>
                <a:gd fmla="*/ 1151557 h 3091235" name="connsiteY1037"/>
                <a:gd fmla="*/ 1953927 w 6915685" name="connsiteX1038"/>
                <a:gd fmla="*/ 1062527 h 3091235" name="connsiteY1038"/>
                <a:gd fmla="*/ 1721560 w 6915685" name="connsiteX1039"/>
                <a:gd fmla="*/ 848131 h 3091235" name="connsiteY1039"/>
                <a:gd fmla="*/ 1562243 w 6915685" name="connsiteX1040"/>
                <a:gd fmla="*/ 700849 h 3091235" name="connsiteY1040"/>
                <a:gd fmla="*/ 1488296 w 6915685" name="connsiteX1041"/>
                <a:gd fmla="*/ 632488 h 3091235" name="connsiteY1041"/>
                <a:gd fmla="*/ 1488325 w 6915685" name="connsiteX1042"/>
                <a:gd fmla="*/ 632076 h 3091235" name="connsiteY1042"/>
                <a:gd fmla="*/ 1493120 w 6915685" name="connsiteX1043"/>
                <a:gd fmla="*/ 562101 h 3091235" name="connsiteY1043"/>
                <a:gd fmla="*/ 1463895 w 6915685" name="connsiteX1044"/>
                <a:gd fmla="*/ 233132 h 3091235" name="connsiteY1044"/>
                <a:gd fmla="*/ 1460242 w 6915685" name="connsiteX1045"/>
                <a:gd fmla="*/ 233133 h 3091235" name="connsiteY1045"/>
                <a:gd fmla="*/ 1434671 w 6915685" name="connsiteX1046"/>
                <a:gd fmla="*/ 560284 h 3091235" name="connsiteY1046"/>
                <a:gd fmla="*/ 1433901 w 6915685" name="connsiteX1047"/>
                <a:gd fmla="*/ 580986 h 3091235" name="connsiteY1047"/>
                <a:gd fmla="*/ 1433360 w 6915685" name="connsiteX1048"/>
                <a:gd fmla="*/ 595478 h 3091235" name="connsiteY1048"/>
                <a:gd fmla="*/ 1421145 w 6915685" name="connsiteX1049"/>
                <a:gd fmla="*/ 587856 h 3091235" name="connsiteY1049"/>
                <a:gd fmla="*/ 1340333 w 6915685" name="connsiteX1050"/>
                <a:gd fmla="*/ 537436 h 3091235" name="connsiteY1050"/>
                <a:gd fmla="*/ 1202364 w 6915685" name="connsiteX1051"/>
                <a:gd fmla="*/ 453857 h 3091235" name="connsiteY1051"/>
                <a:gd fmla="*/ 1102519 w 6915685" name="connsiteX1052"/>
                <a:gd fmla="*/ 328490 h 3091235" name="connsiteY1052"/>
                <a:gd fmla="*/ 1033198 w 6915685" name="connsiteX1053"/>
                <a:gd fmla="*/ 243286 h 3091235" name="connsiteY1053"/>
                <a:gd fmla="*/ 1017913 w 6915685" name="connsiteX1054"/>
                <a:gd fmla="*/ 224499 h 3091235" name="connsiteY1054"/>
                <a:gd fmla="*/ 1022593 w 6915685" name="connsiteX1055"/>
                <a:gd fmla="*/ 221294 h 3091235" name="connsiteY1055"/>
                <a:gd fmla="*/ 1087769 w 6915685" name="connsiteX1056"/>
                <a:gd fmla="*/ 176672 h 3091235" name="connsiteY1056"/>
                <a:gd fmla="*/ 1160438 w 6915685" name="connsiteX1057"/>
                <a:gd fmla="*/ 125674 h 3091235" name="connsiteY1057"/>
                <a:gd fmla="*/ 1193137 w 6915685" name="connsiteX1058"/>
                <a:gd fmla="*/ 120210 h 3091235" name="connsiteY1058"/>
                <a:gd fmla="*/ 1231291 w 6915685" name="connsiteX1059"/>
                <a:gd fmla="*/ 112924 h 3091235" name="connsiteY1059"/>
                <a:gd fmla="*/ 1234924 w 6915685" name="connsiteX1060"/>
                <a:gd fmla="*/ 111102 h 3091235" name="connsiteY1060"/>
                <a:gd fmla="*/ 1238557 w 6915685" name="connsiteX1061"/>
                <a:gd fmla="*/ 105638 h 3091235" name="connsiteY1061"/>
                <a:gd fmla="*/ 1234924 w 6915685" name="connsiteX1062"/>
                <a:gd fmla="*/ 47356 h 3091235" name="connsiteY1062"/>
                <a:gd fmla="*/ 1231291 w 6915685" name="connsiteX1063"/>
                <a:gd fmla="*/ 0 h 3091235" name="connsiteY1063"/>
                <a:gd fmla="*/ 1220390 w 6915685" name="connsiteX1064"/>
                <a:gd fmla="*/ 47356 h 3091235" name="connsiteY1064"/>
                <a:gd fmla="*/ 1220390 w 6915685" name="connsiteX1065"/>
                <a:gd fmla="*/ 74675 h 3091235" name="connsiteY1065"/>
                <a:gd fmla="*/ 1220390 w 6915685" name="connsiteX1066"/>
                <a:gd fmla="*/ 92889 h 3091235" name="connsiteY1066"/>
                <a:gd fmla="*/ 1189505 w 6915685" name="connsiteX1067"/>
                <a:gd fmla="*/ 96532 h 3091235" name="connsiteY1067"/>
                <a:gd fmla="*/ 1153172 w 6915685" name="connsiteX1068"/>
                <a:gd fmla="*/ 100175 h 3091235" name="connsiteY1068"/>
                <a:gd fmla="*/ 1147721 w 6915685" name="connsiteX1069"/>
                <a:gd fmla="*/ 103818 h 3091235" name="connsiteY1069"/>
                <a:gd fmla="*/ 1043055 w 6915685" name="connsiteX1070"/>
                <a:gd fmla="*/ 166045 h 3091235" name="connsiteY1070"/>
                <a:gd fmla="*/ 992642 w 6915685" name="connsiteX1071"/>
                <a:gd fmla="*/ 196018 h 3091235" name="connsiteY1071"/>
                <a:gd fmla="*/ 990703 w 6915685" name="connsiteX1072"/>
                <a:gd fmla="*/ 194860 h 3091235" name="connsiteY1072"/>
                <a:gd fmla="*/ 694060 w 6915685" name="connsiteX1073"/>
                <a:gd fmla="*/ 17795 h 3091235" name="connsiteY107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</a:cxnLst>
              <a:rect b="b" l="l" r="r" t="t"/>
              <a:pathLst>
                <a:path h="3091235" w="6915684">
                  <a:moveTo>
                    <a:pt x="6731299" y="2111370"/>
                  </a:moveTo>
                  <a:lnTo>
                    <a:pt x="6736346" y="2111429"/>
                  </a:lnTo>
                  <a:lnTo>
                    <a:pt x="6731233" y="2113032"/>
                  </a:lnTo>
                  <a:close/>
                  <a:moveTo>
                    <a:pt x="6483877" y="2106915"/>
                  </a:moveTo>
                  <a:cubicBezTo>
                    <a:pt x="6483877" y="2106915"/>
                    <a:pt x="6483877" y="2106915"/>
                    <a:pt x="6478434" y="2110549"/>
                  </a:cubicBezTo>
                  <a:cubicBezTo>
                    <a:pt x="6478434" y="2110549"/>
                    <a:pt x="6478434" y="2110549"/>
                    <a:pt x="6521978" y="2110549"/>
                  </a:cubicBezTo>
                  <a:cubicBezTo>
                    <a:pt x="6521978" y="2110549"/>
                    <a:pt x="6521978" y="2110549"/>
                    <a:pt x="6580915" y="2110549"/>
                  </a:cubicBezTo>
                  <a:lnTo>
                    <a:pt x="6652024" y="2110549"/>
                  </a:lnTo>
                  <a:lnTo>
                    <a:pt x="6651821" y="2138613"/>
                  </a:lnTo>
                  <a:lnTo>
                    <a:pt x="6617536" y="2149674"/>
                  </a:lnTo>
                  <a:cubicBezTo>
                    <a:pt x="6601906" y="2154717"/>
                    <a:pt x="6584042" y="2160480"/>
                    <a:pt x="6563626" y="2167067"/>
                  </a:cubicBezTo>
                  <a:cubicBezTo>
                    <a:pt x="6563626" y="2167067"/>
                    <a:pt x="6563626" y="2167067"/>
                    <a:pt x="6443268" y="2136637"/>
                  </a:cubicBezTo>
                  <a:lnTo>
                    <a:pt x="6409755" y="2128163"/>
                  </a:lnTo>
                  <a:close/>
                  <a:moveTo>
                    <a:pt x="5949284" y="1887831"/>
                  </a:moveTo>
                  <a:cubicBezTo>
                    <a:pt x="5949284" y="1887831"/>
                    <a:pt x="5949284" y="1887831"/>
                    <a:pt x="6003729" y="1916904"/>
                  </a:cubicBezTo>
                  <a:cubicBezTo>
                    <a:pt x="6003729" y="1916904"/>
                    <a:pt x="6003729" y="1916904"/>
                    <a:pt x="6076322" y="1956879"/>
                  </a:cubicBezTo>
                  <a:cubicBezTo>
                    <a:pt x="6076322" y="1956879"/>
                    <a:pt x="6076322" y="1956879"/>
                    <a:pt x="6079951" y="1958696"/>
                  </a:cubicBezTo>
                  <a:cubicBezTo>
                    <a:pt x="6083581" y="1958696"/>
                    <a:pt x="6085396" y="1960513"/>
                    <a:pt x="6089026" y="1960513"/>
                  </a:cubicBezTo>
                  <a:cubicBezTo>
                    <a:pt x="6089026" y="1960513"/>
                    <a:pt x="6089026" y="1960513"/>
                    <a:pt x="6094470" y="1960513"/>
                  </a:cubicBezTo>
                  <a:cubicBezTo>
                    <a:pt x="6094470" y="1960513"/>
                    <a:pt x="6094470" y="1960513"/>
                    <a:pt x="6143471" y="1956879"/>
                  </a:cubicBezTo>
                  <a:cubicBezTo>
                    <a:pt x="6143471" y="1956879"/>
                    <a:pt x="6143471" y="1956879"/>
                    <a:pt x="6185212" y="1953245"/>
                  </a:cubicBezTo>
                  <a:cubicBezTo>
                    <a:pt x="6185212" y="1953245"/>
                    <a:pt x="6185212" y="1953245"/>
                    <a:pt x="6238806" y="1977774"/>
                  </a:cubicBezTo>
                  <a:lnTo>
                    <a:pt x="6308825" y="2009822"/>
                  </a:lnTo>
                  <a:lnTo>
                    <a:pt x="6219129" y="2036556"/>
                  </a:lnTo>
                  <a:lnTo>
                    <a:pt x="6151645" y="2056670"/>
                  </a:lnTo>
                  <a:lnTo>
                    <a:pt x="6124232" y="2044506"/>
                  </a:lnTo>
                  <a:cubicBezTo>
                    <a:pt x="6101774" y="2034541"/>
                    <a:pt x="6071832" y="2021254"/>
                    <a:pt x="6031907" y="2003539"/>
                  </a:cubicBezTo>
                  <a:cubicBezTo>
                    <a:pt x="6031907" y="2003539"/>
                    <a:pt x="6031907" y="2003539"/>
                    <a:pt x="5928569" y="1956066"/>
                  </a:cubicBezTo>
                  <a:lnTo>
                    <a:pt x="5891238" y="1938917"/>
                  </a:lnTo>
                  <a:lnTo>
                    <a:pt x="5907542" y="1924172"/>
                  </a:lnTo>
                  <a:cubicBezTo>
                    <a:pt x="5907542" y="1924172"/>
                    <a:pt x="5907542" y="1924172"/>
                    <a:pt x="5949284" y="1887831"/>
                  </a:cubicBezTo>
                  <a:close/>
                  <a:moveTo>
                    <a:pt x="5474243" y="1727597"/>
                  </a:moveTo>
                  <a:lnTo>
                    <a:pt x="5485910" y="1726233"/>
                  </a:lnTo>
                  <a:cubicBezTo>
                    <a:pt x="5492031" y="1725518"/>
                    <a:pt x="5499376" y="1724659"/>
                    <a:pt x="5508189" y="1723629"/>
                  </a:cubicBezTo>
                  <a:lnTo>
                    <a:pt x="5537749" y="1720173"/>
                  </a:lnTo>
                  <a:lnTo>
                    <a:pt x="5543742" y="1729173"/>
                  </a:lnTo>
                  <a:cubicBezTo>
                    <a:pt x="5543742" y="1729173"/>
                    <a:pt x="5543742" y="1729173"/>
                    <a:pt x="5656285" y="1845688"/>
                  </a:cubicBezTo>
                  <a:lnTo>
                    <a:pt x="5719763" y="1911406"/>
                  </a:lnTo>
                  <a:lnTo>
                    <a:pt x="5694270" y="1907903"/>
                  </a:lnTo>
                  <a:cubicBezTo>
                    <a:pt x="5681254" y="1906115"/>
                    <a:pt x="5663900" y="1903730"/>
                    <a:pt x="5640761" y="1900550"/>
                  </a:cubicBezTo>
                  <a:cubicBezTo>
                    <a:pt x="5640761" y="1900550"/>
                    <a:pt x="5640761" y="1900550"/>
                    <a:pt x="5600834" y="1864209"/>
                  </a:cubicBezTo>
                  <a:cubicBezTo>
                    <a:pt x="5600834" y="1864209"/>
                    <a:pt x="5600834" y="1864209"/>
                    <a:pt x="5553648" y="1822417"/>
                  </a:cubicBezTo>
                  <a:cubicBezTo>
                    <a:pt x="5553648" y="1822417"/>
                    <a:pt x="5553648" y="1822417"/>
                    <a:pt x="5550018" y="1818783"/>
                  </a:cubicBezTo>
                  <a:cubicBezTo>
                    <a:pt x="5550018" y="1818783"/>
                    <a:pt x="5550018" y="1818783"/>
                    <a:pt x="5468351" y="1771540"/>
                  </a:cubicBezTo>
                  <a:lnTo>
                    <a:pt x="5449996" y="1759981"/>
                  </a:lnTo>
                  <a:lnTo>
                    <a:pt x="5474082" y="1737616"/>
                  </a:lnTo>
                  <a:close/>
                  <a:moveTo>
                    <a:pt x="4724448" y="1590053"/>
                  </a:moveTo>
                  <a:lnTo>
                    <a:pt x="4742415" y="1595286"/>
                  </a:lnTo>
                  <a:cubicBezTo>
                    <a:pt x="4742415" y="1595286"/>
                    <a:pt x="4742415" y="1595286"/>
                    <a:pt x="4844046" y="1624358"/>
                  </a:cubicBezTo>
                  <a:cubicBezTo>
                    <a:pt x="4844046" y="1624358"/>
                    <a:pt x="4844046" y="1624358"/>
                    <a:pt x="4845860" y="1624358"/>
                  </a:cubicBezTo>
                  <a:cubicBezTo>
                    <a:pt x="4845860" y="1624358"/>
                    <a:pt x="4845860" y="1624358"/>
                    <a:pt x="4963825" y="1647980"/>
                  </a:cubicBezTo>
                  <a:cubicBezTo>
                    <a:pt x="4963825" y="1647980"/>
                    <a:pt x="4963825" y="1647980"/>
                    <a:pt x="5078161" y="1671602"/>
                  </a:cubicBezTo>
                  <a:cubicBezTo>
                    <a:pt x="5078161" y="1671602"/>
                    <a:pt x="5078161" y="1671602"/>
                    <a:pt x="5221533" y="1718845"/>
                  </a:cubicBezTo>
                  <a:cubicBezTo>
                    <a:pt x="5221533" y="1718845"/>
                    <a:pt x="5221533" y="1718845"/>
                    <a:pt x="5363089" y="1766088"/>
                  </a:cubicBezTo>
                  <a:cubicBezTo>
                    <a:pt x="5363089" y="1766088"/>
                    <a:pt x="5363089" y="1766088"/>
                    <a:pt x="5372845" y="1771994"/>
                  </a:cubicBezTo>
                  <a:lnTo>
                    <a:pt x="5390103" y="1782443"/>
                  </a:lnTo>
                  <a:lnTo>
                    <a:pt x="5374528" y="1801796"/>
                  </a:lnTo>
                  <a:cubicBezTo>
                    <a:pt x="5365264" y="1813308"/>
                    <a:pt x="5354676" y="1826465"/>
                    <a:pt x="5342576" y="1841500"/>
                  </a:cubicBezTo>
                  <a:cubicBezTo>
                    <a:pt x="5340749" y="1846968"/>
                    <a:pt x="5340749" y="1852436"/>
                    <a:pt x="5338923" y="1857903"/>
                  </a:cubicBezTo>
                  <a:cubicBezTo>
                    <a:pt x="5338923" y="1857903"/>
                    <a:pt x="5338923" y="1857903"/>
                    <a:pt x="5342576" y="1859726"/>
                  </a:cubicBezTo>
                  <a:cubicBezTo>
                    <a:pt x="5342576" y="1859726"/>
                    <a:pt x="5342576" y="1859726"/>
                    <a:pt x="5398054" y="1808211"/>
                  </a:cubicBezTo>
                  <a:lnTo>
                    <a:pt x="5411715" y="1795526"/>
                  </a:lnTo>
                  <a:lnTo>
                    <a:pt x="5441128" y="1813332"/>
                  </a:lnTo>
                  <a:cubicBezTo>
                    <a:pt x="5441128" y="1813332"/>
                    <a:pt x="5441128" y="1813332"/>
                    <a:pt x="5519166" y="1860575"/>
                  </a:cubicBezTo>
                  <a:cubicBezTo>
                    <a:pt x="5519166" y="1860575"/>
                    <a:pt x="5519166" y="1860575"/>
                    <a:pt x="5562722" y="1902368"/>
                  </a:cubicBezTo>
                  <a:cubicBezTo>
                    <a:pt x="5562722" y="1902368"/>
                    <a:pt x="5562722" y="1902368"/>
                    <a:pt x="5609909" y="1944160"/>
                  </a:cubicBezTo>
                  <a:cubicBezTo>
                    <a:pt x="5609909" y="1944160"/>
                    <a:pt x="5609909" y="1944160"/>
                    <a:pt x="5611723" y="1947793"/>
                  </a:cubicBezTo>
                  <a:cubicBezTo>
                    <a:pt x="5615352" y="1949610"/>
                    <a:pt x="5617167" y="1949610"/>
                    <a:pt x="5620797" y="1951427"/>
                  </a:cubicBezTo>
                  <a:cubicBezTo>
                    <a:pt x="5620797" y="1951427"/>
                    <a:pt x="5620797" y="1951427"/>
                    <a:pt x="5758182" y="1972122"/>
                  </a:cubicBezTo>
                  <a:lnTo>
                    <a:pt x="5781852" y="1975686"/>
                  </a:lnTo>
                  <a:lnTo>
                    <a:pt x="5810509" y="2005356"/>
                  </a:lnTo>
                  <a:cubicBezTo>
                    <a:pt x="5859507" y="2048963"/>
                    <a:pt x="5928467" y="2065315"/>
                    <a:pt x="5986539" y="2092571"/>
                  </a:cubicBezTo>
                  <a:cubicBezTo>
                    <a:pt x="5986539" y="2092571"/>
                    <a:pt x="5986539" y="2092571"/>
                    <a:pt x="5989233" y="2093820"/>
                  </a:cubicBezTo>
                  <a:lnTo>
                    <a:pt x="6004009" y="2100672"/>
                  </a:lnTo>
                  <a:lnTo>
                    <a:pt x="5915996" y="2126904"/>
                  </a:lnTo>
                  <a:cubicBezTo>
                    <a:pt x="5915996" y="2126904"/>
                    <a:pt x="5915996" y="2126904"/>
                    <a:pt x="5889877" y="2134571"/>
                  </a:cubicBezTo>
                  <a:lnTo>
                    <a:pt x="5888577" y="2134952"/>
                  </a:lnTo>
                  <a:lnTo>
                    <a:pt x="5874883" y="2121530"/>
                  </a:lnTo>
                  <a:cubicBezTo>
                    <a:pt x="5863139" y="2110020"/>
                    <a:pt x="5847479" y="2094673"/>
                    <a:pt x="5826600" y="2074211"/>
                  </a:cubicBezTo>
                  <a:cubicBezTo>
                    <a:pt x="5804813" y="2056021"/>
                    <a:pt x="5783025" y="2034194"/>
                    <a:pt x="5755792" y="2021463"/>
                  </a:cubicBezTo>
                  <a:cubicBezTo>
                    <a:pt x="5755792" y="2021463"/>
                    <a:pt x="5755792" y="2021463"/>
                    <a:pt x="5554260" y="1948707"/>
                  </a:cubicBezTo>
                  <a:cubicBezTo>
                    <a:pt x="5554260" y="1948707"/>
                    <a:pt x="5554260" y="1948707"/>
                    <a:pt x="5554260" y="1952344"/>
                  </a:cubicBezTo>
                  <a:cubicBezTo>
                    <a:pt x="5554260" y="1952344"/>
                    <a:pt x="5554260" y="1952344"/>
                    <a:pt x="5737636" y="2057840"/>
                  </a:cubicBezTo>
                  <a:cubicBezTo>
                    <a:pt x="5759423" y="2072391"/>
                    <a:pt x="5775763" y="2092400"/>
                    <a:pt x="5793918" y="2110588"/>
                  </a:cubicBezTo>
                  <a:cubicBezTo>
                    <a:pt x="5793918" y="2110588"/>
                    <a:pt x="5793918" y="2110588"/>
                    <a:pt x="5819194" y="2136678"/>
                  </a:cubicBezTo>
                  <a:lnTo>
                    <a:pt x="5833253" y="2151189"/>
                  </a:lnTo>
                  <a:lnTo>
                    <a:pt x="5795071" y="2162396"/>
                  </a:lnTo>
                  <a:cubicBezTo>
                    <a:pt x="5722515" y="2183691"/>
                    <a:pt x="5606428" y="2217764"/>
                    <a:pt x="5420686" y="2272278"/>
                  </a:cubicBezTo>
                  <a:cubicBezTo>
                    <a:pt x="5420686" y="2272278"/>
                    <a:pt x="5420686" y="2272278"/>
                    <a:pt x="5188453" y="2126904"/>
                  </a:cubicBezTo>
                  <a:cubicBezTo>
                    <a:pt x="5188453" y="2126904"/>
                    <a:pt x="5188453" y="2126904"/>
                    <a:pt x="5013428" y="2018558"/>
                  </a:cubicBezTo>
                  <a:lnTo>
                    <a:pt x="4963165" y="1987444"/>
                  </a:lnTo>
                  <a:lnTo>
                    <a:pt x="4962669" y="1976809"/>
                  </a:lnTo>
                  <a:cubicBezTo>
                    <a:pt x="4962417" y="1971456"/>
                    <a:pt x="4962084" y="1964319"/>
                    <a:pt x="4961639" y="1954803"/>
                  </a:cubicBezTo>
                  <a:cubicBezTo>
                    <a:pt x="4961639" y="1954803"/>
                    <a:pt x="4961639" y="1954803"/>
                    <a:pt x="4961639" y="1947553"/>
                  </a:cubicBezTo>
                  <a:cubicBezTo>
                    <a:pt x="4961639" y="1947553"/>
                    <a:pt x="4961639" y="1947553"/>
                    <a:pt x="4961639" y="1943928"/>
                  </a:cubicBezTo>
                  <a:cubicBezTo>
                    <a:pt x="4961639" y="1943928"/>
                    <a:pt x="4961639" y="1943928"/>
                    <a:pt x="4959860" y="1940302"/>
                  </a:cubicBezTo>
                  <a:cubicBezTo>
                    <a:pt x="4959860" y="1940302"/>
                    <a:pt x="4959860" y="1940302"/>
                    <a:pt x="4961639" y="1936677"/>
                  </a:cubicBezTo>
                  <a:cubicBezTo>
                    <a:pt x="4961639" y="1927614"/>
                    <a:pt x="4956301" y="1918551"/>
                    <a:pt x="4952742" y="1913113"/>
                  </a:cubicBezTo>
                  <a:cubicBezTo>
                    <a:pt x="4952742" y="1913113"/>
                    <a:pt x="4952742" y="1913113"/>
                    <a:pt x="4950962" y="1913114"/>
                  </a:cubicBezTo>
                  <a:cubicBezTo>
                    <a:pt x="4950962" y="1913114"/>
                    <a:pt x="4950962" y="1913114"/>
                    <a:pt x="4942064" y="1929427"/>
                  </a:cubicBezTo>
                  <a:cubicBezTo>
                    <a:pt x="4942064" y="1929427"/>
                    <a:pt x="4942064" y="1929427"/>
                    <a:pt x="4942064" y="1931240"/>
                  </a:cubicBezTo>
                  <a:cubicBezTo>
                    <a:pt x="4942064" y="1931240"/>
                    <a:pt x="4942064" y="1931240"/>
                    <a:pt x="4940284" y="1933051"/>
                  </a:cubicBezTo>
                  <a:cubicBezTo>
                    <a:pt x="4940284" y="1933051"/>
                    <a:pt x="4940284" y="1933051"/>
                    <a:pt x="4940284" y="1934864"/>
                  </a:cubicBezTo>
                  <a:cubicBezTo>
                    <a:pt x="4940284" y="1934864"/>
                    <a:pt x="4940284" y="1934864"/>
                    <a:pt x="4938505" y="1940302"/>
                  </a:cubicBezTo>
                  <a:cubicBezTo>
                    <a:pt x="4938505" y="1940302"/>
                    <a:pt x="4938505" y="1940302"/>
                    <a:pt x="4933248" y="1962477"/>
                  </a:cubicBezTo>
                  <a:lnTo>
                    <a:pt x="4931916" y="1968099"/>
                  </a:lnTo>
                  <a:lnTo>
                    <a:pt x="4927191" y="1965175"/>
                  </a:lnTo>
                  <a:cubicBezTo>
                    <a:pt x="4927191" y="1965175"/>
                    <a:pt x="4927191" y="1965175"/>
                    <a:pt x="4925377" y="1963357"/>
                  </a:cubicBezTo>
                  <a:cubicBezTo>
                    <a:pt x="4925377" y="1963357"/>
                    <a:pt x="4925377" y="1963357"/>
                    <a:pt x="4624200" y="1796175"/>
                  </a:cubicBezTo>
                  <a:cubicBezTo>
                    <a:pt x="4624200" y="1796175"/>
                    <a:pt x="4624200" y="1796175"/>
                    <a:pt x="4548457" y="1754029"/>
                  </a:cubicBezTo>
                  <a:lnTo>
                    <a:pt x="4547637" y="1753574"/>
                  </a:lnTo>
                  <a:lnTo>
                    <a:pt x="4547867" y="1752721"/>
                  </a:lnTo>
                  <a:cubicBezTo>
                    <a:pt x="4553739" y="1730875"/>
                    <a:pt x="4560003" y="1707573"/>
                    <a:pt x="4566685" y="1682719"/>
                  </a:cubicBezTo>
                  <a:cubicBezTo>
                    <a:pt x="4597487" y="1664560"/>
                    <a:pt x="4640973" y="1670007"/>
                    <a:pt x="4675400" y="1660928"/>
                  </a:cubicBezTo>
                  <a:cubicBezTo>
                    <a:pt x="4679023" y="1660928"/>
                    <a:pt x="4684459" y="1659112"/>
                    <a:pt x="4686272" y="1655480"/>
                  </a:cubicBezTo>
                  <a:cubicBezTo>
                    <a:pt x="4686272" y="1655480"/>
                    <a:pt x="4686272" y="1655480"/>
                    <a:pt x="4688084" y="1651849"/>
                  </a:cubicBezTo>
                  <a:cubicBezTo>
                    <a:pt x="4688084" y="1651849"/>
                    <a:pt x="4688084" y="1651849"/>
                    <a:pt x="4705665" y="1621971"/>
                  </a:cubicBezTo>
                  <a:close/>
                  <a:moveTo>
                    <a:pt x="0" y="2566243"/>
                  </a:moveTo>
                  <a:cubicBezTo>
                    <a:pt x="0" y="2566243"/>
                    <a:pt x="0" y="2566243"/>
                    <a:pt x="255981" y="2596392"/>
                  </a:cubicBezTo>
                  <a:lnTo>
                    <a:pt x="258148" y="2595885"/>
                  </a:lnTo>
                  <a:lnTo>
                    <a:pt x="243829" y="2616277"/>
                  </a:lnTo>
                  <a:cubicBezTo>
                    <a:pt x="222788" y="2646243"/>
                    <a:pt x="189121" y="2694187"/>
                    <a:pt x="135253" y="2770901"/>
                  </a:cubicBezTo>
                  <a:cubicBezTo>
                    <a:pt x="135253" y="2770901"/>
                    <a:pt x="135253" y="2770901"/>
                    <a:pt x="298903" y="2582627"/>
                  </a:cubicBezTo>
                  <a:cubicBezTo>
                    <a:pt x="302539" y="2577195"/>
                    <a:pt x="302539" y="2568144"/>
                    <a:pt x="297084" y="2564523"/>
                  </a:cubicBezTo>
                  <a:cubicBezTo>
                    <a:pt x="289811" y="2560903"/>
                    <a:pt x="282536" y="2560903"/>
                    <a:pt x="278900" y="2566333"/>
                  </a:cubicBezTo>
                  <a:cubicBezTo>
                    <a:pt x="278900" y="2566333"/>
                    <a:pt x="278900" y="2566333"/>
                    <a:pt x="276656" y="2569530"/>
                  </a:cubicBezTo>
                  <a:lnTo>
                    <a:pt x="267092" y="2583150"/>
                  </a:lnTo>
                  <a:lnTo>
                    <a:pt x="257798" y="2571895"/>
                  </a:lnTo>
                  <a:cubicBezTo>
                    <a:pt x="257798" y="2571895"/>
                    <a:pt x="257798" y="2571895"/>
                    <a:pt x="0" y="2566243"/>
                  </a:cubicBezTo>
                  <a:close/>
                  <a:moveTo>
                    <a:pt x="128133" y="2292178"/>
                  </a:moveTo>
                  <a:cubicBezTo>
                    <a:pt x="128133" y="2292178"/>
                    <a:pt x="128133" y="2292178"/>
                    <a:pt x="206350" y="2442784"/>
                  </a:cubicBezTo>
                  <a:cubicBezTo>
                    <a:pt x="206350" y="2444599"/>
                    <a:pt x="209987" y="2446413"/>
                    <a:pt x="211807" y="2448228"/>
                  </a:cubicBezTo>
                  <a:cubicBezTo>
                    <a:pt x="211807" y="2448228"/>
                    <a:pt x="211807" y="2448228"/>
                    <a:pt x="213627" y="2448228"/>
                  </a:cubicBezTo>
                  <a:cubicBezTo>
                    <a:pt x="213627" y="2448228"/>
                    <a:pt x="213627" y="2448228"/>
                    <a:pt x="259099" y="2457301"/>
                  </a:cubicBezTo>
                  <a:cubicBezTo>
                    <a:pt x="259099" y="2457301"/>
                    <a:pt x="259099" y="2457301"/>
                    <a:pt x="299116" y="2464558"/>
                  </a:cubicBezTo>
                  <a:cubicBezTo>
                    <a:pt x="299116" y="2464558"/>
                    <a:pt x="299116" y="2464558"/>
                    <a:pt x="359145" y="2513551"/>
                  </a:cubicBezTo>
                  <a:cubicBezTo>
                    <a:pt x="359145" y="2513551"/>
                    <a:pt x="359145" y="2513551"/>
                    <a:pt x="424627" y="2564358"/>
                  </a:cubicBezTo>
                  <a:cubicBezTo>
                    <a:pt x="431902" y="2569802"/>
                    <a:pt x="444636" y="2567987"/>
                    <a:pt x="451910" y="2560729"/>
                  </a:cubicBezTo>
                  <a:cubicBezTo>
                    <a:pt x="457368" y="2551657"/>
                    <a:pt x="455548" y="2540769"/>
                    <a:pt x="448273" y="2535326"/>
                  </a:cubicBezTo>
                  <a:cubicBezTo>
                    <a:pt x="448273" y="2535326"/>
                    <a:pt x="448273" y="2535326"/>
                    <a:pt x="315488" y="2439156"/>
                  </a:cubicBezTo>
                  <a:cubicBezTo>
                    <a:pt x="290023" y="2424639"/>
                    <a:pt x="251825" y="2433712"/>
                    <a:pt x="224538" y="2426453"/>
                  </a:cubicBezTo>
                  <a:cubicBezTo>
                    <a:pt x="224538" y="2426453"/>
                    <a:pt x="224538" y="2426453"/>
                    <a:pt x="128133" y="2292178"/>
                  </a:cubicBezTo>
                  <a:close/>
                  <a:moveTo>
                    <a:pt x="5069442" y="1240701"/>
                  </a:moveTo>
                  <a:lnTo>
                    <a:pt x="5097389" y="1236747"/>
                  </a:lnTo>
                  <a:cubicBezTo>
                    <a:pt x="5115797" y="1234143"/>
                    <a:pt x="5136837" y="1231166"/>
                    <a:pt x="5160881" y="1227764"/>
                  </a:cubicBezTo>
                  <a:cubicBezTo>
                    <a:pt x="5160881" y="1227764"/>
                    <a:pt x="5160881" y="1227764"/>
                    <a:pt x="5282451" y="1210748"/>
                  </a:cubicBezTo>
                  <a:lnTo>
                    <a:pt x="5283032" y="1210667"/>
                  </a:lnTo>
                  <a:lnTo>
                    <a:pt x="5288090" y="1220644"/>
                  </a:lnTo>
                  <a:cubicBezTo>
                    <a:pt x="5295576" y="1235407"/>
                    <a:pt x="5310548" y="1264933"/>
                    <a:pt x="5340492" y="1323986"/>
                  </a:cubicBezTo>
                  <a:cubicBezTo>
                    <a:pt x="5340492" y="1323986"/>
                    <a:pt x="5340492" y="1323986"/>
                    <a:pt x="5345935" y="1333071"/>
                  </a:cubicBezTo>
                  <a:cubicBezTo>
                    <a:pt x="5345935" y="1333071"/>
                    <a:pt x="5345935" y="1333071"/>
                    <a:pt x="5429413" y="1429371"/>
                  </a:cubicBezTo>
                  <a:cubicBezTo>
                    <a:pt x="5429413" y="1429371"/>
                    <a:pt x="5429413" y="1429371"/>
                    <a:pt x="5505632" y="1516586"/>
                  </a:cubicBezTo>
                  <a:cubicBezTo>
                    <a:pt x="5505632" y="1516586"/>
                    <a:pt x="5505632" y="1516586"/>
                    <a:pt x="5516521" y="1605619"/>
                  </a:cubicBezTo>
                  <a:cubicBezTo>
                    <a:pt x="5516521" y="1605619"/>
                    <a:pt x="5516521" y="1605619"/>
                    <a:pt x="5526247" y="1672567"/>
                  </a:cubicBezTo>
                  <a:lnTo>
                    <a:pt x="5529174" y="1692716"/>
                  </a:lnTo>
                  <a:lnTo>
                    <a:pt x="5526158" y="1693286"/>
                  </a:lnTo>
                  <a:cubicBezTo>
                    <a:pt x="5509808" y="1696378"/>
                    <a:pt x="5488007" y="1700500"/>
                    <a:pt x="5458939" y="1705996"/>
                  </a:cubicBezTo>
                  <a:cubicBezTo>
                    <a:pt x="5458939" y="1705996"/>
                    <a:pt x="5458939" y="1705996"/>
                    <a:pt x="5333586" y="1605237"/>
                  </a:cubicBezTo>
                  <a:cubicBezTo>
                    <a:pt x="5333586" y="1605237"/>
                    <a:pt x="5333586" y="1605237"/>
                    <a:pt x="5410260" y="1686238"/>
                  </a:cubicBezTo>
                  <a:lnTo>
                    <a:pt x="5441566" y="1719309"/>
                  </a:lnTo>
                  <a:lnTo>
                    <a:pt x="5439379" y="1721214"/>
                  </a:lnTo>
                  <a:cubicBezTo>
                    <a:pt x="5439379" y="1721214"/>
                    <a:pt x="5439379" y="1721214"/>
                    <a:pt x="5427279" y="1736249"/>
                  </a:cubicBezTo>
                  <a:lnTo>
                    <a:pt x="5421956" y="1742862"/>
                  </a:lnTo>
                  <a:lnTo>
                    <a:pt x="5381238" y="1722480"/>
                  </a:lnTo>
                  <a:cubicBezTo>
                    <a:pt x="5381238" y="1722480"/>
                    <a:pt x="5381238" y="1722480"/>
                    <a:pt x="5090864" y="1631627"/>
                  </a:cubicBezTo>
                  <a:cubicBezTo>
                    <a:pt x="5090864" y="1631627"/>
                    <a:pt x="5090864" y="1631627"/>
                    <a:pt x="5089049" y="1631627"/>
                  </a:cubicBezTo>
                  <a:cubicBezTo>
                    <a:pt x="5089049" y="1631627"/>
                    <a:pt x="5089049" y="1631627"/>
                    <a:pt x="4971084" y="1611639"/>
                  </a:cubicBezTo>
                  <a:cubicBezTo>
                    <a:pt x="4971084" y="1611639"/>
                    <a:pt x="4971084" y="1611639"/>
                    <a:pt x="4853120" y="1589834"/>
                  </a:cubicBezTo>
                  <a:cubicBezTo>
                    <a:pt x="4853120" y="1589834"/>
                    <a:pt x="4853120" y="1589834"/>
                    <a:pt x="4751489" y="1564396"/>
                  </a:cubicBezTo>
                  <a:cubicBezTo>
                    <a:pt x="4751489" y="1564396"/>
                    <a:pt x="4751489" y="1564396"/>
                    <a:pt x="4749873" y="1563970"/>
                  </a:cubicBezTo>
                  <a:lnTo>
                    <a:pt x="4741041" y="1561643"/>
                  </a:lnTo>
                  <a:lnTo>
                    <a:pt x="4745810" y="1553450"/>
                  </a:lnTo>
                  <a:cubicBezTo>
                    <a:pt x="4751161" y="1544257"/>
                    <a:pt x="4758296" y="1531999"/>
                    <a:pt x="4767808" y="1515656"/>
                  </a:cubicBezTo>
                  <a:cubicBezTo>
                    <a:pt x="4767808" y="1515656"/>
                    <a:pt x="4767808" y="1515656"/>
                    <a:pt x="4842097" y="1482970"/>
                  </a:cubicBezTo>
                  <a:cubicBezTo>
                    <a:pt x="4842097" y="1482970"/>
                    <a:pt x="4842097" y="1482970"/>
                    <a:pt x="4923634" y="1446653"/>
                  </a:cubicBezTo>
                  <a:cubicBezTo>
                    <a:pt x="4923634" y="1446653"/>
                    <a:pt x="4923634" y="1446653"/>
                    <a:pt x="4932693" y="1441204"/>
                  </a:cubicBezTo>
                  <a:cubicBezTo>
                    <a:pt x="4932693" y="1441204"/>
                    <a:pt x="4932693" y="1441204"/>
                    <a:pt x="5045033" y="1308643"/>
                  </a:cubicBezTo>
                  <a:cubicBezTo>
                    <a:pt x="5045033" y="1308643"/>
                    <a:pt x="5045033" y="1308643"/>
                    <a:pt x="5050469" y="1299564"/>
                  </a:cubicBezTo>
                  <a:cubicBezTo>
                    <a:pt x="5050469" y="1299564"/>
                    <a:pt x="5050469" y="1299564"/>
                    <a:pt x="5066776" y="1248718"/>
                  </a:cubicBezTo>
                  <a:cubicBezTo>
                    <a:pt x="5066776" y="1248718"/>
                    <a:pt x="5066776" y="1248718"/>
                    <a:pt x="5068588" y="1243271"/>
                  </a:cubicBezTo>
                  <a:close/>
                  <a:moveTo>
                    <a:pt x="5194012" y="1107270"/>
                  </a:moveTo>
                  <a:lnTo>
                    <a:pt x="5206247" y="1120718"/>
                  </a:lnTo>
                  <a:cubicBezTo>
                    <a:pt x="5206247" y="1120718"/>
                    <a:pt x="5206247" y="1120718"/>
                    <a:pt x="5218260" y="1133424"/>
                  </a:cubicBezTo>
                  <a:lnTo>
                    <a:pt x="5244010" y="1160658"/>
                  </a:lnTo>
                  <a:lnTo>
                    <a:pt x="5217115" y="1164971"/>
                  </a:lnTo>
                  <a:cubicBezTo>
                    <a:pt x="5198706" y="1167922"/>
                    <a:pt x="5177667" y="1171295"/>
                    <a:pt x="5153622" y="1175151"/>
                  </a:cubicBezTo>
                  <a:cubicBezTo>
                    <a:pt x="5153622" y="1175151"/>
                    <a:pt x="5153622" y="1175151"/>
                    <a:pt x="5129805" y="1178780"/>
                  </a:cubicBezTo>
                  <a:lnTo>
                    <a:pt x="5107863" y="1182121"/>
                  </a:lnTo>
                  <a:lnTo>
                    <a:pt x="5114905" y="1176026"/>
                  </a:lnTo>
                  <a:cubicBezTo>
                    <a:pt x="5126116" y="1166323"/>
                    <a:pt x="5141065" y="1153385"/>
                    <a:pt x="5160996" y="1136133"/>
                  </a:cubicBezTo>
                  <a:cubicBezTo>
                    <a:pt x="5160996" y="1136133"/>
                    <a:pt x="5160996" y="1136133"/>
                    <a:pt x="5185065" y="1115091"/>
                  </a:cubicBezTo>
                  <a:close/>
                  <a:moveTo>
                    <a:pt x="3600923" y="1356527"/>
                  </a:moveTo>
                  <a:lnTo>
                    <a:pt x="3604162" y="1356463"/>
                  </a:lnTo>
                  <a:cubicBezTo>
                    <a:pt x="3621345" y="1356123"/>
                    <a:pt x="3690077" y="1354762"/>
                    <a:pt x="3965001" y="1349320"/>
                  </a:cubicBezTo>
                  <a:cubicBezTo>
                    <a:pt x="3965001" y="1349320"/>
                    <a:pt x="3965001" y="1349320"/>
                    <a:pt x="3966816" y="1349320"/>
                  </a:cubicBezTo>
                  <a:cubicBezTo>
                    <a:pt x="3966816" y="1349320"/>
                    <a:pt x="3966816" y="1349320"/>
                    <a:pt x="4048477" y="1336620"/>
                  </a:cubicBezTo>
                  <a:cubicBezTo>
                    <a:pt x="4048477" y="1336620"/>
                    <a:pt x="4048477" y="1336620"/>
                    <a:pt x="4128323" y="1322106"/>
                  </a:cubicBezTo>
                  <a:cubicBezTo>
                    <a:pt x="4128323" y="1322106"/>
                    <a:pt x="4128323" y="1322106"/>
                    <a:pt x="4251722" y="1316663"/>
                  </a:cubicBezTo>
                  <a:cubicBezTo>
                    <a:pt x="4251722" y="1316663"/>
                    <a:pt x="4251722" y="1316663"/>
                    <a:pt x="4375121" y="1311221"/>
                  </a:cubicBezTo>
                  <a:cubicBezTo>
                    <a:pt x="4375121" y="1311221"/>
                    <a:pt x="4375121" y="1311221"/>
                    <a:pt x="4482188" y="1307592"/>
                  </a:cubicBezTo>
                  <a:cubicBezTo>
                    <a:pt x="4482188" y="1307592"/>
                    <a:pt x="4482188" y="1307592"/>
                    <a:pt x="4591069" y="1302149"/>
                  </a:cubicBezTo>
                  <a:cubicBezTo>
                    <a:pt x="4591069" y="1302149"/>
                    <a:pt x="4591069" y="1302149"/>
                    <a:pt x="4594698" y="1302149"/>
                  </a:cubicBezTo>
                  <a:cubicBezTo>
                    <a:pt x="4594698" y="1302149"/>
                    <a:pt x="4594698" y="1302149"/>
                    <a:pt x="4723541" y="1273121"/>
                  </a:cubicBezTo>
                  <a:cubicBezTo>
                    <a:pt x="4723541" y="1273121"/>
                    <a:pt x="4723541" y="1273121"/>
                    <a:pt x="4846940" y="1245907"/>
                  </a:cubicBezTo>
                  <a:cubicBezTo>
                    <a:pt x="4846940" y="1245907"/>
                    <a:pt x="4846940" y="1245907"/>
                    <a:pt x="4903195" y="1249536"/>
                  </a:cubicBezTo>
                  <a:cubicBezTo>
                    <a:pt x="4903195" y="1249536"/>
                    <a:pt x="4903195" y="1249536"/>
                    <a:pt x="4963080" y="1254978"/>
                  </a:cubicBezTo>
                  <a:cubicBezTo>
                    <a:pt x="4963080" y="1254978"/>
                    <a:pt x="4963080" y="1254978"/>
                    <a:pt x="4968524" y="1254978"/>
                  </a:cubicBezTo>
                  <a:cubicBezTo>
                    <a:pt x="4968524" y="1254978"/>
                    <a:pt x="4968524" y="1254978"/>
                    <a:pt x="4992569" y="1251576"/>
                  </a:cubicBezTo>
                  <a:lnTo>
                    <a:pt x="5013422" y="1248625"/>
                  </a:lnTo>
                  <a:lnTo>
                    <a:pt x="5011738" y="1254110"/>
                  </a:lnTo>
                  <a:cubicBezTo>
                    <a:pt x="5009700" y="1260749"/>
                    <a:pt x="5006983" y="1269602"/>
                    <a:pt x="5003359" y="1281406"/>
                  </a:cubicBezTo>
                  <a:cubicBezTo>
                    <a:pt x="5003359" y="1281406"/>
                    <a:pt x="5003359" y="1281406"/>
                    <a:pt x="4950812" y="1344962"/>
                  </a:cubicBezTo>
                  <a:cubicBezTo>
                    <a:pt x="4950812" y="1344962"/>
                    <a:pt x="4950812" y="1344962"/>
                    <a:pt x="4900079" y="1408519"/>
                  </a:cubicBezTo>
                  <a:cubicBezTo>
                    <a:pt x="4900079" y="1408519"/>
                    <a:pt x="4900079" y="1408519"/>
                    <a:pt x="4823978" y="1444837"/>
                  </a:cubicBezTo>
                  <a:cubicBezTo>
                    <a:pt x="4823978" y="1444837"/>
                    <a:pt x="4823978" y="1444837"/>
                    <a:pt x="4744253" y="1482970"/>
                  </a:cubicBezTo>
                  <a:cubicBezTo>
                    <a:pt x="4744253" y="1482970"/>
                    <a:pt x="4744253" y="1482970"/>
                    <a:pt x="4740630" y="1484786"/>
                  </a:cubicBezTo>
                  <a:cubicBezTo>
                    <a:pt x="4738817" y="1484786"/>
                    <a:pt x="4737006" y="1486602"/>
                    <a:pt x="4737006" y="1488418"/>
                  </a:cubicBezTo>
                  <a:cubicBezTo>
                    <a:pt x="4737006" y="1488418"/>
                    <a:pt x="4737006" y="1488418"/>
                    <a:pt x="4735194" y="1490234"/>
                  </a:cubicBezTo>
                  <a:cubicBezTo>
                    <a:pt x="4735194" y="1490234"/>
                    <a:pt x="4735194" y="1490234"/>
                    <a:pt x="4718376" y="1520877"/>
                  </a:cubicBezTo>
                  <a:lnTo>
                    <a:pt x="4701694" y="1551275"/>
                  </a:lnTo>
                  <a:lnTo>
                    <a:pt x="4682188" y="1546137"/>
                  </a:lnTo>
                  <a:cubicBezTo>
                    <a:pt x="4672288" y="1543528"/>
                    <a:pt x="4660974" y="1540547"/>
                    <a:pt x="4648044" y="1537140"/>
                  </a:cubicBezTo>
                  <a:cubicBezTo>
                    <a:pt x="4648044" y="1537140"/>
                    <a:pt x="4648044" y="1537140"/>
                    <a:pt x="4644414" y="1537140"/>
                  </a:cubicBezTo>
                  <a:cubicBezTo>
                    <a:pt x="4644414" y="1537140"/>
                    <a:pt x="4644414" y="1537140"/>
                    <a:pt x="4546412" y="1537140"/>
                  </a:cubicBezTo>
                  <a:cubicBezTo>
                    <a:pt x="4546412" y="1537140"/>
                    <a:pt x="4546412" y="1537140"/>
                    <a:pt x="4450226" y="1537140"/>
                  </a:cubicBezTo>
                  <a:cubicBezTo>
                    <a:pt x="4450226" y="1537140"/>
                    <a:pt x="4450226" y="1537140"/>
                    <a:pt x="4377632" y="1509885"/>
                  </a:cubicBezTo>
                  <a:cubicBezTo>
                    <a:pt x="4377632" y="1509885"/>
                    <a:pt x="4377632" y="1509885"/>
                    <a:pt x="4303224" y="1482629"/>
                  </a:cubicBezTo>
                  <a:cubicBezTo>
                    <a:pt x="4303224" y="1482629"/>
                    <a:pt x="4303224" y="1482629"/>
                    <a:pt x="4208852" y="1473543"/>
                  </a:cubicBezTo>
                  <a:cubicBezTo>
                    <a:pt x="4208852" y="1473543"/>
                    <a:pt x="4208852" y="1473543"/>
                    <a:pt x="4299594" y="1495348"/>
                  </a:cubicBezTo>
                  <a:cubicBezTo>
                    <a:pt x="4299594" y="1495348"/>
                    <a:pt x="4299594" y="1495348"/>
                    <a:pt x="4442966" y="1558944"/>
                  </a:cubicBezTo>
                  <a:cubicBezTo>
                    <a:pt x="4442966" y="1558944"/>
                    <a:pt x="4442966" y="1558944"/>
                    <a:pt x="4448411" y="1558945"/>
                  </a:cubicBezTo>
                  <a:cubicBezTo>
                    <a:pt x="4448411" y="1558945"/>
                    <a:pt x="4448411" y="1558945"/>
                    <a:pt x="4546412" y="1562579"/>
                  </a:cubicBezTo>
                  <a:cubicBezTo>
                    <a:pt x="4546412" y="1562579"/>
                    <a:pt x="4546412" y="1562579"/>
                    <a:pt x="4642599" y="1566213"/>
                  </a:cubicBezTo>
                  <a:cubicBezTo>
                    <a:pt x="4642599" y="1566213"/>
                    <a:pt x="4642599" y="1566213"/>
                    <a:pt x="4684708" y="1578478"/>
                  </a:cubicBezTo>
                  <a:lnTo>
                    <a:pt x="4686614" y="1579032"/>
                  </a:lnTo>
                  <a:lnTo>
                    <a:pt x="4680044" y="1591214"/>
                  </a:lnTo>
                  <a:cubicBezTo>
                    <a:pt x="4674947" y="1600663"/>
                    <a:pt x="4668153" y="1613261"/>
                    <a:pt x="4659093" y="1630058"/>
                  </a:cubicBezTo>
                  <a:cubicBezTo>
                    <a:pt x="4659093" y="1630058"/>
                    <a:pt x="4659093" y="1630058"/>
                    <a:pt x="4608359" y="1642770"/>
                  </a:cubicBezTo>
                  <a:cubicBezTo>
                    <a:pt x="4608359" y="1642770"/>
                    <a:pt x="4608359" y="1642770"/>
                    <a:pt x="4548565" y="1659112"/>
                  </a:cubicBezTo>
                  <a:cubicBezTo>
                    <a:pt x="4548565" y="1659112"/>
                    <a:pt x="4548565" y="1659112"/>
                    <a:pt x="4544941" y="1660928"/>
                  </a:cubicBezTo>
                  <a:cubicBezTo>
                    <a:pt x="4541318" y="1662744"/>
                    <a:pt x="4539505" y="1664560"/>
                    <a:pt x="4537694" y="1666375"/>
                  </a:cubicBezTo>
                  <a:cubicBezTo>
                    <a:pt x="4537694" y="1666375"/>
                    <a:pt x="4537694" y="1666375"/>
                    <a:pt x="4527954" y="1718128"/>
                  </a:cubicBezTo>
                  <a:lnTo>
                    <a:pt x="4523782" y="1740300"/>
                  </a:lnTo>
                  <a:lnTo>
                    <a:pt x="4493314" y="1723346"/>
                  </a:lnTo>
                  <a:cubicBezTo>
                    <a:pt x="4449686" y="1699070"/>
                    <a:pt x="4391513" y="1666702"/>
                    <a:pt x="4313951" y="1623543"/>
                  </a:cubicBezTo>
                  <a:cubicBezTo>
                    <a:pt x="4313951" y="1623543"/>
                    <a:pt x="4313951" y="1623543"/>
                    <a:pt x="3710039" y="1397389"/>
                  </a:cubicBezTo>
                  <a:close/>
                  <a:moveTo>
                    <a:pt x="4738029" y="724031"/>
                  </a:moveTo>
                  <a:lnTo>
                    <a:pt x="4760464" y="733271"/>
                  </a:lnTo>
                  <a:cubicBezTo>
                    <a:pt x="4760464" y="733271"/>
                    <a:pt x="4760464" y="733271"/>
                    <a:pt x="4882029" y="782267"/>
                  </a:cubicBezTo>
                  <a:cubicBezTo>
                    <a:pt x="4882029" y="782267"/>
                    <a:pt x="4882029" y="782267"/>
                    <a:pt x="4983635" y="843965"/>
                  </a:cubicBezTo>
                  <a:cubicBezTo>
                    <a:pt x="4983635" y="843965"/>
                    <a:pt x="4983635" y="843965"/>
                    <a:pt x="5027266" y="870759"/>
                  </a:cubicBezTo>
                  <a:lnTo>
                    <a:pt x="5071840" y="898133"/>
                  </a:lnTo>
                  <a:lnTo>
                    <a:pt x="5086428" y="931517"/>
                  </a:lnTo>
                  <a:cubicBezTo>
                    <a:pt x="5086428" y="931517"/>
                    <a:pt x="5086428" y="931517"/>
                    <a:pt x="5091872" y="940601"/>
                  </a:cubicBezTo>
                  <a:cubicBezTo>
                    <a:pt x="5091872" y="940601"/>
                    <a:pt x="5091872" y="940601"/>
                    <a:pt x="5100265" y="950140"/>
                  </a:cubicBezTo>
                  <a:lnTo>
                    <a:pt x="5102617" y="952813"/>
                  </a:lnTo>
                  <a:lnTo>
                    <a:pt x="5081098" y="939319"/>
                  </a:lnTo>
                  <a:cubicBezTo>
                    <a:pt x="5059933" y="926045"/>
                    <a:pt x="5031713" y="908348"/>
                    <a:pt x="4994087" y="884750"/>
                  </a:cubicBezTo>
                  <a:cubicBezTo>
                    <a:pt x="4994087" y="884750"/>
                    <a:pt x="4994087" y="884750"/>
                    <a:pt x="4992273" y="884751"/>
                  </a:cubicBezTo>
                  <a:cubicBezTo>
                    <a:pt x="4992273" y="884751"/>
                    <a:pt x="4992273" y="884751"/>
                    <a:pt x="4883472" y="821221"/>
                  </a:cubicBezTo>
                  <a:cubicBezTo>
                    <a:pt x="4883472" y="821221"/>
                    <a:pt x="4883472" y="821221"/>
                    <a:pt x="4776485" y="761322"/>
                  </a:cubicBezTo>
                  <a:cubicBezTo>
                    <a:pt x="4776485" y="761322"/>
                    <a:pt x="4776485" y="761322"/>
                    <a:pt x="4748152" y="733848"/>
                  </a:cubicBezTo>
                  <a:close/>
                  <a:moveTo>
                    <a:pt x="4895964" y="327865"/>
                  </a:moveTo>
                  <a:cubicBezTo>
                    <a:pt x="4895964" y="327865"/>
                    <a:pt x="4895964" y="327865"/>
                    <a:pt x="4946775" y="344206"/>
                  </a:cubicBezTo>
                  <a:cubicBezTo>
                    <a:pt x="4946775" y="344206"/>
                    <a:pt x="4946775" y="344206"/>
                    <a:pt x="5010288" y="365992"/>
                  </a:cubicBezTo>
                  <a:cubicBezTo>
                    <a:pt x="5010288" y="365992"/>
                    <a:pt x="5010288" y="365992"/>
                    <a:pt x="5013917" y="365992"/>
                  </a:cubicBezTo>
                  <a:cubicBezTo>
                    <a:pt x="5015732" y="367808"/>
                    <a:pt x="5017546" y="367808"/>
                    <a:pt x="5021175" y="365992"/>
                  </a:cubicBezTo>
                  <a:cubicBezTo>
                    <a:pt x="5021175" y="365992"/>
                    <a:pt x="5021175" y="365992"/>
                    <a:pt x="5022990" y="365992"/>
                  </a:cubicBezTo>
                  <a:cubicBezTo>
                    <a:pt x="5022990" y="365992"/>
                    <a:pt x="5022990" y="365992"/>
                    <a:pt x="5120982" y="344206"/>
                  </a:cubicBezTo>
                  <a:cubicBezTo>
                    <a:pt x="5120982" y="344206"/>
                    <a:pt x="5120982" y="344206"/>
                    <a:pt x="5209901" y="324234"/>
                  </a:cubicBezTo>
                  <a:cubicBezTo>
                    <a:pt x="5209901" y="324234"/>
                    <a:pt x="5209901" y="324234"/>
                    <a:pt x="5280672" y="342390"/>
                  </a:cubicBezTo>
                  <a:cubicBezTo>
                    <a:pt x="5280672" y="342390"/>
                    <a:pt x="5280672" y="342390"/>
                    <a:pt x="5355074" y="360546"/>
                  </a:cubicBezTo>
                  <a:cubicBezTo>
                    <a:pt x="5355074" y="360546"/>
                    <a:pt x="5355074" y="360546"/>
                    <a:pt x="5365962" y="360546"/>
                  </a:cubicBezTo>
                  <a:cubicBezTo>
                    <a:pt x="5365962" y="360546"/>
                    <a:pt x="5365962" y="360546"/>
                    <a:pt x="5401178" y="354418"/>
                  </a:cubicBezTo>
                  <a:lnTo>
                    <a:pt x="5407218" y="353367"/>
                  </a:lnTo>
                  <a:lnTo>
                    <a:pt x="5427067" y="373206"/>
                  </a:lnTo>
                  <a:cubicBezTo>
                    <a:pt x="5437797" y="383931"/>
                    <a:pt x="5452105" y="398231"/>
                    <a:pt x="5471182" y="417298"/>
                  </a:cubicBezTo>
                  <a:cubicBezTo>
                    <a:pt x="5471182" y="417298"/>
                    <a:pt x="5471182" y="417298"/>
                    <a:pt x="5545674" y="488118"/>
                  </a:cubicBezTo>
                  <a:cubicBezTo>
                    <a:pt x="5545674" y="488118"/>
                    <a:pt x="5545674" y="488118"/>
                    <a:pt x="5558393" y="538964"/>
                  </a:cubicBezTo>
                  <a:cubicBezTo>
                    <a:pt x="5558393" y="538964"/>
                    <a:pt x="5558393" y="538964"/>
                    <a:pt x="5572927" y="591626"/>
                  </a:cubicBezTo>
                  <a:cubicBezTo>
                    <a:pt x="5572927" y="591626"/>
                    <a:pt x="5572927" y="591626"/>
                    <a:pt x="5574744" y="595258"/>
                  </a:cubicBezTo>
                  <a:cubicBezTo>
                    <a:pt x="5574744" y="595258"/>
                    <a:pt x="5574744" y="595258"/>
                    <a:pt x="5609265" y="662446"/>
                  </a:cubicBezTo>
                  <a:cubicBezTo>
                    <a:pt x="5609265" y="662446"/>
                    <a:pt x="5609265" y="662446"/>
                    <a:pt x="5640152" y="724187"/>
                  </a:cubicBezTo>
                  <a:cubicBezTo>
                    <a:pt x="5640152" y="724187"/>
                    <a:pt x="5640152" y="724187"/>
                    <a:pt x="5638335" y="793191"/>
                  </a:cubicBezTo>
                  <a:cubicBezTo>
                    <a:pt x="5638335" y="793191"/>
                    <a:pt x="5638335" y="793191"/>
                    <a:pt x="5638335" y="864011"/>
                  </a:cubicBezTo>
                  <a:cubicBezTo>
                    <a:pt x="5638335" y="864011"/>
                    <a:pt x="5638335" y="864011"/>
                    <a:pt x="5640152" y="871275"/>
                  </a:cubicBezTo>
                  <a:cubicBezTo>
                    <a:pt x="5640152" y="871275"/>
                    <a:pt x="5640152" y="871275"/>
                    <a:pt x="5663771" y="942096"/>
                  </a:cubicBezTo>
                  <a:cubicBezTo>
                    <a:pt x="5663771" y="942096"/>
                    <a:pt x="5663771" y="942096"/>
                    <a:pt x="5685573" y="1005653"/>
                  </a:cubicBezTo>
                  <a:cubicBezTo>
                    <a:pt x="5685573" y="1005653"/>
                    <a:pt x="5685573" y="1005653"/>
                    <a:pt x="5671039" y="1076473"/>
                  </a:cubicBezTo>
                  <a:cubicBezTo>
                    <a:pt x="5671039" y="1076473"/>
                    <a:pt x="5671039" y="1076473"/>
                    <a:pt x="5654686" y="1150925"/>
                  </a:cubicBezTo>
                  <a:cubicBezTo>
                    <a:pt x="5654686" y="1150925"/>
                    <a:pt x="5654686" y="1150925"/>
                    <a:pt x="5654686" y="1156373"/>
                  </a:cubicBezTo>
                  <a:cubicBezTo>
                    <a:pt x="5654686" y="1158189"/>
                    <a:pt x="5654686" y="1160004"/>
                    <a:pt x="5654686" y="1163637"/>
                  </a:cubicBezTo>
                  <a:cubicBezTo>
                    <a:pt x="5654686" y="1163637"/>
                    <a:pt x="5654686" y="1163637"/>
                    <a:pt x="5705807" y="1277989"/>
                  </a:cubicBezTo>
                  <a:lnTo>
                    <a:pt x="5710119" y="1287635"/>
                  </a:lnTo>
                  <a:lnTo>
                    <a:pt x="5695562" y="1287635"/>
                  </a:lnTo>
                  <a:cubicBezTo>
                    <a:pt x="5682037" y="1287635"/>
                    <a:pt x="5664003" y="1287635"/>
                    <a:pt x="5639958" y="1287635"/>
                  </a:cubicBezTo>
                  <a:cubicBezTo>
                    <a:pt x="5639958" y="1287635"/>
                    <a:pt x="5639958" y="1287635"/>
                    <a:pt x="5552854" y="1287635"/>
                  </a:cubicBezTo>
                  <a:cubicBezTo>
                    <a:pt x="5552854" y="1287635"/>
                    <a:pt x="5552854" y="1287635"/>
                    <a:pt x="5465749" y="1222322"/>
                  </a:cubicBezTo>
                  <a:cubicBezTo>
                    <a:pt x="5465749" y="1222322"/>
                    <a:pt x="5465749" y="1222322"/>
                    <a:pt x="5367755" y="1149751"/>
                  </a:cubicBezTo>
                  <a:cubicBezTo>
                    <a:pt x="5367755" y="1149751"/>
                    <a:pt x="5367755" y="1149751"/>
                    <a:pt x="5364126" y="1147937"/>
                  </a:cubicBezTo>
                  <a:cubicBezTo>
                    <a:pt x="5360496" y="1144309"/>
                    <a:pt x="5355053" y="1144309"/>
                    <a:pt x="5351423" y="1144308"/>
                  </a:cubicBezTo>
                  <a:cubicBezTo>
                    <a:pt x="5351423" y="1144308"/>
                    <a:pt x="5351423" y="1144308"/>
                    <a:pt x="5345979" y="1144308"/>
                  </a:cubicBezTo>
                  <a:cubicBezTo>
                    <a:pt x="5345979" y="1144308"/>
                    <a:pt x="5345979" y="1144308"/>
                    <a:pt x="5335835" y="1145934"/>
                  </a:cubicBezTo>
                  <a:lnTo>
                    <a:pt x="5335691" y="1145958"/>
                  </a:lnTo>
                  <a:lnTo>
                    <a:pt x="5334058" y="1142968"/>
                  </a:lnTo>
                  <a:cubicBezTo>
                    <a:pt x="5324753" y="1125934"/>
                    <a:pt x="5309867" y="1098679"/>
                    <a:pt x="5286049" y="1055071"/>
                  </a:cubicBezTo>
                  <a:cubicBezTo>
                    <a:pt x="5286049" y="1055071"/>
                    <a:pt x="5286049" y="1055071"/>
                    <a:pt x="5282420" y="1047803"/>
                  </a:cubicBezTo>
                  <a:cubicBezTo>
                    <a:pt x="5282420" y="1047803"/>
                    <a:pt x="5282420" y="1047803"/>
                    <a:pt x="5213459" y="973307"/>
                  </a:cubicBezTo>
                  <a:cubicBezTo>
                    <a:pt x="5213459" y="973307"/>
                    <a:pt x="5213459" y="973307"/>
                    <a:pt x="5148129" y="900627"/>
                  </a:cubicBezTo>
                  <a:cubicBezTo>
                    <a:pt x="5148129" y="900627"/>
                    <a:pt x="5148129" y="900627"/>
                    <a:pt x="5093687" y="789791"/>
                  </a:cubicBezTo>
                  <a:cubicBezTo>
                    <a:pt x="5093687" y="789791"/>
                    <a:pt x="5093687" y="789791"/>
                    <a:pt x="5037430" y="673505"/>
                  </a:cubicBezTo>
                  <a:cubicBezTo>
                    <a:pt x="5037430" y="673505"/>
                    <a:pt x="5037430" y="673505"/>
                    <a:pt x="5033800" y="668053"/>
                  </a:cubicBezTo>
                  <a:cubicBezTo>
                    <a:pt x="5033800" y="668053"/>
                    <a:pt x="5033800" y="668053"/>
                    <a:pt x="4884992" y="486355"/>
                  </a:cubicBezTo>
                  <a:cubicBezTo>
                    <a:pt x="4858678" y="455466"/>
                    <a:pt x="4835540" y="421852"/>
                    <a:pt x="4811041" y="389601"/>
                  </a:cubicBezTo>
                  <a:lnTo>
                    <a:pt x="4810890" y="389437"/>
                  </a:lnTo>
                  <a:lnTo>
                    <a:pt x="4816572" y="385283"/>
                  </a:lnTo>
                  <a:cubicBezTo>
                    <a:pt x="4822470" y="380971"/>
                    <a:pt x="4834265" y="372347"/>
                    <a:pt x="4857856" y="355099"/>
                  </a:cubicBezTo>
                  <a:cubicBezTo>
                    <a:pt x="4857856" y="355099"/>
                    <a:pt x="4857856" y="355099"/>
                    <a:pt x="4895964" y="327865"/>
                  </a:cubicBezTo>
                  <a:close/>
                  <a:moveTo>
                    <a:pt x="1707646" y="913131"/>
                  </a:moveTo>
                  <a:lnTo>
                    <a:pt x="1710667" y="916038"/>
                  </a:lnTo>
                  <a:cubicBezTo>
                    <a:pt x="1732452" y="936989"/>
                    <a:pt x="1770575" y="973655"/>
                    <a:pt x="1837290" y="1037818"/>
                  </a:cubicBezTo>
                  <a:lnTo>
                    <a:pt x="1859719" y="1059389"/>
                  </a:lnTo>
                  <a:lnTo>
                    <a:pt x="1801702" y="1042952"/>
                  </a:lnTo>
                  <a:cubicBezTo>
                    <a:pt x="1767176" y="1028436"/>
                    <a:pt x="1758090" y="995780"/>
                    <a:pt x="1738101" y="964936"/>
                  </a:cubicBezTo>
                  <a:cubicBezTo>
                    <a:pt x="1738101" y="964936"/>
                    <a:pt x="1738101" y="964936"/>
                    <a:pt x="1717401" y="929726"/>
                  </a:cubicBezTo>
                  <a:close/>
                  <a:moveTo>
                    <a:pt x="4159020" y="300483"/>
                  </a:moveTo>
                  <a:lnTo>
                    <a:pt x="4208206" y="309710"/>
                  </a:lnTo>
                  <a:cubicBezTo>
                    <a:pt x="4208206" y="309710"/>
                    <a:pt x="4208206" y="309710"/>
                    <a:pt x="4331604" y="333313"/>
                  </a:cubicBezTo>
                  <a:cubicBezTo>
                    <a:pt x="4331604" y="333313"/>
                    <a:pt x="4331604" y="333313"/>
                    <a:pt x="4335233" y="333313"/>
                  </a:cubicBezTo>
                  <a:cubicBezTo>
                    <a:pt x="4335233" y="333313"/>
                    <a:pt x="4335233" y="333313"/>
                    <a:pt x="4482220" y="329682"/>
                  </a:cubicBezTo>
                  <a:cubicBezTo>
                    <a:pt x="4485850" y="329682"/>
                    <a:pt x="4489479" y="329682"/>
                    <a:pt x="4491294" y="327866"/>
                  </a:cubicBezTo>
                  <a:cubicBezTo>
                    <a:pt x="4491294" y="327866"/>
                    <a:pt x="4491294" y="327866"/>
                    <a:pt x="4494923" y="326049"/>
                  </a:cubicBezTo>
                  <a:cubicBezTo>
                    <a:pt x="4494923" y="326049"/>
                    <a:pt x="4494923" y="326049"/>
                    <a:pt x="4543919" y="289739"/>
                  </a:cubicBezTo>
                  <a:cubicBezTo>
                    <a:pt x="4543919" y="289739"/>
                    <a:pt x="4543919" y="289739"/>
                    <a:pt x="4582027" y="262506"/>
                  </a:cubicBezTo>
                  <a:cubicBezTo>
                    <a:pt x="4582027" y="262506"/>
                    <a:pt x="4582027" y="262506"/>
                    <a:pt x="4676389" y="322418"/>
                  </a:cubicBezTo>
                  <a:cubicBezTo>
                    <a:pt x="4676389" y="322418"/>
                    <a:pt x="4676389" y="322418"/>
                    <a:pt x="4689773" y="330816"/>
                  </a:cubicBezTo>
                  <a:lnTo>
                    <a:pt x="4713738" y="345852"/>
                  </a:lnTo>
                  <a:lnTo>
                    <a:pt x="4719396" y="353260"/>
                  </a:lnTo>
                  <a:cubicBezTo>
                    <a:pt x="4737090" y="376428"/>
                    <a:pt x="4772477" y="422760"/>
                    <a:pt x="4843253" y="515427"/>
                  </a:cubicBezTo>
                  <a:cubicBezTo>
                    <a:pt x="4843253" y="515427"/>
                    <a:pt x="4843253" y="515427"/>
                    <a:pt x="4982988" y="700760"/>
                  </a:cubicBezTo>
                  <a:cubicBezTo>
                    <a:pt x="4982988" y="700760"/>
                    <a:pt x="4982988" y="700760"/>
                    <a:pt x="5018244" y="777445"/>
                  </a:cubicBezTo>
                  <a:lnTo>
                    <a:pt x="5033807" y="811296"/>
                  </a:lnTo>
                  <a:lnTo>
                    <a:pt x="5029874" y="809004"/>
                  </a:lnTo>
                  <a:cubicBezTo>
                    <a:pt x="5000533" y="791906"/>
                    <a:pt x="4961410" y="769110"/>
                    <a:pt x="4909246" y="738714"/>
                  </a:cubicBezTo>
                  <a:cubicBezTo>
                    <a:pt x="4909246" y="738714"/>
                    <a:pt x="4909246" y="738714"/>
                    <a:pt x="4905617" y="736899"/>
                  </a:cubicBezTo>
                  <a:cubicBezTo>
                    <a:pt x="4905617" y="736899"/>
                    <a:pt x="4905617" y="736899"/>
                    <a:pt x="4780423" y="687904"/>
                  </a:cubicBezTo>
                  <a:cubicBezTo>
                    <a:pt x="4780423" y="687904"/>
                    <a:pt x="4780423" y="687904"/>
                    <a:pt x="4655230" y="640724"/>
                  </a:cubicBezTo>
                  <a:cubicBezTo>
                    <a:pt x="4655230" y="640724"/>
                    <a:pt x="4655230" y="640724"/>
                    <a:pt x="4653500" y="639958"/>
                  </a:cubicBezTo>
                  <a:lnTo>
                    <a:pt x="4649825" y="638331"/>
                  </a:lnTo>
                  <a:lnTo>
                    <a:pt x="4645698" y="634263"/>
                  </a:lnTo>
                  <a:cubicBezTo>
                    <a:pt x="4630965" y="619742"/>
                    <a:pt x="4601498" y="590701"/>
                    <a:pt x="4542564" y="532617"/>
                  </a:cubicBezTo>
                  <a:cubicBezTo>
                    <a:pt x="4542564" y="532617"/>
                    <a:pt x="4542564" y="532617"/>
                    <a:pt x="4540752" y="530802"/>
                  </a:cubicBezTo>
                  <a:cubicBezTo>
                    <a:pt x="4540752" y="530802"/>
                    <a:pt x="4540752" y="530802"/>
                    <a:pt x="4276004" y="354734"/>
                  </a:cubicBezTo>
                  <a:cubicBezTo>
                    <a:pt x="4276004" y="354734"/>
                    <a:pt x="4276004" y="354734"/>
                    <a:pt x="4274190" y="354734"/>
                  </a:cubicBezTo>
                  <a:cubicBezTo>
                    <a:pt x="4274190" y="354734"/>
                    <a:pt x="4274190" y="354734"/>
                    <a:pt x="4222170" y="330230"/>
                  </a:cubicBezTo>
                  <a:close/>
                  <a:moveTo>
                    <a:pt x="4083219" y="292251"/>
                  </a:moveTo>
                  <a:lnTo>
                    <a:pt x="4140003" y="320247"/>
                  </a:lnTo>
                  <a:cubicBezTo>
                    <a:pt x="4140003" y="320247"/>
                    <a:pt x="4140003" y="320247"/>
                    <a:pt x="4259684" y="380146"/>
                  </a:cubicBezTo>
                  <a:cubicBezTo>
                    <a:pt x="4259684" y="380146"/>
                    <a:pt x="4259684" y="380146"/>
                    <a:pt x="4388431" y="470903"/>
                  </a:cubicBezTo>
                  <a:cubicBezTo>
                    <a:pt x="4388431" y="470903"/>
                    <a:pt x="4388431" y="470903"/>
                    <a:pt x="4515365" y="559843"/>
                  </a:cubicBezTo>
                  <a:cubicBezTo>
                    <a:pt x="4515365" y="559843"/>
                    <a:pt x="4515365" y="559843"/>
                    <a:pt x="4543255" y="588205"/>
                  </a:cubicBezTo>
                  <a:lnTo>
                    <a:pt x="4548392" y="593428"/>
                  </a:lnTo>
                  <a:lnTo>
                    <a:pt x="4544551" y="591728"/>
                  </a:lnTo>
                  <a:cubicBezTo>
                    <a:pt x="4544551" y="591728"/>
                    <a:pt x="4544551" y="591728"/>
                    <a:pt x="4433872" y="542732"/>
                  </a:cubicBezTo>
                  <a:cubicBezTo>
                    <a:pt x="4433872" y="542732"/>
                    <a:pt x="4433872" y="542732"/>
                    <a:pt x="4424800" y="540917"/>
                  </a:cubicBezTo>
                  <a:cubicBezTo>
                    <a:pt x="4424800" y="540917"/>
                    <a:pt x="4424800" y="540917"/>
                    <a:pt x="4361297" y="539103"/>
                  </a:cubicBezTo>
                  <a:cubicBezTo>
                    <a:pt x="4361297" y="539103"/>
                    <a:pt x="4361297" y="539103"/>
                    <a:pt x="4303235" y="539103"/>
                  </a:cubicBezTo>
                  <a:cubicBezTo>
                    <a:pt x="4303235" y="539103"/>
                    <a:pt x="4303235" y="539103"/>
                    <a:pt x="4241546" y="499181"/>
                  </a:cubicBezTo>
                  <a:cubicBezTo>
                    <a:pt x="4241546" y="499181"/>
                    <a:pt x="4241546" y="499181"/>
                    <a:pt x="4176227" y="455629"/>
                  </a:cubicBezTo>
                  <a:cubicBezTo>
                    <a:pt x="4176227" y="455629"/>
                    <a:pt x="4176227" y="455629"/>
                    <a:pt x="4168970" y="453814"/>
                  </a:cubicBezTo>
                  <a:cubicBezTo>
                    <a:pt x="4168970" y="453814"/>
                    <a:pt x="4168970" y="453814"/>
                    <a:pt x="4078250" y="441111"/>
                  </a:cubicBezTo>
                  <a:cubicBezTo>
                    <a:pt x="4078250" y="441111"/>
                    <a:pt x="4078250" y="441111"/>
                    <a:pt x="3989344" y="430224"/>
                  </a:cubicBezTo>
                  <a:cubicBezTo>
                    <a:pt x="3989344" y="430224"/>
                    <a:pt x="3989344" y="430224"/>
                    <a:pt x="3943984" y="399374"/>
                  </a:cubicBezTo>
                  <a:cubicBezTo>
                    <a:pt x="3943984" y="399374"/>
                    <a:pt x="3943984" y="399374"/>
                    <a:pt x="3922551" y="385594"/>
                  </a:cubicBezTo>
                  <a:lnTo>
                    <a:pt x="3911591" y="378547"/>
                  </a:lnTo>
                  <a:lnTo>
                    <a:pt x="3923304" y="371439"/>
                  </a:lnTo>
                  <a:cubicBezTo>
                    <a:pt x="3923304" y="371439"/>
                    <a:pt x="3923304" y="371439"/>
                    <a:pt x="4010407" y="327866"/>
                  </a:cubicBezTo>
                  <a:cubicBezTo>
                    <a:pt x="4010407" y="327866"/>
                    <a:pt x="4010407" y="327866"/>
                    <a:pt x="4044858" y="311015"/>
                  </a:cubicBezTo>
                  <a:close/>
                  <a:moveTo>
                    <a:pt x="2464723" y="563911"/>
                  </a:moveTo>
                  <a:lnTo>
                    <a:pt x="2496003" y="561497"/>
                  </a:lnTo>
                  <a:cubicBezTo>
                    <a:pt x="2514077" y="559672"/>
                    <a:pt x="2532152" y="550547"/>
                    <a:pt x="2550227" y="554195"/>
                  </a:cubicBezTo>
                  <a:cubicBezTo>
                    <a:pt x="2550227" y="554195"/>
                    <a:pt x="2550227" y="554195"/>
                    <a:pt x="2598266" y="571907"/>
                  </a:cubicBezTo>
                  <a:lnTo>
                    <a:pt x="2611098" y="576639"/>
                  </a:lnTo>
                  <a:lnTo>
                    <a:pt x="2611838" y="614305"/>
                  </a:lnTo>
                  <a:cubicBezTo>
                    <a:pt x="2611838" y="614305"/>
                    <a:pt x="2611838" y="614305"/>
                    <a:pt x="2582543" y="692383"/>
                  </a:cubicBezTo>
                  <a:lnTo>
                    <a:pt x="2571431" y="722001"/>
                  </a:lnTo>
                  <a:lnTo>
                    <a:pt x="2535852" y="687356"/>
                  </a:lnTo>
                  <a:cubicBezTo>
                    <a:pt x="2535852" y="687356"/>
                    <a:pt x="2535852" y="687356"/>
                    <a:pt x="2481384" y="592936"/>
                  </a:cubicBezTo>
                  <a:cubicBezTo>
                    <a:pt x="2481384" y="592936"/>
                    <a:pt x="2481384" y="592936"/>
                    <a:pt x="2474348" y="580680"/>
                  </a:cubicBezTo>
                  <a:close/>
                  <a:moveTo>
                    <a:pt x="694060" y="17795"/>
                  </a:moveTo>
                  <a:cubicBezTo>
                    <a:pt x="694060" y="17795"/>
                    <a:pt x="694060" y="17795"/>
                    <a:pt x="977258" y="219475"/>
                  </a:cubicBezTo>
                  <a:cubicBezTo>
                    <a:pt x="977258" y="219475"/>
                    <a:pt x="977258" y="219475"/>
                    <a:pt x="1171503" y="479295"/>
                  </a:cubicBezTo>
                  <a:cubicBezTo>
                    <a:pt x="1171503" y="479295"/>
                    <a:pt x="1171503" y="479295"/>
                    <a:pt x="1176949" y="484745"/>
                  </a:cubicBezTo>
                  <a:cubicBezTo>
                    <a:pt x="1176949" y="484745"/>
                    <a:pt x="1176949" y="484745"/>
                    <a:pt x="1179104" y="486164"/>
                  </a:cubicBezTo>
                  <a:lnTo>
                    <a:pt x="1182936" y="488688"/>
                  </a:lnTo>
                  <a:lnTo>
                    <a:pt x="1162521" y="507504"/>
                  </a:lnTo>
                  <a:cubicBezTo>
                    <a:pt x="1152812" y="516454"/>
                    <a:pt x="1139865" y="528385"/>
                    <a:pt x="1122603" y="544295"/>
                  </a:cubicBezTo>
                  <a:cubicBezTo>
                    <a:pt x="1122603" y="544295"/>
                    <a:pt x="1122603" y="544295"/>
                    <a:pt x="1053556" y="609749"/>
                  </a:cubicBezTo>
                  <a:cubicBezTo>
                    <a:pt x="1053556" y="609749"/>
                    <a:pt x="1053556" y="609749"/>
                    <a:pt x="1011762" y="644295"/>
                  </a:cubicBezTo>
                  <a:cubicBezTo>
                    <a:pt x="1011762" y="644295"/>
                    <a:pt x="1011762" y="644295"/>
                    <a:pt x="968155" y="678841"/>
                  </a:cubicBezTo>
                  <a:cubicBezTo>
                    <a:pt x="968155" y="678841"/>
                    <a:pt x="968155" y="678841"/>
                    <a:pt x="966338" y="680658"/>
                  </a:cubicBezTo>
                  <a:cubicBezTo>
                    <a:pt x="966338" y="682477"/>
                    <a:pt x="964521" y="682476"/>
                    <a:pt x="964520" y="684295"/>
                  </a:cubicBezTo>
                  <a:cubicBezTo>
                    <a:pt x="964520" y="684295"/>
                    <a:pt x="964520" y="684295"/>
                    <a:pt x="964520" y="687932"/>
                  </a:cubicBezTo>
                  <a:cubicBezTo>
                    <a:pt x="964520" y="687932"/>
                    <a:pt x="964520" y="687932"/>
                    <a:pt x="955436" y="740659"/>
                  </a:cubicBezTo>
                  <a:cubicBezTo>
                    <a:pt x="955436" y="740659"/>
                    <a:pt x="955436" y="740659"/>
                    <a:pt x="952370" y="761369"/>
                  </a:cubicBezTo>
                  <a:lnTo>
                    <a:pt x="949445" y="781114"/>
                  </a:lnTo>
                  <a:lnTo>
                    <a:pt x="937546" y="775924"/>
                  </a:lnTo>
                  <a:cubicBezTo>
                    <a:pt x="937546" y="775924"/>
                    <a:pt x="937546" y="775924"/>
                    <a:pt x="774452" y="779592"/>
                  </a:cubicBezTo>
                  <a:cubicBezTo>
                    <a:pt x="774452" y="779592"/>
                    <a:pt x="774452" y="779592"/>
                    <a:pt x="558805" y="836431"/>
                  </a:cubicBezTo>
                  <a:cubicBezTo>
                    <a:pt x="558805" y="836431"/>
                    <a:pt x="558805" y="836431"/>
                    <a:pt x="774452" y="807095"/>
                  </a:cubicBezTo>
                  <a:cubicBezTo>
                    <a:pt x="774452" y="807095"/>
                    <a:pt x="774452" y="807095"/>
                    <a:pt x="883711" y="810780"/>
                  </a:cubicBezTo>
                  <a:lnTo>
                    <a:pt x="899387" y="811308"/>
                  </a:lnTo>
                  <a:lnTo>
                    <a:pt x="896382" y="812705"/>
                  </a:lnTo>
                  <a:cubicBezTo>
                    <a:pt x="890024" y="815660"/>
                    <a:pt x="877303" y="821569"/>
                    <a:pt x="851865" y="833387"/>
                  </a:cubicBezTo>
                  <a:cubicBezTo>
                    <a:pt x="851865" y="833387"/>
                    <a:pt x="851865" y="833387"/>
                    <a:pt x="850049" y="833387"/>
                  </a:cubicBezTo>
                  <a:cubicBezTo>
                    <a:pt x="850046" y="835205"/>
                    <a:pt x="848231" y="835205"/>
                    <a:pt x="848230" y="837023"/>
                  </a:cubicBezTo>
                  <a:cubicBezTo>
                    <a:pt x="848230" y="837023"/>
                    <a:pt x="848230" y="837023"/>
                    <a:pt x="793720" y="977024"/>
                  </a:cubicBezTo>
                  <a:cubicBezTo>
                    <a:pt x="793720" y="977024"/>
                    <a:pt x="793720" y="977024"/>
                    <a:pt x="862767" y="847932"/>
                  </a:cubicBezTo>
                  <a:cubicBezTo>
                    <a:pt x="862767" y="847932"/>
                    <a:pt x="862767" y="847932"/>
                    <a:pt x="962704" y="807933"/>
                  </a:cubicBezTo>
                  <a:cubicBezTo>
                    <a:pt x="966337" y="806114"/>
                    <a:pt x="968154" y="804296"/>
                    <a:pt x="969972" y="800659"/>
                  </a:cubicBezTo>
                  <a:cubicBezTo>
                    <a:pt x="969972" y="800659"/>
                    <a:pt x="969972" y="800659"/>
                    <a:pt x="969972" y="798841"/>
                  </a:cubicBezTo>
                  <a:cubicBezTo>
                    <a:pt x="969972" y="798841"/>
                    <a:pt x="969972" y="798841"/>
                    <a:pt x="980874" y="744296"/>
                  </a:cubicBezTo>
                  <a:cubicBezTo>
                    <a:pt x="980874" y="744296"/>
                    <a:pt x="980874" y="744296"/>
                    <a:pt x="989959" y="697022"/>
                  </a:cubicBezTo>
                  <a:cubicBezTo>
                    <a:pt x="989959" y="697022"/>
                    <a:pt x="989959" y="697022"/>
                    <a:pt x="1031752" y="666113"/>
                  </a:cubicBezTo>
                  <a:cubicBezTo>
                    <a:pt x="1031752" y="666113"/>
                    <a:pt x="1031752" y="666113"/>
                    <a:pt x="1075360" y="633385"/>
                  </a:cubicBezTo>
                  <a:cubicBezTo>
                    <a:pt x="1075360" y="633385"/>
                    <a:pt x="1075360" y="633385"/>
                    <a:pt x="1075359" y="631568"/>
                  </a:cubicBezTo>
                  <a:cubicBezTo>
                    <a:pt x="1075359" y="631568"/>
                    <a:pt x="1075359" y="631568"/>
                    <a:pt x="1170307" y="547522"/>
                  </a:cubicBezTo>
                  <a:lnTo>
                    <a:pt x="1213807" y="509016"/>
                  </a:lnTo>
                  <a:lnTo>
                    <a:pt x="1235154" y="523071"/>
                  </a:lnTo>
                  <a:cubicBezTo>
                    <a:pt x="1254556" y="535846"/>
                    <a:pt x="1280425" y="552880"/>
                    <a:pt x="1314916" y="575592"/>
                  </a:cubicBezTo>
                  <a:cubicBezTo>
                    <a:pt x="1314916" y="575592"/>
                    <a:pt x="1314916" y="575592"/>
                    <a:pt x="1449255" y="664621"/>
                  </a:cubicBezTo>
                  <a:cubicBezTo>
                    <a:pt x="1449255" y="664621"/>
                    <a:pt x="1449255" y="664621"/>
                    <a:pt x="1604923" y="814336"/>
                  </a:cubicBezTo>
                  <a:lnTo>
                    <a:pt x="1668708" y="875683"/>
                  </a:lnTo>
                  <a:lnTo>
                    <a:pt x="1661779" y="874674"/>
                  </a:lnTo>
                  <a:cubicBezTo>
                    <a:pt x="1639973" y="871498"/>
                    <a:pt x="1596360" y="865149"/>
                    <a:pt x="1509136" y="852449"/>
                  </a:cubicBezTo>
                  <a:cubicBezTo>
                    <a:pt x="1509136" y="852449"/>
                    <a:pt x="1509136" y="852449"/>
                    <a:pt x="1509136" y="854263"/>
                  </a:cubicBezTo>
                  <a:cubicBezTo>
                    <a:pt x="1509136" y="854263"/>
                    <a:pt x="1509136" y="854263"/>
                    <a:pt x="1672682" y="895992"/>
                  </a:cubicBezTo>
                  <a:cubicBezTo>
                    <a:pt x="1672682" y="895992"/>
                    <a:pt x="1672682" y="895992"/>
                    <a:pt x="1714478" y="975822"/>
                  </a:cubicBezTo>
                  <a:cubicBezTo>
                    <a:pt x="1734467" y="1013922"/>
                    <a:pt x="1752639" y="1053837"/>
                    <a:pt x="1792617" y="1073795"/>
                  </a:cubicBezTo>
                  <a:cubicBezTo>
                    <a:pt x="1818057" y="1086495"/>
                    <a:pt x="1847132" y="1090124"/>
                    <a:pt x="1872573" y="1099195"/>
                  </a:cubicBezTo>
                  <a:cubicBezTo>
                    <a:pt x="1872573" y="1099195"/>
                    <a:pt x="1872573" y="1099195"/>
                    <a:pt x="1875072" y="1100329"/>
                  </a:cubicBezTo>
                  <a:lnTo>
                    <a:pt x="1888578" y="1106459"/>
                  </a:lnTo>
                  <a:lnTo>
                    <a:pt x="1870967" y="1117049"/>
                  </a:lnTo>
                  <a:cubicBezTo>
                    <a:pt x="1859487" y="1123953"/>
                    <a:pt x="1844180" y="1133158"/>
                    <a:pt x="1823769" y="1145432"/>
                  </a:cubicBezTo>
                  <a:cubicBezTo>
                    <a:pt x="1823769" y="1145432"/>
                    <a:pt x="1823769" y="1145432"/>
                    <a:pt x="1749388" y="1165434"/>
                  </a:cubicBezTo>
                  <a:cubicBezTo>
                    <a:pt x="1772972" y="1167252"/>
                    <a:pt x="1811070" y="1176344"/>
                    <a:pt x="1836470" y="1167252"/>
                  </a:cubicBezTo>
                  <a:cubicBezTo>
                    <a:pt x="1836470" y="1167252"/>
                    <a:pt x="1836470" y="1167252"/>
                    <a:pt x="1923552" y="1129067"/>
                  </a:cubicBezTo>
                  <a:lnTo>
                    <a:pt x="1926285" y="1125643"/>
                  </a:lnTo>
                  <a:lnTo>
                    <a:pt x="1928906" y="1124595"/>
                  </a:lnTo>
                  <a:lnTo>
                    <a:pt x="1930818" y="1120162"/>
                  </a:lnTo>
                  <a:lnTo>
                    <a:pt x="1933101" y="1120887"/>
                  </a:lnTo>
                  <a:cubicBezTo>
                    <a:pt x="1952312" y="1126992"/>
                    <a:pt x="2029159" y="1151413"/>
                    <a:pt x="2336542" y="1249093"/>
                  </a:cubicBezTo>
                  <a:lnTo>
                    <a:pt x="2436262" y="1280781"/>
                  </a:lnTo>
                  <a:lnTo>
                    <a:pt x="2318201" y="1336427"/>
                  </a:lnTo>
                  <a:cubicBezTo>
                    <a:pt x="2314573" y="1338244"/>
                    <a:pt x="2310944" y="1341879"/>
                    <a:pt x="2309130" y="1343697"/>
                  </a:cubicBezTo>
                  <a:cubicBezTo>
                    <a:pt x="2309130" y="1343697"/>
                    <a:pt x="2309130" y="1343697"/>
                    <a:pt x="2303687" y="1349148"/>
                  </a:cubicBezTo>
                  <a:cubicBezTo>
                    <a:pt x="2303687" y="1349148"/>
                    <a:pt x="2303687" y="1349148"/>
                    <a:pt x="2169987" y="1557319"/>
                  </a:cubicBezTo>
                  <a:lnTo>
                    <a:pt x="2165228" y="1564729"/>
                  </a:lnTo>
                  <a:lnTo>
                    <a:pt x="2154173" y="1555950"/>
                  </a:lnTo>
                  <a:cubicBezTo>
                    <a:pt x="2140963" y="1545460"/>
                    <a:pt x="2123349" y="1531474"/>
                    <a:pt x="2099864" y="1512825"/>
                  </a:cubicBezTo>
                  <a:cubicBezTo>
                    <a:pt x="2098244" y="1511203"/>
                    <a:pt x="2095005" y="1509581"/>
                    <a:pt x="2093385" y="1509581"/>
                  </a:cubicBezTo>
                  <a:cubicBezTo>
                    <a:pt x="2093385" y="1509581"/>
                    <a:pt x="2093385" y="1509581"/>
                    <a:pt x="2005924" y="1511203"/>
                  </a:cubicBezTo>
                  <a:cubicBezTo>
                    <a:pt x="1978390" y="1512824"/>
                    <a:pt x="1947616" y="1507960"/>
                    <a:pt x="1920082" y="1514446"/>
                  </a:cubicBezTo>
                  <a:cubicBezTo>
                    <a:pt x="1920082" y="1514446"/>
                    <a:pt x="1920082" y="1514446"/>
                    <a:pt x="1722485" y="1567961"/>
                  </a:cubicBezTo>
                  <a:cubicBezTo>
                    <a:pt x="1722485" y="1567961"/>
                    <a:pt x="1722485" y="1567961"/>
                    <a:pt x="1562139" y="1658773"/>
                  </a:cubicBezTo>
                  <a:cubicBezTo>
                    <a:pt x="1562139" y="1658773"/>
                    <a:pt x="1562139" y="1658773"/>
                    <a:pt x="1730583" y="1582555"/>
                  </a:cubicBezTo>
                  <a:cubicBezTo>
                    <a:pt x="1730583" y="1582555"/>
                    <a:pt x="1730583" y="1582555"/>
                    <a:pt x="1924941" y="1538771"/>
                  </a:cubicBezTo>
                  <a:cubicBezTo>
                    <a:pt x="1924941" y="1538771"/>
                    <a:pt x="1924941" y="1538771"/>
                    <a:pt x="2007544" y="1538771"/>
                  </a:cubicBezTo>
                  <a:cubicBezTo>
                    <a:pt x="2007544" y="1538771"/>
                    <a:pt x="2007544" y="1538771"/>
                    <a:pt x="2083667" y="1538771"/>
                  </a:cubicBezTo>
                  <a:cubicBezTo>
                    <a:pt x="2083667" y="1538771"/>
                    <a:pt x="2083667" y="1538771"/>
                    <a:pt x="2125778" y="1574447"/>
                  </a:cubicBezTo>
                  <a:cubicBezTo>
                    <a:pt x="2125778" y="1574447"/>
                    <a:pt x="2125778" y="1574447"/>
                    <a:pt x="2145594" y="1590866"/>
                  </a:cubicBezTo>
                  <a:lnTo>
                    <a:pt x="2147452" y="1592406"/>
                  </a:lnTo>
                  <a:lnTo>
                    <a:pt x="2104112" y="1659887"/>
                  </a:lnTo>
                  <a:cubicBezTo>
                    <a:pt x="2104112" y="1659887"/>
                    <a:pt x="2104112" y="1659887"/>
                    <a:pt x="2019917" y="1788681"/>
                  </a:cubicBezTo>
                  <a:lnTo>
                    <a:pt x="1976805" y="1854626"/>
                  </a:lnTo>
                  <a:lnTo>
                    <a:pt x="1943749" y="1866470"/>
                  </a:lnTo>
                  <a:cubicBezTo>
                    <a:pt x="1920951" y="1874639"/>
                    <a:pt x="1890552" y="1885530"/>
                    <a:pt x="1850020" y="1900051"/>
                  </a:cubicBezTo>
                  <a:cubicBezTo>
                    <a:pt x="1820875" y="1907313"/>
                    <a:pt x="1789907" y="1892791"/>
                    <a:pt x="1758940" y="1889161"/>
                  </a:cubicBezTo>
                  <a:cubicBezTo>
                    <a:pt x="1758940" y="1889161"/>
                    <a:pt x="1758940" y="1889161"/>
                    <a:pt x="1653286" y="1885530"/>
                  </a:cubicBezTo>
                  <a:cubicBezTo>
                    <a:pt x="1653286" y="1885530"/>
                    <a:pt x="1653286" y="1885530"/>
                    <a:pt x="1655108" y="1887345"/>
                  </a:cubicBezTo>
                  <a:cubicBezTo>
                    <a:pt x="1655108" y="1887345"/>
                    <a:pt x="1655108" y="1887345"/>
                    <a:pt x="1755296" y="1909128"/>
                  </a:cubicBezTo>
                  <a:cubicBezTo>
                    <a:pt x="1784442" y="1914573"/>
                    <a:pt x="1815410" y="1930911"/>
                    <a:pt x="1844554" y="1927280"/>
                  </a:cubicBezTo>
                  <a:cubicBezTo>
                    <a:pt x="1844554" y="1927280"/>
                    <a:pt x="1844554" y="1927280"/>
                    <a:pt x="1920637" y="1906604"/>
                  </a:cubicBezTo>
                  <a:lnTo>
                    <a:pt x="1947620" y="1899270"/>
                  </a:lnTo>
                  <a:lnTo>
                    <a:pt x="1904536" y="1965175"/>
                  </a:lnTo>
                  <a:cubicBezTo>
                    <a:pt x="1904536" y="1965175"/>
                    <a:pt x="1904536" y="1965175"/>
                    <a:pt x="1747743" y="2130737"/>
                  </a:cubicBezTo>
                  <a:lnTo>
                    <a:pt x="1718286" y="2161842"/>
                  </a:lnTo>
                  <a:lnTo>
                    <a:pt x="1654651" y="2164238"/>
                  </a:lnTo>
                  <a:cubicBezTo>
                    <a:pt x="1621421" y="2165489"/>
                    <a:pt x="1577112" y="2167158"/>
                    <a:pt x="1518033" y="2169382"/>
                  </a:cubicBezTo>
                  <a:cubicBezTo>
                    <a:pt x="1518033" y="2169382"/>
                    <a:pt x="1518033" y="2169382"/>
                    <a:pt x="1616960" y="2180644"/>
                  </a:cubicBezTo>
                  <a:lnTo>
                    <a:pt x="1692352" y="2189227"/>
                  </a:lnTo>
                  <a:lnTo>
                    <a:pt x="1670489" y="2212312"/>
                  </a:lnTo>
                  <a:cubicBezTo>
                    <a:pt x="1670489" y="2212312"/>
                    <a:pt x="1670489" y="2212312"/>
                    <a:pt x="1513697" y="2376657"/>
                  </a:cubicBezTo>
                  <a:lnTo>
                    <a:pt x="1463850" y="2428904"/>
                  </a:lnTo>
                  <a:lnTo>
                    <a:pt x="1455013" y="2431370"/>
                  </a:lnTo>
                  <a:cubicBezTo>
                    <a:pt x="1428248" y="2438837"/>
                    <a:pt x="1374720" y="2453773"/>
                    <a:pt x="1267663" y="2483643"/>
                  </a:cubicBezTo>
                  <a:cubicBezTo>
                    <a:pt x="1267663" y="2483643"/>
                    <a:pt x="1267663" y="2483643"/>
                    <a:pt x="1262871" y="2483162"/>
                  </a:cubicBezTo>
                  <a:lnTo>
                    <a:pt x="1236559" y="2480522"/>
                  </a:lnTo>
                  <a:lnTo>
                    <a:pt x="1236472" y="2480005"/>
                  </a:lnTo>
                  <a:cubicBezTo>
                    <a:pt x="1232875" y="2458614"/>
                    <a:pt x="1223280" y="2401574"/>
                    <a:pt x="1197698" y="2249467"/>
                  </a:cubicBezTo>
                  <a:cubicBezTo>
                    <a:pt x="1197698" y="2249467"/>
                    <a:pt x="1197698" y="2249467"/>
                    <a:pt x="1200082" y="2414940"/>
                  </a:cubicBezTo>
                  <a:lnTo>
                    <a:pt x="1200977" y="2476950"/>
                  </a:lnTo>
                  <a:lnTo>
                    <a:pt x="1138292" y="2470660"/>
                  </a:lnTo>
                  <a:cubicBezTo>
                    <a:pt x="1095167" y="2466332"/>
                    <a:pt x="1037669" y="2460562"/>
                    <a:pt x="961006" y="2452867"/>
                  </a:cubicBezTo>
                  <a:cubicBezTo>
                    <a:pt x="961006" y="2452867"/>
                    <a:pt x="961006" y="2452867"/>
                    <a:pt x="1113425" y="2490885"/>
                  </a:cubicBezTo>
                  <a:cubicBezTo>
                    <a:pt x="1166046" y="2503557"/>
                    <a:pt x="1220484" y="2527092"/>
                    <a:pt x="1274919" y="2521660"/>
                  </a:cubicBezTo>
                  <a:cubicBezTo>
                    <a:pt x="1274919" y="2521660"/>
                    <a:pt x="1274919" y="2521660"/>
                    <a:pt x="1302365" y="2515324"/>
                  </a:cubicBezTo>
                  <a:lnTo>
                    <a:pt x="1345924" y="2505267"/>
                  </a:lnTo>
                  <a:lnTo>
                    <a:pt x="1222353" y="2570297"/>
                  </a:lnTo>
                  <a:cubicBezTo>
                    <a:pt x="1222353" y="2570297"/>
                    <a:pt x="1222353" y="2570297"/>
                    <a:pt x="1010078" y="2682962"/>
                  </a:cubicBezTo>
                  <a:cubicBezTo>
                    <a:pt x="1010078" y="2682962"/>
                    <a:pt x="1010078" y="2682962"/>
                    <a:pt x="717973" y="2635715"/>
                  </a:cubicBezTo>
                  <a:cubicBezTo>
                    <a:pt x="717973" y="2635715"/>
                    <a:pt x="717973" y="2635715"/>
                    <a:pt x="416793" y="2588469"/>
                  </a:cubicBezTo>
                  <a:cubicBezTo>
                    <a:pt x="416793" y="2588469"/>
                    <a:pt x="416793" y="2588469"/>
                    <a:pt x="413167" y="2588469"/>
                  </a:cubicBezTo>
                  <a:cubicBezTo>
                    <a:pt x="411352" y="2588469"/>
                    <a:pt x="407722" y="2590287"/>
                    <a:pt x="407722" y="2590287"/>
                  </a:cubicBezTo>
                  <a:cubicBezTo>
                    <a:pt x="407722" y="2590287"/>
                    <a:pt x="407722" y="2590287"/>
                    <a:pt x="211777" y="2797446"/>
                  </a:cubicBezTo>
                  <a:cubicBezTo>
                    <a:pt x="217221" y="2791994"/>
                    <a:pt x="222662" y="2804715"/>
                    <a:pt x="228104" y="2801080"/>
                  </a:cubicBezTo>
                  <a:cubicBezTo>
                    <a:pt x="280721" y="2742930"/>
                    <a:pt x="313378" y="2721124"/>
                    <a:pt x="414980" y="2617545"/>
                  </a:cubicBezTo>
                  <a:cubicBezTo>
                    <a:pt x="414980" y="2617545"/>
                    <a:pt x="414980" y="2617545"/>
                    <a:pt x="666036" y="2665842"/>
                  </a:cubicBezTo>
                  <a:lnTo>
                    <a:pt x="747594" y="2681531"/>
                  </a:lnTo>
                  <a:lnTo>
                    <a:pt x="743706" y="2686284"/>
                  </a:lnTo>
                  <a:cubicBezTo>
                    <a:pt x="731531" y="2701168"/>
                    <a:pt x="707176" y="2730938"/>
                    <a:pt x="658467" y="2790477"/>
                  </a:cubicBezTo>
                  <a:cubicBezTo>
                    <a:pt x="658467" y="2790477"/>
                    <a:pt x="658467" y="2790477"/>
                    <a:pt x="782943" y="2698879"/>
                  </a:cubicBezTo>
                  <a:lnTo>
                    <a:pt x="782944" y="2688332"/>
                  </a:lnTo>
                  <a:lnTo>
                    <a:pt x="813649" y="2694239"/>
                  </a:lnTo>
                  <a:cubicBezTo>
                    <a:pt x="870600" y="2705195"/>
                    <a:pt x="935691" y="2717717"/>
                    <a:pt x="1010076" y="2732027"/>
                  </a:cubicBezTo>
                  <a:cubicBezTo>
                    <a:pt x="1013706" y="2733844"/>
                    <a:pt x="1019149" y="2733844"/>
                    <a:pt x="1022778" y="2732027"/>
                  </a:cubicBezTo>
                  <a:cubicBezTo>
                    <a:pt x="1022778" y="2732027"/>
                    <a:pt x="1022778" y="2732027"/>
                    <a:pt x="1118454" y="2685263"/>
                  </a:cubicBezTo>
                  <a:lnTo>
                    <a:pt x="1213590" y="2638763"/>
                  </a:lnTo>
                  <a:lnTo>
                    <a:pt x="1213344" y="2641822"/>
                  </a:lnTo>
                  <a:cubicBezTo>
                    <a:pt x="1210601" y="2676024"/>
                    <a:pt x="1205113" y="2744429"/>
                    <a:pt x="1194140" y="2881239"/>
                  </a:cubicBezTo>
                  <a:cubicBezTo>
                    <a:pt x="1194140" y="2881239"/>
                    <a:pt x="1194140" y="2881239"/>
                    <a:pt x="1237025" y="2702823"/>
                  </a:cubicBezTo>
                  <a:lnTo>
                    <a:pt x="1257527" y="2617533"/>
                  </a:lnTo>
                  <a:lnTo>
                    <a:pt x="1308788" y="2594062"/>
                  </a:lnTo>
                  <a:cubicBezTo>
                    <a:pt x="1369426" y="2568934"/>
                    <a:pt x="1432360" y="2547128"/>
                    <a:pt x="1479985" y="2504879"/>
                  </a:cubicBezTo>
                  <a:cubicBezTo>
                    <a:pt x="1479985" y="2504879"/>
                    <a:pt x="1479985" y="2504879"/>
                    <a:pt x="1805728" y="2176188"/>
                  </a:cubicBezTo>
                  <a:lnTo>
                    <a:pt x="1875721" y="2105561"/>
                  </a:lnTo>
                  <a:lnTo>
                    <a:pt x="1879527" y="2128358"/>
                  </a:lnTo>
                  <a:cubicBezTo>
                    <a:pt x="1885002" y="2161141"/>
                    <a:pt x="1893761" y="2213593"/>
                    <a:pt x="1907776" y="2297517"/>
                  </a:cubicBezTo>
                  <a:cubicBezTo>
                    <a:pt x="1907776" y="2297517"/>
                    <a:pt x="1907776" y="2297517"/>
                    <a:pt x="1907776" y="2146372"/>
                  </a:cubicBezTo>
                  <a:lnTo>
                    <a:pt x="1907776" y="2073215"/>
                  </a:lnTo>
                  <a:lnTo>
                    <a:pt x="1966224" y="2014238"/>
                  </a:lnTo>
                  <a:cubicBezTo>
                    <a:pt x="1966224" y="2014238"/>
                    <a:pt x="1966224" y="2014238"/>
                    <a:pt x="1969852" y="2008786"/>
                  </a:cubicBezTo>
                  <a:cubicBezTo>
                    <a:pt x="1969852" y="2008786"/>
                    <a:pt x="1969852" y="2008786"/>
                    <a:pt x="2176685" y="1703501"/>
                  </a:cubicBezTo>
                  <a:cubicBezTo>
                    <a:pt x="2176685" y="1703501"/>
                    <a:pt x="2176685" y="1703501"/>
                    <a:pt x="2374446" y="1407298"/>
                  </a:cubicBezTo>
                  <a:cubicBezTo>
                    <a:pt x="2374446" y="1407298"/>
                    <a:pt x="2374446" y="1407298"/>
                    <a:pt x="2624822" y="1294633"/>
                  </a:cubicBezTo>
                  <a:cubicBezTo>
                    <a:pt x="2624822" y="1294633"/>
                    <a:pt x="2624822" y="1294633"/>
                    <a:pt x="2866126" y="1185601"/>
                  </a:cubicBezTo>
                  <a:cubicBezTo>
                    <a:pt x="2866126" y="1185601"/>
                    <a:pt x="2866126" y="1185601"/>
                    <a:pt x="3557381" y="1454546"/>
                  </a:cubicBezTo>
                  <a:cubicBezTo>
                    <a:pt x="3557381" y="1454546"/>
                    <a:pt x="3557381" y="1454546"/>
                    <a:pt x="4140413" y="1682137"/>
                  </a:cubicBezTo>
                  <a:lnTo>
                    <a:pt x="4260477" y="1729005"/>
                  </a:lnTo>
                  <a:lnTo>
                    <a:pt x="4255721" y="1733902"/>
                  </a:lnTo>
                  <a:cubicBezTo>
                    <a:pt x="4255721" y="1733902"/>
                    <a:pt x="4255721" y="1733902"/>
                    <a:pt x="4217678" y="1844778"/>
                  </a:cubicBezTo>
                  <a:cubicBezTo>
                    <a:pt x="4217678" y="1844778"/>
                    <a:pt x="4217678" y="1844778"/>
                    <a:pt x="4183257" y="1950201"/>
                  </a:cubicBezTo>
                  <a:cubicBezTo>
                    <a:pt x="4183257" y="1950201"/>
                    <a:pt x="4183257" y="1950201"/>
                    <a:pt x="4121664" y="1988372"/>
                  </a:cubicBezTo>
                  <a:cubicBezTo>
                    <a:pt x="4121664" y="1988372"/>
                    <a:pt x="4121664" y="1988372"/>
                    <a:pt x="4052825" y="2033813"/>
                  </a:cubicBezTo>
                  <a:cubicBezTo>
                    <a:pt x="4052825" y="2033813"/>
                    <a:pt x="4052825" y="2033813"/>
                    <a:pt x="4045579" y="2041083"/>
                  </a:cubicBezTo>
                  <a:cubicBezTo>
                    <a:pt x="4045579" y="2041083"/>
                    <a:pt x="4045579" y="2041083"/>
                    <a:pt x="3982174" y="2150142"/>
                  </a:cubicBezTo>
                  <a:cubicBezTo>
                    <a:pt x="3982174" y="2150142"/>
                    <a:pt x="3982174" y="2150142"/>
                    <a:pt x="3981183" y="2151221"/>
                  </a:cubicBezTo>
                  <a:lnTo>
                    <a:pt x="3978162" y="2154513"/>
                  </a:lnTo>
                  <a:lnTo>
                    <a:pt x="3975502" y="2153298"/>
                  </a:lnTo>
                  <a:cubicBezTo>
                    <a:pt x="3970489" y="2153053"/>
                    <a:pt x="3964564" y="2153543"/>
                    <a:pt x="3960917" y="2153542"/>
                  </a:cubicBezTo>
                  <a:cubicBezTo>
                    <a:pt x="3960917" y="2153542"/>
                    <a:pt x="3960917" y="2153542"/>
                    <a:pt x="3909872" y="2159415"/>
                  </a:cubicBezTo>
                  <a:cubicBezTo>
                    <a:pt x="3909872" y="2159415"/>
                    <a:pt x="3909872" y="2159415"/>
                    <a:pt x="3911695" y="2161373"/>
                  </a:cubicBezTo>
                  <a:cubicBezTo>
                    <a:pt x="3911695" y="2161373"/>
                    <a:pt x="3911695" y="2161373"/>
                    <a:pt x="3937075" y="2165503"/>
                  </a:cubicBezTo>
                  <a:lnTo>
                    <a:pt x="3964045" y="2169891"/>
                  </a:lnTo>
                  <a:lnTo>
                    <a:pt x="3955425" y="2179281"/>
                  </a:lnTo>
                  <a:cubicBezTo>
                    <a:pt x="3946509" y="2188995"/>
                    <a:pt x="3934621" y="2201945"/>
                    <a:pt x="3918769" y="2219212"/>
                  </a:cubicBezTo>
                  <a:cubicBezTo>
                    <a:pt x="3918769" y="2219212"/>
                    <a:pt x="3918769" y="2219212"/>
                    <a:pt x="3953160" y="2196975"/>
                  </a:cubicBezTo>
                  <a:lnTo>
                    <a:pt x="3994219" y="2170427"/>
                  </a:lnTo>
                  <a:lnTo>
                    <a:pt x="4004194" y="2229891"/>
                  </a:lnTo>
                  <a:cubicBezTo>
                    <a:pt x="4011311" y="2204531"/>
                    <a:pt x="4013091" y="2180983"/>
                    <a:pt x="4016650" y="2155621"/>
                  </a:cubicBezTo>
                  <a:lnTo>
                    <a:pt x="4016153" y="2146492"/>
                  </a:lnTo>
                  <a:lnTo>
                    <a:pt x="4019962" y="2141394"/>
                  </a:lnTo>
                  <a:cubicBezTo>
                    <a:pt x="4025312" y="2134238"/>
                    <a:pt x="4032445" y="2124695"/>
                    <a:pt x="4041956" y="2111972"/>
                  </a:cubicBezTo>
                  <a:cubicBezTo>
                    <a:pt x="4041956" y="2111972"/>
                    <a:pt x="4041956" y="2111972"/>
                    <a:pt x="4074564" y="2062895"/>
                  </a:cubicBezTo>
                  <a:cubicBezTo>
                    <a:pt x="4074564" y="2062895"/>
                    <a:pt x="4074564" y="2062895"/>
                    <a:pt x="4145215" y="2024725"/>
                  </a:cubicBezTo>
                  <a:cubicBezTo>
                    <a:pt x="4145215" y="2024725"/>
                    <a:pt x="4145215" y="2024725"/>
                    <a:pt x="4217678" y="1984737"/>
                  </a:cubicBezTo>
                  <a:cubicBezTo>
                    <a:pt x="4217678" y="1984737"/>
                    <a:pt x="4217678" y="1984737"/>
                    <a:pt x="4221301" y="1982920"/>
                  </a:cubicBezTo>
                  <a:cubicBezTo>
                    <a:pt x="4223112" y="1981101"/>
                    <a:pt x="4224924" y="1979284"/>
                    <a:pt x="4226736" y="1977467"/>
                  </a:cubicBezTo>
                  <a:cubicBezTo>
                    <a:pt x="4226736" y="1977467"/>
                    <a:pt x="4226736" y="1977467"/>
                    <a:pt x="4286202" y="1827691"/>
                  </a:cubicBezTo>
                  <a:lnTo>
                    <a:pt x="4313589" y="1758715"/>
                  </a:lnTo>
                  <a:lnTo>
                    <a:pt x="4336723" y="1772017"/>
                  </a:lnTo>
                  <a:cubicBezTo>
                    <a:pt x="4365425" y="1788521"/>
                    <a:pt x="4405610" y="1811625"/>
                    <a:pt x="4461868" y="1843973"/>
                  </a:cubicBezTo>
                  <a:lnTo>
                    <a:pt x="4500132" y="1865974"/>
                  </a:lnTo>
                  <a:lnTo>
                    <a:pt x="4485498" y="1943741"/>
                  </a:lnTo>
                  <a:cubicBezTo>
                    <a:pt x="4478041" y="1983363"/>
                    <a:pt x="4469519" y="2028648"/>
                    <a:pt x="4459781" y="2080401"/>
                  </a:cubicBezTo>
                  <a:cubicBezTo>
                    <a:pt x="4459781" y="2080401"/>
                    <a:pt x="4459781" y="2080401"/>
                    <a:pt x="4504881" y="1912628"/>
                  </a:cubicBezTo>
                  <a:lnTo>
                    <a:pt x="4515107" y="1874584"/>
                  </a:lnTo>
                  <a:lnTo>
                    <a:pt x="4558885" y="1899756"/>
                  </a:lnTo>
                  <a:cubicBezTo>
                    <a:pt x="4558885" y="1899756"/>
                    <a:pt x="4558885" y="1899756"/>
                    <a:pt x="4856433" y="2068754"/>
                  </a:cubicBezTo>
                  <a:cubicBezTo>
                    <a:pt x="4856433" y="2068754"/>
                    <a:pt x="4856433" y="2068754"/>
                    <a:pt x="5114065" y="2234117"/>
                  </a:cubicBezTo>
                  <a:cubicBezTo>
                    <a:pt x="5114065" y="2234117"/>
                    <a:pt x="5114065" y="2234117"/>
                    <a:pt x="5373514" y="2399482"/>
                  </a:cubicBezTo>
                  <a:cubicBezTo>
                    <a:pt x="5373514" y="2399482"/>
                    <a:pt x="5373514" y="2399482"/>
                    <a:pt x="5386214" y="2404934"/>
                  </a:cubicBezTo>
                  <a:cubicBezTo>
                    <a:pt x="5395286" y="2410385"/>
                    <a:pt x="5406172" y="2412203"/>
                    <a:pt x="5415243" y="2410385"/>
                  </a:cubicBezTo>
                  <a:cubicBezTo>
                    <a:pt x="5415243" y="2410385"/>
                    <a:pt x="5415243" y="2410385"/>
                    <a:pt x="5417058" y="2409931"/>
                  </a:cubicBezTo>
                  <a:lnTo>
                    <a:pt x="5417360" y="2409856"/>
                  </a:lnTo>
                  <a:lnTo>
                    <a:pt x="5410245" y="2428921"/>
                  </a:lnTo>
                  <a:cubicBezTo>
                    <a:pt x="5403832" y="2446100"/>
                    <a:pt x="5396504" y="2465734"/>
                    <a:pt x="5388129" y="2488173"/>
                  </a:cubicBezTo>
                  <a:cubicBezTo>
                    <a:pt x="5388129" y="2488173"/>
                    <a:pt x="5388129" y="2488173"/>
                    <a:pt x="5114689" y="2667681"/>
                  </a:cubicBezTo>
                  <a:cubicBezTo>
                    <a:pt x="5114689" y="2667681"/>
                    <a:pt x="5114689" y="2667681"/>
                    <a:pt x="5426157" y="2528064"/>
                  </a:cubicBezTo>
                  <a:cubicBezTo>
                    <a:pt x="5429779" y="2526250"/>
                    <a:pt x="5433400" y="2522623"/>
                    <a:pt x="5435211" y="2518997"/>
                  </a:cubicBezTo>
                  <a:cubicBezTo>
                    <a:pt x="5435211" y="2518997"/>
                    <a:pt x="5435211" y="2518997"/>
                    <a:pt x="5492228" y="2395096"/>
                  </a:cubicBezTo>
                  <a:lnTo>
                    <a:pt x="5495388" y="2388228"/>
                  </a:lnTo>
                  <a:lnTo>
                    <a:pt x="5495754" y="2388125"/>
                  </a:lnTo>
                  <a:cubicBezTo>
                    <a:pt x="5528751" y="2378811"/>
                    <a:pt x="5578248" y="2364842"/>
                    <a:pt x="5652494" y="2343888"/>
                  </a:cubicBezTo>
                  <a:lnTo>
                    <a:pt x="5750486" y="2316231"/>
                  </a:lnTo>
                  <a:lnTo>
                    <a:pt x="5731241" y="2353557"/>
                  </a:lnTo>
                  <a:cubicBezTo>
                    <a:pt x="5723599" y="2368379"/>
                    <a:pt x="5714866" y="2385318"/>
                    <a:pt x="5704885" y="2404677"/>
                  </a:cubicBezTo>
                  <a:cubicBezTo>
                    <a:pt x="5704885" y="2404677"/>
                    <a:pt x="5704885" y="2404677"/>
                    <a:pt x="5554259" y="2464804"/>
                  </a:cubicBezTo>
                  <a:cubicBezTo>
                    <a:pt x="5554259" y="2464804"/>
                    <a:pt x="5554259" y="2464804"/>
                    <a:pt x="5721218" y="2430185"/>
                  </a:cubicBezTo>
                  <a:cubicBezTo>
                    <a:pt x="5723033" y="2430185"/>
                    <a:pt x="5726662" y="2428363"/>
                    <a:pt x="5728477" y="2426541"/>
                  </a:cubicBezTo>
                  <a:cubicBezTo>
                    <a:pt x="5728477" y="2426541"/>
                    <a:pt x="5728477" y="2426541"/>
                    <a:pt x="5792913" y="2322788"/>
                  </a:cubicBezTo>
                  <a:lnTo>
                    <a:pt x="5806867" y="2300318"/>
                  </a:lnTo>
                  <a:lnTo>
                    <a:pt x="5957725" y="2257741"/>
                  </a:lnTo>
                  <a:cubicBezTo>
                    <a:pt x="5957725" y="2257741"/>
                    <a:pt x="5957725" y="2257741"/>
                    <a:pt x="6179695" y="2194111"/>
                  </a:cubicBezTo>
                  <a:lnTo>
                    <a:pt x="6208523" y="2185848"/>
                  </a:lnTo>
                  <a:lnTo>
                    <a:pt x="6254639" y="2198247"/>
                  </a:lnTo>
                  <a:cubicBezTo>
                    <a:pt x="6312058" y="2213683"/>
                    <a:pt x="6403929" y="2238384"/>
                    <a:pt x="6550922" y="2277904"/>
                  </a:cubicBezTo>
                  <a:cubicBezTo>
                    <a:pt x="6561811" y="2279720"/>
                    <a:pt x="6572699" y="2279720"/>
                    <a:pt x="6583588" y="2276087"/>
                  </a:cubicBezTo>
                  <a:cubicBezTo>
                    <a:pt x="6583588" y="2276087"/>
                    <a:pt x="6583588" y="2276087"/>
                    <a:pt x="6625100" y="2263595"/>
                  </a:cubicBezTo>
                  <a:lnTo>
                    <a:pt x="6650972" y="2255809"/>
                  </a:lnTo>
                  <a:lnTo>
                    <a:pt x="6650732" y="2288955"/>
                  </a:lnTo>
                  <a:cubicBezTo>
                    <a:pt x="6650732" y="2288955"/>
                    <a:pt x="6650732" y="2288955"/>
                    <a:pt x="6650732" y="2392331"/>
                  </a:cubicBezTo>
                  <a:lnTo>
                    <a:pt x="6650732" y="2433339"/>
                  </a:lnTo>
                  <a:lnTo>
                    <a:pt x="6636567" y="2441838"/>
                  </a:lnTo>
                  <a:cubicBezTo>
                    <a:pt x="6603984" y="2461390"/>
                    <a:pt x="6538818" y="2500494"/>
                    <a:pt x="6408488" y="2578701"/>
                  </a:cubicBezTo>
                  <a:cubicBezTo>
                    <a:pt x="6408488" y="2578701"/>
                    <a:pt x="6408488" y="2578701"/>
                    <a:pt x="6603726" y="2514124"/>
                  </a:cubicBezTo>
                  <a:lnTo>
                    <a:pt x="6650732" y="2498576"/>
                  </a:lnTo>
                  <a:lnTo>
                    <a:pt x="6650732" y="2533995"/>
                  </a:lnTo>
                  <a:cubicBezTo>
                    <a:pt x="6650732" y="2533995"/>
                    <a:pt x="6650732" y="2533995"/>
                    <a:pt x="6500256" y="2913354"/>
                  </a:cubicBezTo>
                  <a:cubicBezTo>
                    <a:pt x="6500256" y="2913354"/>
                    <a:pt x="6500256" y="2913354"/>
                    <a:pt x="6251880" y="3091235"/>
                  </a:cubicBezTo>
                  <a:cubicBezTo>
                    <a:pt x="6251880" y="3091235"/>
                    <a:pt x="6251880" y="3091235"/>
                    <a:pt x="6529264" y="2942397"/>
                  </a:cubicBezTo>
                  <a:cubicBezTo>
                    <a:pt x="6531077" y="2940582"/>
                    <a:pt x="6534703" y="2938766"/>
                    <a:pt x="6534703" y="2935136"/>
                  </a:cubicBezTo>
                  <a:cubicBezTo>
                    <a:pt x="6534703" y="2935136"/>
                    <a:pt x="6534703" y="2935136"/>
                    <a:pt x="6625351" y="2742734"/>
                  </a:cubicBezTo>
                  <a:cubicBezTo>
                    <a:pt x="6656172" y="2675574"/>
                    <a:pt x="6706934" y="2613860"/>
                    <a:pt x="6714186" y="2541256"/>
                  </a:cubicBezTo>
                  <a:cubicBezTo>
                    <a:pt x="6714186" y="2541256"/>
                    <a:pt x="6714186" y="2541256"/>
                    <a:pt x="6716679" y="2478634"/>
                  </a:cubicBezTo>
                  <a:lnTo>
                    <a:pt x="6717225" y="2464920"/>
                  </a:lnTo>
                  <a:lnTo>
                    <a:pt x="6718250" y="2463891"/>
                  </a:lnTo>
                  <a:lnTo>
                    <a:pt x="6717591" y="2455727"/>
                  </a:lnTo>
                  <a:lnTo>
                    <a:pt x="6719055" y="2418948"/>
                  </a:lnTo>
                  <a:cubicBezTo>
                    <a:pt x="6720516" y="2382255"/>
                    <a:pt x="6722415" y="2334555"/>
                    <a:pt x="6724883" y="2272545"/>
                  </a:cubicBezTo>
                  <a:lnTo>
                    <a:pt x="6726454" y="2233095"/>
                  </a:lnTo>
                  <a:lnTo>
                    <a:pt x="6806067" y="2209138"/>
                  </a:lnTo>
                  <a:cubicBezTo>
                    <a:pt x="6837850" y="2199574"/>
                    <a:pt x="6874173" y="2188644"/>
                    <a:pt x="6915685" y="2176152"/>
                  </a:cubicBezTo>
                  <a:lnTo>
                    <a:pt x="6915685" y="2112366"/>
                  </a:lnTo>
                  <a:lnTo>
                    <a:pt x="6915685" y="1965175"/>
                  </a:lnTo>
                  <a:cubicBezTo>
                    <a:pt x="6915685" y="1965175"/>
                    <a:pt x="6915685" y="1965175"/>
                    <a:pt x="6661680" y="1966992"/>
                  </a:cubicBezTo>
                  <a:cubicBezTo>
                    <a:pt x="6661680" y="1966992"/>
                    <a:pt x="6661680" y="1966992"/>
                    <a:pt x="6478434" y="1966992"/>
                  </a:cubicBezTo>
                  <a:cubicBezTo>
                    <a:pt x="6478434" y="1966992"/>
                    <a:pt x="6478434" y="1966992"/>
                    <a:pt x="6440333" y="1970626"/>
                  </a:cubicBezTo>
                  <a:cubicBezTo>
                    <a:pt x="6440333" y="1970626"/>
                    <a:pt x="6440333" y="1970626"/>
                    <a:pt x="6412683" y="1978868"/>
                  </a:cubicBezTo>
                  <a:lnTo>
                    <a:pt x="6408466" y="1980125"/>
                  </a:lnTo>
                  <a:lnTo>
                    <a:pt x="6362556" y="1960512"/>
                  </a:lnTo>
                  <a:cubicBezTo>
                    <a:pt x="6324274" y="1944158"/>
                    <a:pt x="6273232" y="1922355"/>
                    <a:pt x="6205175" y="1893281"/>
                  </a:cubicBezTo>
                  <a:cubicBezTo>
                    <a:pt x="6205175" y="1893281"/>
                    <a:pt x="6205175" y="1893281"/>
                    <a:pt x="6188842" y="1889648"/>
                  </a:cubicBezTo>
                  <a:cubicBezTo>
                    <a:pt x="6188842" y="1889648"/>
                    <a:pt x="6188842" y="1889648"/>
                    <a:pt x="6139841" y="1893282"/>
                  </a:cubicBezTo>
                  <a:cubicBezTo>
                    <a:pt x="6139841" y="1893282"/>
                    <a:pt x="6139841" y="1893282"/>
                    <a:pt x="6098100" y="1896916"/>
                  </a:cubicBezTo>
                  <a:cubicBezTo>
                    <a:pt x="6098100" y="1896916"/>
                    <a:pt x="6098100" y="1896916"/>
                    <a:pt x="6032766" y="1864209"/>
                  </a:cubicBezTo>
                  <a:cubicBezTo>
                    <a:pt x="6032766" y="1864209"/>
                    <a:pt x="6032766" y="1864209"/>
                    <a:pt x="5960172" y="1826051"/>
                  </a:cubicBezTo>
                  <a:cubicBezTo>
                    <a:pt x="5960172" y="1826051"/>
                    <a:pt x="5960172" y="1826051"/>
                    <a:pt x="5951097" y="1822416"/>
                  </a:cubicBezTo>
                  <a:cubicBezTo>
                    <a:pt x="5943839" y="1820599"/>
                    <a:pt x="5936579" y="1820599"/>
                    <a:pt x="5931135" y="1824234"/>
                  </a:cubicBezTo>
                  <a:cubicBezTo>
                    <a:pt x="5931135" y="1824234"/>
                    <a:pt x="5931135" y="1824234"/>
                    <a:pt x="5923875" y="1829685"/>
                  </a:cubicBezTo>
                  <a:cubicBezTo>
                    <a:pt x="5923875" y="1829685"/>
                    <a:pt x="5923875" y="1829685"/>
                    <a:pt x="5867615" y="1882380"/>
                  </a:cubicBezTo>
                  <a:cubicBezTo>
                    <a:pt x="5867615" y="1882380"/>
                    <a:pt x="5867615" y="1882380"/>
                    <a:pt x="5847709" y="1900777"/>
                  </a:cubicBezTo>
                  <a:lnTo>
                    <a:pt x="5846488" y="1901906"/>
                  </a:lnTo>
                  <a:lnTo>
                    <a:pt x="5845754" y="1901180"/>
                  </a:lnTo>
                  <a:cubicBezTo>
                    <a:pt x="5826614" y="1882283"/>
                    <a:pt x="5795991" y="1852048"/>
                    <a:pt x="5746993" y="1803669"/>
                  </a:cubicBezTo>
                  <a:cubicBezTo>
                    <a:pt x="5746993" y="1803669"/>
                    <a:pt x="5746993" y="1803669"/>
                    <a:pt x="5621776" y="1678298"/>
                  </a:cubicBezTo>
                  <a:cubicBezTo>
                    <a:pt x="5621776" y="1678298"/>
                    <a:pt x="5621776" y="1678298"/>
                    <a:pt x="5607258" y="1592899"/>
                  </a:cubicBezTo>
                  <a:cubicBezTo>
                    <a:pt x="5607258" y="1592899"/>
                    <a:pt x="5607258" y="1592899"/>
                    <a:pt x="5590925" y="1492965"/>
                  </a:cubicBezTo>
                  <a:cubicBezTo>
                    <a:pt x="5590925" y="1492965"/>
                    <a:pt x="5590925" y="1492965"/>
                    <a:pt x="5589110" y="1487514"/>
                  </a:cubicBezTo>
                  <a:cubicBezTo>
                    <a:pt x="5587296" y="1483880"/>
                    <a:pt x="5585481" y="1480247"/>
                    <a:pt x="5583666" y="1476612"/>
                  </a:cubicBezTo>
                  <a:cubicBezTo>
                    <a:pt x="5583666" y="1476612"/>
                    <a:pt x="5583666" y="1476612"/>
                    <a:pt x="5580036" y="1472978"/>
                  </a:cubicBezTo>
                  <a:cubicBezTo>
                    <a:pt x="5580036" y="1472978"/>
                    <a:pt x="5580036" y="1472978"/>
                    <a:pt x="5494744" y="1376678"/>
                  </a:cubicBezTo>
                  <a:cubicBezTo>
                    <a:pt x="5494744" y="1376678"/>
                    <a:pt x="5494744" y="1376678"/>
                    <a:pt x="5411266" y="1285829"/>
                  </a:cubicBezTo>
                  <a:cubicBezTo>
                    <a:pt x="5411266" y="1285829"/>
                    <a:pt x="5411266" y="1285829"/>
                    <a:pt x="5385235" y="1237536"/>
                  </a:cubicBezTo>
                  <a:lnTo>
                    <a:pt x="5383097" y="1233568"/>
                  </a:lnTo>
                  <a:lnTo>
                    <a:pt x="5427640" y="1267679"/>
                  </a:lnTo>
                  <a:cubicBezTo>
                    <a:pt x="5427640" y="1267679"/>
                    <a:pt x="5427640" y="1267679"/>
                    <a:pt x="5523819" y="1342062"/>
                  </a:cubicBezTo>
                  <a:cubicBezTo>
                    <a:pt x="5523819" y="1342062"/>
                    <a:pt x="5523819" y="1342062"/>
                    <a:pt x="5527448" y="1343878"/>
                  </a:cubicBezTo>
                  <a:cubicBezTo>
                    <a:pt x="5531077" y="1345691"/>
                    <a:pt x="5534706" y="1347506"/>
                    <a:pt x="5538336" y="1347505"/>
                  </a:cubicBezTo>
                  <a:cubicBezTo>
                    <a:pt x="5538336" y="1347505"/>
                    <a:pt x="5538336" y="1347505"/>
                    <a:pt x="5541966" y="1347506"/>
                  </a:cubicBezTo>
                  <a:cubicBezTo>
                    <a:pt x="5541966" y="1347506"/>
                    <a:pt x="5541966" y="1347506"/>
                    <a:pt x="5639959" y="1349320"/>
                  </a:cubicBezTo>
                  <a:cubicBezTo>
                    <a:pt x="5639959" y="1349320"/>
                    <a:pt x="5639959" y="1349320"/>
                    <a:pt x="5725248" y="1349320"/>
                  </a:cubicBezTo>
                  <a:cubicBezTo>
                    <a:pt x="5725248" y="1349320"/>
                    <a:pt x="5725248" y="1349320"/>
                    <a:pt x="5814169" y="1414634"/>
                  </a:cubicBezTo>
                  <a:cubicBezTo>
                    <a:pt x="5814169" y="1414634"/>
                    <a:pt x="5814169" y="1414634"/>
                    <a:pt x="5912162" y="1485390"/>
                  </a:cubicBezTo>
                  <a:cubicBezTo>
                    <a:pt x="5912162" y="1485390"/>
                    <a:pt x="5912162" y="1485390"/>
                    <a:pt x="5915792" y="1487204"/>
                  </a:cubicBezTo>
                  <a:cubicBezTo>
                    <a:pt x="5919420" y="1489019"/>
                    <a:pt x="5923050" y="1490833"/>
                    <a:pt x="5926679" y="1490833"/>
                  </a:cubicBezTo>
                  <a:cubicBezTo>
                    <a:pt x="5926679" y="1490833"/>
                    <a:pt x="5926679" y="1490833"/>
                    <a:pt x="5932124" y="1490833"/>
                  </a:cubicBezTo>
                  <a:cubicBezTo>
                    <a:pt x="5932124" y="1490833"/>
                    <a:pt x="5932124" y="1490833"/>
                    <a:pt x="6050078" y="1496275"/>
                  </a:cubicBezTo>
                  <a:cubicBezTo>
                    <a:pt x="6050078" y="1496275"/>
                    <a:pt x="6050078" y="1496275"/>
                    <a:pt x="6162588" y="1499904"/>
                  </a:cubicBezTo>
                  <a:cubicBezTo>
                    <a:pt x="6162588" y="1499904"/>
                    <a:pt x="6162588" y="1499904"/>
                    <a:pt x="6264211" y="1547075"/>
                  </a:cubicBezTo>
                  <a:cubicBezTo>
                    <a:pt x="6264211" y="1547075"/>
                    <a:pt x="6264211" y="1547075"/>
                    <a:pt x="6371278" y="1597875"/>
                  </a:cubicBezTo>
                  <a:cubicBezTo>
                    <a:pt x="6371278" y="1597875"/>
                    <a:pt x="6371278" y="1597875"/>
                    <a:pt x="6385795" y="1601502"/>
                  </a:cubicBezTo>
                  <a:cubicBezTo>
                    <a:pt x="6385795" y="1601502"/>
                    <a:pt x="6385795" y="1601502"/>
                    <a:pt x="6480159" y="1606945"/>
                  </a:cubicBezTo>
                  <a:cubicBezTo>
                    <a:pt x="6480159" y="1606945"/>
                    <a:pt x="6480159" y="1606945"/>
                    <a:pt x="6581782" y="1610574"/>
                  </a:cubicBezTo>
                  <a:lnTo>
                    <a:pt x="6619461" y="1607626"/>
                  </a:lnTo>
                  <a:lnTo>
                    <a:pt x="6606065" y="1633829"/>
                  </a:lnTo>
                  <a:cubicBezTo>
                    <a:pt x="6606065" y="1633829"/>
                    <a:pt x="6606065" y="1633829"/>
                    <a:pt x="6567929" y="1711895"/>
                  </a:cubicBezTo>
                  <a:cubicBezTo>
                    <a:pt x="6544322" y="1726419"/>
                    <a:pt x="6517083" y="1731865"/>
                    <a:pt x="6491659" y="1742758"/>
                  </a:cubicBezTo>
                  <a:cubicBezTo>
                    <a:pt x="6491659" y="1742758"/>
                    <a:pt x="6491659" y="1742758"/>
                    <a:pt x="6337302" y="1808115"/>
                  </a:cubicBezTo>
                  <a:cubicBezTo>
                    <a:pt x="6337302" y="1808115"/>
                    <a:pt x="6337302" y="1808115"/>
                    <a:pt x="6500739" y="1768174"/>
                  </a:cubicBezTo>
                  <a:cubicBezTo>
                    <a:pt x="6500739" y="1768174"/>
                    <a:pt x="6500739" y="1768174"/>
                    <a:pt x="6587905" y="1737311"/>
                  </a:cubicBezTo>
                  <a:cubicBezTo>
                    <a:pt x="6591537" y="1735496"/>
                    <a:pt x="6595169" y="1733681"/>
                    <a:pt x="6596984" y="1730050"/>
                  </a:cubicBezTo>
                  <a:cubicBezTo>
                    <a:pt x="6596984" y="1730050"/>
                    <a:pt x="6596984" y="1730050"/>
                    <a:pt x="6657813" y="1624238"/>
                  </a:cubicBezTo>
                  <a:lnTo>
                    <a:pt x="6669617" y="1603703"/>
                  </a:lnTo>
                  <a:lnTo>
                    <a:pt x="6674558" y="1603317"/>
                  </a:lnTo>
                  <a:cubicBezTo>
                    <a:pt x="6705181" y="1600595"/>
                    <a:pt x="6735123" y="1596060"/>
                    <a:pt x="6763250" y="1585174"/>
                  </a:cubicBezTo>
                  <a:cubicBezTo>
                    <a:pt x="6806804" y="1568846"/>
                    <a:pt x="6832209" y="1525303"/>
                    <a:pt x="6863058" y="1494462"/>
                  </a:cubicBezTo>
                  <a:cubicBezTo>
                    <a:pt x="6863058" y="1494462"/>
                    <a:pt x="6863058" y="1494462"/>
                    <a:pt x="6915684" y="1440033"/>
                  </a:cubicBezTo>
                  <a:lnTo>
                    <a:pt x="6915685" y="1345691"/>
                  </a:lnTo>
                  <a:cubicBezTo>
                    <a:pt x="6915685" y="1345691"/>
                    <a:pt x="6915685" y="1345691"/>
                    <a:pt x="6861243" y="1383791"/>
                  </a:cubicBezTo>
                  <a:cubicBezTo>
                    <a:pt x="6861243" y="1383791"/>
                    <a:pt x="6861243" y="1383791"/>
                    <a:pt x="6750548" y="1496275"/>
                  </a:cubicBezTo>
                  <a:cubicBezTo>
                    <a:pt x="6750548" y="1496275"/>
                    <a:pt x="6750548" y="1496275"/>
                    <a:pt x="6752363" y="1508975"/>
                  </a:cubicBezTo>
                  <a:cubicBezTo>
                    <a:pt x="6752363" y="1508975"/>
                    <a:pt x="6752363" y="1508975"/>
                    <a:pt x="6661629" y="1523490"/>
                  </a:cubicBezTo>
                  <a:cubicBezTo>
                    <a:pt x="6661629" y="1523490"/>
                    <a:pt x="6661629" y="1523490"/>
                    <a:pt x="6574523" y="1536190"/>
                  </a:cubicBezTo>
                  <a:cubicBezTo>
                    <a:pt x="6574523" y="1536190"/>
                    <a:pt x="6574523" y="1536190"/>
                    <a:pt x="6483789" y="1532561"/>
                  </a:cubicBezTo>
                  <a:cubicBezTo>
                    <a:pt x="6483789" y="1532561"/>
                    <a:pt x="6483789" y="1532561"/>
                    <a:pt x="6396684" y="1528932"/>
                  </a:cubicBezTo>
                  <a:cubicBezTo>
                    <a:pt x="6396684" y="1528932"/>
                    <a:pt x="6396684" y="1528932"/>
                    <a:pt x="6295061" y="1483575"/>
                  </a:cubicBezTo>
                  <a:cubicBezTo>
                    <a:pt x="6295061" y="1483575"/>
                    <a:pt x="6295061" y="1483575"/>
                    <a:pt x="6187994" y="1434590"/>
                  </a:cubicBezTo>
                  <a:cubicBezTo>
                    <a:pt x="6187994" y="1434590"/>
                    <a:pt x="6187994" y="1434590"/>
                    <a:pt x="6173477" y="1430962"/>
                  </a:cubicBezTo>
                  <a:cubicBezTo>
                    <a:pt x="6173477" y="1430962"/>
                    <a:pt x="6173477" y="1430962"/>
                    <a:pt x="6053708" y="1429148"/>
                  </a:cubicBezTo>
                  <a:cubicBezTo>
                    <a:pt x="6053708" y="1429148"/>
                    <a:pt x="6053708" y="1429148"/>
                    <a:pt x="5944826" y="1425519"/>
                  </a:cubicBezTo>
                  <a:cubicBezTo>
                    <a:pt x="5944826" y="1425519"/>
                    <a:pt x="5944826" y="1425519"/>
                    <a:pt x="5854092" y="1362020"/>
                  </a:cubicBezTo>
                  <a:cubicBezTo>
                    <a:pt x="5854092" y="1362020"/>
                    <a:pt x="5854092" y="1362020"/>
                    <a:pt x="5812751" y="1332935"/>
                  </a:cubicBezTo>
                  <a:lnTo>
                    <a:pt x="5783646" y="1312459"/>
                  </a:lnTo>
                  <a:lnTo>
                    <a:pt x="5783088" y="1311236"/>
                  </a:lnTo>
                  <a:cubicBezTo>
                    <a:pt x="5781300" y="1307321"/>
                    <a:pt x="5774146" y="1291659"/>
                    <a:pt x="5745530" y="1229010"/>
                  </a:cubicBezTo>
                  <a:cubicBezTo>
                    <a:pt x="5745530" y="1229010"/>
                    <a:pt x="5745530" y="1229010"/>
                    <a:pt x="5709193" y="1152741"/>
                  </a:cubicBezTo>
                  <a:cubicBezTo>
                    <a:pt x="5709193" y="1152741"/>
                    <a:pt x="5709193" y="1152741"/>
                    <a:pt x="5721911" y="1085552"/>
                  </a:cubicBezTo>
                  <a:cubicBezTo>
                    <a:pt x="5721911" y="1085552"/>
                    <a:pt x="5721911" y="1085552"/>
                    <a:pt x="5736445" y="1009285"/>
                  </a:cubicBezTo>
                  <a:cubicBezTo>
                    <a:pt x="5736445" y="1009285"/>
                    <a:pt x="5736445" y="1009285"/>
                    <a:pt x="5734629" y="996573"/>
                  </a:cubicBezTo>
                  <a:cubicBezTo>
                    <a:pt x="5734629" y="996573"/>
                    <a:pt x="5734629" y="996573"/>
                    <a:pt x="5709193" y="927568"/>
                  </a:cubicBezTo>
                  <a:cubicBezTo>
                    <a:pt x="5709193" y="927568"/>
                    <a:pt x="5709193" y="927568"/>
                    <a:pt x="5683757" y="860380"/>
                  </a:cubicBezTo>
                  <a:cubicBezTo>
                    <a:pt x="5683757" y="860380"/>
                    <a:pt x="5683757" y="860380"/>
                    <a:pt x="5683757" y="793191"/>
                  </a:cubicBezTo>
                  <a:cubicBezTo>
                    <a:pt x="5683757" y="793191"/>
                    <a:pt x="5683757" y="793191"/>
                    <a:pt x="5681939" y="720555"/>
                  </a:cubicBezTo>
                  <a:cubicBezTo>
                    <a:pt x="5681939" y="720555"/>
                    <a:pt x="5681939" y="720555"/>
                    <a:pt x="5680122" y="711476"/>
                  </a:cubicBezTo>
                  <a:cubicBezTo>
                    <a:pt x="5680122" y="711476"/>
                    <a:pt x="5680122" y="711476"/>
                    <a:pt x="5643785" y="646102"/>
                  </a:cubicBezTo>
                  <a:cubicBezTo>
                    <a:pt x="5643785" y="646102"/>
                    <a:pt x="5643785" y="646102"/>
                    <a:pt x="5609265" y="580730"/>
                  </a:cubicBezTo>
                  <a:cubicBezTo>
                    <a:pt x="5609265" y="580730"/>
                    <a:pt x="5609265" y="580730"/>
                    <a:pt x="5592913" y="529885"/>
                  </a:cubicBezTo>
                  <a:cubicBezTo>
                    <a:pt x="5592913" y="529885"/>
                    <a:pt x="5592913" y="529885"/>
                    <a:pt x="5576561" y="475407"/>
                  </a:cubicBezTo>
                  <a:cubicBezTo>
                    <a:pt x="5576561" y="475407"/>
                    <a:pt x="5576561" y="475407"/>
                    <a:pt x="5576561" y="473592"/>
                  </a:cubicBezTo>
                  <a:cubicBezTo>
                    <a:pt x="5576561" y="473592"/>
                    <a:pt x="5574744" y="471776"/>
                    <a:pt x="5574744" y="469960"/>
                  </a:cubicBezTo>
                  <a:cubicBezTo>
                    <a:pt x="5574744" y="469960"/>
                    <a:pt x="5574744" y="469960"/>
                    <a:pt x="5467634" y="373855"/>
                  </a:cubicBezTo>
                  <a:lnTo>
                    <a:pt x="5438694" y="347890"/>
                  </a:lnTo>
                  <a:lnTo>
                    <a:pt x="5449436" y="346021"/>
                  </a:lnTo>
                  <a:cubicBezTo>
                    <a:pt x="5449436" y="346021"/>
                    <a:pt x="5449436" y="346021"/>
                    <a:pt x="5527467" y="333313"/>
                  </a:cubicBezTo>
                  <a:cubicBezTo>
                    <a:pt x="5527467" y="333313"/>
                    <a:pt x="5527467" y="333313"/>
                    <a:pt x="5601868" y="346021"/>
                  </a:cubicBezTo>
                  <a:cubicBezTo>
                    <a:pt x="5601868" y="346021"/>
                    <a:pt x="5601868" y="346021"/>
                    <a:pt x="5681713" y="358730"/>
                  </a:cubicBezTo>
                  <a:cubicBezTo>
                    <a:pt x="5681713" y="358730"/>
                    <a:pt x="5681713" y="358730"/>
                    <a:pt x="5692602" y="358730"/>
                  </a:cubicBezTo>
                  <a:cubicBezTo>
                    <a:pt x="5692602" y="358730"/>
                    <a:pt x="5692602" y="358730"/>
                    <a:pt x="5786963" y="333313"/>
                  </a:cubicBezTo>
                  <a:cubicBezTo>
                    <a:pt x="5786963" y="333313"/>
                    <a:pt x="5786963" y="333313"/>
                    <a:pt x="5874068" y="309710"/>
                  </a:cubicBezTo>
                  <a:cubicBezTo>
                    <a:pt x="5874068" y="309710"/>
                    <a:pt x="5874068" y="309710"/>
                    <a:pt x="5959357" y="333313"/>
                  </a:cubicBezTo>
                  <a:cubicBezTo>
                    <a:pt x="5959357" y="333313"/>
                    <a:pt x="5959357" y="333313"/>
                    <a:pt x="6044645" y="356915"/>
                  </a:cubicBezTo>
                  <a:cubicBezTo>
                    <a:pt x="6044645" y="356915"/>
                    <a:pt x="6044645" y="356915"/>
                    <a:pt x="6144452" y="449508"/>
                  </a:cubicBezTo>
                  <a:cubicBezTo>
                    <a:pt x="6144452" y="449508"/>
                    <a:pt x="6144452" y="449508"/>
                    <a:pt x="6251518" y="545733"/>
                  </a:cubicBezTo>
                  <a:cubicBezTo>
                    <a:pt x="6251518" y="545733"/>
                    <a:pt x="6251518" y="545733"/>
                    <a:pt x="6253333" y="549364"/>
                  </a:cubicBezTo>
                  <a:cubicBezTo>
                    <a:pt x="6253333" y="549364"/>
                    <a:pt x="6253333" y="549364"/>
                    <a:pt x="6423910" y="665560"/>
                  </a:cubicBezTo>
                  <a:cubicBezTo>
                    <a:pt x="6423910" y="665560"/>
                    <a:pt x="6423910" y="665560"/>
                    <a:pt x="6587230" y="779940"/>
                  </a:cubicBezTo>
                  <a:cubicBezTo>
                    <a:pt x="6587230" y="779940"/>
                    <a:pt x="6587230" y="779940"/>
                    <a:pt x="6775955" y="1023225"/>
                  </a:cubicBezTo>
                  <a:cubicBezTo>
                    <a:pt x="6775955" y="1023225"/>
                    <a:pt x="6775955" y="1023225"/>
                    <a:pt x="6915684" y="1206597"/>
                  </a:cubicBezTo>
                  <a:lnTo>
                    <a:pt x="6915684" y="1094032"/>
                  </a:lnTo>
                  <a:cubicBezTo>
                    <a:pt x="6915684" y="1094032"/>
                    <a:pt x="6915684" y="1094032"/>
                    <a:pt x="6638041" y="738182"/>
                  </a:cubicBezTo>
                  <a:cubicBezTo>
                    <a:pt x="6638041" y="738182"/>
                    <a:pt x="6638041" y="738182"/>
                    <a:pt x="6630782" y="732736"/>
                  </a:cubicBezTo>
                  <a:cubicBezTo>
                    <a:pt x="6630782" y="732736"/>
                    <a:pt x="6630782" y="732736"/>
                    <a:pt x="6460204" y="616540"/>
                  </a:cubicBezTo>
                  <a:cubicBezTo>
                    <a:pt x="6460204" y="616540"/>
                    <a:pt x="6460204" y="616540"/>
                    <a:pt x="6291440" y="502159"/>
                  </a:cubicBezTo>
                  <a:cubicBezTo>
                    <a:pt x="6291440" y="502159"/>
                    <a:pt x="6291440" y="502159"/>
                    <a:pt x="6186189" y="407750"/>
                  </a:cubicBezTo>
                  <a:cubicBezTo>
                    <a:pt x="6186189" y="407750"/>
                    <a:pt x="6186189" y="407750"/>
                    <a:pt x="6080940" y="311525"/>
                  </a:cubicBezTo>
                  <a:cubicBezTo>
                    <a:pt x="6080940" y="311525"/>
                    <a:pt x="6080940" y="311525"/>
                    <a:pt x="6068236" y="304263"/>
                  </a:cubicBezTo>
                  <a:cubicBezTo>
                    <a:pt x="6068236" y="304263"/>
                    <a:pt x="6068236" y="304263"/>
                    <a:pt x="5883141" y="253428"/>
                  </a:cubicBezTo>
                  <a:cubicBezTo>
                    <a:pt x="5879512" y="253428"/>
                    <a:pt x="5874068" y="251612"/>
                    <a:pt x="5870439" y="253428"/>
                  </a:cubicBezTo>
                  <a:cubicBezTo>
                    <a:pt x="5870439" y="253428"/>
                    <a:pt x="5870439" y="253428"/>
                    <a:pt x="5866809" y="253428"/>
                  </a:cubicBezTo>
                  <a:cubicBezTo>
                    <a:pt x="5866809" y="253428"/>
                    <a:pt x="5866809" y="253428"/>
                    <a:pt x="5772447" y="280661"/>
                  </a:cubicBezTo>
                  <a:cubicBezTo>
                    <a:pt x="5772447" y="280661"/>
                    <a:pt x="5772447" y="280661"/>
                    <a:pt x="5683528" y="304263"/>
                  </a:cubicBezTo>
                  <a:cubicBezTo>
                    <a:pt x="5683528" y="304263"/>
                    <a:pt x="5683528" y="304263"/>
                    <a:pt x="5610941" y="293370"/>
                  </a:cubicBezTo>
                  <a:cubicBezTo>
                    <a:pt x="5610941" y="293370"/>
                    <a:pt x="5610941" y="293370"/>
                    <a:pt x="5531097" y="280661"/>
                  </a:cubicBezTo>
                  <a:cubicBezTo>
                    <a:pt x="5531097" y="280661"/>
                    <a:pt x="5531097" y="280661"/>
                    <a:pt x="5522023" y="280661"/>
                  </a:cubicBezTo>
                  <a:cubicBezTo>
                    <a:pt x="5522023" y="280661"/>
                    <a:pt x="5522023" y="280661"/>
                    <a:pt x="5440363" y="297001"/>
                  </a:cubicBezTo>
                  <a:cubicBezTo>
                    <a:pt x="5440363" y="297001"/>
                    <a:pt x="5440363" y="297001"/>
                    <a:pt x="5430609" y="298590"/>
                  </a:cubicBezTo>
                  <a:lnTo>
                    <a:pt x="5408429" y="302202"/>
                  </a:lnTo>
                  <a:lnTo>
                    <a:pt x="5407591" y="299038"/>
                  </a:lnTo>
                  <a:cubicBezTo>
                    <a:pt x="5400325" y="271572"/>
                    <a:pt x="5385789" y="216641"/>
                    <a:pt x="5356720" y="106779"/>
                  </a:cubicBezTo>
                  <a:cubicBezTo>
                    <a:pt x="5356720" y="106779"/>
                    <a:pt x="5356720" y="106779"/>
                    <a:pt x="5379846" y="260060"/>
                  </a:cubicBezTo>
                  <a:lnTo>
                    <a:pt x="5386737" y="305735"/>
                  </a:lnTo>
                  <a:lnTo>
                    <a:pt x="5362333" y="309710"/>
                  </a:lnTo>
                  <a:cubicBezTo>
                    <a:pt x="5362333" y="309710"/>
                    <a:pt x="5362333" y="309710"/>
                    <a:pt x="5293376" y="293370"/>
                  </a:cubicBezTo>
                  <a:cubicBezTo>
                    <a:pt x="5293376" y="293370"/>
                    <a:pt x="5293376" y="293370"/>
                    <a:pt x="5217159" y="275214"/>
                  </a:cubicBezTo>
                  <a:cubicBezTo>
                    <a:pt x="5217159" y="275214"/>
                    <a:pt x="5217159" y="275214"/>
                    <a:pt x="5204456" y="275214"/>
                  </a:cubicBezTo>
                  <a:cubicBezTo>
                    <a:pt x="5204456" y="275214"/>
                    <a:pt x="5204456" y="275214"/>
                    <a:pt x="5108280" y="298816"/>
                  </a:cubicBezTo>
                  <a:cubicBezTo>
                    <a:pt x="5108280" y="298816"/>
                    <a:pt x="5108280" y="298816"/>
                    <a:pt x="5019361" y="318787"/>
                  </a:cubicBezTo>
                  <a:cubicBezTo>
                    <a:pt x="5019361" y="318787"/>
                    <a:pt x="5019361" y="318787"/>
                    <a:pt x="4961292" y="300632"/>
                  </a:cubicBezTo>
                  <a:cubicBezTo>
                    <a:pt x="4961292" y="300632"/>
                    <a:pt x="4961292" y="300632"/>
                    <a:pt x="4897779" y="280661"/>
                  </a:cubicBezTo>
                  <a:cubicBezTo>
                    <a:pt x="4897779" y="280661"/>
                    <a:pt x="4897779" y="280661"/>
                    <a:pt x="4892335" y="280661"/>
                  </a:cubicBezTo>
                  <a:cubicBezTo>
                    <a:pt x="4888705" y="278845"/>
                    <a:pt x="4885076" y="280661"/>
                    <a:pt x="4881446" y="282476"/>
                  </a:cubicBezTo>
                  <a:cubicBezTo>
                    <a:pt x="4881446" y="282476"/>
                    <a:pt x="4881446" y="282476"/>
                    <a:pt x="4876003" y="284292"/>
                  </a:cubicBezTo>
                  <a:cubicBezTo>
                    <a:pt x="4876003" y="284292"/>
                    <a:pt x="4876003" y="284292"/>
                    <a:pt x="4828822" y="318787"/>
                  </a:cubicBezTo>
                  <a:cubicBezTo>
                    <a:pt x="4828822" y="318787"/>
                    <a:pt x="4828822" y="318787"/>
                    <a:pt x="4796157" y="344206"/>
                  </a:cubicBezTo>
                  <a:cubicBezTo>
                    <a:pt x="4796157" y="344206"/>
                    <a:pt x="4796157" y="344206"/>
                    <a:pt x="4755582" y="319695"/>
                  </a:cubicBezTo>
                  <a:lnTo>
                    <a:pt x="4734337" y="306862"/>
                  </a:lnTo>
                  <a:lnTo>
                    <a:pt x="4728924" y="301022"/>
                  </a:lnTo>
                  <a:cubicBezTo>
                    <a:pt x="4728924" y="301022"/>
                    <a:pt x="4728924" y="301022"/>
                    <a:pt x="4518414" y="155663"/>
                  </a:cubicBezTo>
                  <a:cubicBezTo>
                    <a:pt x="4518414" y="155663"/>
                    <a:pt x="4518414" y="155663"/>
                    <a:pt x="4431306" y="28474"/>
                  </a:cubicBezTo>
                  <a:cubicBezTo>
                    <a:pt x="4431306" y="28474"/>
                    <a:pt x="4431306" y="28474"/>
                    <a:pt x="4496638" y="170199"/>
                  </a:cubicBezTo>
                  <a:cubicBezTo>
                    <a:pt x="4496638" y="170199"/>
                    <a:pt x="4496638" y="170199"/>
                    <a:pt x="4500267" y="173833"/>
                  </a:cubicBezTo>
                  <a:cubicBezTo>
                    <a:pt x="4500267" y="173833"/>
                    <a:pt x="4500267" y="173833"/>
                    <a:pt x="4543140" y="207561"/>
                  </a:cubicBezTo>
                  <a:lnTo>
                    <a:pt x="4563685" y="223724"/>
                  </a:lnTo>
                  <a:lnTo>
                    <a:pt x="4561386" y="225513"/>
                  </a:lnTo>
                  <a:cubicBezTo>
                    <a:pt x="4555260" y="230280"/>
                    <a:pt x="4543012" y="239811"/>
                    <a:pt x="4518514" y="258874"/>
                  </a:cubicBezTo>
                  <a:cubicBezTo>
                    <a:pt x="4518514" y="258874"/>
                    <a:pt x="4518514" y="258874"/>
                    <a:pt x="4474962" y="291554"/>
                  </a:cubicBezTo>
                  <a:cubicBezTo>
                    <a:pt x="4474962" y="291554"/>
                    <a:pt x="4474962" y="291554"/>
                    <a:pt x="4407820" y="293370"/>
                  </a:cubicBezTo>
                  <a:cubicBezTo>
                    <a:pt x="4407820" y="293370"/>
                    <a:pt x="4407820" y="293370"/>
                    <a:pt x="4337048" y="295185"/>
                  </a:cubicBezTo>
                  <a:cubicBezTo>
                    <a:pt x="4337048" y="295185"/>
                    <a:pt x="4337048" y="295185"/>
                    <a:pt x="4215465" y="273399"/>
                  </a:cubicBezTo>
                  <a:cubicBezTo>
                    <a:pt x="4215465" y="273399"/>
                    <a:pt x="4215465" y="273399"/>
                    <a:pt x="4092068" y="253428"/>
                  </a:cubicBezTo>
                  <a:cubicBezTo>
                    <a:pt x="4092068" y="253428"/>
                    <a:pt x="4092068" y="253428"/>
                    <a:pt x="4090253" y="251612"/>
                  </a:cubicBezTo>
                  <a:cubicBezTo>
                    <a:pt x="4088438" y="251612"/>
                    <a:pt x="4084809" y="251612"/>
                    <a:pt x="4082994" y="253428"/>
                  </a:cubicBezTo>
                  <a:cubicBezTo>
                    <a:pt x="4082994" y="253428"/>
                    <a:pt x="4082994" y="253428"/>
                    <a:pt x="4080244" y="254846"/>
                  </a:cubicBezTo>
                  <a:lnTo>
                    <a:pt x="4070960" y="259634"/>
                  </a:lnTo>
                  <a:lnTo>
                    <a:pt x="4029390" y="240381"/>
                  </a:lnTo>
                  <a:cubicBezTo>
                    <a:pt x="4029390" y="240381"/>
                    <a:pt x="4029390" y="240381"/>
                    <a:pt x="3875256" y="160516"/>
                  </a:cubicBezTo>
                  <a:cubicBezTo>
                    <a:pt x="3875256" y="160516"/>
                    <a:pt x="3875256" y="160516"/>
                    <a:pt x="3822669" y="51608"/>
                  </a:cubicBezTo>
                  <a:cubicBezTo>
                    <a:pt x="3822669" y="51608"/>
                    <a:pt x="3822669" y="51608"/>
                    <a:pt x="3862562" y="167776"/>
                  </a:cubicBezTo>
                  <a:cubicBezTo>
                    <a:pt x="3862562" y="169591"/>
                    <a:pt x="3864376" y="171406"/>
                    <a:pt x="3864376" y="171406"/>
                  </a:cubicBezTo>
                  <a:cubicBezTo>
                    <a:pt x="3864376" y="171406"/>
                    <a:pt x="3864376" y="171406"/>
                    <a:pt x="4018509" y="260348"/>
                  </a:cubicBezTo>
                  <a:cubicBezTo>
                    <a:pt x="4018509" y="260348"/>
                    <a:pt x="4018509" y="260348"/>
                    <a:pt x="4033696" y="267835"/>
                  </a:cubicBezTo>
                  <a:lnTo>
                    <a:pt x="4044617" y="273220"/>
                  </a:lnTo>
                  <a:lnTo>
                    <a:pt x="4008735" y="291725"/>
                  </a:lnTo>
                  <a:cubicBezTo>
                    <a:pt x="3983981" y="304490"/>
                    <a:pt x="3950978" y="321512"/>
                    <a:pt x="3906972" y="344206"/>
                  </a:cubicBezTo>
                  <a:cubicBezTo>
                    <a:pt x="3906972" y="344206"/>
                    <a:pt x="3906972" y="344206"/>
                    <a:pt x="3905157" y="344206"/>
                  </a:cubicBezTo>
                  <a:cubicBezTo>
                    <a:pt x="3905157" y="344206"/>
                    <a:pt x="3905157" y="344206"/>
                    <a:pt x="3891548" y="353056"/>
                  </a:cubicBezTo>
                  <a:lnTo>
                    <a:pt x="3873992" y="364473"/>
                  </a:lnTo>
                  <a:lnTo>
                    <a:pt x="3872768" y="364443"/>
                  </a:lnTo>
                  <a:cubicBezTo>
                    <a:pt x="3854171" y="363989"/>
                    <a:pt x="3816975" y="363082"/>
                    <a:pt x="3742586" y="361267"/>
                  </a:cubicBezTo>
                  <a:cubicBezTo>
                    <a:pt x="3742586" y="361267"/>
                    <a:pt x="3742586" y="361267"/>
                    <a:pt x="3803057" y="370454"/>
                  </a:cubicBezTo>
                  <a:lnTo>
                    <a:pt x="3853104" y="378056"/>
                  </a:lnTo>
                  <a:lnTo>
                    <a:pt x="3796278" y="415012"/>
                  </a:lnTo>
                  <a:cubicBezTo>
                    <a:pt x="3796278" y="415012"/>
                    <a:pt x="3796278" y="415012"/>
                    <a:pt x="3692841" y="480373"/>
                  </a:cubicBezTo>
                  <a:cubicBezTo>
                    <a:pt x="3692841" y="480373"/>
                    <a:pt x="3692841" y="480373"/>
                    <a:pt x="3603924" y="458586"/>
                  </a:cubicBezTo>
                  <a:cubicBezTo>
                    <a:pt x="3603924" y="458586"/>
                    <a:pt x="3603924" y="458586"/>
                    <a:pt x="3509561" y="434984"/>
                  </a:cubicBezTo>
                  <a:cubicBezTo>
                    <a:pt x="3509561" y="434984"/>
                    <a:pt x="3509561" y="434984"/>
                    <a:pt x="3505931" y="434984"/>
                  </a:cubicBezTo>
                  <a:cubicBezTo>
                    <a:pt x="3505931" y="434984"/>
                    <a:pt x="3505931" y="434984"/>
                    <a:pt x="3086744" y="418643"/>
                  </a:cubicBezTo>
                  <a:cubicBezTo>
                    <a:pt x="3086744" y="418643"/>
                    <a:pt x="3086744" y="418643"/>
                    <a:pt x="2950645" y="391410"/>
                  </a:cubicBezTo>
                  <a:cubicBezTo>
                    <a:pt x="2950645" y="391410"/>
                    <a:pt x="2950645" y="391410"/>
                    <a:pt x="3083115" y="431353"/>
                  </a:cubicBezTo>
                  <a:cubicBezTo>
                    <a:pt x="3083115" y="431353"/>
                    <a:pt x="3083115" y="431353"/>
                    <a:pt x="3084930" y="431353"/>
                  </a:cubicBezTo>
                  <a:cubicBezTo>
                    <a:pt x="3084930" y="431353"/>
                    <a:pt x="3084930" y="431353"/>
                    <a:pt x="3159331" y="434984"/>
                  </a:cubicBezTo>
                  <a:cubicBezTo>
                    <a:pt x="3159331" y="434984"/>
                    <a:pt x="3159331" y="434984"/>
                    <a:pt x="3235546" y="440431"/>
                  </a:cubicBezTo>
                  <a:cubicBezTo>
                    <a:pt x="3235546" y="440431"/>
                    <a:pt x="3235546" y="440431"/>
                    <a:pt x="3369832" y="449508"/>
                  </a:cubicBezTo>
                  <a:cubicBezTo>
                    <a:pt x="3369832" y="449508"/>
                    <a:pt x="3369832" y="449508"/>
                    <a:pt x="3504117" y="458586"/>
                  </a:cubicBezTo>
                  <a:cubicBezTo>
                    <a:pt x="3504117" y="458586"/>
                    <a:pt x="3504117" y="458586"/>
                    <a:pt x="3596665" y="484004"/>
                  </a:cubicBezTo>
                  <a:cubicBezTo>
                    <a:pt x="3596665" y="484004"/>
                    <a:pt x="3596665" y="484004"/>
                    <a:pt x="3691027" y="507607"/>
                  </a:cubicBezTo>
                  <a:cubicBezTo>
                    <a:pt x="3691027" y="507607"/>
                    <a:pt x="3691027" y="507607"/>
                    <a:pt x="3694656" y="509421"/>
                  </a:cubicBezTo>
                  <a:cubicBezTo>
                    <a:pt x="3696471" y="509421"/>
                    <a:pt x="3698286" y="509421"/>
                    <a:pt x="3700101" y="507606"/>
                  </a:cubicBezTo>
                  <a:cubicBezTo>
                    <a:pt x="3700101" y="507606"/>
                    <a:pt x="3700101" y="507606"/>
                    <a:pt x="3701915" y="505790"/>
                  </a:cubicBezTo>
                  <a:cubicBezTo>
                    <a:pt x="3701915" y="505790"/>
                    <a:pt x="3701915" y="505790"/>
                    <a:pt x="3812610" y="438615"/>
                  </a:cubicBezTo>
                  <a:cubicBezTo>
                    <a:pt x="3812610" y="438615"/>
                    <a:pt x="3812610" y="438615"/>
                    <a:pt x="3859309" y="410275"/>
                  </a:cubicBezTo>
                  <a:lnTo>
                    <a:pt x="3894052" y="389191"/>
                  </a:lnTo>
                  <a:lnTo>
                    <a:pt x="3931510" y="417521"/>
                  </a:lnTo>
                  <a:cubicBezTo>
                    <a:pt x="3946252" y="429770"/>
                    <a:pt x="3961221" y="442019"/>
                    <a:pt x="3978458" y="452000"/>
                  </a:cubicBezTo>
                  <a:cubicBezTo>
                    <a:pt x="3978458" y="452000"/>
                    <a:pt x="3978458" y="452000"/>
                    <a:pt x="3983901" y="453814"/>
                  </a:cubicBezTo>
                  <a:cubicBezTo>
                    <a:pt x="3983901" y="453814"/>
                    <a:pt x="3983901" y="453814"/>
                    <a:pt x="4072806" y="468331"/>
                  </a:cubicBezTo>
                  <a:cubicBezTo>
                    <a:pt x="4072806" y="468331"/>
                    <a:pt x="4072806" y="468331"/>
                    <a:pt x="4159897" y="482848"/>
                  </a:cubicBezTo>
                  <a:cubicBezTo>
                    <a:pt x="4159897" y="482848"/>
                    <a:pt x="4159897" y="482848"/>
                    <a:pt x="4221588" y="526401"/>
                  </a:cubicBezTo>
                  <a:cubicBezTo>
                    <a:pt x="4221588" y="526401"/>
                    <a:pt x="4221588" y="526401"/>
                    <a:pt x="4286906" y="571767"/>
                  </a:cubicBezTo>
                  <a:cubicBezTo>
                    <a:pt x="4286906" y="571767"/>
                    <a:pt x="4286906" y="571767"/>
                    <a:pt x="4288720" y="571767"/>
                  </a:cubicBezTo>
                  <a:cubicBezTo>
                    <a:pt x="4290535" y="573582"/>
                    <a:pt x="4292349" y="573582"/>
                    <a:pt x="4294164" y="573582"/>
                  </a:cubicBezTo>
                  <a:cubicBezTo>
                    <a:pt x="4294164" y="573582"/>
                    <a:pt x="4294164" y="573582"/>
                    <a:pt x="4295977" y="573582"/>
                  </a:cubicBezTo>
                  <a:cubicBezTo>
                    <a:pt x="4295977" y="573582"/>
                    <a:pt x="4295977" y="573582"/>
                    <a:pt x="4361297" y="577210"/>
                  </a:cubicBezTo>
                  <a:cubicBezTo>
                    <a:pt x="4361297" y="577210"/>
                    <a:pt x="4361297" y="577210"/>
                    <a:pt x="4419357" y="579025"/>
                  </a:cubicBezTo>
                  <a:cubicBezTo>
                    <a:pt x="4419357" y="579025"/>
                    <a:pt x="4419357" y="579025"/>
                    <a:pt x="4526407" y="629835"/>
                  </a:cubicBezTo>
                  <a:cubicBezTo>
                    <a:pt x="4526407" y="629835"/>
                    <a:pt x="4526407" y="629835"/>
                    <a:pt x="4635271" y="682460"/>
                  </a:cubicBezTo>
                  <a:lnTo>
                    <a:pt x="4635948" y="682461"/>
                  </a:lnTo>
                  <a:lnTo>
                    <a:pt x="4644112" y="690760"/>
                  </a:lnTo>
                  <a:cubicBezTo>
                    <a:pt x="4658618" y="705507"/>
                    <a:pt x="4687632" y="735004"/>
                    <a:pt x="4745659" y="793995"/>
                  </a:cubicBezTo>
                  <a:cubicBezTo>
                    <a:pt x="4745659" y="793995"/>
                    <a:pt x="4745659" y="793995"/>
                    <a:pt x="4749285" y="797625"/>
                  </a:cubicBezTo>
                  <a:cubicBezTo>
                    <a:pt x="4749285" y="797625"/>
                    <a:pt x="4749285" y="797625"/>
                    <a:pt x="4858086" y="861155"/>
                  </a:cubicBezTo>
                  <a:cubicBezTo>
                    <a:pt x="4858086" y="861155"/>
                    <a:pt x="4858086" y="861155"/>
                    <a:pt x="4966886" y="924684"/>
                  </a:cubicBezTo>
                  <a:cubicBezTo>
                    <a:pt x="4966886" y="924684"/>
                    <a:pt x="4966886" y="924684"/>
                    <a:pt x="5041233" y="973692"/>
                  </a:cubicBezTo>
                  <a:cubicBezTo>
                    <a:pt x="5041233" y="973692"/>
                    <a:pt x="5041233" y="973692"/>
                    <a:pt x="5113766" y="1019070"/>
                  </a:cubicBezTo>
                  <a:cubicBezTo>
                    <a:pt x="5113766" y="1019070"/>
                    <a:pt x="5113766" y="1019070"/>
                    <a:pt x="5152781" y="1061952"/>
                  </a:cubicBezTo>
                  <a:lnTo>
                    <a:pt x="5156856" y="1066431"/>
                  </a:lnTo>
                  <a:lnTo>
                    <a:pt x="5116881" y="1102574"/>
                  </a:lnTo>
                  <a:cubicBezTo>
                    <a:pt x="5096249" y="1121230"/>
                    <a:pt x="5070853" y="1144191"/>
                    <a:pt x="5039597" y="1172451"/>
                  </a:cubicBezTo>
                  <a:cubicBezTo>
                    <a:pt x="5037786" y="1174267"/>
                    <a:pt x="5035973" y="1177900"/>
                    <a:pt x="5034161" y="1179714"/>
                  </a:cubicBezTo>
                  <a:cubicBezTo>
                    <a:pt x="5034161" y="1179714"/>
                    <a:pt x="5034161" y="1179714"/>
                    <a:pt x="5032350" y="1183347"/>
                  </a:cubicBezTo>
                  <a:cubicBezTo>
                    <a:pt x="5032350" y="1183347"/>
                    <a:pt x="5032350" y="1183347"/>
                    <a:pt x="5030538" y="1189703"/>
                  </a:cubicBezTo>
                  <a:lnTo>
                    <a:pt x="5029286" y="1194093"/>
                  </a:lnTo>
                  <a:lnTo>
                    <a:pt x="5025973" y="1194597"/>
                  </a:lnTo>
                  <a:cubicBezTo>
                    <a:pt x="5007739" y="1197375"/>
                    <a:pt x="4986897" y="1200550"/>
                    <a:pt x="4963080" y="1204179"/>
                  </a:cubicBezTo>
                  <a:cubicBezTo>
                    <a:pt x="4963080" y="1204179"/>
                    <a:pt x="4963080" y="1204179"/>
                    <a:pt x="4905010" y="1202365"/>
                  </a:cubicBezTo>
                  <a:cubicBezTo>
                    <a:pt x="4905010" y="1202365"/>
                    <a:pt x="4905010" y="1202365"/>
                    <a:pt x="4846940" y="1198736"/>
                  </a:cubicBezTo>
                  <a:cubicBezTo>
                    <a:pt x="4846940" y="1198736"/>
                    <a:pt x="4846940" y="1198736"/>
                    <a:pt x="4837866" y="1198736"/>
                  </a:cubicBezTo>
                  <a:cubicBezTo>
                    <a:pt x="4837866" y="1198736"/>
                    <a:pt x="4837866" y="1198736"/>
                    <a:pt x="4710838" y="1229578"/>
                  </a:cubicBezTo>
                  <a:cubicBezTo>
                    <a:pt x="4710838" y="1229578"/>
                    <a:pt x="4710838" y="1229578"/>
                    <a:pt x="4585625" y="1260421"/>
                  </a:cubicBezTo>
                  <a:cubicBezTo>
                    <a:pt x="4585625" y="1260421"/>
                    <a:pt x="4585625" y="1260421"/>
                    <a:pt x="4480373" y="1267679"/>
                  </a:cubicBezTo>
                  <a:cubicBezTo>
                    <a:pt x="4480373" y="1267679"/>
                    <a:pt x="4480373" y="1267679"/>
                    <a:pt x="4373306" y="1273121"/>
                  </a:cubicBezTo>
                  <a:cubicBezTo>
                    <a:pt x="4373306" y="1273121"/>
                    <a:pt x="4373306" y="1273121"/>
                    <a:pt x="4126508" y="1291264"/>
                  </a:cubicBezTo>
                  <a:cubicBezTo>
                    <a:pt x="4126508" y="1291264"/>
                    <a:pt x="4126508" y="1291264"/>
                    <a:pt x="3963186" y="1323921"/>
                  </a:cubicBezTo>
                  <a:cubicBezTo>
                    <a:pt x="3963186" y="1323921"/>
                    <a:pt x="3963186" y="1323921"/>
                    <a:pt x="3598434" y="1354763"/>
                  </a:cubicBezTo>
                  <a:lnTo>
                    <a:pt x="3598434" y="1355596"/>
                  </a:lnTo>
                  <a:lnTo>
                    <a:pt x="3546129" y="1336008"/>
                  </a:lnTo>
                  <a:cubicBezTo>
                    <a:pt x="3413237" y="1286243"/>
                    <a:pt x="3257344" y="1227864"/>
                    <a:pt x="3074470" y="1159380"/>
                  </a:cubicBezTo>
                  <a:lnTo>
                    <a:pt x="2952922" y="1113863"/>
                  </a:lnTo>
                  <a:lnTo>
                    <a:pt x="2946594" y="1106049"/>
                  </a:lnTo>
                  <a:cubicBezTo>
                    <a:pt x="2925051" y="1079451"/>
                    <a:pt x="2890582" y="1036894"/>
                    <a:pt x="2835432" y="968802"/>
                  </a:cubicBezTo>
                  <a:cubicBezTo>
                    <a:pt x="2835432" y="968802"/>
                    <a:pt x="2835432" y="968802"/>
                    <a:pt x="2833617" y="965171"/>
                  </a:cubicBezTo>
                  <a:cubicBezTo>
                    <a:pt x="2833617" y="965171"/>
                    <a:pt x="2833617" y="965171"/>
                    <a:pt x="2753729" y="894355"/>
                  </a:cubicBezTo>
                  <a:cubicBezTo>
                    <a:pt x="2753729" y="894355"/>
                    <a:pt x="2753729" y="894355"/>
                    <a:pt x="2673842" y="823540"/>
                  </a:cubicBezTo>
                  <a:cubicBezTo>
                    <a:pt x="2673842" y="823540"/>
                    <a:pt x="2673842" y="823540"/>
                    <a:pt x="2604848" y="754540"/>
                  </a:cubicBezTo>
                  <a:cubicBezTo>
                    <a:pt x="2604848" y="754540"/>
                    <a:pt x="2604848" y="754540"/>
                    <a:pt x="2603769" y="753491"/>
                  </a:cubicBezTo>
                  <a:lnTo>
                    <a:pt x="2598300" y="748166"/>
                  </a:lnTo>
                  <a:lnTo>
                    <a:pt x="2604549" y="741778"/>
                  </a:lnTo>
                  <a:cubicBezTo>
                    <a:pt x="2604549" y="741778"/>
                    <a:pt x="2604549" y="741778"/>
                    <a:pt x="2637346" y="619769"/>
                  </a:cubicBezTo>
                  <a:lnTo>
                    <a:pt x="2630438" y="583768"/>
                  </a:lnTo>
                  <a:lnTo>
                    <a:pt x="2664096" y="596177"/>
                  </a:lnTo>
                  <a:cubicBezTo>
                    <a:pt x="2664096" y="596177"/>
                    <a:pt x="2664096" y="596177"/>
                    <a:pt x="2665903" y="596178"/>
                  </a:cubicBezTo>
                  <a:lnTo>
                    <a:pt x="2628011" y="571119"/>
                  </a:lnTo>
                  <a:lnTo>
                    <a:pt x="2627780" y="569918"/>
                  </a:lnTo>
                  <a:cubicBezTo>
                    <a:pt x="2621403" y="551479"/>
                    <a:pt x="2613660" y="533269"/>
                    <a:pt x="2610015" y="521432"/>
                  </a:cubicBezTo>
                  <a:cubicBezTo>
                    <a:pt x="2610015" y="521432"/>
                    <a:pt x="2610015" y="521432"/>
                    <a:pt x="2610244" y="533042"/>
                  </a:cubicBezTo>
                  <a:lnTo>
                    <a:pt x="2610778" y="560271"/>
                  </a:lnTo>
                  <a:lnTo>
                    <a:pt x="2561071" y="534118"/>
                  </a:lnTo>
                  <a:cubicBezTo>
                    <a:pt x="2541190" y="526816"/>
                    <a:pt x="2517693" y="534118"/>
                    <a:pt x="2496003" y="534118"/>
                  </a:cubicBezTo>
                  <a:cubicBezTo>
                    <a:pt x="2496003" y="534118"/>
                    <a:pt x="2496003" y="534118"/>
                    <a:pt x="2476121" y="534118"/>
                  </a:cubicBezTo>
                  <a:cubicBezTo>
                    <a:pt x="2476121" y="534118"/>
                    <a:pt x="2476121" y="534118"/>
                    <a:pt x="2465277" y="534118"/>
                  </a:cubicBezTo>
                  <a:cubicBezTo>
                    <a:pt x="2459854" y="526816"/>
                    <a:pt x="2452625" y="524991"/>
                    <a:pt x="2445395" y="528641"/>
                  </a:cubicBezTo>
                  <a:lnTo>
                    <a:pt x="2444904" y="529386"/>
                  </a:lnTo>
                  <a:lnTo>
                    <a:pt x="2443678" y="527249"/>
                  </a:lnTo>
                  <a:cubicBezTo>
                    <a:pt x="2438291" y="517865"/>
                    <a:pt x="2432134" y="507141"/>
                    <a:pt x="2425099" y="494885"/>
                  </a:cubicBezTo>
                  <a:cubicBezTo>
                    <a:pt x="2425099" y="494885"/>
                    <a:pt x="2425099" y="494885"/>
                    <a:pt x="2421468" y="491253"/>
                  </a:cubicBezTo>
                  <a:cubicBezTo>
                    <a:pt x="2421468" y="491253"/>
                    <a:pt x="2421468" y="491253"/>
                    <a:pt x="2341581" y="405912"/>
                  </a:cubicBezTo>
                  <a:cubicBezTo>
                    <a:pt x="2341581" y="405912"/>
                    <a:pt x="2341581" y="405912"/>
                    <a:pt x="2331141" y="395244"/>
                  </a:cubicBezTo>
                  <a:lnTo>
                    <a:pt x="2310163" y="373808"/>
                  </a:lnTo>
                  <a:lnTo>
                    <a:pt x="2310660" y="373645"/>
                  </a:lnTo>
                  <a:cubicBezTo>
                    <a:pt x="2316096" y="368228"/>
                    <a:pt x="2317909" y="359202"/>
                    <a:pt x="2312472" y="353785"/>
                  </a:cubicBezTo>
                  <a:cubicBezTo>
                    <a:pt x="2312472" y="353785"/>
                    <a:pt x="2310660" y="350174"/>
                    <a:pt x="2310660" y="350174"/>
                  </a:cubicBezTo>
                  <a:cubicBezTo>
                    <a:pt x="2308848" y="337537"/>
                    <a:pt x="2305223" y="321287"/>
                    <a:pt x="2307035" y="310455"/>
                  </a:cubicBezTo>
                  <a:cubicBezTo>
                    <a:pt x="2307035" y="310455"/>
                    <a:pt x="2307035" y="310455"/>
                    <a:pt x="2305223" y="306844"/>
                  </a:cubicBezTo>
                  <a:cubicBezTo>
                    <a:pt x="2305223" y="306844"/>
                    <a:pt x="2305223" y="306844"/>
                    <a:pt x="2330594" y="250875"/>
                  </a:cubicBezTo>
                  <a:cubicBezTo>
                    <a:pt x="2330594" y="250875"/>
                    <a:pt x="2330594" y="250875"/>
                    <a:pt x="2354153" y="196712"/>
                  </a:cubicBezTo>
                  <a:cubicBezTo>
                    <a:pt x="2354153" y="196712"/>
                    <a:pt x="2354153" y="196712"/>
                    <a:pt x="2383147" y="185880"/>
                  </a:cubicBezTo>
                  <a:cubicBezTo>
                    <a:pt x="2383147" y="185880"/>
                    <a:pt x="2383147" y="185880"/>
                    <a:pt x="2415767" y="173242"/>
                  </a:cubicBezTo>
                  <a:cubicBezTo>
                    <a:pt x="2415767" y="173242"/>
                    <a:pt x="2415767" y="173242"/>
                    <a:pt x="2497316" y="144356"/>
                  </a:cubicBezTo>
                  <a:cubicBezTo>
                    <a:pt x="2497316" y="144356"/>
                    <a:pt x="2497316" y="144356"/>
                    <a:pt x="2569804" y="147966"/>
                  </a:cubicBezTo>
                  <a:cubicBezTo>
                    <a:pt x="2555307" y="144354"/>
                    <a:pt x="2508190" y="129911"/>
                    <a:pt x="2493691" y="131717"/>
                  </a:cubicBezTo>
                  <a:cubicBezTo>
                    <a:pt x="2493691" y="131717"/>
                    <a:pt x="2493691" y="131717"/>
                    <a:pt x="2375899" y="166021"/>
                  </a:cubicBezTo>
                  <a:cubicBezTo>
                    <a:pt x="2374087" y="166021"/>
                    <a:pt x="2339655" y="171437"/>
                    <a:pt x="2334219" y="184075"/>
                  </a:cubicBezTo>
                  <a:cubicBezTo>
                    <a:pt x="2334219" y="184075"/>
                    <a:pt x="2334219" y="184075"/>
                    <a:pt x="2333341" y="185824"/>
                  </a:cubicBezTo>
                  <a:lnTo>
                    <a:pt x="2331634" y="189226"/>
                  </a:lnTo>
                  <a:lnTo>
                    <a:pt x="2320226" y="152562"/>
                  </a:lnTo>
                  <a:cubicBezTo>
                    <a:pt x="2320226" y="150729"/>
                    <a:pt x="2320226" y="148894"/>
                    <a:pt x="2318411" y="147061"/>
                  </a:cubicBezTo>
                  <a:cubicBezTo>
                    <a:pt x="2318411" y="147061"/>
                    <a:pt x="2318411" y="147061"/>
                    <a:pt x="2253063" y="119557"/>
                  </a:cubicBezTo>
                  <a:cubicBezTo>
                    <a:pt x="2253063" y="119557"/>
                    <a:pt x="2253063" y="119557"/>
                    <a:pt x="2160485" y="108555"/>
                  </a:cubicBezTo>
                  <a:cubicBezTo>
                    <a:pt x="2160485" y="108555"/>
                    <a:pt x="2160485" y="108555"/>
                    <a:pt x="2249432" y="132392"/>
                  </a:cubicBezTo>
                  <a:cubicBezTo>
                    <a:pt x="2249432" y="132392"/>
                    <a:pt x="2249432" y="132392"/>
                    <a:pt x="2305704" y="159895"/>
                  </a:cubicBezTo>
                  <a:cubicBezTo>
                    <a:pt x="2305704" y="159895"/>
                    <a:pt x="2305704" y="159895"/>
                    <a:pt x="2312965" y="189233"/>
                  </a:cubicBezTo>
                  <a:cubicBezTo>
                    <a:pt x="2312965" y="189233"/>
                    <a:pt x="2312965" y="189233"/>
                    <a:pt x="2316795" y="203156"/>
                  </a:cubicBezTo>
                  <a:lnTo>
                    <a:pt x="2319572" y="213258"/>
                  </a:lnTo>
                  <a:lnTo>
                    <a:pt x="2310518" y="231297"/>
                  </a:lnTo>
                  <a:cubicBezTo>
                    <a:pt x="2302618" y="247039"/>
                    <a:pt x="2292085" y="268027"/>
                    <a:pt x="2278040" y="296012"/>
                  </a:cubicBezTo>
                  <a:cubicBezTo>
                    <a:pt x="2272603" y="306844"/>
                    <a:pt x="2276228" y="317676"/>
                    <a:pt x="2276228" y="330315"/>
                  </a:cubicBezTo>
                  <a:lnTo>
                    <a:pt x="2279380" y="342355"/>
                  </a:lnTo>
                  <a:lnTo>
                    <a:pt x="2258061" y="320570"/>
                  </a:lnTo>
                  <a:cubicBezTo>
                    <a:pt x="2258061" y="320570"/>
                    <a:pt x="2258061" y="320570"/>
                    <a:pt x="2091023" y="193466"/>
                  </a:cubicBezTo>
                  <a:cubicBezTo>
                    <a:pt x="2042000" y="164413"/>
                    <a:pt x="1978453" y="169860"/>
                    <a:pt x="1922168" y="160781"/>
                  </a:cubicBezTo>
                  <a:cubicBezTo>
                    <a:pt x="1867700" y="149887"/>
                    <a:pt x="1813231" y="129913"/>
                    <a:pt x="1756946" y="129913"/>
                  </a:cubicBezTo>
                  <a:cubicBezTo>
                    <a:pt x="1756946" y="129913"/>
                    <a:pt x="1756946" y="129913"/>
                    <a:pt x="1510020" y="151703"/>
                  </a:cubicBezTo>
                  <a:cubicBezTo>
                    <a:pt x="1510020" y="151703"/>
                    <a:pt x="1510020" y="151703"/>
                    <a:pt x="1375663" y="177123"/>
                  </a:cubicBezTo>
                  <a:cubicBezTo>
                    <a:pt x="1375663" y="177123"/>
                    <a:pt x="1375663" y="177123"/>
                    <a:pt x="1511835" y="166229"/>
                  </a:cubicBezTo>
                  <a:cubicBezTo>
                    <a:pt x="1511835" y="166229"/>
                    <a:pt x="1511835" y="166229"/>
                    <a:pt x="1756946" y="157150"/>
                  </a:cubicBezTo>
                  <a:cubicBezTo>
                    <a:pt x="1756946" y="157150"/>
                    <a:pt x="1756946" y="157150"/>
                    <a:pt x="1914906" y="191650"/>
                  </a:cubicBezTo>
                  <a:cubicBezTo>
                    <a:pt x="1914906" y="191650"/>
                    <a:pt x="1914906" y="191650"/>
                    <a:pt x="2071050" y="222517"/>
                  </a:cubicBezTo>
                  <a:cubicBezTo>
                    <a:pt x="2071050" y="222517"/>
                    <a:pt x="2071050" y="222517"/>
                    <a:pt x="2149123" y="286070"/>
                  </a:cubicBezTo>
                  <a:cubicBezTo>
                    <a:pt x="2149123" y="286070"/>
                    <a:pt x="2149123" y="286070"/>
                    <a:pt x="2229011" y="351439"/>
                  </a:cubicBezTo>
                  <a:cubicBezTo>
                    <a:pt x="2229011" y="351439"/>
                    <a:pt x="2229011" y="351439"/>
                    <a:pt x="2307083" y="434963"/>
                  </a:cubicBezTo>
                  <a:cubicBezTo>
                    <a:pt x="2307083" y="434963"/>
                    <a:pt x="2307083" y="434963"/>
                    <a:pt x="2383339" y="518489"/>
                  </a:cubicBezTo>
                  <a:cubicBezTo>
                    <a:pt x="2383339" y="518489"/>
                    <a:pt x="2383339" y="518489"/>
                    <a:pt x="2390148" y="530519"/>
                  </a:cubicBezTo>
                  <a:lnTo>
                    <a:pt x="2398158" y="544670"/>
                  </a:lnTo>
                  <a:lnTo>
                    <a:pt x="2374542" y="536618"/>
                  </a:lnTo>
                  <a:cubicBezTo>
                    <a:pt x="2360483" y="531825"/>
                    <a:pt x="2341738" y="525433"/>
                    <a:pt x="2316743" y="516911"/>
                  </a:cubicBezTo>
                  <a:lnTo>
                    <a:pt x="2297007" y="510181"/>
                  </a:lnTo>
                  <a:lnTo>
                    <a:pt x="2290348" y="503573"/>
                  </a:lnTo>
                  <a:cubicBezTo>
                    <a:pt x="2283971" y="497695"/>
                    <a:pt x="2277138" y="492271"/>
                    <a:pt x="2271672" y="490461"/>
                  </a:cubicBezTo>
                  <a:cubicBezTo>
                    <a:pt x="2271672" y="490461"/>
                    <a:pt x="2271672" y="490461"/>
                    <a:pt x="2269850" y="490461"/>
                  </a:cubicBezTo>
                  <a:cubicBezTo>
                    <a:pt x="2269850" y="490461"/>
                    <a:pt x="2269850" y="490461"/>
                    <a:pt x="2251630" y="488653"/>
                  </a:cubicBezTo>
                  <a:cubicBezTo>
                    <a:pt x="2251630" y="488653"/>
                    <a:pt x="2251630" y="488653"/>
                    <a:pt x="2233410" y="485037"/>
                  </a:cubicBezTo>
                  <a:cubicBezTo>
                    <a:pt x="2233410" y="485037"/>
                    <a:pt x="2233410" y="485037"/>
                    <a:pt x="2217011" y="475996"/>
                  </a:cubicBezTo>
                  <a:cubicBezTo>
                    <a:pt x="2217011" y="475996"/>
                    <a:pt x="2217011" y="475996"/>
                    <a:pt x="2198791" y="465145"/>
                  </a:cubicBezTo>
                  <a:cubicBezTo>
                    <a:pt x="2198791" y="465145"/>
                    <a:pt x="2198791" y="465145"/>
                    <a:pt x="2082182" y="423554"/>
                  </a:cubicBezTo>
                  <a:cubicBezTo>
                    <a:pt x="2082182" y="423554"/>
                    <a:pt x="2082182" y="423554"/>
                    <a:pt x="2191503" y="475996"/>
                  </a:cubicBezTo>
                  <a:cubicBezTo>
                    <a:pt x="2191503" y="475996"/>
                    <a:pt x="2191503" y="475996"/>
                    <a:pt x="2226122" y="499504"/>
                  </a:cubicBezTo>
                  <a:cubicBezTo>
                    <a:pt x="2226122" y="499504"/>
                    <a:pt x="2226122" y="499504"/>
                    <a:pt x="2227944" y="499504"/>
                  </a:cubicBezTo>
                  <a:cubicBezTo>
                    <a:pt x="2227944" y="499504"/>
                    <a:pt x="2227944" y="499504"/>
                    <a:pt x="2247985" y="503120"/>
                  </a:cubicBezTo>
                  <a:lnTo>
                    <a:pt x="2249565" y="503469"/>
                  </a:lnTo>
                  <a:lnTo>
                    <a:pt x="2247456" y="505574"/>
                  </a:lnTo>
                  <a:cubicBezTo>
                    <a:pt x="2243810" y="509216"/>
                    <a:pt x="2236516" y="516498"/>
                    <a:pt x="2221927" y="531065"/>
                  </a:cubicBezTo>
                  <a:lnTo>
                    <a:pt x="2185645" y="567294"/>
                  </a:lnTo>
                  <a:lnTo>
                    <a:pt x="2178094" y="567991"/>
                  </a:lnTo>
                  <a:cubicBezTo>
                    <a:pt x="2165653" y="569139"/>
                    <a:pt x="2140777" y="571435"/>
                    <a:pt x="2091021" y="576028"/>
                  </a:cubicBezTo>
                  <a:cubicBezTo>
                    <a:pt x="2091021" y="576028"/>
                    <a:pt x="2091021" y="576028"/>
                    <a:pt x="1986081" y="537449"/>
                  </a:cubicBezTo>
                  <a:cubicBezTo>
                    <a:pt x="2005984" y="550309"/>
                    <a:pt x="2067499" y="592563"/>
                    <a:pt x="2091021" y="594398"/>
                  </a:cubicBezTo>
                  <a:cubicBezTo>
                    <a:pt x="2091021" y="594398"/>
                    <a:pt x="2091021" y="594398"/>
                    <a:pt x="2157685" y="593167"/>
                  </a:cubicBezTo>
                  <a:lnTo>
                    <a:pt x="2173603" y="592873"/>
                  </a:lnTo>
                  <a:lnTo>
                    <a:pt x="2167385" y="614602"/>
                  </a:lnTo>
                  <a:cubicBezTo>
                    <a:pt x="2167385" y="614602"/>
                    <a:pt x="2167385" y="614602"/>
                    <a:pt x="2156467" y="649129"/>
                  </a:cubicBezTo>
                  <a:cubicBezTo>
                    <a:pt x="2156467" y="649129"/>
                    <a:pt x="2156467" y="649129"/>
                    <a:pt x="2083668" y="692744"/>
                  </a:cubicBezTo>
                  <a:cubicBezTo>
                    <a:pt x="2083668" y="692744"/>
                    <a:pt x="2083668" y="692744"/>
                    <a:pt x="1936252" y="756347"/>
                  </a:cubicBezTo>
                  <a:cubicBezTo>
                    <a:pt x="1936252" y="756347"/>
                    <a:pt x="1936252" y="756347"/>
                    <a:pt x="2090948" y="709099"/>
                  </a:cubicBezTo>
                  <a:cubicBezTo>
                    <a:pt x="2090948" y="709099"/>
                    <a:pt x="2090948" y="709099"/>
                    <a:pt x="2172846" y="665485"/>
                  </a:cubicBezTo>
                  <a:cubicBezTo>
                    <a:pt x="2174665" y="665486"/>
                    <a:pt x="2176485" y="663668"/>
                    <a:pt x="2176486" y="661852"/>
                  </a:cubicBezTo>
                  <a:cubicBezTo>
                    <a:pt x="2176486" y="661852"/>
                    <a:pt x="2176486" y="661852"/>
                    <a:pt x="2178305" y="660035"/>
                  </a:cubicBezTo>
                  <a:cubicBezTo>
                    <a:pt x="2178305" y="660035"/>
                    <a:pt x="2178305" y="660035"/>
                    <a:pt x="2191045" y="621871"/>
                  </a:cubicBezTo>
                  <a:cubicBezTo>
                    <a:pt x="2191045" y="621871"/>
                    <a:pt x="2191045" y="621871"/>
                    <a:pt x="2201965" y="587343"/>
                  </a:cubicBezTo>
                  <a:cubicBezTo>
                    <a:pt x="2201965" y="587343"/>
                    <a:pt x="2201965" y="587343"/>
                    <a:pt x="2236544" y="556450"/>
                  </a:cubicBezTo>
                  <a:cubicBezTo>
                    <a:pt x="2236544" y="556450"/>
                    <a:pt x="2236544" y="556450"/>
                    <a:pt x="2265663" y="531009"/>
                  </a:cubicBezTo>
                  <a:cubicBezTo>
                    <a:pt x="2265663" y="531009"/>
                    <a:pt x="2265663" y="531009"/>
                    <a:pt x="2331182" y="554633"/>
                  </a:cubicBezTo>
                  <a:cubicBezTo>
                    <a:pt x="2331182" y="554633"/>
                    <a:pt x="2331182" y="554633"/>
                    <a:pt x="2400340" y="581892"/>
                  </a:cubicBezTo>
                  <a:cubicBezTo>
                    <a:pt x="2400340" y="581892"/>
                    <a:pt x="2400340" y="581892"/>
                    <a:pt x="2431279" y="612784"/>
                  </a:cubicBezTo>
                  <a:cubicBezTo>
                    <a:pt x="2431279" y="612784"/>
                    <a:pt x="2431279" y="612784"/>
                    <a:pt x="2435374" y="617100"/>
                  </a:cubicBezTo>
                  <a:lnTo>
                    <a:pt x="2444147" y="626347"/>
                  </a:lnTo>
                  <a:lnTo>
                    <a:pt x="2444617" y="627210"/>
                  </a:lnTo>
                  <a:cubicBezTo>
                    <a:pt x="2451426" y="639692"/>
                    <a:pt x="2465044" y="664660"/>
                    <a:pt x="2492278" y="714593"/>
                  </a:cubicBezTo>
                  <a:cubicBezTo>
                    <a:pt x="2492278" y="714593"/>
                    <a:pt x="2492278" y="714593"/>
                    <a:pt x="2495909" y="720041"/>
                  </a:cubicBezTo>
                  <a:cubicBezTo>
                    <a:pt x="2495909" y="720041"/>
                    <a:pt x="2495909" y="720041"/>
                    <a:pt x="2498065" y="722254"/>
                  </a:cubicBezTo>
                  <a:lnTo>
                    <a:pt x="2509756" y="734254"/>
                  </a:lnTo>
                  <a:lnTo>
                    <a:pt x="2502955" y="746308"/>
                  </a:lnTo>
                  <a:cubicBezTo>
                    <a:pt x="2496864" y="757104"/>
                    <a:pt x="2488742" y="771497"/>
                    <a:pt x="2477914" y="790689"/>
                  </a:cubicBezTo>
                  <a:cubicBezTo>
                    <a:pt x="2477914" y="790689"/>
                    <a:pt x="2477914" y="790689"/>
                    <a:pt x="2430992" y="838211"/>
                  </a:cubicBezTo>
                  <a:cubicBezTo>
                    <a:pt x="2452648" y="829072"/>
                    <a:pt x="2476109" y="821759"/>
                    <a:pt x="2495962" y="807139"/>
                  </a:cubicBezTo>
                  <a:cubicBezTo>
                    <a:pt x="2504082" y="801655"/>
                    <a:pt x="2515362" y="787033"/>
                    <a:pt x="2525965" y="771725"/>
                  </a:cubicBezTo>
                  <a:lnTo>
                    <a:pt x="2534202" y="759345"/>
                  </a:lnTo>
                  <a:lnTo>
                    <a:pt x="2554123" y="779791"/>
                  </a:lnTo>
                  <a:cubicBezTo>
                    <a:pt x="2573527" y="799707"/>
                    <a:pt x="2599400" y="826264"/>
                    <a:pt x="2633897" y="861672"/>
                  </a:cubicBezTo>
                  <a:cubicBezTo>
                    <a:pt x="2633897" y="861672"/>
                    <a:pt x="2633897" y="861672"/>
                    <a:pt x="2713785" y="934302"/>
                  </a:cubicBezTo>
                  <a:cubicBezTo>
                    <a:pt x="2713785" y="934302"/>
                    <a:pt x="2713785" y="934302"/>
                    <a:pt x="2790041" y="1005118"/>
                  </a:cubicBezTo>
                  <a:cubicBezTo>
                    <a:pt x="2790041" y="1005118"/>
                    <a:pt x="2790041" y="1005118"/>
                    <a:pt x="2836263" y="1065940"/>
                  </a:cubicBezTo>
                  <a:lnTo>
                    <a:pt x="2852174" y="1086878"/>
                  </a:lnTo>
                  <a:lnTo>
                    <a:pt x="2842539" y="1089291"/>
                  </a:lnTo>
                  <a:cubicBezTo>
                    <a:pt x="2842539" y="1089291"/>
                    <a:pt x="2842539" y="1089291"/>
                    <a:pt x="2621333" y="1193551"/>
                  </a:cubicBezTo>
                  <a:lnTo>
                    <a:pt x="2534815" y="1234331"/>
                  </a:lnTo>
                  <a:lnTo>
                    <a:pt x="2523727" y="1231048"/>
                  </a:lnTo>
                  <a:cubicBezTo>
                    <a:pt x="2485377" y="1219692"/>
                    <a:pt x="2408678" y="1196981"/>
                    <a:pt x="2255279" y="1151557"/>
                  </a:cubicBezTo>
                  <a:cubicBezTo>
                    <a:pt x="2255279" y="1151557"/>
                    <a:pt x="2255279" y="1151557"/>
                    <a:pt x="1953927" y="1062527"/>
                  </a:cubicBezTo>
                  <a:cubicBezTo>
                    <a:pt x="1953927" y="1062527"/>
                    <a:pt x="1953927" y="1062527"/>
                    <a:pt x="1721560" y="848131"/>
                  </a:cubicBezTo>
                  <a:cubicBezTo>
                    <a:pt x="1721560" y="848131"/>
                    <a:pt x="1721560" y="848131"/>
                    <a:pt x="1562243" y="700849"/>
                  </a:cubicBezTo>
                  <a:lnTo>
                    <a:pt x="1488296" y="632488"/>
                  </a:lnTo>
                  <a:lnTo>
                    <a:pt x="1488325" y="632076"/>
                  </a:lnTo>
                  <a:cubicBezTo>
                    <a:pt x="1489010" y="622079"/>
                    <a:pt x="1490380" y="602086"/>
                    <a:pt x="1493120" y="562101"/>
                  </a:cubicBezTo>
                  <a:cubicBezTo>
                    <a:pt x="1493120" y="562101"/>
                    <a:pt x="1493120" y="562101"/>
                    <a:pt x="1463895" y="233132"/>
                  </a:cubicBezTo>
                  <a:cubicBezTo>
                    <a:pt x="1463895" y="233132"/>
                    <a:pt x="1463895" y="233132"/>
                    <a:pt x="1460242" y="233133"/>
                  </a:cubicBezTo>
                  <a:cubicBezTo>
                    <a:pt x="1460242" y="233133"/>
                    <a:pt x="1460242" y="233133"/>
                    <a:pt x="1434671" y="560284"/>
                  </a:cubicBezTo>
                  <a:cubicBezTo>
                    <a:pt x="1434671" y="560284"/>
                    <a:pt x="1434671" y="560284"/>
                    <a:pt x="1433901" y="580986"/>
                  </a:cubicBezTo>
                  <a:lnTo>
                    <a:pt x="1433360" y="595478"/>
                  </a:lnTo>
                  <a:lnTo>
                    <a:pt x="1421145" y="587856"/>
                  </a:lnTo>
                  <a:cubicBezTo>
                    <a:pt x="1401487" y="575592"/>
                    <a:pt x="1375278" y="559239"/>
                    <a:pt x="1340333" y="537436"/>
                  </a:cubicBezTo>
                  <a:cubicBezTo>
                    <a:pt x="1340333" y="537436"/>
                    <a:pt x="1340333" y="537436"/>
                    <a:pt x="1202364" y="453857"/>
                  </a:cubicBezTo>
                  <a:cubicBezTo>
                    <a:pt x="1202364" y="453857"/>
                    <a:pt x="1202364" y="453857"/>
                    <a:pt x="1102519" y="328490"/>
                  </a:cubicBezTo>
                  <a:cubicBezTo>
                    <a:pt x="1102519" y="328490"/>
                    <a:pt x="1102519" y="328490"/>
                    <a:pt x="1033198" y="243286"/>
                  </a:cubicBezTo>
                  <a:lnTo>
                    <a:pt x="1017913" y="224499"/>
                  </a:lnTo>
                  <a:lnTo>
                    <a:pt x="1022593" y="221294"/>
                  </a:lnTo>
                  <a:cubicBezTo>
                    <a:pt x="1031905" y="214920"/>
                    <a:pt x="1050525" y="202171"/>
                    <a:pt x="1087769" y="176672"/>
                  </a:cubicBezTo>
                  <a:cubicBezTo>
                    <a:pt x="1087769" y="176672"/>
                    <a:pt x="1087769" y="176672"/>
                    <a:pt x="1160438" y="125674"/>
                  </a:cubicBezTo>
                  <a:cubicBezTo>
                    <a:pt x="1160438" y="125674"/>
                    <a:pt x="1160438" y="125674"/>
                    <a:pt x="1193137" y="120210"/>
                  </a:cubicBezTo>
                  <a:cubicBezTo>
                    <a:pt x="1193137" y="120210"/>
                    <a:pt x="1193137" y="120210"/>
                    <a:pt x="1231291" y="112924"/>
                  </a:cubicBezTo>
                  <a:cubicBezTo>
                    <a:pt x="1231291" y="112924"/>
                    <a:pt x="1231291" y="112924"/>
                    <a:pt x="1234924" y="111102"/>
                  </a:cubicBezTo>
                  <a:cubicBezTo>
                    <a:pt x="1236740" y="111102"/>
                    <a:pt x="1238557" y="107460"/>
                    <a:pt x="1238557" y="105638"/>
                  </a:cubicBezTo>
                  <a:cubicBezTo>
                    <a:pt x="1242190" y="89247"/>
                    <a:pt x="1236740" y="63748"/>
                    <a:pt x="1234924" y="47356"/>
                  </a:cubicBezTo>
                  <a:cubicBezTo>
                    <a:pt x="1234924" y="47356"/>
                    <a:pt x="1234924" y="47356"/>
                    <a:pt x="1231291" y="0"/>
                  </a:cubicBezTo>
                  <a:cubicBezTo>
                    <a:pt x="1231291" y="0"/>
                    <a:pt x="1231291" y="0"/>
                    <a:pt x="1220390" y="47356"/>
                  </a:cubicBezTo>
                  <a:cubicBezTo>
                    <a:pt x="1220390" y="47356"/>
                    <a:pt x="1220390" y="47356"/>
                    <a:pt x="1220390" y="74675"/>
                  </a:cubicBezTo>
                  <a:cubicBezTo>
                    <a:pt x="1220390" y="74675"/>
                    <a:pt x="1220390" y="74675"/>
                    <a:pt x="1220390" y="92889"/>
                  </a:cubicBezTo>
                  <a:cubicBezTo>
                    <a:pt x="1220390" y="92889"/>
                    <a:pt x="1220390" y="92889"/>
                    <a:pt x="1189505" y="96532"/>
                  </a:cubicBezTo>
                  <a:cubicBezTo>
                    <a:pt x="1189505" y="96532"/>
                    <a:pt x="1189505" y="96532"/>
                    <a:pt x="1153172" y="100175"/>
                  </a:cubicBezTo>
                  <a:cubicBezTo>
                    <a:pt x="1153172" y="100175"/>
                    <a:pt x="1153172" y="100175"/>
                    <a:pt x="1147721" y="103818"/>
                  </a:cubicBezTo>
                  <a:cubicBezTo>
                    <a:pt x="1147721" y="103818"/>
                    <a:pt x="1147721" y="103818"/>
                    <a:pt x="1043055" y="166045"/>
                  </a:cubicBezTo>
                  <a:lnTo>
                    <a:pt x="992642" y="196018"/>
                  </a:lnTo>
                  <a:lnTo>
                    <a:pt x="990703" y="194860"/>
                  </a:lnTo>
                  <a:cubicBezTo>
                    <a:pt x="976578" y="186429"/>
                    <a:pt x="920074" y="152703"/>
                    <a:pt x="694060" y="17795"/>
                  </a:cubicBez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8" name="任意多边形 137"/>
            <p:cNvSpPr/>
            <p:nvPr/>
          </p:nvSpPr>
          <p:spPr bwMode="auto">
            <a:xfrm rot="20933214">
              <a:off x="-6156731" y="1694054"/>
              <a:ext cx="342398" cy="324634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05" name="任意多边形 304"/>
            <p:cNvSpPr/>
            <p:nvPr/>
          </p:nvSpPr>
          <p:spPr bwMode="auto">
            <a:xfrm rot="20933214">
              <a:off x="-2341371" y="-317695"/>
              <a:ext cx="323792" cy="30699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26" name="Freeform 36"/>
            <p:cNvSpPr/>
            <p:nvPr/>
          </p:nvSpPr>
          <p:spPr bwMode="auto">
            <a:xfrm flipH="1" rot="20887780">
              <a:off x="-3746931" y="508439"/>
              <a:ext cx="124386" cy="255184"/>
            </a:xfrm>
            <a:custGeom>
              <a:gdLst>
                <a:gd fmla="*/ 92 w 95" name="T0"/>
                <a:gd fmla="*/ 184 h 195" name="T1"/>
                <a:gd fmla="*/ 73 w 95" name="T2"/>
                <a:gd fmla="*/ 194 h 195" name="T3"/>
                <a:gd fmla="*/ 59 w 95" name="T4"/>
                <a:gd fmla="*/ 184 h 195" name="T5"/>
                <a:gd fmla="*/ 39 w 95" name="T6"/>
                <a:gd fmla="*/ 161 h 195" name="T7"/>
                <a:gd fmla="*/ 11 w 95" name="T8"/>
                <a:gd fmla="*/ 117 h 195" name="T9"/>
                <a:gd fmla="*/ 21 w 95" name="T10"/>
                <a:gd fmla="*/ 48 h 195" name="T11"/>
                <a:gd fmla="*/ 0 w 95" name="T12"/>
                <a:gd fmla="*/ 0 h 195" name="T13"/>
                <a:gd fmla="*/ 1 w 95" name="T14"/>
                <a:gd fmla="*/ 0 h 195" name="T15"/>
                <a:gd fmla="*/ 35 w 95" name="T16"/>
                <a:gd fmla="*/ 46 h 195" name="T17"/>
                <a:gd fmla="*/ 33 w 95" name="T18"/>
                <a:gd fmla="*/ 119 h 195" name="T19"/>
                <a:gd fmla="*/ 59 w 95" name="T20"/>
                <a:gd fmla="*/ 146 h 195" name="T21"/>
                <a:gd fmla="*/ 69 w 95" name="T22"/>
                <a:gd fmla="*/ 157 h 195" name="T23"/>
                <a:gd fmla="*/ 78 w 95" name="T24"/>
                <a:gd fmla="*/ 165 h 195" name="T25"/>
                <a:gd fmla="*/ 78 w 95" name="T26"/>
                <a:gd fmla="*/ 166 h 195" name="T27"/>
                <a:gd fmla="*/ 84 w 95" name="T28"/>
                <a:gd fmla="*/ 167 h 195" name="T29"/>
                <a:gd fmla="*/ 92 w 95" name="T30"/>
                <a:gd fmla="*/ 184 h 195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95" w="95">
                  <a:moveTo>
                    <a:pt x="92" y="184"/>
                  </a:moveTo>
                  <a:cubicBezTo>
                    <a:pt x="88" y="191"/>
                    <a:pt x="82" y="195"/>
                    <a:pt x="73" y="194"/>
                  </a:cubicBezTo>
                  <a:cubicBezTo>
                    <a:pt x="68" y="192"/>
                    <a:pt x="63" y="188"/>
                    <a:pt x="59" y="184"/>
                  </a:cubicBezTo>
                  <a:cubicBezTo>
                    <a:pt x="39" y="161"/>
                    <a:pt x="39" y="161"/>
                    <a:pt x="39" y="161"/>
                  </a:cubicBezTo>
                  <a:cubicBezTo>
                    <a:pt x="29" y="147"/>
                    <a:pt x="13" y="134"/>
                    <a:pt x="11" y="117"/>
                  </a:cubicBezTo>
                  <a:cubicBezTo>
                    <a:pt x="8" y="94"/>
                    <a:pt x="19" y="71"/>
                    <a:pt x="21" y="4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10"/>
                    <a:pt x="32" y="33"/>
                    <a:pt x="35" y="46"/>
                  </a:cubicBezTo>
                  <a:cubicBezTo>
                    <a:pt x="40" y="69"/>
                    <a:pt x="28" y="95"/>
                    <a:pt x="33" y="119"/>
                  </a:cubicBezTo>
                  <a:cubicBezTo>
                    <a:pt x="35" y="131"/>
                    <a:pt x="50" y="136"/>
                    <a:pt x="59" y="146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66"/>
                    <a:pt x="78" y="166"/>
                    <a:pt x="78" y="166"/>
                  </a:cubicBezTo>
                  <a:cubicBezTo>
                    <a:pt x="80" y="166"/>
                    <a:pt x="82" y="166"/>
                    <a:pt x="84" y="167"/>
                  </a:cubicBezTo>
                  <a:cubicBezTo>
                    <a:pt x="92" y="170"/>
                    <a:pt x="95" y="177"/>
                    <a:pt x="92" y="184"/>
                  </a:cubicBez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0" name="任意多边形 349"/>
            <p:cNvSpPr/>
            <p:nvPr/>
          </p:nvSpPr>
          <p:spPr bwMode="auto">
            <a:xfrm rot="20933214">
              <a:off x="-1846406" y="1483052"/>
              <a:ext cx="212399" cy="20138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1" name="任意多边形 350"/>
            <p:cNvSpPr/>
            <p:nvPr/>
          </p:nvSpPr>
          <p:spPr bwMode="auto">
            <a:xfrm rot="20933214">
              <a:off x="-3749477" y="727244"/>
              <a:ext cx="286025" cy="27118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3" name="Freeform 38"/>
            <p:cNvSpPr/>
            <p:nvPr/>
          </p:nvSpPr>
          <p:spPr bwMode="auto">
            <a:xfrm flipH="1" rot="20887780">
              <a:off x="-3424786" y="374721"/>
              <a:ext cx="45719" cy="138541"/>
            </a:xfrm>
            <a:custGeom>
              <a:gdLst>
                <a:gd fmla="*/ 3 w 32" name="T0"/>
                <a:gd fmla="*/ 86 h 98" name="T1"/>
                <a:gd fmla="*/ 0 w 32" name="T2"/>
                <a:gd fmla="*/ 0 h 98" name="T3"/>
                <a:gd fmla="*/ 30 w 32" name="T4"/>
                <a:gd fmla="*/ 81 h 98" name="T5"/>
                <a:gd fmla="*/ 19 w 32" name="T6"/>
                <a:gd fmla="*/ 97 h 98" name="T7"/>
                <a:gd fmla="*/ 3 w 32" name="T8"/>
                <a:gd fmla="*/ 86 h 9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8" w="32">
                  <a:moveTo>
                    <a:pt x="3" y="8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2" y="89"/>
                    <a:pt x="27" y="96"/>
                    <a:pt x="19" y="97"/>
                  </a:cubicBezTo>
                  <a:cubicBezTo>
                    <a:pt x="12" y="98"/>
                    <a:pt x="4" y="94"/>
                    <a:pt x="3" y="86"/>
                  </a:cubicBez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0" name="任意多边形 369"/>
            <p:cNvSpPr/>
            <p:nvPr/>
          </p:nvSpPr>
          <p:spPr bwMode="auto">
            <a:xfrm rot="20933214">
              <a:off x="-5673043" y="1407892"/>
              <a:ext cx="342398" cy="324634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1" name="任意多边形 370"/>
            <p:cNvSpPr/>
            <p:nvPr/>
          </p:nvSpPr>
          <p:spPr bwMode="auto">
            <a:xfrm rot="20933214">
              <a:off x="-5215493" y="949625"/>
              <a:ext cx="316406" cy="299991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2" name="任意多边形 371"/>
            <p:cNvSpPr/>
            <p:nvPr/>
          </p:nvSpPr>
          <p:spPr bwMode="auto">
            <a:xfrm rot="20933214">
              <a:off x="-3204521" y="-127418"/>
              <a:ext cx="237983" cy="22563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39" name="任意多边形 338"/>
            <p:cNvSpPr/>
            <p:nvPr/>
          </p:nvSpPr>
          <p:spPr bwMode="auto">
            <a:xfrm rot="20933214">
              <a:off x="-4204706" y="752462"/>
              <a:ext cx="412051" cy="39067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0" name="任意多边形 339"/>
            <p:cNvSpPr/>
            <p:nvPr/>
          </p:nvSpPr>
          <p:spPr bwMode="auto">
            <a:xfrm rot="20933214">
              <a:off x="-3210227" y="584150"/>
              <a:ext cx="412051" cy="39067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2" name="任意多边形 341"/>
            <p:cNvSpPr/>
            <p:nvPr/>
          </p:nvSpPr>
          <p:spPr bwMode="auto">
            <a:xfrm rot="20933214">
              <a:off x="-3804787" y="452846"/>
              <a:ext cx="412051" cy="39067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6" name="任意多边形 345"/>
            <p:cNvSpPr/>
            <p:nvPr/>
          </p:nvSpPr>
          <p:spPr bwMode="auto">
            <a:xfrm rot="20933214">
              <a:off x="-4037771" y="928442"/>
              <a:ext cx="412051" cy="39067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7" name="任意多边形 346"/>
            <p:cNvSpPr/>
            <p:nvPr/>
          </p:nvSpPr>
          <p:spPr bwMode="auto">
            <a:xfrm rot="20933214">
              <a:off x="-3423439" y="336034"/>
              <a:ext cx="412051" cy="39067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8" name="任意多边形 347"/>
            <p:cNvSpPr/>
            <p:nvPr/>
          </p:nvSpPr>
          <p:spPr bwMode="auto">
            <a:xfrm rot="20933214">
              <a:off x="-5041585" y="1523055"/>
              <a:ext cx="384386" cy="364444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9" name="任意多边形 348"/>
            <p:cNvSpPr/>
            <p:nvPr/>
          </p:nvSpPr>
          <p:spPr bwMode="auto">
            <a:xfrm rot="20933214">
              <a:off x="-3614354" y="608719"/>
              <a:ext cx="412051" cy="39067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2" name="任意多边形 351"/>
            <p:cNvSpPr/>
            <p:nvPr/>
          </p:nvSpPr>
          <p:spPr bwMode="auto">
            <a:xfrm rot="20933214">
              <a:off x="-4397778" y="965277"/>
              <a:ext cx="376400" cy="3568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5" name="任意多边形 124"/>
            <p:cNvSpPr/>
            <p:nvPr/>
          </p:nvSpPr>
          <p:spPr bwMode="auto">
            <a:xfrm rot="20933214">
              <a:off x="-3689324" y="934964"/>
              <a:ext cx="384386" cy="364444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6" name="任意多边形 125"/>
            <p:cNvSpPr/>
            <p:nvPr/>
          </p:nvSpPr>
          <p:spPr bwMode="auto">
            <a:xfrm rot="20933214">
              <a:off x="-2612139" y="1134619"/>
              <a:ext cx="237983" cy="22563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7" name="任意多边形 126"/>
            <p:cNvSpPr/>
            <p:nvPr/>
          </p:nvSpPr>
          <p:spPr bwMode="auto">
            <a:xfrm rot="20933214">
              <a:off x="-1399100" y="1701035"/>
              <a:ext cx="185694" cy="159341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8" name="任意多边形 127"/>
            <p:cNvSpPr/>
            <p:nvPr/>
          </p:nvSpPr>
          <p:spPr bwMode="auto">
            <a:xfrm rot="20933214">
              <a:off x="-2612139" y="1323535"/>
              <a:ext cx="237983" cy="22563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9" name="任意多边形 128"/>
            <p:cNvSpPr/>
            <p:nvPr/>
          </p:nvSpPr>
          <p:spPr bwMode="auto">
            <a:xfrm rot="20933214">
              <a:off x="-943386" y="1410735"/>
              <a:ext cx="185694" cy="159341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0" name="任意多边形 129"/>
            <p:cNvSpPr/>
            <p:nvPr/>
          </p:nvSpPr>
          <p:spPr bwMode="auto">
            <a:xfrm rot="20933214">
              <a:off x="-2435951" y="1248824"/>
              <a:ext cx="237983" cy="22563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1" name="任意多边形 130"/>
            <p:cNvSpPr/>
            <p:nvPr/>
          </p:nvSpPr>
          <p:spPr bwMode="auto">
            <a:xfrm rot="20933214">
              <a:off x="-3018768" y="562542"/>
              <a:ext cx="275341" cy="26105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3" name="任意多边形 132"/>
            <p:cNvSpPr/>
            <p:nvPr/>
          </p:nvSpPr>
          <p:spPr bwMode="auto">
            <a:xfrm rot="20933214">
              <a:off x="-4806632" y="131368"/>
              <a:ext cx="266420" cy="25259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4" name="任意多边形 133"/>
            <p:cNvSpPr/>
            <p:nvPr/>
          </p:nvSpPr>
          <p:spPr bwMode="auto">
            <a:xfrm rot="20933214">
              <a:off x="-4653570" y="36121"/>
              <a:ext cx="266420" cy="25259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5" name="任意多边形 134"/>
            <p:cNvSpPr/>
            <p:nvPr/>
          </p:nvSpPr>
          <p:spPr bwMode="auto">
            <a:xfrm rot="20933214">
              <a:off x="-4846919" y="1379317"/>
              <a:ext cx="294819" cy="279524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6" name="任意多边形 135"/>
            <p:cNvSpPr/>
            <p:nvPr/>
          </p:nvSpPr>
          <p:spPr bwMode="auto">
            <a:xfrm rot="20933214">
              <a:off x="-5705170" y="2228310"/>
              <a:ext cx="336275" cy="31882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7" name="任意多边形 136"/>
            <p:cNvSpPr/>
            <p:nvPr/>
          </p:nvSpPr>
          <p:spPr bwMode="auto">
            <a:xfrm rot="20933214">
              <a:off x="-5392237" y="1382458"/>
              <a:ext cx="287315" cy="27240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9" name="任意多边形 138"/>
            <p:cNvSpPr/>
            <p:nvPr/>
          </p:nvSpPr>
          <p:spPr bwMode="auto">
            <a:xfrm rot="20933214">
              <a:off x="-6080157" y="304124"/>
              <a:ext cx="246023" cy="23325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0" name="任意多边形 139"/>
            <p:cNvSpPr/>
            <p:nvPr/>
          </p:nvSpPr>
          <p:spPr bwMode="auto">
            <a:xfrm rot="20933214">
              <a:off x="-6199417" y="489972"/>
              <a:ext cx="193269" cy="18324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1" name="任意多边形 140"/>
            <p:cNvSpPr/>
            <p:nvPr/>
          </p:nvSpPr>
          <p:spPr bwMode="auto">
            <a:xfrm rot="20933214">
              <a:off x="-6165950" y="1549792"/>
              <a:ext cx="193269" cy="18324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2" name="任意多边形 141"/>
            <p:cNvSpPr/>
            <p:nvPr/>
          </p:nvSpPr>
          <p:spPr bwMode="auto">
            <a:xfrm rot="20933214">
              <a:off x="-6318293" y="1719922"/>
              <a:ext cx="193269" cy="18324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2" name="任意多边形 131"/>
            <p:cNvSpPr/>
            <p:nvPr/>
          </p:nvSpPr>
          <p:spPr bwMode="auto">
            <a:xfrm rot="20933214">
              <a:off x="-5465077" y="51772"/>
              <a:ext cx="412051" cy="39067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3" name="任意多边形 102"/>
            <p:cNvSpPr/>
            <p:nvPr/>
          </p:nvSpPr>
          <p:spPr bwMode="auto">
            <a:xfrm rot="20933214">
              <a:off x="-6295920" y="1090486"/>
              <a:ext cx="342398" cy="324634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4" name="任意多边形 103"/>
            <p:cNvSpPr/>
            <p:nvPr/>
          </p:nvSpPr>
          <p:spPr bwMode="auto">
            <a:xfrm rot="20933214">
              <a:off x="-6007037" y="1064097"/>
              <a:ext cx="287315" cy="27240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5" name="任意多边形 104"/>
            <p:cNvSpPr/>
            <p:nvPr/>
          </p:nvSpPr>
          <p:spPr bwMode="auto">
            <a:xfrm rot="20933214">
              <a:off x="-5685453" y="585666"/>
              <a:ext cx="287315" cy="27240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6" name="任意多边形 105"/>
            <p:cNvSpPr/>
            <p:nvPr/>
          </p:nvSpPr>
          <p:spPr bwMode="auto">
            <a:xfrm rot="20933214">
              <a:off x="-6815773" y="2863535"/>
              <a:ext cx="229052" cy="21716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7" name="任意多边形 106"/>
            <p:cNvSpPr/>
            <p:nvPr/>
          </p:nvSpPr>
          <p:spPr bwMode="auto">
            <a:xfrm rot="20933214">
              <a:off x="-6872664" y="2671393"/>
              <a:ext cx="229052" cy="21716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8" name="任意多边形 107"/>
            <p:cNvSpPr/>
            <p:nvPr/>
          </p:nvSpPr>
          <p:spPr bwMode="auto">
            <a:xfrm rot="20933214">
              <a:off x="-1063323" y="1515452"/>
              <a:ext cx="261766" cy="22461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01" name="任意多边形 100"/>
          <p:cNvSpPr/>
          <p:nvPr/>
        </p:nvSpPr>
        <p:spPr>
          <a:xfrm>
            <a:off x="-4020011" y="5471499"/>
            <a:ext cx="8182347" cy="1918432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  <a:gd fmla="*/ 8441 w 1702149" name="connsiteX0-61"/>
              <a:gd fmla="*/ 447741 h 508381" name="connsiteY0-62"/>
              <a:gd fmla="*/ 439694 w 1702149" name="connsiteX1-63"/>
              <a:gd fmla="*/ 188675 h 508381" name="connsiteY1-64"/>
              <a:gd fmla="*/ 786839 w 1702149" name="connsiteX2-65"/>
              <a:gd fmla="*/ 982 h 508381" name="connsiteY2-66"/>
              <a:gd fmla="*/ 1207754 w 1702149" name="connsiteX3-67"/>
              <a:gd fmla="*/ 262239 h 508381" name="connsiteY3-68"/>
              <a:gd fmla="*/ 1656499 w 1702149" name="connsiteX4-69"/>
              <a:gd fmla="*/ 449727 h 508381" name="connsiteY4-70"/>
              <a:gd fmla="*/ 8441 w 1702149" name="connsiteX5-71"/>
              <a:gd fmla="*/ 447741 h 508381" name="connsiteY5-72"/>
              <a:gd fmla="*/ 23979 w 1717687" name="connsiteX0-73"/>
              <a:gd fmla="*/ 447741 h 489960" name="connsiteY0-74"/>
              <a:gd fmla="*/ 455232 w 1717687" name="connsiteX1-75"/>
              <a:gd fmla="*/ 188675 h 489960" name="connsiteY1-76"/>
              <a:gd fmla="*/ 802377 w 1717687" name="connsiteX2-77"/>
              <a:gd fmla="*/ 982 h 489960" name="connsiteY2-78"/>
              <a:gd fmla="*/ 1223292 w 1717687" name="connsiteX3-79"/>
              <a:gd fmla="*/ 262239 h 489960" name="connsiteY3-80"/>
              <a:gd fmla="*/ 1672037 w 1717687" name="connsiteX4-81"/>
              <a:gd fmla="*/ 449727 h 489960" name="connsiteY4-82"/>
              <a:gd fmla="*/ 23979 w 1717687" name="connsiteX5-83"/>
              <a:gd fmla="*/ 447741 h 489960" name="connsiteY5-84"/>
              <a:gd fmla="*/ 23097 w 1806735" name="connsiteX0-85"/>
              <a:gd fmla="*/ 532773 h 557997" name="connsiteY0-86"/>
              <a:gd fmla="*/ 539432 w 1806735" name="connsiteX1-87"/>
              <a:gd fmla="*/ 188625 h 557997" name="connsiteY1-88"/>
              <a:gd fmla="*/ 886577 w 1806735" name="connsiteX2-89"/>
              <a:gd fmla="*/ 932 h 557997" name="connsiteY2-90"/>
              <a:gd fmla="*/ 1307492 w 1806735" name="connsiteX3-91"/>
              <a:gd fmla="*/ 262189 h 557997" name="connsiteY3-92"/>
              <a:gd fmla="*/ 1756237 w 1806735" name="connsiteX4-93"/>
              <a:gd fmla="*/ 449677 h 557997" name="connsiteY4-94"/>
              <a:gd fmla="*/ 23097 w 1806735" name="connsiteX5-95"/>
              <a:gd fmla="*/ 532773 h 557997" name="connsiteY5-96"/>
              <a:gd fmla="*/ 38307 w 1821945" name="connsiteX0-97"/>
              <a:gd fmla="*/ 532773 h 545167" name="connsiteY0-98"/>
              <a:gd fmla="*/ 597183 w 1821945" name="connsiteX1-99"/>
              <a:gd fmla="*/ 188625 h 545167" name="connsiteY1-100"/>
              <a:gd fmla="*/ 901787 w 1821945" name="connsiteX2-101"/>
              <a:gd fmla="*/ 932 h 545167" name="connsiteY2-102"/>
              <a:gd fmla="*/ 1322702 w 1821945" name="connsiteX3-103"/>
              <a:gd fmla="*/ 262189 h 545167" name="connsiteY3-104"/>
              <a:gd fmla="*/ 1771447 w 1821945" name="connsiteX4-105"/>
              <a:gd fmla="*/ 449677 h 545167" name="connsiteY4-106"/>
              <a:gd fmla="*/ 38307 w 1821945" name="connsiteX5-107"/>
              <a:gd fmla="*/ 532773 h 545167" name="connsiteY5-108"/>
              <a:gd fmla="*/ 38307 w 1821945" name="connsiteX0-109"/>
              <a:gd fmla="*/ 553781 h 566175" name="connsiteY0-110"/>
              <a:gd fmla="*/ 597183 w 1821945" name="connsiteX1-111"/>
              <a:gd fmla="*/ 209633 h 566175" name="connsiteY1-112"/>
              <a:gd fmla="*/ 901787 w 1821945" name="connsiteX2-113"/>
              <a:gd fmla="*/ 21940 h 566175" name="connsiteY2-114"/>
              <a:gd fmla="*/ 1322702 w 1821945" name="connsiteX3-115"/>
              <a:gd fmla="*/ 283197 h 566175" name="connsiteY3-116"/>
              <a:gd fmla="*/ 1771447 w 1821945" name="connsiteX4-117"/>
              <a:gd fmla="*/ 470685 h 566175" name="connsiteY4-118"/>
              <a:gd fmla="*/ 38307 w 1821945" name="connsiteX5-119"/>
              <a:gd fmla="*/ 553781 h 566175" name="connsiteY5-120"/>
              <a:gd fmla="*/ 38307 w 1821945" name="connsiteX0-121"/>
              <a:gd fmla="*/ 532129 h 544523" name="connsiteY0-122"/>
              <a:gd fmla="*/ 597183 w 1821945" name="connsiteX1-123"/>
              <a:gd fmla="*/ 187981 h 544523" name="connsiteY1-124"/>
              <a:gd fmla="*/ 901787 w 1821945" name="connsiteX2-125"/>
              <a:gd fmla="*/ 288 h 544523" name="connsiteY2-126"/>
              <a:gd fmla="*/ 1322702 w 1821945" name="connsiteX3-127"/>
              <a:gd fmla="*/ 261545 h 544523" name="connsiteY3-128"/>
              <a:gd fmla="*/ 1771447 w 1821945" name="connsiteX4-129"/>
              <a:gd fmla="*/ 449033 h 544523" name="connsiteY4-130"/>
              <a:gd fmla="*/ 38307 w 1821945" name="connsiteX5-131"/>
              <a:gd fmla="*/ 532129 h 544523" name="connsiteY5-132"/>
              <a:gd fmla="*/ 39935 w 1853255" name="connsiteX0-133"/>
              <a:gd fmla="*/ 532129 h 574659" name="connsiteY0-134"/>
              <a:gd fmla="*/ 598811 w 1853255" name="connsiteX1-135"/>
              <a:gd fmla="*/ 187981 h 574659" name="connsiteY1-136"/>
              <a:gd fmla="*/ 903415 w 1853255" name="connsiteX2-137"/>
              <a:gd fmla="*/ 288 h 574659" name="connsiteY2-138"/>
              <a:gd fmla="*/ 1324330 w 1853255" name="connsiteX3-139"/>
              <a:gd fmla="*/ 261545 h 574659" name="connsiteY3-140"/>
              <a:gd fmla="*/ 1804981 w 1853255" name="connsiteX4-141"/>
              <a:gd fmla="*/ 539433 h 574659" name="connsiteY4-142"/>
              <a:gd fmla="*/ 39935 w 1853255" name="connsiteX5-143"/>
              <a:gd fmla="*/ 532129 h 574659" name="connsiteY5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574659" w="1853255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16" name="任意多边形 115"/>
          <p:cNvSpPr/>
          <p:nvPr/>
        </p:nvSpPr>
        <p:spPr>
          <a:xfrm flipV="1">
            <a:off x="8500665" y="5866823"/>
            <a:ext cx="1469970" cy="10270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17" name="任意多边形 116"/>
          <p:cNvSpPr/>
          <p:nvPr/>
        </p:nvSpPr>
        <p:spPr>
          <a:xfrm flipV="1">
            <a:off x="9996028" y="5885824"/>
            <a:ext cx="929723" cy="12667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18" name="任意多边形 117"/>
          <p:cNvSpPr/>
          <p:nvPr/>
        </p:nvSpPr>
        <p:spPr>
          <a:xfrm flipV="1">
            <a:off x="10886762" y="5893859"/>
            <a:ext cx="795072" cy="9963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0752" y="3864066"/>
            <a:ext cx="1371746" cy="800642"/>
            <a:chOff x="2784096" y="3558599"/>
            <a:chExt cx="1794105" cy="1047159"/>
          </a:xfrm>
        </p:grpSpPr>
        <p:sp>
          <p:nvSpPr>
            <p:cNvPr id="111" name="任意多边形 110"/>
            <p:cNvSpPr/>
            <p:nvPr/>
          </p:nvSpPr>
          <p:spPr>
            <a:xfrm>
              <a:off x="2882539" y="3558599"/>
              <a:ext cx="1158731" cy="828696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3723280" y="4098954"/>
              <a:ext cx="835634" cy="372025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9" name="任意多边形 118"/>
            <p:cNvSpPr/>
            <p:nvPr/>
          </p:nvSpPr>
          <p:spPr>
            <a:xfrm flipV="1">
              <a:off x="2784096" y="4442783"/>
              <a:ext cx="929723" cy="12667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0" name="任意多边形 119"/>
            <p:cNvSpPr/>
            <p:nvPr/>
          </p:nvSpPr>
          <p:spPr>
            <a:xfrm flipV="1">
              <a:off x="3783129" y="4506120"/>
              <a:ext cx="795072" cy="99638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03022" y="2341695"/>
            <a:ext cx="929723" cy="771761"/>
            <a:chOff x="1662236" y="2466694"/>
            <a:chExt cx="929723" cy="771761"/>
          </a:xfrm>
        </p:grpSpPr>
        <p:sp>
          <p:nvSpPr>
            <p:cNvPr id="112" name="任意多边形 111"/>
            <p:cNvSpPr/>
            <p:nvPr/>
          </p:nvSpPr>
          <p:spPr>
            <a:xfrm>
              <a:off x="1704349" y="2466694"/>
              <a:ext cx="835634" cy="589637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1" name="任意多边形 120"/>
            <p:cNvSpPr/>
            <p:nvPr/>
          </p:nvSpPr>
          <p:spPr>
            <a:xfrm flipV="1">
              <a:off x="1662236" y="3111781"/>
              <a:ext cx="929723" cy="12667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1111" y="1632770"/>
            <a:ext cx="1466249" cy="614737"/>
            <a:chOff x="5161111" y="1771332"/>
            <a:chExt cx="1466249" cy="614737"/>
          </a:xfrm>
        </p:grpSpPr>
        <p:sp>
          <p:nvSpPr>
            <p:cNvPr id="114" name="任意多边形 113"/>
            <p:cNvSpPr/>
            <p:nvPr/>
          </p:nvSpPr>
          <p:spPr>
            <a:xfrm>
              <a:off x="5442780" y="1771332"/>
              <a:ext cx="1158731" cy="403669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5186511" y="1955212"/>
              <a:ext cx="729421" cy="27889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2" name="任意多边形 121"/>
            <p:cNvSpPr/>
            <p:nvPr/>
          </p:nvSpPr>
          <p:spPr>
            <a:xfrm flipV="1">
              <a:off x="5697637" y="2251599"/>
              <a:ext cx="929723" cy="12667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3" name="任意多边形 122"/>
            <p:cNvSpPr/>
            <p:nvPr/>
          </p:nvSpPr>
          <p:spPr>
            <a:xfrm flipV="1">
              <a:off x="5161111" y="2286431"/>
              <a:ext cx="795072" cy="99638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0714279" y="3987451"/>
            <a:ext cx="1117235" cy="767583"/>
            <a:chOff x="-8711220" y="-2063750"/>
            <a:chExt cx="4727575" cy="3248025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</a:gradFill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grpSpPr>
        <p:sp>
          <p:nvSpPr>
            <p:cNvPr id="143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4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6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7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58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2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3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4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5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6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7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gdLst>
                <a:gd fmla="*/ 494 w 1238" name="T0"/>
                <a:gd fmla="*/ 244 h 244" name="T1"/>
                <a:gd fmla="*/ 7 w 1238" name="T2"/>
                <a:gd fmla="*/ 177 h 244" name="T3"/>
                <a:gd fmla="*/ 0 w 1238" name="T4"/>
                <a:gd fmla="*/ 170 h 244" name="T5"/>
                <a:gd fmla="*/ 9 w 1238" name="T6"/>
                <a:gd fmla="*/ 172 h 244" name="T7"/>
                <a:gd fmla="*/ 63 w 1238" name="T8"/>
                <a:gd fmla="*/ 175 h 244" name="T9"/>
                <a:gd fmla="*/ 241 w 1238" name="T10"/>
                <a:gd fmla="*/ 111 h 244" name="T11"/>
                <a:gd fmla="*/ 303 w 1238" name="T12"/>
                <a:gd fmla="*/ 2 h 244" name="T13"/>
                <a:gd fmla="*/ 304 w 1238" name="T14"/>
                <a:gd fmla="*/ 0 h 244" name="T15"/>
                <a:gd fmla="*/ 934 w 1238" name="T16"/>
                <a:gd fmla="*/ 0 h 244" name="T17"/>
                <a:gd fmla="*/ 934 w 1238" name="T18"/>
                <a:gd fmla="*/ 2 h 244" name="T19"/>
                <a:gd fmla="*/ 997 w 1238" name="T20"/>
                <a:gd fmla="*/ 111 h 244" name="T21"/>
                <a:gd fmla="*/ 1175 w 1238" name="T22"/>
                <a:gd fmla="*/ 175 h 244" name="T23"/>
                <a:gd fmla="*/ 1228 w 1238" name="T24"/>
                <a:gd fmla="*/ 172 h 244" name="T25"/>
                <a:gd fmla="*/ 1238 w 1238" name="T26"/>
                <a:gd fmla="*/ 170 h 244" name="T27"/>
                <a:gd fmla="*/ 1231 w 1238" name="T28"/>
                <a:gd fmla="*/ 177 h 244" name="T29"/>
                <a:gd fmla="*/ 704 w 1238" name="T30"/>
                <a:gd fmla="*/ 244 h 244" name="T31"/>
                <a:gd fmla="*/ 634 w 1238" name="T32"/>
                <a:gd fmla="*/ 244 h 244" name="T33"/>
                <a:gd fmla="*/ 613 w 1238" name="T34"/>
                <a:gd fmla="*/ 244 h 244" name="T35"/>
                <a:gd fmla="*/ 580 w 1238" name="T36"/>
                <a:gd fmla="*/ 244 h 244" name="T37"/>
                <a:gd fmla="*/ 494 w 1238" name="T38"/>
                <a:gd fmla="*/ 244 h 244" name="T39"/>
                <a:gd fmla="*/ 19 w 1238" name="T40"/>
                <a:gd fmla="*/ 179 h 244" name="T41"/>
                <a:gd fmla="*/ 494 w 1238" name="T42"/>
                <a:gd fmla="*/ 238 h 244" name="T43"/>
                <a:gd fmla="*/ 580 w 1238" name="T44"/>
                <a:gd fmla="*/ 238 h 244" name="T45"/>
                <a:gd fmla="*/ 613 w 1238" name="T46"/>
                <a:gd fmla="*/ 237 h 244" name="T47"/>
                <a:gd fmla="*/ 634 w 1238" name="T48"/>
                <a:gd fmla="*/ 237 h 244" name="T49"/>
                <a:gd fmla="*/ 704 w 1238" name="T50"/>
                <a:gd fmla="*/ 238 h 244" name="T51"/>
                <a:gd fmla="*/ 1218 w 1238" name="T52"/>
                <a:gd fmla="*/ 179 h 244" name="T53"/>
                <a:gd fmla="*/ 1175 w 1238" name="T54"/>
                <a:gd fmla="*/ 182 h 244" name="T55"/>
                <a:gd fmla="*/ 992 w 1238" name="T56"/>
                <a:gd fmla="*/ 115 h 244" name="T57"/>
                <a:gd fmla="*/ 929 w 1238" name="T58"/>
                <a:gd fmla="*/ 6 h 244" name="T59"/>
                <a:gd fmla="*/ 308 w 1238" name="T60"/>
                <a:gd fmla="*/ 6 h 244" name="T61"/>
                <a:gd fmla="*/ 245 w 1238" name="T62"/>
                <a:gd fmla="*/ 115 h 244" name="T63"/>
                <a:gd fmla="*/ 63 w 1238" name="T64"/>
                <a:gd fmla="*/ 182 h 244" name="T65"/>
                <a:gd fmla="*/ 19 w 1238" name="T66"/>
                <a:gd fmla="*/ 179 h 24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4" w="1238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8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gdLst>
                <a:gd fmla="*/ 27 w 28" name="T0"/>
                <a:gd fmla="*/ 27 h 27" name="T1"/>
                <a:gd fmla="*/ 10 w 28" name="T2"/>
                <a:gd fmla="*/ 0 h 27" name="T3"/>
                <a:gd fmla="*/ 27 w 28" name="T4"/>
                <a:gd fmla="*/ 17 h 27" name="T5"/>
                <a:gd fmla="*/ 27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9" name="任意多边形 168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gdLst>
                <a:gd fmla="*/ 1115339 w 4581525" name="connsiteX0"/>
                <a:gd fmla="*/ 123825 h 1017974" name="connsiteY0"/>
                <a:gd fmla="*/ 3462431 w 4581525" name="connsiteX1"/>
                <a:gd fmla="*/ 123825 h 1017974" name="connsiteY1"/>
                <a:gd fmla="*/ 3699018 w 4581525" name="connsiteX2"/>
                <a:gd fmla="*/ 537151 h 1017974" name="connsiteY2"/>
                <a:gd fmla="*/ 4581525 w 4581525" name="connsiteX3"/>
                <a:gd fmla="*/ 770117 h 1017974" name="connsiteY3"/>
                <a:gd fmla="*/ 2268231 w 4581525" name="connsiteX4"/>
                <a:gd fmla="*/ 1014355 h 1017974" name="connsiteY4"/>
                <a:gd fmla="*/ 0 w 4581525" name="connsiteX5"/>
                <a:gd fmla="*/ 770117 h 1017974" name="connsiteY5"/>
                <a:gd fmla="*/ 878751 w 4581525" name="connsiteX6"/>
                <a:gd fmla="*/ 537151 h 1017974" name="connsiteY6"/>
                <a:gd fmla="*/ 1115339 w 4581525" name="connsiteX7"/>
                <a:gd fmla="*/ 123825 h 1017974" name="connsiteY7"/>
                <a:gd fmla="*/ 1009968 w 4581525" name="connsiteX8"/>
                <a:gd fmla="*/ 0 h 1017974" name="connsiteY8"/>
                <a:gd fmla="*/ 1107652 w 4581525" name="connsiteX9"/>
                <a:gd fmla="*/ 74706 h 1017974" name="connsiteY9"/>
                <a:gd fmla="*/ 3455829 w 4581525" name="connsiteX10"/>
                <a:gd fmla="*/ 74706 h 1017974" name="connsiteY10"/>
                <a:gd fmla="*/ 3557271 w 4581525" name="connsiteX11"/>
                <a:gd fmla="*/ 0 h 1017974" name="connsiteY11"/>
                <a:gd fmla="*/ 3444558 w 4581525" name="connsiteX12"/>
                <a:gd fmla="*/ 119529 h 1017974" name="connsiteY12"/>
                <a:gd fmla="*/ 1118923 w 4581525" name="connsiteX13"/>
                <a:gd fmla="*/ 119529 h 1017974" name="connsiteY13"/>
                <a:gd fmla="*/ 1009968 w 4581525" name="connsiteX14"/>
                <a:gd fmla="*/ 0 h 101797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17974" w="4581525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0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1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gdLst>
                <a:gd fmla="*/ 15 w 30" name="T0"/>
                <a:gd fmla="*/ 0 h 32" name="T1"/>
                <a:gd fmla="*/ 15 w 30" name="T2"/>
                <a:gd fmla="*/ 0 h 32" name="T3"/>
                <a:gd fmla="*/ 15 w 30" name="T4"/>
                <a:gd fmla="*/ 0 h 32" name="T5"/>
                <a:gd fmla="*/ 15 w 30" name="T6"/>
                <a:gd fmla="*/ 0 h 32" name="T7"/>
                <a:gd fmla="*/ 15 w 30" name="T8"/>
                <a:gd fmla="*/ 0 h 32" name="T9"/>
                <a:gd fmla="*/ 15 w 30" name="T10"/>
                <a:gd fmla="*/ 32 h 32" name="T11"/>
                <a:gd fmla="*/ 15 w 30" name="T12"/>
                <a:gd fmla="*/ 32 h 32" name="T13"/>
                <a:gd fmla="*/ 15 w 30" name="T14"/>
                <a:gd fmla="*/ 32 h 32" name="T15"/>
                <a:gd fmla="*/ 15 w 30" name="T16"/>
                <a:gd fmla="*/ 0 h 32" name="T17"/>
                <a:gd fmla="*/ 15 w 30" name="T18"/>
                <a:gd fmla="*/ 20 h 32" name="T19"/>
                <a:gd fmla="*/ 15 w 30" name="T20"/>
                <a:gd fmla="*/ 0 h 32" name="T21"/>
                <a:gd fmla="*/ 15 w 30" name="T22"/>
                <a:gd fmla="*/ 2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2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3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gdLst>
                <a:gd fmla="*/ 1 w 28" name="T0"/>
                <a:gd fmla="*/ 27 h 27" name="T1"/>
                <a:gd fmla="*/ 18 w 28" name="T2"/>
                <a:gd fmla="*/ 0 h 27" name="T3"/>
                <a:gd fmla="*/ 1 w 28" name="T4"/>
                <a:gd fmla="*/ 17 h 27" name="T5"/>
                <a:gd fmla="*/ 1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4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5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gdLst>
                <a:gd fmla="*/ 15 w 31" name="T0"/>
                <a:gd fmla="*/ 32 h 32" name="T1"/>
                <a:gd fmla="*/ 15 w 31" name="T2"/>
                <a:gd fmla="*/ 32 h 32" name="T3"/>
                <a:gd fmla="*/ 15 w 31" name="T4"/>
                <a:gd fmla="*/ 32 h 32" name="T5"/>
                <a:gd fmla="*/ 15 w 31" name="T6"/>
                <a:gd fmla="*/ 0 h 32" name="T7"/>
                <a:gd fmla="*/ 15 w 31" name="T8"/>
                <a:gd fmla="*/ 0 h 32" name="T9"/>
                <a:gd fmla="*/ 15 w 31" name="T10"/>
                <a:gd fmla="*/ 0 h 32" name="T11"/>
                <a:gd fmla="*/ 15 w 31" name="T12"/>
                <a:gd fmla="*/ 0 h 32" name="T13"/>
                <a:gd fmla="*/ 15 w 31" name="T14"/>
                <a:gd fmla="*/ 0 h 32" name="T15"/>
                <a:gd fmla="*/ 15 w 31" name="T16"/>
                <a:gd fmla="*/ 32 h 32" name="T17"/>
                <a:gd fmla="*/ 15 w 31" name="T18"/>
                <a:gd fmla="*/ 0 h 32" name="T19"/>
                <a:gd fmla="*/ 15 w 31" name="T20"/>
                <a:gd fmla="*/ 20 h 32" name="T21"/>
                <a:gd fmla="*/ 15 w 31" name="T22"/>
                <a:gd fmla="*/ 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1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6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7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8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9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10" name="任意多边形 109"/>
          <p:cNvSpPr/>
          <p:nvPr/>
        </p:nvSpPr>
        <p:spPr>
          <a:xfrm>
            <a:off x="8626569" y="4336662"/>
            <a:ext cx="4545783" cy="1479159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84" name="文本框 183"/>
          <p:cNvSpPr txBox="1"/>
          <p:nvPr/>
        </p:nvSpPr>
        <p:spPr>
          <a:xfrm>
            <a:off x="9691640" y="3191288"/>
            <a:ext cx="1456658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5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录</a:t>
            </a:r>
          </a:p>
        </p:txBody>
      </p:sp>
      <p:sp>
        <p:nvSpPr>
          <p:cNvPr id="185" name="矩形 184"/>
          <p:cNvSpPr/>
          <p:nvPr/>
        </p:nvSpPr>
        <p:spPr>
          <a:xfrm>
            <a:off x="3172053" y="2369180"/>
            <a:ext cx="2167606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在此处添加标题</a:t>
            </a:r>
          </a:p>
        </p:txBody>
      </p:sp>
      <p:sp>
        <p:nvSpPr>
          <p:cNvPr id="186" name="矩形 185"/>
          <p:cNvSpPr/>
          <p:nvPr/>
        </p:nvSpPr>
        <p:spPr>
          <a:xfrm>
            <a:off x="6492607" y="1591818"/>
            <a:ext cx="2167606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在此处添加标题</a:t>
            </a:r>
          </a:p>
        </p:txBody>
      </p:sp>
      <p:sp>
        <p:nvSpPr>
          <p:cNvPr id="187" name="矩形 186"/>
          <p:cNvSpPr/>
          <p:nvPr/>
        </p:nvSpPr>
        <p:spPr>
          <a:xfrm>
            <a:off x="2370165" y="3957715"/>
            <a:ext cx="2167606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在此处添加标题</a:t>
            </a:r>
          </a:p>
        </p:txBody>
      </p:sp>
      <p:sp>
        <p:nvSpPr>
          <p:cNvPr id="191" name="任意多边形 190"/>
          <p:cNvSpPr/>
          <p:nvPr/>
        </p:nvSpPr>
        <p:spPr>
          <a:xfrm flipV="1">
            <a:off x="11372665" y="5866823"/>
            <a:ext cx="1469970" cy="10270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6001158" y="3974674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55793" y="4335350"/>
            <a:ext cx="709036" cy="771761"/>
            <a:chOff x="5625677" y="4480001"/>
            <a:chExt cx="709036" cy="771761"/>
          </a:xfrm>
        </p:grpSpPr>
        <p:sp>
          <p:nvSpPr>
            <p:cNvPr id="145" name="任意多边形 144"/>
            <p:cNvSpPr/>
            <p:nvPr/>
          </p:nvSpPr>
          <p:spPr>
            <a:xfrm>
              <a:off x="5667789" y="4480001"/>
              <a:ext cx="637281" cy="589637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8" name="任意多边形 147"/>
            <p:cNvSpPr/>
            <p:nvPr/>
          </p:nvSpPr>
          <p:spPr>
            <a:xfrm flipV="1">
              <a:off x="5625677" y="5125088"/>
              <a:ext cx="709036" cy="12667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49" name="矩形 148"/>
          <p:cNvSpPr/>
          <p:nvPr/>
        </p:nvSpPr>
        <p:spPr>
          <a:xfrm>
            <a:off x="6421572" y="4348321"/>
            <a:ext cx="2167606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在此处添加标题</a:t>
            </a:r>
          </a:p>
        </p:txBody>
      </p:sp>
      <p:sp>
        <p:nvSpPr>
          <p:cNvPr id="150" name="文本框 149"/>
          <p:cNvSpPr txBox="1"/>
          <p:nvPr/>
        </p:nvSpPr>
        <p:spPr>
          <a:xfrm>
            <a:off x="4536250" y="5162560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伍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183727" y="5461347"/>
            <a:ext cx="795072" cy="614022"/>
            <a:chOff x="4143025" y="5885824"/>
            <a:chExt cx="795072" cy="614022"/>
          </a:xfrm>
        </p:grpSpPr>
        <p:sp>
          <p:nvSpPr>
            <p:cNvPr id="152" name="任意多边形 151"/>
            <p:cNvSpPr/>
            <p:nvPr/>
          </p:nvSpPr>
          <p:spPr>
            <a:xfrm>
              <a:off x="4168425" y="5885824"/>
              <a:ext cx="729421" cy="462059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 flipV="1">
              <a:off x="4143025" y="6400208"/>
              <a:ext cx="795072" cy="99638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55" name="矩形 154"/>
          <p:cNvSpPr/>
          <p:nvPr/>
        </p:nvSpPr>
        <p:spPr>
          <a:xfrm>
            <a:off x="5003283" y="5448709"/>
            <a:ext cx="2167606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在此处添加标题</a:t>
            </a:r>
          </a:p>
        </p:txBody>
      </p:sp>
    </p:spTree>
  </p:cSld>
  <p:clrMapOvr>
    <a:masterClrMapping/>
  </p:clrMapOvr>
  <p:transition>
    <p:fade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肆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16916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200000"/>
              </a:lnSpc>
            </a:pPr>
            <a:endParaRPr altLang="zh-CN" lang="en-US" sz="1050">
              <a:solidFill>
                <a:schemeClr val="tx1">
                  <a:lumMod val="65000"/>
                  <a:lumOff val="35000"/>
                </a:schemeClr>
              </a:solidFill>
              <a:latin typeface="Arial"/>
              <a:ea charset="-122" panose="02010609060101010101" pitchFamily="49" typeface="楷体"/>
              <a:sym typeface="Arial"/>
            </a:endParaRP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4865572" y="1857048"/>
            <a:ext cx="2467779" cy="2467779"/>
            <a:chOff x="4450814" y="2093205"/>
            <a:chExt cx="1372308" cy="1372308"/>
          </a:xfrm>
        </p:grpSpPr>
        <p:sp>
          <p:nvSpPr>
            <p:cNvPr id="2" name="弧形 1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fmla="val 5353809" name="adj1"/>
                <a:gd fmla="val 14951238" name="adj2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" name="弧形 39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fmla="val 16688454" name="adj1"/>
                <a:gd fmla="val 3928676" name="adj2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5388293" y="3232045"/>
            <a:ext cx="69900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梅</a:t>
            </a:r>
          </a:p>
        </p:txBody>
      </p:sp>
      <p:sp>
        <p:nvSpPr>
          <p:cNvPr id="44" name="矩形 43"/>
          <p:cNvSpPr/>
          <p:nvPr/>
        </p:nvSpPr>
        <p:spPr>
          <a:xfrm>
            <a:off x="5886773" y="2055689"/>
            <a:ext cx="69900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</a:t>
            </a:r>
          </a:p>
        </p:txBody>
      </p:sp>
      <p:sp>
        <p:nvSpPr>
          <p:cNvPr id="45" name="矩形 44"/>
          <p:cNvSpPr/>
          <p:nvPr/>
        </p:nvSpPr>
        <p:spPr>
          <a:xfrm>
            <a:off x="6164414" y="2414870"/>
            <a:ext cx="69900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江</a:t>
            </a:r>
          </a:p>
        </p:txBody>
      </p:sp>
      <p:sp>
        <p:nvSpPr>
          <p:cNvPr id="46" name="矩形 45"/>
          <p:cNvSpPr/>
          <p:nvPr/>
        </p:nvSpPr>
        <p:spPr>
          <a:xfrm>
            <a:off x="6039075" y="2911160"/>
            <a:ext cx="69900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仙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4932568" y="1935708"/>
            <a:ext cx="2326865" cy="2326865"/>
            <a:chOff x="4450814" y="2093205"/>
            <a:chExt cx="1372308" cy="1372308"/>
          </a:xfrm>
        </p:grpSpPr>
        <p:sp>
          <p:nvSpPr>
            <p:cNvPr id="49" name="弧形 48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fmla="val 4635702" name="adj1"/>
                <a:gd fmla="val 12720729" name="adj2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0" name="弧形 49"/>
            <p:cNvSpPr/>
            <p:nvPr/>
          </p:nvSpPr>
          <p:spPr>
            <a:xfrm>
              <a:off x="4450814" y="2093205"/>
              <a:ext cx="1372308" cy="1372308"/>
            </a:xfrm>
            <a:prstGeom prst="arc">
              <a:avLst>
                <a:gd fmla="val 14304706" name="adj1"/>
                <a:gd fmla="val 2588855" name="adj2"/>
              </a:avLst>
            </a:prstGeom>
            <a:ln>
              <a:solidFill>
                <a:srgbClr val="A06D5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53" name="Freeform 5"/>
          <p:cNvSpPr>
            <a:spLocks noEditPoints="1"/>
          </p:cNvSpPr>
          <p:nvPr/>
        </p:nvSpPr>
        <p:spPr bwMode="auto">
          <a:xfrm flipH="1">
            <a:off x="4238274" y="3557491"/>
            <a:ext cx="1116520" cy="474682"/>
          </a:xfrm>
          <a:custGeom>
            <a:gdLst>
              <a:gd fmla="*/ 926 w 3695" name="T0"/>
              <a:gd fmla="*/ 1125 h 1569" name="T1"/>
              <a:gd fmla="*/ 926 w 3695" name="T2"/>
              <a:gd fmla="*/ 1125 h 1569" name="T3"/>
              <a:gd fmla="*/ 692 w 3695" name="T4"/>
              <a:gd fmla="*/ 857 h 1569" name="T5"/>
              <a:gd fmla="*/ 1010 w 3695" name="T6"/>
              <a:gd fmla="*/ 758 h 1569" name="T7"/>
              <a:gd fmla="*/ 879 w 3695" name="T8"/>
              <a:gd fmla="*/ 899 h 1569" name="T9"/>
              <a:gd fmla="*/ 848 w 3695" name="T10"/>
              <a:gd fmla="*/ 772 h 1569" name="T11"/>
              <a:gd fmla="*/ 784 w 3695" name="T12"/>
              <a:gd fmla="*/ 952 h 1569" name="T13"/>
              <a:gd fmla="*/ 926 w 3695" name="T14"/>
              <a:gd fmla="*/ 1125 h 1569" name="T15"/>
              <a:gd fmla="*/ 69 w 3695" name="T16"/>
              <a:gd fmla="*/ 733 h 1569" name="T17"/>
              <a:gd fmla="*/ 86 w 3695" name="T18"/>
              <a:gd fmla="*/ 761 h 1569" name="T19"/>
              <a:gd fmla="*/ 220 w 3695" name="T20"/>
              <a:gd fmla="*/ 1037 h 1569" name="T21"/>
              <a:gd fmla="*/ 385 w 3695" name="T22"/>
              <a:gd fmla="*/ 821 h 1569" name="T23"/>
              <a:gd fmla="*/ 265 w 3695" name="T24"/>
              <a:gd fmla="*/ 793 h 1569" name="T25"/>
              <a:gd fmla="*/ 309 w 3695" name="T26"/>
              <a:gd fmla="*/ 888 h 1569" name="T27"/>
              <a:gd fmla="*/ 167 w 3695" name="T28"/>
              <a:gd fmla="*/ 808 h 1569" name="T29"/>
              <a:gd fmla="*/ 435 w 3695" name="T30"/>
              <a:gd fmla="*/ 750 h 1569" name="T31"/>
              <a:gd fmla="*/ 661 w 3695" name="T32"/>
              <a:gd fmla="*/ 1121 h 1569" name="T33"/>
              <a:gd fmla="*/ 1361 w 3695" name="T34"/>
              <a:gd fmla="*/ 1439 h 1569" name="T35"/>
              <a:gd fmla="*/ 1953 w 3695" name="T36"/>
              <a:gd fmla="*/ 1050 h 1569" name="T37"/>
              <a:gd fmla="*/ 2885 w 3695" name="T38"/>
              <a:gd fmla="*/ 609 h 1569" name="T39"/>
              <a:gd fmla="*/ 3681 w 3695" name="T40"/>
              <a:gd fmla="*/ 1065 h 1569" name="T41"/>
              <a:gd fmla="*/ 2804 w 3695" name="T42"/>
              <a:gd fmla="*/ 532 h 1569" name="T43"/>
              <a:gd fmla="*/ 1752 w 3695" name="T44"/>
              <a:gd fmla="*/ 1022 h 1569" name="T45"/>
              <a:gd fmla="*/ 1205 w 3695" name="T46"/>
              <a:gd fmla="*/ 1114 h 1569" name="T47"/>
              <a:gd fmla="*/ 1219 w 3695" name="T48"/>
              <a:gd fmla="*/ 744 h 1569" name="T49"/>
              <a:gd fmla="*/ 1434 w 3695" name="T50"/>
              <a:gd fmla="*/ 712 h 1569" name="T51"/>
              <a:gd fmla="*/ 1381 w 3695" name="T52"/>
              <a:gd fmla="*/ 888 h 1569" name="T53"/>
              <a:gd fmla="*/ 1292 w 3695" name="T54"/>
              <a:gd fmla="*/ 800 h 1569" name="T55"/>
              <a:gd fmla="*/ 1429 w 3695" name="T56"/>
              <a:gd fmla="*/ 1037 h 1569" name="T57"/>
              <a:gd fmla="*/ 1669 w 3695" name="T58"/>
              <a:gd fmla="*/ 764 h 1569" name="T59"/>
              <a:gd fmla="*/ 2034 w 3695" name="T60"/>
              <a:gd fmla="*/ 645 h 1569" name="T61"/>
              <a:gd fmla="*/ 2531 w 3695" name="T62"/>
              <a:gd fmla="*/ 472 h 1569" name="T63"/>
              <a:gd fmla="*/ 2082 w 3695" name="T64"/>
              <a:gd fmla="*/ 549 h 1569" name="T65"/>
              <a:gd fmla="*/ 1599 w 3695" name="T66"/>
              <a:gd fmla="*/ 599 h 1569" name="T67"/>
              <a:gd fmla="*/ 1562 w 3695" name="T68"/>
              <a:gd fmla="*/ 405 h 1569" name="T69"/>
              <a:gd fmla="*/ 1738 w 3695" name="T70"/>
              <a:gd fmla="*/ 521 h 1569" name="T71"/>
              <a:gd fmla="*/ 1780 w 3695" name="T72"/>
              <a:gd fmla="*/ 271 h 1569" name="T73"/>
              <a:gd fmla="*/ 1451 w 3695" name="T74"/>
              <a:gd fmla="*/ 384 h 1569" name="T75"/>
              <a:gd fmla="*/ 1429 w 3695" name="T76"/>
              <a:gd fmla="*/ 532 h 1569" name="T77"/>
              <a:gd fmla="*/ 1144 w 3695" name="T78"/>
              <a:gd fmla="*/ 673 h 1569" name="T79"/>
              <a:gd fmla="*/ 1015 w 3695" name="T80"/>
              <a:gd fmla="*/ 607 h 1569" name="T81"/>
              <a:gd fmla="*/ 1130 w 3695" name="T82"/>
              <a:gd fmla="*/ 500 h 1569" name="T83"/>
              <a:gd fmla="*/ 1384 w 3695" name="T84"/>
              <a:gd fmla="*/ 363 h 1569" name="T85"/>
              <a:gd fmla="*/ 1127 w 3695" name="T86"/>
              <a:gd fmla="*/ 239 h 1569" name="T87"/>
              <a:gd fmla="*/ 848 w 3695" name="T88"/>
              <a:gd fmla="*/ 62 h 1569" name="T89"/>
              <a:gd fmla="*/ 717 w 3695" name="T90"/>
              <a:gd fmla="*/ 175 h 1569" name="T91"/>
              <a:gd fmla="*/ 550 w 3695" name="T92"/>
              <a:gd fmla="*/ 429 h 1569" name="T93"/>
              <a:gd fmla="*/ 842 w 3695" name="T94"/>
              <a:gd fmla="*/ 543 h 1569" name="T95"/>
              <a:gd fmla="*/ 868 w 3695" name="T96"/>
              <a:gd fmla="*/ 398 h 1569" name="T97"/>
              <a:gd fmla="*/ 770 w 3695" name="T98"/>
              <a:gd fmla="*/ 415 h 1569" name="T99"/>
              <a:gd fmla="*/ 842 w 3695" name="T100"/>
              <a:gd fmla="*/ 440 h 1569" name="T101"/>
              <a:gd fmla="*/ 750 w 3695" name="T102"/>
              <a:gd fmla="*/ 500 h 1569" name="T103"/>
              <a:gd fmla="*/ 767 w 3695" name="T104"/>
              <a:gd fmla="*/ 277 h 1569" name="T105"/>
              <a:gd fmla="*/ 954 w 3695" name="T106"/>
              <a:gd fmla="*/ 521 h 1569" name="T107"/>
              <a:gd fmla="*/ 588 w 3695" name="T108"/>
              <a:gd fmla="*/ 592 h 1569" name="T109"/>
              <a:gd fmla="*/ 234 w 3695" name="T110"/>
              <a:gd fmla="*/ 529 h 1569" name="T111"/>
              <a:gd fmla="*/ 69 w 3695" name="T112"/>
              <a:gd fmla="*/ 733 h 1569" name="T113"/>
              <a:gd fmla="*/ 69 w 3695" name="T114"/>
              <a:gd fmla="*/ 733 h 1569" name="T115"/>
              <a:gd fmla="*/ 86 w 3695" name="T116"/>
              <a:gd fmla="*/ 761 h 1569" name="T117"/>
              <a:gd fmla="*/ 69 w 3695" name="T118"/>
              <a:gd fmla="*/ 733 h 156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69" w="3695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4" name="Freeform 5"/>
          <p:cNvSpPr>
            <a:spLocks noEditPoints="1"/>
          </p:cNvSpPr>
          <p:nvPr/>
        </p:nvSpPr>
        <p:spPr bwMode="auto">
          <a:xfrm>
            <a:off x="6872333" y="2234583"/>
            <a:ext cx="848119" cy="360573"/>
          </a:xfrm>
          <a:custGeom>
            <a:gdLst>
              <a:gd fmla="*/ 926 w 3695" name="T0"/>
              <a:gd fmla="*/ 1125 h 1569" name="T1"/>
              <a:gd fmla="*/ 926 w 3695" name="T2"/>
              <a:gd fmla="*/ 1125 h 1569" name="T3"/>
              <a:gd fmla="*/ 692 w 3695" name="T4"/>
              <a:gd fmla="*/ 857 h 1569" name="T5"/>
              <a:gd fmla="*/ 1010 w 3695" name="T6"/>
              <a:gd fmla="*/ 758 h 1569" name="T7"/>
              <a:gd fmla="*/ 879 w 3695" name="T8"/>
              <a:gd fmla="*/ 899 h 1569" name="T9"/>
              <a:gd fmla="*/ 848 w 3695" name="T10"/>
              <a:gd fmla="*/ 772 h 1569" name="T11"/>
              <a:gd fmla="*/ 784 w 3695" name="T12"/>
              <a:gd fmla="*/ 952 h 1569" name="T13"/>
              <a:gd fmla="*/ 926 w 3695" name="T14"/>
              <a:gd fmla="*/ 1125 h 1569" name="T15"/>
              <a:gd fmla="*/ 69 w 3695" name="T16"/>
              <a:gd fmla="*/ 733 h 1569" name="T17"/>
              <a:gd fmla="*/ 86 w 3695" name="T18"/>
              <a:gd fmla="*/ 761 h 1569" name="T19"/>
              <a:gd fmla="*/ 220 w 3695" name="T20"/>
              <a:gd fmla="*/ 1037 h 1569" name="T21"/>
              <a:gd fmla="*/ 385 w 3695" name="T22"/>
              <a:gd fmla="*/ 821 h 1569" name="T23"/>
              <a:gd fmla="*/ 265 w 3695" name="T24"/>
              <a:gd fmla="*/ 793 h 1569" name="T25"/>
              <a:gd fmla="*/ 309 w 3695" name="T26"/>
              <a:gd fmla="*/ 888 h 1569" name="T27"/>
              <a:gd fmla="*/ 167 w 3695" name="T28"/>
              <a:gd fmla="*/ 808 h 1569" name="T29"/>
              <a:gd fmla="*/ 435 w 3695" name="T30"/>
              <a:gd fmla="*/ 750 h 1569" name="T31"/>
              <a:gd fmla="*/ 661 w 3695" name="T32"/>
              <a:gd fmla="*/ 1121 h 1569" name="T33"/>
              <a:gd fmla="*/ 1361 w 3695" name="T34"/>
              <a:gd fmla="*/ 1439 h 1569" name="T35"/>
              <a:gd fmla="*/ 1953 w 3695" name="T36"/>
              <a:gd fmla="*/ 1050 h 1569" name="T37"/>
              <a:gd fmla="*/ 2885 w 3695" name="T38"/>
              <a:gd fmla="*/ 609 h 1569" name="T39"/>
              <a:gd fmla="*/ 3681 w 3695" name="T40"/>
              <a:gd fmla="*/ 1065 h 1569" name="T41"/>
              <a:gd fmla="*/ 2804 w 3695" name="T42"/>
              <a:gd fmla="*/ 532 h 1569" name="T43"/>
              <a:gd fmla="*/ 1752 w 3695" name="T44"/>
              <a:gd fmla="*/ 1022 h 1569" name="T45"/>
              <a:gd fmla="*/ 1205 w 3695" name="T46"/>
              <a:gd fmla="*/ 1114 h 1569" name="T47"/>
              <a:gd fmla="*/ 1219 w 3695" name="T48"/>
              <a:gd fmla="*/ 744 h 1569" name="T49"/>
              <a:gd fmla="*/ 1434 w 3695" name="T50"/>
              <a:gd fmla="*/ 712 h 1569" name="T51"/>
              <a:gd fmla="*/ 1381 w 3695" name="T52"/>
              <a:gd fmla="*/ 888 h 1569" name="T53"/>
              <a:gd fmla="*/ 1292 w 3695" name="T54"/>
              <a:gd fmla="*/ 800 h 1569" name="T55"/>
              <a:gd fmla="*/ 1429 w 3695" name="T56"/>
              <a:gd fmla="*/ 1037 h 1569" name="T57"/>
              <a:gd fmla="*/ 1669 w 3695" name="T58"/>
              <a:gd fmla="*/ 764 h 1569" name="T59"/>
              <a:gd fmla="*/ 2034 w 3695" name="T60"/>
              <a:gd fmla="*/ 645 h 1569" name="T61"/>
              <a:gd fmla="*/ 2531 w 3695" name="T62"/>
              <a:gd fmla="*/ 472 h 1569" name="T63"/>
              <a:gd fmla="*/ 2082 w 3695" name="T64"/>
              <a:gd fmla="*/ 549 h 1569" name="T65"/>
              <a:gd fmla="*/ 1599 w 3695" name="T66"/>
              <a:gd fmla="*/ 599 h 1569" name="T67"/>
              <a:gd fmla="*/ 1562 w 3695" name="T68"/>
              <a:gd fmla="*/ 405 h 1569" name="T69"/>
              <a:gd fmla="*/ 1738 w 3695" name="T70"/>
              <a:gd fmla="*/ 521 h 1569" name="T71"/>
              <a:gd fmla="*/ 1780 w 3695" name="T72"/>
              <a:gd fmla="*/ 271 h 1569" name="T73"/>
              <a:gd fmla="*/ 1451 w 3695" name="T74"/>
              <a:gd fmla="*/ 384 h 1569" name="T75"/>
              <a:gd fmla="*/ 1429 w 3695" name="T76"/>
              <a:gd fmla="*/ 532 h 1569" name="T77"/>
              <a:gd fmla="*/ 1144 w 3695" name="T78"/>
              <a:gd fmla="*/ 673 h 1569" name="T79"/>
              <a:gd fmla="*/ 1015 w 3695" name="T80"/>
              <a:gd fmla="*/ 607 h 1569" name="T81"/>
              <a:gd fmla="*/ 1130 w 3695" name="T82"/>
              <a:gd fmla="*/ 500 h 1569" name="T83"/>
              <a:gd fmla="*/ 1384 w 3695" name="T84"/>
              <a:gd fmla="*/ 363 h 1569" name="T85"/>
              <a:gd fmla="*/ 1127 w 3695" name="T86"/>
              <a:gd fmla="*/ 239 h 1569" name="T87"/>
              <a:gd fmla="*/ 848 w 3695" name="T88"/>
              <a:gd fmla="*/ 62 h 1569" name="T89"/>
              <a:gd fmla="*/ 717 w 3695" name="T90"/>
              <a:gd fmla="*/ 175 h 1569" name="T91"/>
              <a:gd fmla="*/ 550 w 3695" name="T92"/>
              <a:gd fmla="*/ 429 h 1569" name="T93"/>
              <a:gd fmla="*/ 842 w 3695" name="T94"/>
              <a:gd fmla="*/ 543 h 1569" name="T95"/>
              <a:gd fmla="*/ 868 w 3695" name="T96"/>
              <a:gd fmla="*/ 398 h 1569" name="T97"/>
              <a:gd fmla="*/ 770 w 3695" name="T98"/>
              <a:gd fmla="*/ 415 h 1569" name="T99"/>
              <a:gd fmla="*/ 842 w 3695" name="T100"/>
              <a:gd fmla="*/ 440 h 1569" name="T101"/>
              <a:gd fmla="*/ 750 w 3695" name="T102"/>
              <a:gd fmla="*/ 500 h 1569" name="T103"/>
              <a:gd fmla="*/ 767 w 3695" name="T104"/>
              <a:gd fmla="*/ 277 h 1569" name="T105"/>
              <a:gd fmla="*/ 954 w 3695" name="T106"/>
              <a:gd fmla="*/ 521 h 1569" name="T107"/>
              <a:gd fmla="*/ 588 w 3695" name="T108"/>
              <a:gd fmla="*/ 592 h 1569" name="T109"/>
              <a:gd fmla="*/ 234 w 3695" name="T110"/>
              <a:gd fmla="*/ 529 h 1569" name="T111"/>
              <a:gd fmla="*/ 69 w 3695" name="T112"/>
              <a:gd fmla="*/ 733 h 1569" name="T113"/>
              <a:gd fmla="*/ 69 w 3695" name="T114"/>
              <a:gd fmla="*/ 733 h 1569" name="T115"/>
              <a:gd fmla="*/ 86 w 3695" name="T116"/>
              <a:gd fmla="*/ 761 h 1569" name="T117"/>
              <a:gd fmla="*/ 69 w 3695" name="T118"/>
              <a:gd fmla="*/ 733 h 1569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69" w="3695">
                <a:moveTo>
                  <a:pt x="926" y="1125"/>
                </a:moveTo>
                <a:cubicBezTo>
                  <a:pt x="926" y="1125"/>
                  <a:pt x="926" y="1125"/>
                  <a:pt x="926" y="1125"/>
                </a:cubicBezTo>
                <a:cubicBezTo>
                  <a:pt x="910" y="1125"/>
                  <a:pt x="692" y="1040"/>
                  <a:pt x="692" y="857"/>
                </a:cubicBezTo>
                <a:cubicBezTo>
                  <a:pt x="692" y="673"/>
                  <a:pt x="948" y="630"/>
                  <a:pt x="1010" y="758"/>
                </a:cubicBezTo>
                <a:cubicBezTo>
                  <a:pt x="1052" y="895"/>
                  <a:pt x="912" y="935"/>
                  <a:pt x="879" y="899"/>
                </a:cubicBezTo>
                <a:cubicBezTo>
                  <a:pt x="848" y="864"/>
                  <a:pt x="837" y="786"/>
                  <a:pt x="848" y="772"/>
                </a:cubicBezTo>
                <a:cubicBezTo>
                  <a:pt x="848" y="772"/>
                  <a:pt x="745" y="841"/>
                  <a:pt x="784" y="952"/>
                </a:cubicBezTo>
                <a:cubicBezTo>
                  <a:pt x="837" y="1088"/>
                  <a:pt x="940" y="1125"/>
                  <a:pt x="926" y="1125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cubicBezTo>
                  <a:pt x="86" y="761"/>
                  <a:pt x="24" y="1022"/>
                  <a:pt x="220" y="1037"/>
                </a:cubicBezTo>
                <a:cubicBezTo>
                  <a:pt x="401" y="1050"/>
                  <a:pt x="393" y="891"/>
                  <a:pt x="385" y="821"/>
                </a:cubicBezTo>
                <a:cubicBezTo>
                  <a:pt x="357" y="747"/>
                  <a:pt x="265" y="793"/>
                  <a:pt x="265" y="793"/>
                </a:cubicBezTo>
                <a:cubicBezTo>
                  <a:pt x="265" y="793"/>
                  <a:pt x="318" y="804"/>
                  <a:pt x="309" y="888"/>
                </a:cubicBezTo>
                <a:cubicBezTo>
                  <a:pt x="295" y="973"/>
                  <a:pt x="150" y="945"/>
                  <a:pt x="167" y="808"/>
                </a:cubicBezTo>
                <a:cubicBezTo>
                  <a:pt x="184" y="670"/>
                  <a:pt x="385" y="697"/>
                  <a:pt x="435" y="750"/>
                </a:cubicBezTo>
                <a:cubicBezTo>
                  <a:pt x="522" y="842"/>
                  <a:pt x="661" y="1121"/>
                  <a:pt x="661" y="1121"/>
                </a:cubicBezTo>
                <a:cubicBezTo>
                  <a:pt x="661" y="1121"/>
                  <a:pt x="923" y="1569"/>
                  <a:pt x="1361" y="1439"/>
                </a:cubicBezTo>
                <a:cubicBezTo>
                  <a:pt x="1361" y="1439"/>
                  <a:pt x="1638" y="1395"/>
                  <a:pt x="1953" y="1050"/>
                </a:cubicBezTo>
                <a:cubicBezTo>
                  <a:pt x="1953" y="1050"/>
                  <a:pt x="2322" y="539"/>
                  <a:pt x="2885" y="609"/>
                </a:cubicBezTo>
                <a:cubicBezTo>
                  <a:pt x="3162" y="667"/>
                  <a:pt x="3380" y="817"/>
                  <a:pt x="3681" y="1065"/>
                </a:cubicBezTo>
                <a:cubicBezTo>
                  <a:pt x="3695" y="1082"/>
                  <a:pt x="3157" y="532"/>
                  <a:pt x="2804" y="532"/>
                </a:cubicBezTo>
                <a:cubicBezTo>
                  <a:pt x="2305" y="497"/>
                  <a:pt x="1752" y="1022"/>
                  <a:pt x="1752" y="1022"/>
                </a:cubicBezTo>
                <a:cubicBezTo>
                  <a:pt x="1752" y="1022"/>
                  <a:pt x="1434" y="1340"/>
                  <a:pt x="1205" y="1114"/>
                </a:cubicBezTo>
                <a:cubicBezTo>
                  <a:pt x="1043" y="885"/>
                  <a:pt x="1219" y="744"/>
                  <a:pt x="1219" y="744"/>
                </a:cubicBezTo>
                <a:cubicBezTo>
                  <a:pt x="1219" y="744"/>
                  <a:pt x="1337" y="667"/>
                  <a:pt x="1434" y="712"/>
                </a:cubicBezTo>
                <a:cubicBezTo>
                  <a:pt x="1510" y="783"/>
                  <a:pt x="1460" y="899"/>
                  <a:pt x="1381" y="888"/>
                </a:cubicBezTo>
                <a:cubicBezTo>
                  <a:pt x="1309" y="881"/>
                  <a:pt x="1292" y="800"/>
                  <a:pt x="1292" y="800"/>
                </a:cubicBezTo>
                <a:cubicBezTo>
                  <a:pt x="1292" y="800"/>
                  <a:pt x="1247" y="1016"/>
                  <a:pt x="1429" y="1037"/>
                </a:cubicBezTo>
                <a:cubicBezTo>
                  <a:pt x="1599" y="1058"/>
                  <a:pt x="1683" y="888"/>
                  <a:pt x="1669" y="764"/>
                </a:cubicBezTo>
                <a:cubicBezTo>
                  <a:pt x="1669" y="764"/>
                  <a:pt x="1909" y="776"/>
                  <a:pt x="2034" y="645"/>
                </a:cubicBezTo>
                <a:cubicBezTo>
                  <a:pt x="2263" y="465"/>
                  <a:pt x="2531" y="472"/>
                  <a:pt x="2531" y="472"/>
                </a:cubicBezTo>
                <a:cubicBezTo>
                  <a:pt x="2531" y="472"/>
                  <a:pt x="2308" y="436"/>
                  <a:pt x="2082" y="549"/>
                </a:cubicBezTo>
                <a:cubicBezTo>
                  <a:pt x="1856" y="663"/>
                  <a:pt x="1714" y="712"/>
                  <a:pt x="1599" y="599"/>
                </a:cubicBezTo>
                <a:cubicBezTo>
                  <a:pt x="1532" y="532"/>
                  <a:pt x="1562" y="405"/>
                  <a:pt x="1562" y="405"/>
                </a:cubicBezTo>
                <a:cubicBezTo>
                  <a:pt x="1562" y="405"/>
                  <a:pt x="1619" y="582"/>
                  <a:pt x="1738" y="521"/>
                </a:cubicBezTo>
                <a:cubicBezTo>
                  <a:pt x="1858" y="462"/>
                  <a:pt x="1836" y="320"/>
                  <a:pt x="1780" y="271"/>
                </a:cubicBezTo>
                <a:cubicBezTo>
                  <a:pt x="1730" y="221"/>
                  <a:pt x="1510" y="197"/>
                  <a:pt x="1451" y="384"/>
                </a:cubicBezTo>
                <a:cubicBezTo>
                  <a:pt x="1451" y="384"/>
                  <a:pt x="1420" y="474"/>
                  <a:pt x="1429" y="532"/>
                </a:cubicBezTo>
                <a:cubicBezTo>
                  <a:pt x="1429" y="532"/>
                  <a:pt x="1211" y="563"/>
                  <a:pt x="1144" y="673"/>
                </a:cubicBezTo>
                <a:cubicBezTo>
                  <a:pt x="1144" y="673"/>
                  <a:pt x="1015" y="701"/>
                  <a:pt x="1015" y="607"/>
                </a:cubicBezTo>
                <a:cubicBezTo>
                  <a:pt x="1015" y="511"/>
                  <a:pt x="1085" y="500"/>
                  <a:pt x="1130" y="500"/>
                </a:cubicBezTo>
                <a:cubicBezTo>
                  <a:pt x="1180" y="500"/>
                  <a:pt x="1384" y="532"/>
                  <a:pt x="1384" y="363"/>
                </a:cubicBezTo>
                <a:cubicBezTo>
                  <a:pt x="1384" y="192"/>
                  <a:pt x="1172" y="207"/>
                  <a:pt x="1127" y="239"/>
                </a:cubicBezTo>
                <a:cubicBezTo>
                  <a:pt x="1127" y="221"/>
                  <a:pt x="1069" y="0"/>
                  <a:pt x="848" y="62"/>
                </a:cubicBezTo>
                <a:cubicBezTo>
                  <a:pt x="736" y="102"/>
                  <a:pt x="717" y="175"/>
                  <a:pt x="717" y="175"/>
                </a:cubicBezTo>
                <a:cubicBezTo>
                  <a:pt x="717" y="175"/>
                  <a:pt x="510" y="150"/>
                  <a:pt x="550" y="429"/>
                </a:cubicBezTo>
                <a:cubicBezTo>
                  <a:pt x="608" y="645"/>
                  <a:pt x="842" y="543"/>
                  <a:pt x="842" y="543"/>
                </a:cubicBezTo>
                <a:cubicBezTo>
                  <a:pt x="842" y="543"/>
                  <a:pt x="901" y="482"/>
                  <a:pt x="868" y="398"/>
                </a:cubicBezTo>
                <a:cubicBezTo>
                  <a:pt x="826" y="338"/>
                  <a:pt x="761" y="386"/>
                  <a:pt x="770" y="415"/>
                </a:cubicBezTo>
                <a:cubicBezTo>
                  <a:pt x="775" y="444"/>
                  <a:pt x="804" y="482"/>
                  <a:pt x="842" y="440"/>
                </a:cubicBezTo>
                <a:cubicBezTo>
                  <a:pt x="842" y="440"/>
                  <a:pt x="859" y="535"/>
                  <a:pt x="750" y="500"/>
                </a:cubicBezTo>
                <a:cubicBezTo>
                  <a:pt x="639" y="465"/>
                  <a:pt x="661" y="323"/>
                  <a:pt x="767" y="277"/>
                </a:cubicBezTo>
                <a:cubicBezTo>
                  <a:pt x="873" y="232"/>
                  <a:pt x="1007" y="359"/>
                  <a:pt x="954" y="521"/>
                </a:cubicBezTo>
                <a:cubicBezTo>
                  <a:pt x="901" y="684"/>
                  <a:pt x="652" y="655"/>
                  <a:pt x="588" y="592"/>
                </a:cubicBezTo>
                <a:cubicBezTo>
                  <a:pt x="533" y="529"/>
                  <a:pt x="349" y="320"/>
                  <a:pt x="234" y="529"/>
                </a:cubicBezTo>
                <a:cubicBezTo>
                  <a:pt x="234" y="529"/>
                  <a:pt x="0" y="507"/>
                  <a:pt x="69" y="733"/>
                </a:cubicBezTo>
                <a:close/>
                <a:moveTo>
                  <a:pt x="69" y="733"/>
                </a:moveTo>
                <a:cubicBezTo>
                  <a:pt x="86" y="761"/>
                  <a:pt x="86" y="761"/>
                  <a:pt x="86" y="761"/>
                </a:cubicBezTo>
                <a:lnTo>
                  <a:pt x="69" y="7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5" name="任意多边形 54"/>
          <p:cNvSpPr/>
          <p:nvPr/>
        </p:nvSpPr>
        <p:spPr bwMode="auto">
          <a:xfrm rot="20933214">
            <a:off x="5784931" y="2875846"/>
            <a:ext cx="292804" cy="27761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7" name="任意多边形 56"/>
          <p:cNvSpPr/>
          <p:nvPr/>
        </p:nvSpPr>
        <p:spPr bwMode="auto">
          <a:xfrm rot="20933214">
            <a:off x="6197293" y="3970273"/>
            <a:ext cx="188987" cy="17918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8" name="TextBox 69"/>
          <p:cNvSpPr txBox="1"/>
          <p:nvPr/>
        </p:nvSpPr>
        <p:spPr>
          <a:xfrm>
            <a:off x="7817622" y="2190761"/>
            <a:ext cx="3306724" cy="1920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并选择只保留文字。您的内容打在这里，或者通过复制您的文本后，在此框中选择粘贴，并选择只保留文字。</a:t>
            </a:r>
          </a:p>
        </p:txBody>
      </p:sp>
      <p:sp>
        <p:nvSpPr>
          <p:cNvPr id="59" name="TextBox 69"/>
          <p:cNvSpPr txBox="1"/>
          <p:nvPr/>
        </p:nvSpPr>
        <p:spPr>
          <a:xfrm>
            <a:off x="1127125" y="3544902"/>
            <a:ext cx="3306724" cy="1920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l="33472" r="22591"/>
          <a:stretch>
            <a:fillRect/>
          </a:stretch>
        </p:blipFill>
        <p:spPr>
          <a:xfrm>
            <a:off x="7950200" y="0"/>
            <a:ext cx="42418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8824" l="38751" r="42860" t="26458"/>
          <a:stretch>
            <a:fillRect/>
          </a:stretch>
        </p:blipFill>
        <p:spPr>
          <a:xfrm>
            <a:off x="2882900" y="0"/>
            <a:ext cx="1168400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sp>
        <p:nvSpPr>
          <p:cNvPr id="6" name="TextBox 69"/>
          <p:cNvSpPr txBox="1"/>
          <p:nvPr/>
        </p:nvSpPr>
        <p:spPr>
          <a:xfrm>
            <a:off x="2844800" y="2921001"/>
            <a:ext cx="1280160" cy="39370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" name="矩形 6"/>
          <p:cNvSpPr/>
          <p:nvPr/>
        </p:nvSpPr>
        <p:spPr>
          <a:xfrm>
            <a:off x="4003142" y="2642583"/>
            <a:ext cx="1545119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9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梅</a:t>
            </a:r>
          </a:p>
        </p:txBody>
      </p:sp>
      <p:sp>
        <p:nvSpPr>
          <p:cNvPr id="8" name="矩形 7"/>
          <p:cNvSpPr/>
          <p:nvPr/>
        </p:nvSpPr>
        <p:spPr>
          <a:xfrm>
            <a:off x="4114800" y="1657787"/>
            <a:ext cx="69900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  <p:sp>
        <p:nvSpPr>
          <p:cNvPr id="9" name="TextBox 69"/>
          <p:cNvSpPr txBox="1"/>
          <p:nvPr/>
        </p:nvSpPr>
        <p:spPr>
          <a:xfrm>
            <a:off x="4197685" y="3992218"/>
            <a:ext cx="502920" cy="256204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此页为图文结合页请替换图片</a:t>
            </a:r>
          </a:p>
        </p:txBody>
      </p:sp>
    </p:spTree>
  </p:cSld>
  <p:clrMapOvr>
    <a:masterClrMapping/>
  </p:clrMapOvr>
  <p:transition>
    <p:fade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271712"/>
            <a:ext cx="12192000" cy="2236788"/>
          </a:xfrm>
          <a:prstGeom prst="rect">
            <a:avLst/>
          </a:pr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622425" y="3651250"/>
            <a:ext cx="1790700" cy="1790700"/>
            <a:chOff x="827948" y="-133711"/>
            <a:chExt cx="2615000" cy="2615000"/>
          </a:xfrm>
        </p:grpSpPr>
        <p:sp>
          <p:nvSpPr>
            <p:cNvPr id="4" name="椭圆 3"/>
            <p:cNvSpPr/>
            <p:nvPr/>
          </p:nvSpPr>
          <p:spPr>
            <a:xfrm>
              <a:off x="827948" y="-133711"/>
              <a:ext cx="2615000" cy="2615000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  <a:effectLst>
              <a:outerShdw algn="tr" blurRad="50800" dir="8100000" dist="50800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322" y="-94289"/>
              <a:ext cx="2542252" cy="2536156"/>
            </a:xfrm>
            <a:prstGeom prst="rect">
              <a:avLst/>
            </a:prstGeom>
          </p:spPr>
        </p:pic>
      </p:grpSp>
      <p:sp>
        <p:nvSpPr>
          <p:cNvPr id="7" name="TextBox 69"/>
          <p:cNvSpPr txBox="1"/>
          <p:nvPr/>
        </p:nvSpPr>
        <p:spPr>
          <a:xfrm>
            <a:off x="6321661" y="2541311"/>
            <a:ext cx="4437831" cy="15544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8" name="矩形 7"/>
          <p:cNvSpPr/>
          <p:nvPr/>
        </p:nvSpPr>
        <p:spPr>
          <a:xfrm>
            <a:off x="3556237" y="3587750"/>
            <a:ext cx="28191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临江仙·梅</a:t>
            </a:r>
          </a:p>
        </p:txBody>
      </p:sp>
    </p:spTree>
  </p:cSld>
  <p:clrMapOvr>
    <a:masterClrMapping/>
  </p:clrMapOvr>
  <p:transition>
    <p:fade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7744" l="77496" r="871" t="31710"/>
          <a:stretch>
            <a:fillRect/>
          </a:stretch>
        </p:blipFill>
        <p:spPr>
          <a:xfrm>
            <a:off x="4026561" y="4157209"/>
            <a:ext cx="747503" cy="74842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pic>
        <p:nvPicPr>
          <p:cNvPr id="3" name="图片 2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647" l="1871" r="68116" t="42963"/>
          <a:stretch>
            <a:fillRect/>
          </a:stretch>
        </p:blipFill>
        <p:spPr>
          <a:xfrm>
            <a:off x="1534898" y="4157209"/>
            <a:ext cx="748869" cy="74877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042" l="34753" r="37391" t="42014"/>
          <a:stretch>
            <a:fillRect/>
          </a:stretch>
        </p:blipFill>
        <p:spPr>
          <a:xfrm>
            <a:off x="2365456" y="4157209"/>
            <a:ext cx="748363" cy="74877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553" l="55207" r="21099" t="25741"/>
          <a:stretch>
            <a:fillRect/>
          </a:stretch>
        </p:blipFill>
        <p:spPr>
          <a:xfrm>
            <a:off x="3195508" y="4157209"/>
            <a:ext cx="749363" cy="74877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sp>
        <p:nvSpPr>
          <p:cNvPr id="7" name="TextBox 69"/>
          <p:cNvSpPr txBox="1"/>
          <p:nvPr/>
        </p:nvSpPr>
        <p:spPr>
          <a:xfrm>
            <a:off x="1430680" y="4905799"/>
            <a:ext cx="4978953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10251"/>
          <a:stretch>
            <a:fillRect/>
          </a:stretch>
        </p:blipFill>
        <p:spPr>
          <a:xfrm>
            <a:off x="7009825" y="1540948"/>
            <a:ext cx="3666414" cy="233748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  <a:scene3d>
            <a:camera prst="orthographicFront"/>
            <a:lightRig dir="t" rig="twoPt">
              <a:rot lat="0" lon="0" rev="7200000"/>
            </a:lightRig>
          </a:scene3d>
        </p:spPr>
      </p:pic>
      <p:sp>
        <p:nvSpPr>
          <p:cNvPr id="12" name="矩形 11"/>
          <p:cNvSpPr/>
          <p:nvPr/>
        </p:nvSpPr>
        <p:spPr>
          <a:xfrm>
            <a:off x="1534898" y="1540948"/>
            <a:ext cx="5474927" cy="2337487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14414" y="1859340"/>
            <a:ext cx="66935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  <p:sp>
        <p:nvSpPr>
          <p:cNvPr id="11" name="TextBox 69"/>
          <p:cNvSpPr txBox="1"/>
          <p:nvPr/>
        </p:nvSpPr>
        <p:spPr>
          <a:xfrm>
            <a:off x="1614414" y="3546044"/>
            <a:ext cx="4070642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此页为图文结合页请替换图片</a:t>
            </a:r>
          </a:p>
        </p:txBody>
      </p:sp>
    </p:spTree>
  </p:cSld>
  <p:clrMapOvr>
    <a:masterClrMapping/>
  </p:clrMapOvr>
  <p:transition>
    <p:fade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伍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16916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200000"/>
              </a:lnSpc>
            </a:pPr>
            <a:endParaRPr altLang="zh-CN" lang="en-US" sz="1050">
              <a:solidFill>
                <a:schemeClr val="tx1">
                  <a:lumMod val="65000"/>
                  <a:lumOff val="35000"/>
                </a:schemeClr>
              </a:solidFill>
              <a:latin typeface="Arial"/>
              <a:ea charset="-122" panose="02010609060101010101" pitchFamily="49" typeface="楷体"/>
              <a:sym typeface="Arial"/>
            </a:endParaRP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4" name="组合 73"/>
          <p:cNvGrpSpPr/>
          <p:nvPr/>
        </p:nvGrpSpPr>
        <p:grpSpPr>
          <a:xfrm>
            <a:off x="4496082" y="2347415"/>
            <a:ext cx="2811726" cy="927165"/>
            <a:chOff x="4490993" y="1617525"/>
            <a:chExt cx="2066557" cy="681446"/>
          </a:xfrm>
        </p:grpSpPr>
        <p:sp>
          <p:nvSpPr>
            <p:cNvPr id="8" name="任意多边形 7"/>
            <p:cNvSpPr/>
            <p:nvPr/>
          </p:nvSpPr>
          <p:spPr>
            <a:xfrm>
              <a:off x="6282996" y="2082383"/>
              <a:ext cx="274554" cy="167985"/>
            </a:xfrm>
            <a:custGeom>
              <a:gdLst>
                <a:gd fmla="*/ 312813 w 333881" name="connsiteX0"/>
                <a:gd fmla="*/ 0 h 204284" name="connsiteY0"/>
                <a:gd fmla="*/ 328882 w 333881" name="connsiteX1"/>
                <a:gd fmla="*/ 105285 h 204284" name="connsiteY1"/>
                <a:gd fmla="*/ 333881 w 333881" name="connsiteX2"/>
                <a:gd fmla="*/ 204284 h 204284" name="connsiteY2"/>
                <a:gd fmla="*/ 2144 w 333881" name="connsiteX3"/>
                <a:gd fmla="*/ 204284 h 204284" name="connsiteY3"/>
                <a:gd fmla="*/ 1340 w 333881" name="connsiteX4"/>
                <a:gd fmla="*/ 203251 h 204284" name="connsiteY4"/>
                <a:gd fmla="*/ 172968 w 333881" name="connsiteX5"/>
                <a:gd fmla="*/ 69434 h 204284" name="connsiteY5"/>
                <a:gd fmla="*/ 240223 w 333881" name="connsiteX6"/>
                <a:gd fmla="*/ 33761 h 204284" name="connsiteY6"/>
                <a:gd fmla="*/ 312813 w 333881" name="connsiteX7"/>
                <a:gd fmla="*/ 0 h 20428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04284" w="333881">
                  <a:moveTo>
                    <a:pt x="312813" y="0"/>
                  </a:moveTo>
                  <a:lnTo>
                    <a:pt x="328882" y="105285"/>
                  </a:lnTo>
                  <a:lnTo>
                    <a:pt x="333881" y="204284"/>
                  </a:lnTo>
                  <a:lnTo>
                    <a:pt x="2144" y="204284"/>
                  </a:lnTo>
                  <a:lnTo>
                    <a:pt x="1340" y="203251"/>
                  </a:lnTo>
                  <a:cubicBezTo>
                    <a:pt x="-13898" y="167824"/>
                    <a:pt x="104443" y="105524"/>
                    <a:pt x="172968" y="69434"/>
                  </a:cubicBezTo>
                  <a:cubicBezTo>
                    <a:pt x="192735" y="59024"/>
                    <a:pt x="215317" y="46567"/>
                    <a:pt x="240223" y="33761"/>
                  </a:cubicBezTo>
                  <a:lnTo>
                    <a:pt x="31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894407" y="1918427"/>
              <a:ext cx="599811" cy="356243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charset="0" typeface="Gill Sans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300393" y="1617525"/>
              <a:ext cx="952838" cy="681446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637167" y="1918427"/>
              <a:ext cx="952838" cy="331942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4490993" y="2045332"/>
              <a:ext cx="504998" cy="229338"/>
            </a:xfrm>
            <a:custGeom>
              <a:gdLst>
                <a:gd fmla="*/ 281547 w 614120" name="connsiteX0"/>
                <a:gd fmla="*/ 133 h 278894" name="connsiteY0"/>
                <a:gd fmla="*/ 492967 w 614120" name="connsiteX1"/>
                <a:gd fmla="*/ 112657 h 278894" name="connsiteY1"/>
                <a:gd fmla="*/ 607248 w 614120" name="connsiteX2"/>
                <a:gd fmla="*/ 269207 h 278894" name="connsiteY2"/>
                <a:gd fmla="*/ 614120 w 614120" name="connsiteX3"/>
                <a:gd fmla="*/ 278894 h 278894" name="connsiteY3"/>
                <a:gd fmla="*/ 0 w 614120" name="connsiteX4"/>
                <a:gd fmla="*/ 278894 h 278894" name="connsiteY4"/>
                <a:gd fmla="*/ 6491 w 614120" name="connsiteX5"/>
                <a:gd fmla="*/ 150342 h 278894" name="connsiteY5"/>
                <a:gd fmla="*/ 12130 w 614120" name="connsiteX6"/>
                <a:gd fmla="*/ 113394 h 278894" name="connsiteY6"/>
                <a:gd fmla="*/ 18815 w 614120" name="connsiteX7"/>
                <a:gd fmla="*/ 108384 h 278894" name="connsiteY7"/>
                <a:gd fmla="*/ 281547 w 614120" name="connsiteX8"/>
                <a:gd fmla="*/ 133 h 27889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78894" w="614120">
                  <a:moveTo>
                    <a:pt x="281547" y="133"/>
                  </a:moveTo>
                  <a:cubicBezTo>
                    <a:pt x="370773" y="4363"/>
                    <a:pt x="428131" y="55350"/>
                    <a:pt x="492967" y="112657"/>
                  </a:cubicBezTo>
                  <a:cubicBezTo>
                    <a:pt x="516784" y="135049"/>
                    <a:pt x="595816" y="255131"/>
                    <a:pt x="607248" y="269207"/>
                  </a:cubicBezTo>
                  <a:lnTo>
                    <a:pt x="614120" y="278894"/>
                  </a:lnTo>
                  <a:lnTo>
                    <a:pt x="0" y="278894"/>
                  </a:lnTo>
                  <a:cubicBezTo>
                    <a:pt x="0" y="235495"/>
                    <a:pt x="2199" y="192609"/>
                    <a:pt x="6491" y="150342"/>
                  </a:cubicBezTo>
                  <a:lnTo>
                    <a:pt x="12130" y="113394"/>
                  </a:lnTo>
                  <a:lnTo>
                    <a:pt x="18815" y="108384"/>
                  </a:lnTo>
                  <a:cubicBezTo>
                    <a:pt x="86267" y="61204"/>
                    <a:pt x="208756" y="-3317"/>
                    <a:pt x="28154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-124384" y="3385004"/>
            <a:ext cx="2881588" cy="357829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DD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4174445" y="3385003"/>
            <a:ext cx="2881588" cy="357829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BF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533183" y="3547446"/>
            <a:ext cx="2145644" cy="357829"/>
          </a:xfrm>
          <a:custGeom>
            <a:gdLst>
              <a:gd fmla="*/ 0 w 1279335" name="connsiteX0"/>
              <a:gd fmla="*/ 0 h 213355" name="connsiteY0"/>
              <a:gd fmla="*/ 1166721 w 1279335" name="connsiteX1"/>
              <a:gd fmla="*/ 0 h 213355" name="connsiteY1"/>
              <a:gd fmla="*/ 1202358 w 1279335" name="connsiteX2"/>
              <a:gd fmla="*/ 35637 h 213355" name="connsiteY2"/>
              <a:gd fmla="*/ 1180592 w 1279335" name="connsiteX3"/>
              <a:gd fmla="*/ 68473 h 213355" name="connsiteY3"/>
              <a:gd fmla="*/ 1167875 w 1279335" name="connsiteX4"/>
              <a:gd fmla="*/ 71041 h 213355" name="connsiteY4"/>
              <a:gd fmla="*/ 870316 w 1279335" name="connsiteX5"/>
              <a:gd fmla="*/ 71041 h 213355" name="connsiteY5"/>
              <a:gd fmla="*/ 834679 w 1279335" name="connsiteX6"/>
              <a:gd fmla="*/ 106678 h 213355" name="connsiteY6"/>
              <a:gd fmla="*/ 870316 w 1279335" name="connsiteX7"/>
              <a:gd fmla="*/ 142314 h 213355" name="connsiteY7"/>
              <a:gd fmla="*/ 1244853 w 1279335" name="connsiteX8"/>
              <a:gd fmla="*/ 142314 h 213355" name="connsiteY8"/>
              <a:gd fmla="*/ 1257570 w 1279335" name="connsiteX9"/>
              <a:gd fmla="*/ 144882 h 213355" name="connsiteY9"/>
              <a:gd fmla="*/ 1279335 w 1279335" name="connsiteX10"/>
              <a:gd fmla="*/ 177718 h 213355" name="connsiteY10"/>
              <a:gd fmla="*/ 1243698 w 1279335" name="connsiteX11"/>
              <a:gd fmla="*/ 213355 h 213355" name="connsiteY11"/>
              <a:gd fmla="*/ 89610 w 1279335" name="connsiteX12"/>
              <a:gd fmla="*/ 213355 h 213355" name="connsiteY12"/>
              <a:gd fmla="*/ 55388 w 1279335" name="connsiteX13"/>
              <a:gd fmla="*/ 142314 h 213355" name="connsiteY13"/>
              <a:gd fmla="*/ 496474 w 1279335" name="connsiteX14"/>
              <a:gd fmla="*/ 142314 h 213355" name="connsiteY14"/>
              <a:gd fmla="*/ 532111 w 1279335" name="connsiteX15"/>
              <a:gd fmla="*/ 106678 h 213355" name="connsiteY15"/>
              <a:gd fmla="*/ 496474 w 1279335" name="connsiteX16"/>
              <a:gd fmla="*/ 71041 h 213355" name="connsiteY16"/>
              <a:gd fmla="*/ 26001 w 1279335" name="connsiteX17"/>
              <a:gd fmla="*/ 71041 h 213355" name="connsiteY17"/>
              <a:gd fmla="*/ 0 w 1279335" name="connsiteX18"/>
              <a:gd fmla="*/ 0 h 213355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213355" w="1279335">
                <a:moveTo>
                  <a:pt x="0" y="0"/>
                </a:moveTo>
                <a:lnTo>
                  <a:pt x="1166721" y="0"/>
                </a:lnTo>
                <a:cubicBezTo>
                  <a:pt x="1186402" y="0"/>
                  <a:pt x="1202358" y="15955"/>
                  <a:pt x="1202358" y="35637"/>
                </a:cubicBezTo>
                <a:cubicBezTo>
                  <a:pt x="1202358" y="50398"/>
                  <a:pt x="1193383" y="63063"/>
                  <a:pt x="1180592" y="68473"/>
                </a:cubicBezTo>
                <a:lnTo>
                  <a:pt x="1167875" y="71041"/>
                </a:lnTo>
                <a:lnTo>
                  <a:pt x="870316" y="71041"/>
                </a:lnTo>
                <a:cubicBezTo>
                  <a:pt x="850635" y="71041"/>
                  <a:pt x="834679" y="86996"/>
                  <a:pt x="834679" y="106678"/>
                </a:cubicBezTo>
                <a:cubicBezTo>
                  <a:pt x="834679" y="126359"/>
                  <a:pt x="850635" y="142314"/>
                  <a:pt x="870316" y="142314"/>
                </a:cubicBezTo>
                <a:lnTo>
                  <a:pt x="1244853" y="142314"/>
                </a:lnTo>
                <a:lnTo>
                  <a:pt x="1257570" y="144882"/>
                </a:lnTo>
                <a:cubicBezTo>
                  <a:pt x="1270360" y="150292"/>
                  <a:pt x="1279335" y="162957"/>
                  <a:pt x="1279335" y="177718"/>
                </a:cubicBezTo>
                <a:cubicBezTo>
                  <a:pt x="1279335" y="197400"/>
                  <a:pt x="1263380" y="213355"/>
                  <a:pt x="1243698" y="213355"/>
                </a:cubicBezTo>
                <a:lnTo>
                  <a:pt x="89610" y="213355"/>
                </a:lnTo>
                <a:lnTo>
                  <a:pt x="55388" y="142314"/>
                </a:lnTo>
                <a:lnTo>
                  <a:pt x="496474" y="142314"/>
                </a:lnTo>
                <a:cubicBezTo>
                  <a:pt x="516156" y="142314"/>
                  <a:pt x="532111" y="126359"/>
                  <a:pt x="532111" y="106678"/>
                </a:cubicBezTo>
                <a:cubicBezTo>
                  <a:pt x="532111" y="86996"/>
                  <a:pt x="516156" y="71041"/>
                  <a:pt x="496474" y="71041"/>
                </a:cubicBezTo>
                <a:lnTo>
                  <a:pt x="26001" y="71041"/>
                </a:lnTo>
                <a:lnTo>
                  <a:pt x="0" y="0"/>
                </a:lnTo>
                <a:close/>
              </a:path>
            </a:pathLst>
          </a:custGeom>
          <a:solidFill>
            <a:srgbClr val="CFE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6412104" y="3770404"/>
            <a:ext cx="2172223" cy="269742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DD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70" name="组合 69"/>
          <p:cNvGrpSpPr/>
          <p:nvPr/>
        </p:nvGrpSpPr>
        <p:grpSpPr>
          <a:xfrm flipH="1">
            <a:off x="-701700" y="159765"/>
            <a:ext cx="2930035" cy="1710270"/>
            <a:chOff x="-2105857" y="336244"/>
            <a:chExt cx="2930035" cy="1710270"/>
          </a:xfrm>
        </p:grpSpPr>
        <p:sp>
          <p:nvSpPr>
            <p:cNvPr id="18" name="任意多边形 17"/>
            <p:cNvSpPr/>
            <p:nvPr/>
          </p:nvSpPr>
          <p:spPr bwMode="auto">
            <a:xfrm rot="712219">
              <a:off x="-2105857" y="336244"/>
              <a:ext cx="2930035" cy="1710270"/>
            </a:xfrm>
            <a:custGeom>
              <a:gdLst>
                <a:gd fmla="*/ 2733477 w 3606545" name="connsiteX0"/>
                <a:gd fmla="*/ 57603 h 2079833" name="connsiteY0"/>
                <a:gd fmla="*/ 2801036 w 3606545" name="connsiteX1"/>
                <a:gd fmla="*/ 59251 h 2079833" name="connsiteY1"/>
                <a:gd fmla="*/ 2801860 w 3606545" name="connsiteX2"/>
                <a:gd fmla="*/ 60075 h 2079833" name="connsiteY2"/>
                <a:gd fmla="*/ 2824928 w 3606545" name="connsiteX3"/>
                <a:gd fmla="*/ 74907 h 2079833" name="connsiteY3"/>
                <a:gd fmla="*/ 2845526 w 3606545" name="connsiteX4"/>
                <a:gd fmla="*/ 88915 h 2079833" name="connsiteY4"/>
                <a:gd fmla="*/ 2885896 w 3606545" name="connsiteX5"/>
                <a:gd fmla="*/ 93859 h 2079833" name="connsiteY5"/>
                <a:gd fmla="*/ 2927090 w 3606545" name="connsiteX6"/>
                <a:gd fmla="*/ 99627 h 2079833" name="connsiteY6"/>
                <a:gd fmla="*/ 2930386 w 3606545" name="connsiteX7"/>
                <a:gd fmla="*/ 100451 h 2079833" name="connsiteY7"/>
                <a:gd fmla="*/ 2960046 w 3606545" name="connsiteX8"/>
                <a:gd fmla="*/ 120227 h 2079833" name="connsiteY8"/>
                <a:gd fmla="*/ 2988057 w 3606545" name="connsiteX9"/>
                <a:gd fmla="*/ 138355 h 2079833" name="connsiteY9"/>
                <a:gd fmla="*/ 3014422 w 3606545" name="connsiteX10"/>
                <a:gd fmla="*/ 138355 h 2079833" name="connsiteY10"/>
                <a:gd fmla="*/ 3043258 w 3606545" name="connsiteX11"/>
                <a:gd fmla="*/ 139179 h 2079833" name="connsiteY11"/>
                <a:gd fmla="*/ 3047377 w 3606545" name="connsiteX12"/>
                <a:gd fmla="*/ 140003 h 2079833" name="connsiteY12"/>
                <a:gd fmla="*/ 3097634 w 3606545" name="connsiteX13"/>
                <a:gd fmla="*/ 162251 h 2079833" name="connsiteY13"/>
                <a:gd fmla="*/ 3147891 w 3606545" name="connsiteX14"/>
                <a:gd fmla="*/ 184498 h 2079833" name="connsiteY14"/>
                <a:gd fmla="*/ 3164700 w 3606545" name="connsiteX15"/>
                <a:gd fmla="*/ 190833 h 2079833" name="connsiteY15"/>
                <a:gd fmla="*/ 3163694 w 3606545" name="connsiteX16"/>
                <a:gd fmla="*/ 185623 h 2079833" name="connsiteY16"/>
                <a:gd fmla="*/ 3170987 w 3606545" name="connsiteX17"/>
                <a:gd fmla="*/ 175469 h 2079833" name="connsiteY17"/>
                <a:gd fmla="*/ 3310357 w 3606545" name="connsiteX18"/>
                <a:gd fmla="*/ 92608 h 2079833" name="connsiteY18"/>
                <a:gd fmla="*/ 3315218 w 3606545" name="connsiteX19"/>
                <a:gd fmla="*/ 89359 h 2079833" name="connsiteY19"/>
                <a:gd fmla="*/ 3347630 w 3606545" name="connsiteX20"/>
                <a:gd fmla="*/ 86109 h 2079833" name="connsiteY20"/>
                <a:gd fmla="*/ 3375180 w 3606545" name="connsiteX21"/>
                <a:gd fmla="*/ 82860 h 2079833" name="connsiteY21"/>
                <a:gd fmla="*/ 3375180 w 3606545" name="connsiteX22"/>
                <a:gd fmla="*/ 66613 h 2079833" name="connsiteY22"/>
                <a:gd fmla="*/ 3375180 w 3606545" name="connsiteX23"/>
                <a:gd fmla="*/ 42242 h 2079833" name="connsiteY23"/>
                <a:gd fmla="*/ 3384903 w 3606545" name="connsiteX24"/>
                <a:gd fmla="*/ 0 h 2079833" name="connsiteY24"/>
                <a:gd fmla="*/ 3388144 w 3606545" name="connsiteX25"/>
                <a:gd fmla="*/ 42242 h 2079833" name="connsiteY25"/>
                <a:gd fmla="*/ 3391385 w 3606545" name="connsiteX26"/>
                <a:gd fmla="*/ 94233 h 2079833" name="connsiteY26"/>
                <a:gd fmla="*/ 3388144 w 3606545" name="connsiteX27"/>
                <a:gd fmla="*/ 99107 h 2079833" name="connsiteY27"/>
                <a:gd fmla="*/ 3384903 w 3606545" name="connsiteX28"/>
                <a:gd fmla="*/ 100732 h 2079833" name="connsiteY28"/>
                <a:gd fmla="*/ 3350871 w 3606545" name="connsiteX29"/>
                <a:gd fmla="*/ 107231 h 2079833" name="connsiteY29"/>
                <a:gd fmla="*/ 3321701 w 3606545" name="connsiteX30"/>
                <a:gd fmla="*/ 112105 h 2079833" name="connsiteY30"/>
                <a:gd fmla="*/ 3256878 w 3606545" name="connsiteX31"/>
                <a:gd fmla="*/ 157597 h 2079833" name="connsiteY31"/>
                <a:gd fmla="*/ 3198739 w 3606545" name="connsiteX32"/>
                <a:gd fmla="*/ 197402 h 2079833" name="connsiteY32"/>
                <a:gd fmla="*/ 3192843 w 3606545" name="connsiteX33"/>
                <a:gd fmla="*/ 201439 h 2079833" name="connsiteY33"/>
                <a:gd fmla="*/ 3197633 w 3606545" name="connsiteX34"/>
                <a:gd fmla="*/ 203244 h 2079833" name="connsiteY34"/>
                <a:gd fmla="*/ 3204738 w 3606545" name="connsiteX35"/>
                <a:gd fmla="*/ 205922 h 2079833" name="connsiteY35"/>
                <a:gd fmla="*/ 3261587 w 3606545" name="connsiteX36"/>
                <a:gd fmla="*/ 228170 h 2079833" name="connsiteY36"/>
                <a:gd fmla="*/ 3263234 w 3606545" name="connsiteX37"/>
                <a:gd fmla="*/ 228994 h 2079833" name="connsiteY37"/>
                <a:gd fmla="*/ 3285613 w 3606545" name="connsiteX38"/>
                <a:gd fmla="*/ 242034 h 2079833" name="connsiteY38"/>
                <a:gd fmla="*/ 3348272 w 3606545" name="connsiteX39"/>
                <a:gd fmla="*/ 225890 h 2079833" name="connsiteY39"/>
                <a:gd fmla="*/ 3344471 w 3606545" name="connsiteX40"/>
                <a:gd fmla="*/ 225672 h 2079833" name="connsiteY40"/>
                <a:gd fmla="*/ 3366304 w 3606545" name="connsiteX41"/>
                <a:gd fmla="*/ 212840 h 2079833" name="connsiteY41"/>
                <a:gd fmla="*/ 3436350 w 3606545" name="connsiteX42"/>
                <a:gd fmla="*/ 171672 h 2079833" name="connsiteY42"/>
                <a:gd fmla="*/ 3513138 w 3606545" name="connsiteX43"/>
                <a:gd fmla="*/ 125317 h 2079833" name="connsiteY43"/>
                <a:gd fmla="*/ 3563170 w 3606545" name="connsiteX44"/>
                <a:gd fmla="*/ 95911 h 2079833" name="connsiteY44"/>
                <a:gd fmla="*/ 3606545 w 3606545" name="connsiteX45"/>
                <a:gd fmla="*/ 169712 h 2079833" name="connsiteY45"/>
                <a:gd fmla="*/ 3478654 w 3606545" name="connsiteX46"/>
                <a:gd fmla="*/ 243651 h 2079833" name="connsiteY46"/>
                <a:gd fmla="*/ 3386775 w 3606545" name="connsiteX47"/>
                <a:gd fmla="*/ 297650 h 2079833" name="connsiteY47"/>
                <a:gd fmla="*/ 3366601 w 3606545" name="connsiteX48"/>
                <a:gd fmla="*/ 307056 h 2079833" name="connsiteY48"/>
                <a:gd fmla="*/ 3159628 w 3606545" name="connsiteX49"/>
                <a:gd fmla="*/ 358075 h 2079833" name="connsiteY49"/>
                <a:gd fmla="*/ 3093043 w 3606545" name="connsiteX50"/>
                <a:gd fmla="*/ 374487 h 2079833" name="connsiteY50"/>
                <a:gd fmla="*/ 3090808 w 3606545" name="connsiteX51"/>
                <a:gd fmla="*/ 433878 h 2079833" name="connsiteY51"/>
                <a:gd fmla="*/ 3083903 w 3606545" name="connsiteX52"/>
                <a:gd fmla="*/ 617302 h 2079833" name="connsiteY52"/>
                <a:gd fmla="*/ 3037987 w 3606545" name="connsiteX53"/>
                <a:gd fmla="*/ 727416 h 2079833" name="connsiteY53"/>
                <a:gd fmla="*/ 2991135 w 3606545" name="connsiteX54"/>
                <a:gd fmla="*/ 832570 h 2079833" name="connsiteY54"/>
                <a:gd fmla="*/ 2988325 w 3606545" name="connsiteX55"/>
                <a:gd fmla="*/ 836538 h 2079833" name="connsiteY55"/>
                <a:gd fmla="*/ 2844957 w 3606545" name="connsiteX56"/>
                <a:gd fmla="*/ 917884 h 2079833" name="connsiteY56"/>
                <a:gd fmla="*/ 2973332 w 3606545" name="connsiteX57"/>
                <a:gd fmla="*/ 820666 h 2079833" name="connsiteY57"/>
                <a:gd fmla="*/ 3032118 w 3606545" name="connsiteX58"/>
                <a:gd fmla="*/ 663952 h 2079833" name="connsiteY58"/>
                <a:gd fmla="*/ 3034634 w 3606545" name="connsiteX59"/>
                <a:gd fmla="*/ 657245 h 2079833" name="connsiteY59"/>
                <a:gd fmla="*/ 2971948 w 3606545" name="connsiteX60"/>
                <a:gd fmla="*/ 703374 h 2079833" name="connsiteY60"/>
                <a:gd fmla="*/ 2925104 w 3606545" name="connsiteX61"/>
                <a:gd fmla="*/ 737845 h 2079833" name="connsiteY61"/>
                <a:gd fmla="*/ 3012003 w 3606545" name="connsiteX62"/>
                <a:gd fmla="*/ 631622 h 2079833" name="connsiteY62"/>
                <a:gd fmla="*/ 3036142 w 3606545" name="connsiteX63"/>
                <a:gd fmla="*/ 633256 h 2079833" name="connsiteY63"/>
                <a:gd fmla="*/ 3036142 w 3606545" name="connsiteX64"/>
                <a:gd fmla="*/ 653224 h 2079833" name="connsiteY64"/>
                <a:gd fmla="*/ 3041384 w 3606545" name="connsiteX65"/>
                <a:gd fmla="*/ 639250 h 2079833" name="connsiteY65"/>
                <a:gd fmla="*/ 3051106 w 3606545" name="connsiteX66"/>
                <a:gd fmla="*/ 613333 h 2079833" name="connsiteY66"/>
                <a:gd fmla="*/ 3051106 w 3606545" name="connsiteX67"/>
                <a:gd fmla="*/ 479411 h 2079833" name="connsiteY67"/>
                <a:gd fmla="*/ 3051648 w 3606545" name="connsiteX68"/>
                <a:gd fmla="*/ 400266 h 2079833" name="connsiteY68"/>
                <a:gd fmla="*/ 3051754 w 3606545" name="connsiteX69"/>
                <a:gd fmla="*/ 384691 h 2079833" name="connsiteY69"/>
                <a:gd fmla="*/ 3021251 w 3606545" name="connsiteX70"/>
                <a:gd fmla="*/ 392345 h 2079833" name="connsiteY70"/>
                <a:gd fmla="*/ 2766466 w 3606545" name="connsiteX71"/>
                <a:gd fmla="*/ 456280 h 2079833" name="connsiteY71"/>
                <a:gd fmla="*/ 2692865 w 3606545" name="connsiteX72"/>
                <a:gd fmla="*/ 597605 h 2079833" name="connsiteY72"/>
                <a:gd fmla="*/ 2609529 w 3606545" name="connsiteX73"/>
                <a:gd fmla="*/ 755684 h 2079833" name="connsiteY73"/>
                <a:gd fmla="*/ 2609155 w 3606545" name="connsiteX74"/>
                <a:gd fmla="*/ 757130 h 2079833" name="connsiteY74"/>
                <a:gd fmla="*/ 2507413 w 3606545" name="connsiteX75"/>
                <a:gd fmla="*/ 929704 h 2079833" name="connsiteY75"/>
                <a:gd fmla="*/ 2481855 w 3606545" name="connsiteX76"/>
                <a:gd fmla="*/ 973157 h 2079833" name="connsiteY76"/>
                <a:gd fmla="*/ 2475699 w 3606545" name="connsiteX77"/>
                <a:gd fmla="*/ 983622 h 2079833" name="connsiteY77"/>
                <a:gd fmla="*/ 2472379 w 3606545" name="connsiteX78"/>
                <a:gd fmla="*/ 1071804 h 2079833" name="connsiteY78"/>
                <a:gd fmla="*/ 2465474 w 3606545" name="connsiteX79"/>
                <a:gd fmla="*/ 1255227 h 2079833" name="connsiteY79"/>
                <a:gd fmla="*/ 2419559 w 3606545" name="connsiteX80"/>
                <a:gd fmla="*/ 1365342 h 2079833" name="connsiteY80"/>
                <a:gd fmla="*/ 2372707 w 3606545" name="connsiteX81"/>
                <a:gd fmla="*/ 1470496 h 2079833" name="connsiteY81"/>
                <a:gd fmla="*/ 2369896 w 3606545" name="connsiteX82"/>
                <a:gd fmla="*/ 1474464 h 2079833" name="connsiteY82"/>
                <a:gd fmla="*/ 2226529 w 3606545" name="connsiteX83"/>
                <a:gd fmla="*/ 1555810 h 2079833" name="connsiteY83"/>
                <a:gd fmla="*/ 2354903 w 3606545" name="connsiteX84"/>
                <a:gd fmla="*/ 1458591 h 2079833" name="connsiteY84"/>
                <a:gd fmla="*/ 2432678 w 3606545" name="connsiteX85"/>
                <a:gd fmla="*/ 1251259 h 2079833" name="connsiteY85"/>
                <a:gd fmla="*/ 2432678 w 3606545" name="connsiteX86"/>
                <a:gd fmla="*/ 1117336 h 2079833" name="connsiteY86"/>
                <a:gd fmla="*/ 2432987 w 3606545" name="connsiteX87"/>
                <a:gd fmla="*/ 1072149 h 2079833" name="connsiteY87"/>
                <a:gd fmla="*/ 2433097 w 3606545" name="connsiteX88"/>
                <a:gd fmla="*/ 1056052 h 2079833" name="connsiteY88"/>
                <a:gd fmla="*/ 2402728 w 3606545" name="connsiteX89"/>
                <a:gd fmla="*/ 1107686 h 2079833" name="connsiteY89"/>
                <a:gd fmla="*/ 1842955 w 3606545" name="connsiteX90"/>
                <a:gd fmla="*/ 1798303 h 2079833" name="connsiteY90"/>
                <a:gd fmla="*/ 1822406 w 3606545" name="connsiteX91"/>
                <a:gd fmla="*/ 1809154 h 2079833" name="connsiteY91"/>
                <a:gd fmla="*/ 1680772 w 3606545" name="connsiteX92"/>
                <a:gd fmla="*/ 1822063 h 2079833" name="connsiteY92"/>
                <a:gd fmla="*/ 1598382 w 3606545" name="connsiteX93"/>
                <a:gd fmla="*/ 1829573 h 2079833" name="connsiteY93"/>
                <a:gd fmla="*/ 1597586 w 3606545" name="connsiteX94"/>
                <a:gd fmla="*/ 1843156 h 2079833" name="connsiteY94"/>
                <a:gd fmla="*/ 1459885 w 3606545" name="connsiteX95"/>
                <a:gd fmla="*/ 2079833 h 2079833" name="connsiteY95"/>
                <a:gd fmla="*/ 1531340 w 3606545" name="connsiteX96"/>
                <a:gd fmla="*/ 1853576 h 2079833" name="connsiteY96"/>
                <a:gd fmla="*/ 1537158 w 3606545" name="connsiteX97"/>
                <a:gd fmla="*/ 1835153 h 2079833" name="connsiteY97"/>
                <a:gd fmla="*/ 1486680 w 3606545" name="connsiteX98"/>
                <a:gd fmla="*/ 1839754 h 2079833" name="connsiteY98"/>
                <a:gd fmla="*/ 1479990 w 3606545" name="connsiteX99"/>
                <a:gd fmla="*/ 1838782 h 2079833" name="connsiteY99"/>
                <a:gd fmla="*/ 1475655 w 3606545" name="connsiteX100"/>
                <a:gd fmla="*/ 1837653 h 2079833" name="connsiteY100"/>
                <a:gd fmla="*/ 1284020 w 3606545" name="connsiteX101"/>
                <a:gd fmla="*/ 1740662 h 2079833" name="connsiteY101"/>
                <a:gd fmla="*/ 1093992 w 3606545" name="connsiteX102"/>
                <a:gd fmla="*/ 1646404 h 2079833" name="connsiteY102"/>
                <a:gd fmla="*/ 1070220 w 3606545" name="connsiteX103"/>
                <a:gd fmla="*/ 1639536 h 2079833" name="connsiteY103"/>
                <a:gd fmla="*/ 1063410 w 3606545" name="connsiteX104"/>
                <a:gd fmla="*/ 1637569 h 2079833" name="connsiteY104"/>
                <a:gd fmla="*/ 1063679 w 3606545" name="connsiteX105"/>
                <a:gd fmla="*/ 1652509 h 2079833" name="connsiteY105"/>
                <a:gd fmla="*/ 987757 w 3606545" name="connsiteX106"/>
                <a:gd fmla="*/ 1817489 h 2079833" name="connsiteY106"/>
                <a:gd fmla="*/ 979680 w 3606545" name="connsiteX107"/>
                <a:gd fmla="*/ 1825577 h 2079833" name="connsiteY107"/>
                <a:gd fmla="*/ 701840 w 3606545" name="connsiteX108"/>
                <a:gd fmla="*/ 1950120 h 2079833" name="connsiteY108"/>
                <a:gd fmla="*/ 945758 w 3606545" name="connsiteX109"/>
                <a:gd fmla="*/ 1789993 h 2079833" name="connsiteY109"/>
                <a:gd fmla="*/ 1005526 w 3606545" name="connsiteX110"/>
                <a:gd fmla="*/ 1629865 h 2079833" name="connsiteY110"/>
                <a:gd fmla="*/ 1012721 w 3606545" name="connsiteX111"/>
                <a:gd fmla="*/ 1622924 h 2079833" name="connsiteY111"/>
                <a:gd fmla="*/ 966589 w 3606545" name="connsiteX112"/>
                <a:gd fmla="*/ 1609596 h 2079833" name="connsiteY112"/>
                <a:gd fmla="*/ 903816 w 3606545" name="connsiteX113"/>
                <a:gd fmla="*/ 1591461 h 2079833" name="connsiteY113"/>
                <a:gd fmla="*/ 714175 w 3606545" name="connsiteX114"/>
                <a:gd fmla="*/ 1537428 h 2079833" name="connsiteY114"/>
                <a:gd fmla="*/ 573632 w 3606545" name="connsiteX115"/>
                <a:gd fmla="*/ 1544027 h 2079833" name="connsiteY115"/>
                <a:gd fmla="*/ 433998 w 3606545" name="connsiteX116"/>
                <a:gd fmla="*/ 1550091 h 2079833" name="connsiteY116"/>
                <a:gd fmla="*/ 301461 w 3606545" name="connsiteX117"/>
                <a:gd fmla="*/ 1659858 h 2079833" name="connsiteY117"/>
                <a:gd fmla="*/ 164376 w 3606545" name="connsiteX118"/>
                <a:gd fmla="*/ 1772298 h 2079833" name="connsiteY118"/>
                <a:gd fmla="*/ 162557 w 3606545" name="connsiteX119"/>
                <a:gd fmla="*/ 1773368 h 2079833" name="connsiteY119"/>
                <a:gd fmla="*/ 159292 w 3606545" name="connsiteX120"/>
                <a:gd fmla="*/ 1774061 h 2079833" name="connsiteY120"/>
                <a:gd fmla="*/ 0 w 3606545" name="connsiteX121"/>
                <a:gd fmla="*/ 1727934 h 2079833" name="connsiteY121"/>
                <a:gd fmla="*/ 7116 w 3606545" name="connsiteX122"/>
                <a:gd fmla="*/ 1721300 h 2079833" name="connsiteY122"/>
                <a:gd fmla="*/ 154899 w 3606545" name="connsiteX123"/>
                <a:gd fmla="*/ 1758255 h 2079833" name="connsiteY123"/>
                <a:gd fmla="*/ 419540 w 3606545" name="connsiteX124"/>
                <a:gd fmla="*/ 1525490 h 2079833" name="connsiteY124"/>
                <a:gd fmla="*/ 425908 w 3606545" name="connsiteX125"/>
                <a:gd fmla="*/ 1521748 h 2079833" name="connsiteY125"/>
                <a:gd fmla="*/ 487660 w 3606545" name="connsiteX126"/>
                <a:gd fmla="*/ 1517001 h 2079833" name="connsiteY126"/>
                <a:gd fmla="*/ 561476 w 3606545" name="connsiteX127"/>
                <a:gd fmla="*/ 1511327 h 2079833" name="connsiteY127"/>
                <a:gd fmla="*/ 547603 w 3606545" name="connsiteX128"/>
                <a:gd fmla="*/ 1493204 h 2079833" name="connsiteY128"/>
                <a:gd fmla="*/ 537458 w 3606545" name="connsiteX129"/>
                <a:gd fmla="*/ 1479953 h 2079833" name="connsiteY129"/>
                <a:gd fmla="*/ 503793 w 3606545" name="connsiteX130"/>
                <a:gd fmla="*/ 1419864 h 2079833" name="connsiteY130"/>
                <a:gd fmla="*/ 515816 w 3606545" name="connsiteX131"/>
                <a:gd fmla="*/ 1325633 h 2079833" name="connsiteY131"/>
                <a:gd fmla="*/ 490568 w 3606545" name="connsiteX132"/>
                <a:gd fmla="*/ 1260082 h 2079833" name="connsiteY132"/>
                <a:gd fmla="*/ 491770 w 3606545" name="connsiteX133"/>
                <a:gd fmla="*/ 1260082 h 2079833" name="connsiteY133"/>
                <a:gd fmla="*/ 532649 w 3606545" name="connsiteX134"/>
                <a:gd fmla="*/ 1322902 h 2079833" name="connsiteY134"/>
                <a:gd fmla="*/ 530244 w 3606545" name="connsiteX135"/>
                <a:gd fmla="*/ 1422595 h 2079833" name="connsiteY135"/>
                <a:gd fmla="*/ 561504 w 3606545" name="connsiteX136"/>
                <a:gd fmla="*/ 1459468 h 2079833" name="connsiteY136"/>
                <a:gd fmla="*/ 573527 w 3606545" name="connsiteX137"/>
                <a:gd fmla="*/ 1474490 h 2079833" name="connsiteY137"/>
                <a:gd fmla="*/ 584348 w 3606545" name="connsiteX138"/>
                <a:gd fmla="*/ 1485415 h 2079833" name="connsiteY138"/>
                <a:gd fmla="*/ 584348 w 3606545" name="connsiteX139"/>
                <a:gd fmla="*/ 1486781 h 2079833" name="connsiteY139"/>
                <a:gd fmla="*/ 591562 w 3606545" name="connsiteX140"/>
                <a:gd fmla="*/ 1488147 h 2079833" name="connsiteY140"/>
                <a:gd fmla="*/ 599439 w 3606545" name="connsiteX141"/>
                <a:gd fmla="*/ 1507160 h 2079833" name="connsiteY141"/>
                <a:gd fmla="*/ 647765 w 3606545" name="connsiteX142"/>
                <a:gd fmla="*/ 1501223 h 2079833" name="connsiteY142"/>
                <a:gd fmla="*/ 722085 w 3606545" name="connsiteX143"/>
                <a:gd fmla="*/ 1500908 h 2079833" name="connsiteY143"/>
                <a:gd fmla="*/ 1110463 w 3606545" name="connsiteX144"/>
                <a:gd fmla="*/ 1603626 h 2079833" name="connsiteY144"/>
                <a:gd fmla="*/ 1113889 w 3606545" name="connsiteX145"/>
                <a:gd fmla="*/ 1605290 h 2079833" name="connsiteY145"/>
                <a:gd fmla="*/ 1307556 w 3606545" name="connsiteX146"/>
                <a:gd fmla="*/ 1697409 h 2079833" name="connsiteY146"/>
                <a:gd fmla="*/ 1493996 w 3606545" name="connsiteX147"/>
                <a:gd fmla="*/ 1787646 h 2079833" name="connsiteY147"/>
                <a:gd fmla="*/ 1652734 w 3606545" name="connsiteX148"/>
                <a:gd fmla="*/ 1770355 h 2079833" name="connsiteY148"/>
                <a:gd fmla="*/ 1805851 w 3606545" name="connsiteX149"/>
                <a:gd fmla="*/ 1753914 h 2079833" name="connsiteY149"/>
                <a:gd fmla="*/ 1871119 w 3606545" name="connsiteX150"/>
                <a:gd fmla="*/ 1671261 h 2079833" name="connsiteY150"/>
                <a:gd fmla="*/ 1885450 w 3606545" name="connsiteX151"/>
                <a:gd fmla="*/ 1653113 h 2079833" name="connsiteY151"/>
                <a:gd fmla="*/ 1869184 w 3606545" name="connsiteX152"/>
                <a:gd fmla="*/ 1658106 h 2079833" name="connsiteY152"/>
                <a:gd fmla="*/ 1804238 w 3606545" name="connsiteX153"/>
                <a:gd fmla="*/ 1678043 h 2079833" name="connsiteY153"/>
                <a:gd fmla="*/ 1789096 w 3606545" name="connsiteX154"/>
                <a:gd fmla="*/ 1678902 h 2079833" name="connsiteY154"/>
                <a:gd fmla="*/ 1607388 w 3606545" name="connsiteX155"/>
                <a:gd fmla="*/ 1629066 h 2079833" name="connsiteY155"/>
                <a:gd fmla="*/ 1527471 w 3606545" name="connsiteX156"/>
                <a:gd fmla="*/ 1591260 h 2079833" name="connsiteY156"/>
                <a:gd fmla="*/ 1445871 w 3606545" name="connsiteX157"/>
                <a:gd fmla="*/ 1550017 h 2079833" name="connsiteY157"/>
                <a:gd fmla="*/ 1322209 w 3606545" name="connsiteX158"/>
                <a:gd fmla="*/ 1419413 h 2079833" name="connsiteY158"/>
                <a:gd fmla="*/ 1317161 w 3606545" name="connsiteX159"/>
                <a:gd fmla="*/ 1411680 h 2079833" name="connsiteY159"/>
                <a:gd fmla="*/ 1316320 w 3606545" name="connsiteX160"/>
                <a:gd fmla="*/ 1408243 h 2079833" name="connsiteY160"/>
                <a:gd fmla="*/ 1309590 w 3606545" name="connsiteX161"/>
                <a:gd fmla="*/ 1360985 h 2079833" name="connsiteY161"/>
                <a:gd fmla="*/ 1304543 w 3606545" name="connsiteX162"/>
                <a:gd fmla="*/ 1318883 h 2079833" name="connsiteY162"/>
                <a:gd fmla="*/ 1269211 w 3606545" name="connsiteX163"/>
                <a:gd fmla="*/ 1277640 h 2079833" name="connsiteY163"/>
                <a:gd fmla="*/ 1246839 w 3606545" name="connsiteX164"/>
                <a:gd fmla="*/ 1251312 h 2079833" name="connsiteY164"/>
                <a:gd fmla="*/ 1237186 w 3606545" name="connsiteX165"/>
                <a:gd fmla="*/ 1239952 h 2079833" name="connsiteY165"/>
                <a:gd fmla="*/ 1236814 w 3606545" name="connsiteX166"/>
                <a:gd fmla="*/ 1240598 h 2079833" name="connsiteY166"/>
                <a:gd fmla="*/ 1182554 w 3606545" name="connsiteX167"/>
                <a:gd fmla="*/ 1334986 h 2079833" name="connsiteY167"/>
                <a:gd fmla="*/ 1174454 w 3606545" name="connsiteX168"/>
                <a:gd fmla="*/ 1341464 h 2079833" name="connsiteY168"/>
                <a:gd fmla="*/ 1096699 w 3606545" name="connsiteX169"/>
                <a:gd fmla="*/ 1368995 h 2079833" name="connsiteY169"/>
                <a:gd fmla="*/ 950908 w 3606545" name="connsiteX170"/>
                <a:gd fmla="*/ 1404623 h 2079833" name="connsiteY170"/>
                <a:gd fmla="*/ 1088599 w 3606545" name="connsiteX171"/>
                <a:gd fmla="*/ 1346322 h 2079833" name="connsiteY171"/>
                <a:gd fmla="*/ 1156635 w 3606545" name="connsiteX172"/>
                <a:gd fmla="*/ 1318791 h 2079833" name="connsiteY172"/>
                <a:gd fmla="*/ 1190653 w 3606545" name="connsiteX173"/>
                <a:gd fmla="*/ 1249154 h 2079833" name="connsiteY173"/>
                <a:gd fmla="*/ 1212192 w 3606545" name="connsiteX174"/>
                <a:gd fmla="*/ 1207023 h 2079833" name="connsiteY174"/>
                <a:gd fmla="*/ 1214965 w 3606545" name="connsiteX175"/>
                <a:gd fmla="*/ 1201600 h 2079833" name="connsiteY175"/>
                <a:gd fmla="*/ 1211941 w 3606545" name="connsiteX176"/>
                <a:gd fmla="*/ 1195516 h 2079833" name="connsiteY176"/>
                <a:gd fmla="*/ 1200229 w 3606545" name="connsiteX177"/>
                <a:gd fmla="*/ 1171954 h 2079833" name="connsiteY177"/>
                <a:gd fmla="*/ 1173310 w 3606545" name="connsiteX178"/>
                <a:gd fmla="*/ 1116963 h 2079833" name="connsiteY178"/>
                <a:gd fmla="*/ 1143866 w 3606545" name="connsiteX179"/>
                <a:gd fmla="*/ 1082594 h 2079833" name="connsiteY179"/>
                <a:gd fmla="*/ 1112741 w 3606545" name="connsiteX180"/>
                <a:gd fmla="*/ 1046506 h 2079833" name="connsiteY180"/>
                <a:gd fmla="*/ 1110217 w 3606545" name="connsiteX181"/>
                <a:gd fmla="*/ 1042210 h 2079833" name="connsiteY181"/>
                <a:gd fmla="*/ 1086662 w 3606545" name="connsiteX182"/>
                <a:gd fmla="*/ 987219 h 2079833" name="connsiteY182"/>
                <a:gd fmla="*/ 1062266 w 3606545" name="connsiteX183"/>
                <a:gd fmla="*/ 933087 h 2079833" name="connsiteY183"/>
                <a:gd fmla="*/ 997491 w 3606545" name="connsiteX184"/>
                <a:gd fmla="*/ 845445 h 2079833" name="connsiteY184"/>
                <a:gd fmla="*/ 931875 w 3606545" name="connsiteX185"/>
                <a:gd fmla="*/ 757803 h 2079833" name="connsiteY185"/>
                <a:gd fmla="*/ 885607 w 3606545" name="connsiteX186"/>
                <a:gd fmla="*/ 721715 h 2079833" name="connsiteY186"/>
                <a:gd fmla="*/ 838497 w 3606545" name="connsiteX187"/>
                <a:gd fmla="*/ 683909 h 2079833" name="connsiteY187"/>
                <a:gd fmla="*/ 836815 w 3606545" name="connsiteX188"/>
                <a:gd fmla="*/ 682190 h 2079833" name="connsiteY188"/>
                <a:gd fmla="*/ 806530 w 3606545" name="connsiteX189"/>
                <a:gd fmla="*/ 615170 h 2079833" name="connsiteY189"/>
                <a:gd fmla="*/ 846910 w 3606545" name="connsiteX190"/>
                <a:gd fmla="*/ 675317 h 2079833" name="connsiteY190"/>
                <a:gd fmla="*/ 944494 w 3606545" name="connsiteX191"/>
                <a:gd fmla="*/ 744055 h 2079833" name="connsiteY191"/>
                <a:gd fmla="*/ 1016840 w 3606545" name="connsiteX192"/>
                <a:gd fmla="*/ 831697 h 2079833" name="connsiteY192"/>
                <a:gd fmla="*/ 1085821 w 3606545" name="connsiteX193"/>
                <a:gd fmla="*/ 917621 h 2079833" name="connsiteY193"/>
                <a:gd fmla="*/ 1087504 w 3606545" name="connsiteX194"/>
                <a:gd fmla="*/ 920198 h 2079833" name="connsiteY194"/>
                <a:gd fmla="*/ 1113582 w 3606545" name="connsiteX195"/>
                <a:gd fmla="*/ 975189 h 2079833" name="connsiteY195"/>
                <a:gd fmla="*/ 1138819 w 3606545" name="connsiteX196"/>
                <a:gd fmla="*/ 1027603 h 2079833" name="connsiteY196"/>
                <a:gd fmla="*/ 1169104 w 3606545" name="connsiteX197"/>
                <a:gd fmla="*/ 1061972 h 2079833" name="connsiteY197"/>
                <a:gd fmla="*/ 1201071 w 3606545" name="connsiteX198"/>
                <a:gd fmla="*/ 1097200 h 2079833" name="connsiteY198"/>
                <a:gd fmla="*/ 1202753 w 3606545" name="connsiteX199"/>
                <a:gd fmla="*/ 1100637 h 2079833" name="connsiteY199"/>
                <a:gd fmla="*/ 1232196 w 3606545" name="connsiteX200"/>
                <a:gd fmla="*/ 1155628 h 2079833" name="connsiteY200"/>
                <a:gd fmla="*/ 1238606 w 3606545" name="connsiteX201"/>
                <a:gd fmla="*/ 1167760 h 2079833" name="connsiteY201"/>
                <a:gd fmla="*/ 1239857 w 3606545" name="connsiteX202"/>
                <a:gd fmla="*/ 1166764 h 2079833" name="connsiteY202"/>
                <a:gd fmla="*/ 1255449 w 3606545" name="connsiteX203"/>
                <a:gd fmla="*/ 1168181 h 2079833" name="connsiteY203"/>
                <a:gd fmla="*/ 1263548 w 3606545" name="connsiteX204"/>
                <a:gd fmla="*/ 1194093 h 2079833" name="connsiteY204"/>
                <a:gd fmla="*/ 1257802 w 3606545" name="connsiteX205"/>
                <a:gd fmla="*/ 1204089 h 2079833" name="connsiteY205"/>
                <a:gd fmla="*/ 1260352 w 3606545" name="connsiteX206"/>
                <a:gd fmla="*/ 1208914 h 2079833" name="connsiteY206"/>
                <a:gd fmla="*/ 1260799 w 3606545" name="connsiteX207"/>
                <a:gd fmla="*/ 1209760 h 2079833" name="connsiteY207"/>
                <a:gd fmla="*/ 1299495 w 3606545" name="connsiteX208"/>
                <a:gd fmla="*/ 1252722 h 2079833" name="connsiteY208"/>
                <a:gd fmla="*/ 1339034 w 3606545" name="connsiteX209"/>
                <a:gd fmla="*/ 1298261 h 2079833" name="connsiteY209"/>
                <a:gd fmla="*/ 1340716 w 3606545" name="connsiteX210"/>
                <a:gd fmla="*/ 1299980 h 2079833" name="connsiteY210"/>
                <a:gd fmla="*/ 1343240 w 3606545" name="connsiteX211"/>
                <a:gd fmla="*/ 1305135 h 2079833" name="connsiteY211"/>
                <a:gd fmla="*/ 1344081 w 3606545" name="connsiteX212"/>
                <a:gd fmla="*/ 1307713 h 2079833" name="connsiteY212"/>
                <a:gd fmla="*/ 1351652 w 3606545" name="connsiteX213"/>
                <a:gd fmla="*/ 1354971 h 2079833" name="connsiteY213"/>
                <a:gd fmla="*/ 1358382 w 3606545" name="connsiteX214"/>
                <a:gd fmla="*/ 1395355 h 2079833" name="connsiteY214"/>
                <a:gd fmla="*/ 1416428 w 3606545" name="connsiteX215"/>
                <a:gd fmla="*/ 1454642 h 2079833" name="connsiteY215"/>
                <a:gd fmla="*/ 1476997 w 3606545" name="connsiteX216"/>
                <a:gd fmla="*/ 1515647 h 2079833" name="connsiteY216"/>
                <a:gd fmla="*/ 1548502 w 3606545" name="connsiteX217"/>
                <a:gd fmla="*/ 1549158 h 2079833" name="connsiteY217"/>
                <a:gd fmla="*/ 1622531 w 3606545" name="connsiteX218"/>
                <a:gd fmla="*/ 1582668 h 2079833" name="connsiteY218"/>
                <a:gd fmla="*/ 1711702 w 3606545" name="connsiteX219"/>
                <a:gd fmla="*/ 1605008 h 2079833" name="connsiteY219"/>
                <a:gd fmla="*/ 1794984 w 3606545" name="connsiteX220"/>
                <a:gd fmla="*/ 1626489 h 2079833" name="connsiteY220"/>
                <a:gd fmla="*/ 1870696 w 3606545" name="connsiteX221"/>
                <a:gd fmla="*/ 1601571 h 2079833" name="connsiteY221"/>
                <a:gd fmla="*/ 1943568 w 3606545" name="connsiteX222"/>
                <a:gd fmla="*/ 1578264 h 2079833" name="connsiteY222"/>
                <a:gd fmla="*/ 1944889 w 3606545" name="connsiteX223"/>
                <a:gd fmla="*/ 1577842 h 2079833" name="connsiteY223"/>
                <a:gd fmla="*/ 1984946 w 3606545" name="connsiteX224"/>
                <a:gd fmla="*/ 1527114 h 2079833" name="connsiteY224"/>
                <a:gd fmla="*/ 2073189 w 3606545" name="connsiteX225"/>
                <a:gd fmla="*/ 1415367 h 2079833" name="connsiteY225"/>
                <a:gd fmla="*/ 2188522 w 3606545" name="connsiteX226"/>
                <a:gd fmla="*/ 1268976 h 2079833" name="connsiteY226"/>
                <a:gd fmla="*/ 2221578 w 3606545" name="connsiteX227"/>
                <a:gd fmla="*/ 1227018 h 2079833" name="connsiteY227"/>
                <a:gd fmla="*/ 2219115 w 3606545" name="connsiteX228"/>
                <a:gd fmla="*/ 1225884 h 2079833" name="connsiteY228"/>
                <a:gd fmla="*/ 2190956 w 3606545" name="connsiteX229"/>
                <a:gd fmla="*/ 1212925 h 2079833" name="connsiteY229"/>
                <a:gd fmla="*/ 2128659 w 3606545" name="connsiteX230"/>
                <a:gd fmla="*/ 1183138 h 2079833" name="connsiteY230"/>
                <a:gd fmla="*/ 2108190 w 3606545" name="connsiteX231"/>
                <a:gd fmla="*/ 1184999 h 2079833" name="connsiteY231"/>
                <a:gd fmla="*/ 2084161 w 3606545" name="connsiteX232"/>
                <a:gd fmla="*/ 1186861 h 2079833" name="connsiteY232"/>
                <a:gd fmla="*/ 2081491 w 3606545" name="connsiteX233"/>
                <a:gd fmla="*/ 1186861 h 2079833" name="connsiteY233"/>
                <a:gd fmla="*/ 2077042 w 3606545" name="connsiteX234"/>
                <a:gd fmla="*/ 1185930 h 2079833" name="connsiteY234"/>
                <a:gd fmla="*/ 2075262 w 3606545" name="connsiteX235"/>
                <a:gd fmla="*/ 1184999 h 2079833" name="connsiteY235"/>
                <a:gd fmla="*/ 2039664 w 3606545" name="connsiteX236"/>
                <a:gd fmla="*/ 1164521 h 2079833" name="connsiteY236"/>
                <a:gd fmla="*/ 2012965 w 3606545" name="connsiteX237"/>
                <a:gd fmla="*/ 1149627 h 2079833" name="connsiteY237"/>
                <a:gd fmla="*/ 1992496 w 3606545" name="connsiteX238"/>
                <a:gd fmla="*/ 1168244 h 2079833" name="connsiteY238"/>
                <a:gd fmla="*/ 1964908 w 3606545" name="connsiteX239"/>
                <a:gd fmla="*/ 1194308 h 2079833" name="connsiteY239"/>
                <a:gd fmla="*/ 1962238 w 3606545" name="connsiteX240"/>
                <a:gd fmla="*/ 1197100 h 2079833" name="connsiteY240"/>
                <a:gd fmla="*/ 1952448 w 3606545" name="connsiteX241"/>
                <a:gd fmla="*/ 1198031 h 2079833" name="connsiteY241"/>
                <a:gd fmla="*/ 1894309 w 3606545" name="connsiteX242"/>
                <a:gd fmla="*/ 1188883 h 2079833" name="connsiteY242"/>
                <a:gd fmla="*/ 1887383 w 3606545" name="connsiteX243"/>
                <a:gd fmla="*/ 1187793 h 2079833" name="connsiteY243"/>
                <a:gd fmla="*/ 1872404 w 3606545" name="connsiteX244"/>
                <a:gd fmla="*/ 1211911 h 2079833" name="connsiteY244"/>
                <a:gd fmla="*/ 1814927 w 3606545" name="connsiteX245"/>
                <a:gd fmla="*/ 1304461 h 2079833" name="connsiteY245"/>
                <a:gd fmla="*/ 1808451 w 3606545" name="connsiteX246"/>
                <a:gd fmla="*/ 1307711 h 2079833" name="connsiteY246"/>
                <a:gd fmla="*/ 1659518 w 3606545" name="connsiteX247"/>
                <a:gd fmla="*/ 1338592 h 2079833" name="connsiteY247"/>
                <a:gd fmla="*/ 1793882 w 3606545" name="connsiteX248"/>
                <a:gd fmla="*/ 1284957 h 2079833" name="connsiteY248"/>
                <a:gd fmla="*/ 1847721 w 3606545" name="connsiteX249"/>
                <a:gd fmla="*/ 1180535 h 2079833" name="connsiteY249"/>
                <a:gd fmla="*/ 1847750 w 3606545" name="connsiteX250"/>
                <a:gd fmla="*/ 1180478 h 2079833" name="connsiteY250"/>
                <a:gd fmla="*/ 1847433 w 3606545" name="connsiteX251"/>
                <a:gd fmla="*/ 1180345 h 2079833" name="connsiteY251"/>
                <a:gd fmla="*/ 1846544 w 3606545" name="connsiteX252"/>
                <a:gd fmla="*/ 1178483 h 2079833" name="connsiteY252"/>
                <a:gd fmla="*/ 1823405 w 3606545" name="connsiteX253"/>
                <a:gd fmla="*/ 1157074 h 2079833" name="connsiteY253"/>
                <a:gd fmla="*/ 1802046 w 3606545" name="connsiteX254"/>
                <a:gd fmla="*/ 1135664 h 2079833" name="connsiteY254"/>
                <a:gd fmla="*/ 1763778 w 3606545" name="connsiteX255"/>
                <a:gd fmla="*/ 1111462 h 2079833" name="connsiteY255"/>
                <a:gd fmla="*/ 1725510 w 3606545" name="connsiteX256"/>
                <a:gd fmla="*/ 1087259 h 2079833" name="connsiteY256"/>
                <a:gd fmla="*/ 1656093 w 3606545" name="connsiteX257"/>
                <a:gd fmla="*/ 1063057 h 2079833" name="connsiteY257"/>
                <a:gd fmla="*/ 1585787 w 3606545" name="connsiteX258"/>
                <a:gd fmla="*/ 1038854 h 2079833" name="connsiteY258"/>
                <a:gd fmla="*/ 1529720 w 3606545" name="connsiteX259"/>
                <a:gd fmla="*/ 1026753 h 2079833" name="connsiteY259"/>
                <a:gd fmla="*/ 1471873 w 3606545" name="connsiteX260"/>
                <a:gd fmla="*/ 1014652 h 2079833" name="connsiteY260"/>
                <a:gd fmla="*/ 1470983 w 3606545" name="connsiteX261"/>
                <a:gd fmla="*/ 1014652 h 2079833" name="connsiteY261"/>
                <a:gd fmla="*/ 1421146 w 3606545" name="connsiteX262"/>
                <a:gd fmla="*/ 999758 h 2079833" name="connsiteY262"/>
                <a:gd fmla="*/ 1372198 w 3606545" name="connsiteX263"/>
                <a:gd fmla="*/ 984865 h 2079833" name="connsiteY263"/>
                <a:gd fmla="*/ 1325030 w 3606545" name="connsiteX264"/>
                <a:gd fmla="*/ 983003 h 2079833" name="connsiteY264"/>
                <a:gd fmla="*/ 1276973 w 3606545" name="connsiteX265"/>
                <a:gd fmla="*/ 981141 h 2079833" name="connsiteY265"/>
                <a:gd fmla="*/ 1274303 w 3606545" name="connsiteX266"/>
                <a:gd fmla="*/ 981141 h 2079833" name="connsiteY266"/>
                <a:gd fmla="*/ 1203997 w 3606545" name="connsiteX267"/>
                <a:gd fmla="*/ 948561 h 2079833" name="connsiteY267"/>
                <a:gd fmla="*/ 1159499 w 3606545" name="connsiteX268"/>
                <a:gd fmla="*/ 937391 h 2079833" name="connsiteY268"/>
                <a:gd fmla="*/ 1205777 w 3606545" name="connsiteX269"/>
                <a:gd fmla="*/ 942045 h 2079833" name="connsiteY269"/>
                <a:gd fmla="*/ 1242265 w 3606545" name="connsiteX270"/>
                <a:gd fmla="*/ 956008 h 2079833" name="connsiteY270"/>
                <a:gd fmla="*/ 1277863 w 3606545" name="connsiteX271"/>
                <a:gd fmla="*/ 969971 h 2079833" name="connsiteY271"/>
                <a:gd fmla="*/ 1325031 w 3606545" name="connsiteX272"/>
                <a:gd fmla="*/ 969971 h 2079833" name="connsiteY272"/>
                <a:gd fmla="*/ 1373088 w 3606545" name="connsiteX273"/>
                <a:gd fmla="*/ 969971 h 2079833" name="connsiteY273"/>
                <a:gd fmla="*/ 1374868 w 3606545" name="connsiteX274"/>
                <a:gd fmla="*/ 969971 h 2079833" name="connsiteY274"/>
                <a:gd fmla="*/ 1425595 w 3606545" name="connsiteX275"/>
                <a:gd fmla="*/ 983934 h 2079833" name="connsiteY275"/>
                <a:gd fmla="*/ 1475433 w 3606545" name="connsiteX276"/>
                <a:gd fmla="*/ 996966 h 2079833" name="connsiteY276"/>
                <a:gd fmla="*/ 1533280 w 3606545" name="connsiteX277"/>
                <a:gd fmla="*/ 1008136 h 2079833" name="connsiteY277"/>
                <a:gd fmla="*/ 1591127 w 3606545" name="connsiteX278"/>
                <a:gd fmla="*/ 1018376 h 2079833" name="connsiteY278"/>
                <a:gd fmla="*/ 1592017 w 3606545" name="connsiteX279"/>
                <a:gd fmla="*/ 1018376 h 2079833" name="connsiteY279"/>
                <a:gd fmla="*/ 1734410 w 3606545" name="connsiteX280"/>
                <a:gd fmla="*/ 1064919 h 2079833" name="connsiteY280"/>
                <a:gd fmla="*/ 1777127 w 3606545" name="connsiteX281"/>
                <a:gd fmla="*/ 1090052 h 2079833" name="connsiteY281"/>
                <a:gd fmla="*/ 1817175 w 3606545" name="connsiteX282"/>
                <a:gd fmla="*/ 1114254 h 2079833" name="connsiteY282"/>
                <a:gd fmla="*/ 1818955 w 3606545" name="connsiteX283"/>
                <a:gd fmla="*/ 1116116 h 2079833" name="connsiteY283"/>
                <a:gd fmla="*/ 1842094 w 3606545" name="connsiteX284"/>
                <a:gd fmla="*/ 1137526 h 2079833" name="connsiteY284"/>
                <a:gd fmla="*/ 1859226 w 3606545" name="connsiteX285"/>
                <a:gd fmla="*/ 1153816 h 2079833" name="connsiteY285"/>
                <a:gd fmla="*/ 1860749 w 3606545" name="connsiteX286"/>
                <a:gd fmla="*/ 1155265 h 2079833" name="connsiteY286"/>
                <a:gd fmla="*/ 1863997 w 3606545" name="connsiteX287"/>
                <a:gd fmla="*/ 1148965 h 2079833" name="connsiteY287"/>
                <a:gd fmla="*/ 1865110 w 3606545" name="connsiteX288"/>
                <a:gd fmla="*/ 1146807 h 2079833" name="connsiteY288"/>
                <a:gd fmla="*/ 1877049 w 3606545" name="connsiteX289"/>
                <a:gd fmla="*/ 1137258 h 2079833" name="connsiteY289"/>
                <a:gd fmla="*/ 1892631 w 3606545" name="connsiteX290"/>
                <a:gd fmla="*/ 1138680 h 2079833" name="connsiteY290"/>
                <a:gd fmla="*/ 1899330 w 3606545" name="connsiteX291"/>
                <a:gd fmla="*/ 1161549 h 2079833" name="connsiteY291"/>
                <a:gd fmla="*/ 1901387 w 3606545" name="connsiteX292"/>
                <a:gd fmla="*/ 1161844 h 2079833" name="connsiteY292"/>
                <a:gd fmla="*/ 1907061 w 3606545" name="connsiteX293"/>
                <a:gd fmla="*/ 1162659 h 2079833" name="connsiteY293"/>
                <a:gd fmla="*/ 1949778 w 3606545" name="connsiteX294"/>
                <a:gd fmla="*/ 1169175 h 2079833" name="connsiteY294"/>
                <a:gd fmla="*/ 1972917 w 3606545" name="connsiteX295"/>
                <a:gd fmla="*/ 1146834 h 2079833" name="connsiteY295"/>
                <a:gd fmla="*/ 2000506 w 3606545" name="connsiteX296"/>
                <a:gd fmla="*/ 1119839 h 2079833" name="connsiteY296"/>
                <a:gd fmla="*/ 2004066 w 3606545" name="connsiteX297"/>
                <a:gd fmla="*/ 1117047 h 2079833" name="connsiteY297"/>
                <a:gd fmla="*/ 2013855 w 3606545" name="connsiteX298"/>
                <a:gd fmla="*/ 1116116 h 2079833" name="connsiteY298"/>
                <a:gd fmla="*/ 2018305 w 3606545" name="connsiteX299"/>
                <a:gd fmla="*/ 1117977 h 2079833" name="connsiteY299"/>
                <a:gd fmla="*/ 2053903 w 3606545" name="connsiteX300"/>
                <a:gd fmla="*/ 1137526 h 2079833" name="connsiteY300"/>
                <a:gd fmla="*/ 2085941 w 3606545" name="connsiteX301"/>
                <a:gd fmla="*/ 1154281 h 2079833" name="connsiteY301"/>
                <a:gd fmla="*/ 2106410 w 3606545" name="connsiteX302"/>
                <a:gd fmla="*/ 1152419 h 2079833" name="connsiteY302"/>
                <a:gd fmla="*/ 2130439 w 3606545" name="connsiteX303"/>
                <a:gd fmla="*/ 1150557 h 2079833" name="connsiteY303"/>
                <a:gd fmla="*/ 2138449 w 3606545" name="connsiteX304"/>
                <a:gd fmla="*/ 1152419 h 2079833" name="connsiteY304"/>
                <a:gd fmla="*/ 2215625 w 3606545" name="connsiteX305"/>
                <a:gd fmla="*/ 1186861 h 2079833" name="connsiteY305"/>
                <a:gd fmla="*/ 2243437 w 3606545" name="connsiteX306"/>
                <a:gd fmla="*/ 1199273 h 2079833" name="connsiteY306"/>
                <a:gd fmla="*/ 2256334 w 3606545" name="connsiteX307"/>
                <a:gd fmla="*/ 1182903 h 2079833" name="connsiteY307"/>
                <a:gd fmla="*/ 2346572 w 3606545" name="connsiteX308"/>
                <a:gd fmla="*/ 1068365 h 2079833" name="connsiteY308"/>
                <a:gd fmla="*/ 2444140 w 3606545" name="connsiteX309"/>
                <a:gd fmla="*/ 897018 h 2079833" name="connsiteY309"/>
                <a:gd fmla="*/ 2543529 w 3606545" name="connsiteX310"/>
                <a:gd fmla="*/ 724601 h 2079833" name="connsiteY310"/>
                <a:gd fmla="*/ 2553584 w 3606545" name="connsiteX311"/>
                <a:gd fmla="*/ 704747 h 2079833" name="connsiteY311"/>
                <a:gd fmla="*/ 2561120 w 3606545" name="connsiteX312"/>
                <a:gd fmla="*/ 689869 h 2079833" name="connsiteY312"/>
                <a:gd fmla="*/ 2554808 w 3606545" name="connsiteX313"/>
                <a:gd fmla="*/ 691804 h 2079833" name="connsiteY313"/>
                <a:gd fmla="*/ 2518219 w 3606545" name="connsiteX314"/>
                <a:gd fmla="*/ 696095 h 2079833" name="connsiteY314"/>
                <a:gd fmla="*/ 2478141 w 3606545" name="connsiteX315"/>
                <a:gd fmla="*/ 693950 h 2079833" name="connsiteY315"/>
                <a:gd fmla="*/ 2440926 w 3606545" name="connsiteX316"/>
                <a:gd fmla="*/ 690732 h 2079833" name="connsiteY316"/>
                <a:gd fmla="*/ 2435200 w 3606545" name="connsiteX317"/>
                <a:gd fmla="*/ 688586 h 2079833" name="connsiteY317"/>
                <a:gd fmla="*/ 2392975 w 3606545" name="connsiteX318"/>
                <a:gd fmla="*/ 658551 h 2079833" name="connsiteY318"/>
                <a:gd fmla="*/ 2352897 w 3606545" name="connsiteX319"/>
                <a:gd fmla="*/ 630662 h 2079833" name="connsiteY319"/>
                <a:gd fmla="*/ 2308525 w 3606545" name="connsiteX320"/>
                <a:gd fmla="*/ 628516 h 2079833" name="connsiteY320"/>
                <a:gd fmla="*/ 2262006 w 3606545" name="connsiteX321"/>
                <a:gd fmla="*/ 625298 h 2079833" name="connsiteY321"/>
                <a:gd fmla="*/ 2259859 w 3606545" name="connsiteX322"/>
                <a:gd fmla="*/ 625298 h 2079833" name="connsiteY322"/>
                <a:gd fmla="*/ 2255565 w 3606545" name="connsiteX323"/>
                <a:gd fmla="*/ 623153 h 2079833" name="connsiteY323"/>
                <a:gd fmla="*/ 2254134 w 3606545" name="connsiteX324"/>
                <a:gd fmla="*/ 622080 h 2079833" name="connsiteY324"/>
                <a:gd fmla="*/ 2215487 w 3606545" name="connsiteX325"/>
                <a:gd fmla="*/ 580246 h 2079833" name="connsiteY325"/>
                <a:gd fmla="*/ 2195214 w 3606545" name="connsiteX326"/>
                <a:gd fmla="*/ 557921 h 2079833" name="connsiteY326"/>
                <a:gd fmla="*/ 2193537 w 3606545" name="connsiteX327"/>
                <a:gd fmla="*/ 556074 h 2079833" name="connsiteY327"/>
                <a:gd fmla="*/ 2166715 w 3606545" name="connsiteX328"/>
                <a:gd fmla="*/ 565575 h 2079833" name="connsiteY328"/>
                <a:gd fmla="*/ 2136026 w 3606545" name="connsiteX329"/>
                <a:gd fmla="*/ 576446 h 2079833" name="connsiteY329"/>
                <a:gd fmla="*/ 2106928 w 3606545" name="connsiteX330"/>
                <a:gd fmla="*/ 587720 h 2079833" name="connsiteY330"/>
                <a:gd fmla="*/ 2081064 w 3606545" name="connsiteX331"/>
                <a:gd fmla="*/ 597383 h 2079833" name="connsiteY331"/>
                <a:gd fmla="*/ 2060049 w 3606545" name="connsiteX332"/>
                <a:gd fmla="*/ 645698 h 2079833" name="connsiteY332"/>
                <a:gd fmla="*/ 2037417 w 3606545" name="connsiteX333"/>
                <a:gd fmla="*/ 695624 h 2079833" name="connsiteY333"/>
                <a:gd fmla="*/ 2039033 w 3606545" name="connsiteX334"/>
                <a:gd fmla="*/ 698845 h 2079833" name="connsiteY334"/>
                <a:gd fmla="*/ 2042267 w 3606545" name="connsiteX335"/>
                <a:gd fmla="*/ 734276 h 2079833" name="connsiteY335"/>
                <a:gd fmla="*/ 2043883 w 3606545" name="connsiteX336"/>
                <a:gd fmla="*/ 737497 h 2079833" name="connsiteY336"/>
                <a:gd fmla="*/ 2042267 w 3606545" name="connsiteX337"/>
                <a:gd fmla="*/ 755212 h 2079833" name="connsiteY337"/>
                <a:gd fmla="*/ 2021252 w 3606545" name="connsiteX338"/>
                <a:gd fmla="*/ 753602 h 2079833" name="connsiteY338"/>
                <a:gd fmla="*/ 2011552 w 3606545" name="connsiteX339"/>
                <a:gd fmla="*/ 716560 h 2079833" name="connsiteY339"/>
                <a:gd fmla="*/ 2013169 w 3606545" name="connsiteX340"/>
                <a:gd fmla="*/ 685961 h 2079833" name="connsiteY340"/>
                <a:gd fmla="*/ 2063282 w 3606545" name="connsiteX341"/>
                <a:gd fmla="*/ 586109 h 2079833" name="connsiteY341"/>
                <a:gd fmla="*/ 2100462 w 3606545" name="connsiteX342"/>
                <a:gd fmla="*/ 570004 h 2079833" name="connsiteY342"/>
                <a:gd fmla="*/ 2161209 w 3606545" name="connsiteX343"/>
                <a:gd fmla="*/ 552314 h 2079833" name="connsiteY343"/>
                <a:gd fmla="*/ 2184074 w 3606545" name="connsiteX344"/>
                <a:gd fmla="*/ 545655 h 2079833" name="connsiteY344"/>
                <a:gd fmla="*/ 2180967 w 3606545" name="connsiteX345"/>
                <a:gd fmla="*/ 542233 h 2079833" name="connsiteY345"/>
                <a:gd fmla="*/ 2180419 w 3606545" name="connsiteX346"/>
                <a:gd fmla="*/ 541630 h 2079833" name="connsiteY346"/>
                <a:gd fmla="*/ 2146782 w 3606545" name="connsiteX347"/>
                <a:gd fmla="*/ 541630 h 2079833" name="connsiteY347"/>
                <a:gd fmla="*/ 2108136 w 3606545" name="connsiteX348"/>
                <a:gd fmla="*/ 540557 h 2079833" name="connsiteY348"/>
                <a:gd fmla="*/ 2106705 w 3606545" name="connsiteX349"/>
                <a:gd fmla="*/ 540557 h 2079833" name="connsiteY349"/>
                <a:gd fmla="*/ 2102410 w 3606545" name="connsiteX350"/>
                <a:gd fmla="*/ 538412 h 2079833" name="connsiteY350"/>
                <a:gd fmla="*/ 2100979 w 3606545" name="connsiteX351"/>
                <a:gd fmla="*/ 537339 h 2079833" name="connsiteY351"/>
                <a:gd fmla="*/ 2063048 w 3606545" name="connsiteX352"/>
                <a:gd fmla="*/ 493359 h 2079833" name="connsiteY352"/>
                <a:gd fmla="*/ 2029412 w 3606545" name="connsiteX353"/>
                <a:gd fmla="*/ 454743 h 2079833" name="connsiteY353"/>
                <a:gd fmla="*/ 1957844 w 3606545" name="connsiteX354"/>
                <a:gd fmla="*/ 469760 h 2079833" name="connsiteY354"/>
                <a:gd fmla="*/ 1881982 w 3606545" name="connsiteX355"/>
                <a:gd fmla="*/ 485850 h 2079833" name="connsiteY355"/>
                <a:gd fmla="*/ 1879835 w 3606545" name="connsiteX356"/>
                <a:gd fmla="*/ 485850 h 2079833" name="connsiteY356"/>
                <a:gd fmla="*/ 1856218 w 3606545" name="connsiteX357"/>
                <a:gd fmla="*/ 482632 h 2079833" name="connsiteY357"/>
                <a:gd fmla="*/ 1834032 w 3606545" name="connsiteX358"/>
                <a:gd fmla="*/ 480487 h 2079833" name="connsiteY358"/>
                <a:gd fmla="*/ 1785365 w 3606545" name="connsiteX359"/>
                <a:gd fmla="*/ 496577 h 2079833" name="connsiteY359"/>
                <a:gd fmla="*/ 1734553 w 3606545" name="connsiteX360"/>
                <a:gd fmla="*/ 513740 h 2079833" name="connsiteY360"/>
                <a:gd fmla="*/ 1733121 w 3606545" name="connsiteX361"/>
                <a:gd fmla="*/ 513740 h 2079833" name="connsiteY361"/>
                <a:gd fmla="*/ 1690181 w 3606545" name="connsiteX362"/>
                <a:gd fmla="*/ 516958 h 2079833" name="connsiteY362"/>
                <a:gd fmla="*/ 1647956 w 3606545" name="connsiteX363"/>
                <a:gd fmla="*/ 519103 h 2079833" name="connsiteY363"/>
                <a:gd fmla="*/ 1599290 w 3606545" name="connsiteX364"/>
                <a:gd fmla="*/ 522321 h 2079833" name="connsiteY364"/>
                <a:gd fmla="*/ 1550624 w 3606545" name="connsiteX365"/>
                <a:gd fmla="*/ 525540 h 2079833" name="connsiteY365"/>
                <a:gd fmla="*/ 1519134 w 3606545" name="connsiteX366"/>
                <a:gd fmla="*/ 534121 h 2079833" name="connsiteY366"/>
                <a:gd fmla="*/ 1486928 w 3606545" name="connsiteX367"/>
                <a:gd fmla="*/ 541630 h 2079833" name="connsiteY367"/>
                <a:gd fmla="*/ 1486213 w 3606545" name="connsiteX368"/>
                <a:gd fmla="*/ 541629 h 2079833" name="connsiteY368"/>
                <a:gd fmla="*/ 1341646 w 3606545" name="connsiteX369"/>
                <a:gd fmla="*/ 545920 h 2079833" name="connsiteY369"/>
                <a:gd fmla="*/ 1341646 w 3606545" name="connsiteX370"/>
                <a:gd fmla="*/ 544848 h 2079833" name="connsiteY370"/>
                <a:gd fmla="*/ 1485497 w 3606545" name="connsiteX371"/>
                <a:gd fmla="*/ 526612 h 2079833" name="connsiteY371"/>
                <a:gd fmla="*/ 1549908 w 3606545" name="connsiteX372"/>
                <a:gd fmla="*/ 507304 h 2079833" name="connsiteY372"/>
                <a:gd fmla="*/ 1647240 w 3606545" name="connsiteX373"/>
                <a:gd fmla="*/ 496577 h 2079833" name="connsiteY373"/>
                <a:gd fmla="*/ 1689465 w 3606545" name="connsiteX374"/>
                <a:gd fmla="*/ 493359 h 2079833" name="connsiteY374"/>
                <a:gd fmla="*/ 1730974 w 3606545" name="connsiteX375"/>
                <a:gd fmla="*/ 489068 h 2079833" name="connsiteY375"/>
                <a:gd fmla="*/ 1780356 w 3606545" name="connsiteX376"/>
                <a:gd fmla="*/ 470833 h 2079833" name="connsiteY376"/>
                <a:gd fmla="*/ 1830453 w 3606545" name="connsiteX377"/>
                <a:gd fmla="*/ 452597 h 2079833" name="connsiteY377"/>
                <a:gd fmla="*/ 1834032 w 3606545" name="connsiteX378"/>
                <a:gd fmla="*/ 452597 h 2079833" name="connsiteY378"/>
                <a:gd fmla="*/ 1856933 w 3606545" name="connsiteX379"/>
                <a:gd fmla="*/ 454743 h 2079833" name="connsiteY379"/>
                <a:gd fmla="*/ 1879835 w 3606545" name="connsiteX380"/>
                <a:gd fmla="*/ 455815 h 2079833" name="connsiteY380"/>
                <a:gd fmla="*/ 1954981 w 3606545" name="connsiteX381"/>
                <a:gd fmla="*/ 438653 h 2079833" name="connsiteY381"/>
                <a:gd fmla="*/ 2030843 w 3606545" name="connsiteX382"/>
                <a:gd fmla="*/ 420417 h 2079833" name="connsiteY382"/>
                <a:gd fmla="*/ 2032990 w 3606545" name="connsiteX383"/>
                <a:gd fmla="*/ 420417 h 2079833" name="connsiteY383"/>
                <a:gd fmla="*/ 2038000 w 3606545" name="connsiteX384"/>
                <a:gd fmla="*/ 422562 h 2079833" name="connsiteY384"/>
                <a:gd fmla="*/ 2039431 w 3606545" name="connsiteX385"/>
                <a:gd fmla="*/ 423635 h 2079833" name="connsiteY385"/>
                <a:gd fmla="*/ 2078077 w 3606545" name="connsiteX386"/>
                <a:gd fmla="*/ 466542 h 2079833" name="connsiteY386"/>
                <a:gd fmla="*/ 2112430 w 3606545" name="connsiteX387"/>
                <a:gd fmla="*/ 505158 h 2079833" name="connsiteY387"/>
                <a:gd fmla="*/ 2146782 w 3606545" name="connsiteX388"/>
                <a:gd fmla="*/ 505159 h 2079833" name="connsiteY388"/>
                <a:gd fmla="*/ 2184713 w 3606545" name="connsiteX389"/>
                <a:gd fmla="*/ 505158 h 2079833" name="connsiteY389"/>
                <a:gd fmla="*/ 2186860 w 3606545" name="connsiteX390"/>
                <a:gd fmla="*/ 505159 h 2079833" name="connsiteY390"/>
                <a:gd fmla="*/ 2190439 w 3606545" name="connsiteX391"/>
                <a:gd fmla="*/ 507304 h 2079833" name="connsiteY391"/>
                <a:gd fmla="*/ 2192586 w 3606545" name="connsiteX392"/>
                <a:gd fmla="*/ 508377 h 2079833" name="connsiteY392"/>
                <a:gd fmla="*/ 2214928 w 3606545" name="connsiteX393"/>
                <a:gd fmla="*/ 531942 h 2079833" name="connsiteY393"/>
                <a:gd fmla="*/ 2223938 w 3606545" name="connsiteX394"/>
                <a:gd fmla="*/ 541444 h 2079833" name="connsiteY394"/>
                <a:gd fmla="*/ 2239485 w 3606545" name="connsiteX395"/>
                <a:gd fmla="*/ 544840 h 2079833" name="connsiteY395"/>
                <a:gd fmla="*/ 2273432 w 3606545" name="connsiteX396"/>
                <a:gd fmla="*/ 553899 h 2079833" name="connsiteY396"/>
                <a:gd fmla="*/ 2236049 w 3606545" name="connsiteX397"/>
                <a:gd fmla="*/ 552037 h 2079833" name="connsiteY397"/>
                <a:gd fmla="*/ 2233893 w 3606545" name="connsiteX398"/>
                <a:gd fmla="*/ 551930 h 2079833" name="connsiteY398"/>
                <a:gd fmla="*/ 2251920 w 3606545" name="connsiteX399"/>
                <a:gd fmla="*/ 570843 h 2079833" name="connsiteY399"/>
                <a:gd fmla="*/ 2267016 w 3606545" name="connsiteX400"/>
                <a:gd fmla="*/ 586682 h 2079833" name="connsiteY400"/>
                <a:gd fmla="*/ 2309957 w 3606545" name="connsiteX401"/>
                <a:gd fmla="*/ 588827 h 2079833" name="connsiteY401"/>
                <a:gd fmla="*/ 2357191 w 3606545" name="connsiteX402"/>
                <a:gd fmla="*/ 589900 h 2079833" name="connsiteY402"/>
                <a:gd fmla="*/ 2362917 w 3606545" name="connsiteX403"/>
                <a:gd fmla="*/ 592046 h 2079833" name="connsiteY403"/>
                <a:gd fmla="*/ 2405142 w 3606545" name="connsiteX404"/>
                <a:gd fmla="*/ 621008 h 2079833" name="connsiteY404"/>
                <a:gd fmla="*/ 2445220 w 3606545" name="connsiteX405"/>
                <a:gd fmla="*/ 647825 h 2079833" name="connsiteY405"/>
                <a:gd fmla="*/ 2479572 w 3606545" name="connsiteX406"/>
                <a:gd fmla="*/ 649970 h 2079833" name="connsiteY406"/>
                <a:gd fmla="*/ 2515356 w 3606545" name="connsiteX407"/>
                <a:gd fmla="*/ 652115 h 2079833" name="connsiteY407"/>
                <a:gd fmla="*/ 2549708 w 3606545" name="connsiteX408"/>
                <a:gd fmla="*/ 644607 h 2079833" name="connsiteY408"/>
                <a:gd fmla="*/ 2585492 w 3606545" name="connsiteX409"/>
                <a:gd fmla="*/ 636025 h 2079833" name="connsiteY409"/>
                <a:gd fmla="*/ 2584776 w 3606545" name="connsiteX410"/>
                <a:gd fmla="*/ 628517 h 2079833" name="connsiteY410"/>
                <a:gd fmla="*/ 2610015 w 3606545" name="connsiteX411"/>
                <a:gd fmla="*/ 590068 h 2079833" name="connsiteY411"/>
                <a:gd fmla="*/ 2617247 w 3606545" name="connsiteX412"/>
                <a:gd fmla="*/ 579051 h 2079833" name="connsiteY412"/>
                <a:gd fmla="*/ 2623974 w 3606545" name="connsiteX413"/>
                <a:gd fmla="*/ 565769 h 2079833" name="connsiteY413"/>
                <a:gd fmla="*/ 2705330 w 3606545" name="connsiteX414"/>
                <a:gd fmla="*/ 406403 h 2079833" name="connsiteY414"/>
                <a:gd fmla="*/ 2710091 w 3606545" name="connsiteX415"/>
                <a:gd fmla="*/ 399927 h 2079833" name="connsiteY415"/>
                <a:gd fmla="*/ 2723039 w 3606545" name="connsiteX416"/>
                <a:gd fmla="*/ 388639 h 2079833" name="connsiteY416"/>
                <a:gd fmla="*/ 2731388 w 3606545" name="connsiteX417"/>
                <a:gd fmla="*/ 386184 h 2079833" name="connsiteY417"/>
                <a:gd fmla="*/ 3040017 w 3606545" name="connsiteX418"/>
                <a:gd fmla="*/ 305314 h 2079833" name="connsiteY418"/>
                <a:gd fmla="*/ 3246523 w 3606545" name="connsiteX419"/>
                <a:gd fmla="*/ 252106 h 2079833" name="connsiteY419"/>
                <a:gd fmla="*/ 3253437 w 3606545" name="connsiteX420"/>
                <a:gd fmla="*/ 250325 h 2079833" name="connsiteY420"/>
                <a:gd fmla="*/ 3250876 w 3606545" name="connsiteX421"/>
                <a:gd fmla="*/ 248770 h 2079833" name="connsiteY421"/>
                <a:gd fmla="*/ 3195676 w 3606545" name="connsiteX422"/>
                <a:gd fmla="*/ 226522 h 2079833" name="connsiteY422"/>
                <a:gd fmla="*/ 3139652 w 3606545" name="connsiteX423"/>
                <a:gd fmla="*/ 203450 h 2079833" name="connsiteY423"/>
                <a:gd fmla="*/ 3138828 w 3606545" name="connsiteX424"/>
                <a:gd fmla="*/ 203450 h 2079833" name="connsiteY424"/>
                <a:gd fmla="*/ 3089395 w 3606545" name="connsiteX425"/>
                <a:gd fmla="*/ 179555 h 2079833" name="connsiteY425"/>
                <a:gd fmla="*/ 3040786 w 3606545" name="connsiteX426"/>
                <a:gd fmla="*/ 156483 h 2079833" name="connsiteY426"/>
                <a:gd fmla="*/ 3014422 w 3606545" name="connsiteX427"/>
                <a:gd fmla="*/ 155659 h 2079833" name="connsiteY427"/>
                <a:gd fmla="*/ 2984762 w 3606545" name="connsiteX428"/>
                <a:gd fmla="*/ 154011 h 2079833" name="connsiteY428"/>
                <a:gd fmla="*/ 2983938 w 3606545" name="connsiteX429"/>
                <a:gd fmla="*/ 154011 h 2079833" name="connsiteY429"/>
                <a:gd fmla="*/ 2981466 w 3606545" name="connsiteX430"/>
                <a:gd fmla="*/ 153187 h 2079833" name="connsiteY430"/>
                <a:gd fmla="*/ 2980643 w 3606545" name="connsiteX431"/>
                <a:gd fmla="*/ 153187 h 2079833" name="connsiteY431"/>
                <a:gd fmla="*/ 2950983 w 3606545" name="connsiteX432"/>
                <a:gd fmla="*/ 132587 h 2079833" name="connsiteY432"/>
                <a:gd fmla="*/ 2922971 w 3606545" name="connsiteX433"/>
                <a:gd fmla="*/ 112811 h 2079833" name="connsiteY433"/>
                <a:gd fmla="*/ 2883424 w 3606545" name="connsiteX434"/>
                <a:gd fmla="*/ 106219 h 2079833" name="connsiteY434"/>
                <a:gd fmla="*/ 2843054 w 3606545" name="connsiteX435"/>
                <a:gd fmla="*/ 99627 h 2079833" name="connsiteY435"/>
                <a:gd fmla="*/ 2840583 w 3606545" name="connsiteX436"/>
                <a:gd fmla="*/ 98803 h 2079833" name="connsiteY436"/>
                <a:gd fmla="*/ 2798564 w 3606545" name="connsiteX437"/>
                <a:gd fmla="*/ 67491 h 2079833" name="connsiteY437"/>
                <a:gd fmla="*/ 2733477 w 3606545" name="connsiteX438"/>
                <a:gd fmla="*/ 57603 h 2079833" name="connsiteY438"/>
                <a:gd fmla="*/ 2733477 w 3563170" name="connsiteX0-1"/>
                <a:gd fmla="*/ 57603 h 2079833" name="connsiteY0-2"/>
                <a:gd fmla="*/ 2801036 w 3563170" name="connsiteX1-3"/>
                <a:gd fmla="*/ 59251 h 2079833" name="connsiteY1-4"/>
                <a:gd fmla="*/ 2801860 w 3563170" name="connsiteX2-5"/>
                <a:gd fmla="*/ 60075 h 2079833" name="connsiteY2-6"/>
                <a:gd fmla="*/ 2824928 w 3563170" name="connsiteX3-7"/>
                <a:gd fmla="*/ 74907 h 2079833" name="connsiteY3-8"/>
                <a:gd fmla="*/ 2845526 w 3563170" name="connsiteX4-9"/>
                <a:gd fmla="*/ 88915 h 2079833" name="connsiteY4-10"/>
                <a:gd fmla="*/ 2885896 w 3563170" name="connsiteX5-11"/>
                <a:gd fmla="*/ 93859 h 2079833" name="connsiteY5-12"/>
                <a:gd fmla="*/ 2927090 w 3563170" name="connsiteX6-13"/>
                <a:gd fmla="*/ 99627 h 2079833" name="connsiteY6-14"/>
                <a:gd fmla="*/ 2930386 w 3563170" name="connsiteX7-15"/>
                <a:gd fmla="*/ 100451 h 2079833" name="connsiteY7-16"/>
                <a:gd fmla="*/ 2960046 w 3563170" name="connsiteX8-17"/>
                <a:gd fmla="*/ 120227 h 2079833" name="connsiteY8-18"/>
                <a:gd fmla="*/ 2988057 w 3563170" name="connsiteX9-19"/>
                <a:gd fmla="*/ 138355 h 2079833" name="connsiteY9-20"/>
                <a:gd fmla="*/ 3014422 w 3563170" name="connsiteX10-21"/>
                <a:gd fmla="*/ 138355 h 2079833" name="connsiteY10-22"/>
                <a:gd fmla="*/ 3043258 w 3563170" name="connsiteX11-23"/>
                <a:gd fmla="*/ 139179 h 2079833" name="connsiteY11-24"/>
                <a:gd fmla="*/ 3047377 w 3563170" name="connsiteX12-25"/>
                <a:gd fmla="*/ 140003 h 2079833" name="connsiteY12-26"/>
                <a:gd fmla="*/ 3097634 w 3563170" name="connsiteX13-27"/>
                <a:gd fmla="*/ 162251 h 2079833" name="connsiteY13-28"/>
                <a:gd fmla="*/ 3147891 w 3563170" name="connsiteX14-29"/>
                <a:gd fmla="*/ 184498 h 2079833" name="connsiteY14-30"/>
                <a:gd fmla="*/ 3164700 w 3563170" name="connsiteX15-31"/>
                <a:gd fmla="*/ 190833 h 2079833" name="connsiteY15-32"/>
                <a:gd fmla="*/ 3163694 w 3563170" name="connsiteX16-33"/>
                <a:gd fmla="*/ 185623 h 2079833" name="connsiteY16-34"/>
                <a:gd fmla="*/ 3170987 w 3563170" name="connsiteX17-35"/>
                <a:gd fmla="*/ 175469 h 2079833" name="connsiteY17-36"/>
                <a:gd fmla="*/ 3310357 w 3563170" name="connsiteX18-37"/>
                <a:gd fmla="*/ 92608 h 2079833" name="connsiteY18-38"/>
                <a:gd fmla="*/ 3315218 w 3563170" name="connsiteX19-39"/>
                <a:gd fmla="*/ 89359 h 2079833" name="connsiteY19-40"/>
                <a:gd fmla="*/ 3347630 w 3563170" name="connsiteX20-41"/>
                <a:gd fmla="*/ 86109 h 2079833" name="connsiteY20-42"/>
                <a:gd fmla="*/ 3375180 w 3563170" name="connsiteX21-43"/>
                <a:gd fmla="*/ 82860 h 2079833" name="connsiteY21-44"/>
                <a:gd fmla="*/ 3375180 w 3563170" name="connsiteX22-45"/>
                <a:gd fmla="*/ 66613 h 2079833" name="connsiteY22-46"/>
                <a:gd fmla="*/ 3375180 w 3563170" name="connsiteX23-47"/>
                <a:gd fmla="*/ 42242 h 2079833" name="connsiteY23-48"/>
                <a:gd fmla="*/ 3384903 w 3563170" name="connsiteX24-49"/>
                <a:gd fmla="*/ 0 h 2079833" name="connsiteY24-50"/>
                <a:gd fmla="*/ 3388144 w 3563170" name="connsiteX25-51"/>
                <a:gd fmla="*/ 42242 h 2079833" name="connsiteY25-52"/>
                <a:gd fmla="*/ 3391385 w 3563170" name="connsiteX26-53"/>
                <a:gd fmla="*/ 94233 h 2079833" name="connsiteY26-54"/>
                <a:gd fmla="*/ 3388144 w 3563170" name="connsiteX27-55"/>
                <a:gd fmla="*/ 99107 h 2079833" name="connsiteY27-56"/>
                <a:gd fmla="*/ 3384903 w 3563170" name="connsiteX28-57"/>
                <a:gd fmla="*/ 100732 h 2079833" name="connsiteY28-58"/>
                <a:gd fmla="*/ 3350871 w 3563170" name="connsiteX29-59"/>
                <a:gd fmla="*/ 107231 h 2079833" name="connsiteY29-60"/>
                <a:gd fmla="*/ 3321701 w 3563170" name="connsiteX30-61"/>
                <a:gd fmla="*/ 112105 h 2079833" name="connsiteY30-62"/>
                <a:gd fmla="*/ 3256878 w 3563170" name="connsiteX31-63"/>
                <a:gd fmla="*/ 157597 h 2079833" name="connsiteY31-64"/>
                <a:gd fmla="*/ 3198739 w 3563170" name="connsiteX32-65"/>
                <a:gd fmla="*/ 197402 h 2079833" name="connsiteY32-66"/>
                <a:gd fmla="*/ 3192843 w 3563170" name="connsiteX33-67"/>
                <a:gd fmla="*/ 201439 h 2079833" name="connsiteY33-68"/>
                <a:gd fmla="*/ 3197633 w 3563170" name="connsiteX34-69"/>
                <a:gd fmla="*/ 203244 h 2079833" name="connsiteY34-70"/>
                <a:gd fmla="*/ 3204738 w 3563170" name="connsiteX35-71"/>
                <a:gd fmla="*/ 205922 h 2079833" name="connsiteY35-72"/>
                <a:gd fmla="*/ 3261587 w 3563170" name="connsiteX36-73"/>
                <a:gd fmla="*/ 228170 h 2079833" name="connsiteY36-74"/>
                <a:gd fmla="*/ 3263234 w 3563170" name="connsiteX37-75"/>
                <a:gd fmla="*/ 228994 h 2079833" name="connsiteY37-76"/>
                <a:gd fmla="*/ 3285613 w 3563170" name="connsiteX38-77"/>
                <a:gd fmla="*/ 242034 h 2079833" name="connsiteY38-78"/>
                <a:gd fmla="*/ 3348272 w 3563170" name="connsiteX39-79"/>
                <a:gd fmla="*/ 225890 h 2079833" name="connsiteY39-80"/>
                <a:gd fmla="*/ 3344471 w 3563170" name="connsiteX40-81"/>
                <a:gd fmla="*/ 225672 h 2079833" name="connsiteY40-82"/>
                <a:gd fmla="*/ 3366304 w 3563170" name="connsiteX41-83"/>
                <a:gd fmla="*/ 212840 h 2079833" name="connsiteY41-84"/>
                <a:gd fmla="*/ 3436350 w 3563170" name="connsiteX42-85"/>
                <a:gd fmla="*/ 171672 h 2079833" name="connsiteY42-86"/>
                <a:gd fmla="*/ 3513138 w 3563170" name="connsiteX43-87"/>
                <a:gd fmla="*/ 125317 h 2079833" name="connsiteY43-88"/>
                <a:gd fmla="*/ 3563170 w 3563170" name="connsiteX44-89"/>
                <a:gd fmla="*/ 95911 h 2079833" name="connsiteY44-90"/>
                <a:gd fmla="*/ 3550246 w 3563170" name="connsiteX45-91"/>
                <a:gd fmla="*/ 191279 h 2079833" name="connsiteY45-92"/>
                <a:gd fmla="*/ 3478654 w 3563170" name="connsiteX46-93"/>
                <a:gd fmla="*/ 243651 h 2079833" name="connsiteY46-94"/>
                <a:gd fmla="*/ 3386775 w 3563170" name="connsiteX47-95"/>
                <a:gd fmla="*/ 297650 h 2079833" name="connsiteY47-96"/>
                <a:gd fmla="*/ 3366601 w 3563170" name="connsiteX48-97"/>
                <a:gd fmla="*/ 307056 h 2079833" name="connsiteY48-98"/>
                <a:gd fmla="*/ 3159628 w 3563170" name="connsiteX49-99"/>
                <a:gd fmla="*/ 358075 h 2079833" name="connsiteY49-100"/>
                <a:gd fmla="*/ 3093043 w 3563170" name="connsiteX50-101"/>
                <a:gd fmla="*/ 374487 h 2079833" name="connsiteY50-102"/>
                <a:gd fmla="*/ 3090808 w 3563170" name="connsiteX51-103"/>
                <a:gd fmla="*/ 433878 h 2079833" name="connsiteY51-104"/>
                <a:gd fmla="*/ 3083903 w 3563170" name="connsiteX52-105"/>
                <a:gd fmla="*/ 617302 h 2079833" name="connsiteY52-106"/>
                <a:gd fmla="*/ 3037987 w 3563170" name="connsiteX53-107"/>
                <a:gd fmla="*/ 727416 h 2079833" name="connsiteY53-108"/>
                <a:gd fmla="*/ 2991135 w 3563170" name="connsiteX54-109"/>
                <a:gd fmla="*/ 832570 h 2079833" name="connsiteY54-110"/>
                <a:gd fmla="*/ 2988325 w 3563170" name="connsiteX55-111"/>
                <a:gd fmla="*/ 836538 h 2079833" name="connsiteY55-112"/>
                <a:gd fmla="*/ 2844957 w 3563170" name="connsiteX56-113"/>
                <a:gd fmla="*/ 917884 h 2079833" name="connsiteY56-114"/>
                <a:gd fmla="*/ 2973332 w 3563170" name="connsiteX57-115"/>
                <a:gd fmla="*/ 820666 h 2079833" name="connsiteY57-116"/>
                <a:gd fmla="*/ 3032118 w 3563170" name="connsiteX58-117"/>
                <a:gd fmla="*/ 663952 h 2079833" name="connsiteY58-118"/>
                <a:gd fmla="*/ 3034634 w 3563170" name="connsiteX59-119"/>
                <a:gd fmla="*/ 657245 h 2079833" name="connsiteY59-120"/>
                <a:gd fmla="*/ 2971948 w 3563170" name="connsiteX60-121"/>
                <a:gd fmla="*/ 703374 h 2079833" name="connsiteY60-122"/>
                <a:gd fmla="*/ 2925104 w 3563170" name="connsiteX61-123"/>
                <a:gd fmla="*/ 737845 h 2079833" name="connsiteY61-124"/>
                <a:gd fmla="*/ 3012003 w 3563170" name="connsiteX62-125"/>
                <a:gd fmla="*/ 631622 h 2079833" name="connsiteY62-126"/>
                <a:gd fmla="*/ 3036142 w 3563170" name="connsiteX63-127"/>
                <a:gd fmla="*/ 633256 h 2079833" name="connsiteY63-128"/>
                <a:gd fmla="*/ 3036142 w 3563170" name="connsiteX64-129"/>
                <a:gd fmla="*/ 653224 h 2079833" name="connsiteY64-130"/>
                <a:gd fmla="*/ 3041384 w 3563170" name="connsiteX65-131"/>
                <a:gd fmla="*/ 639250 h 2079833" name="connsiteY65-132"/>
                <a:gd fmla="*/ 3051106 w 3563170" name="connsiteX66-133"/>
                <a:gd fmla="*/ 613333 h 2079833" name="connsiteY66-134"/>
                <a:gd fmla="*/ 3051106 w 3563170" name="connsiteX67-135"/>
                <a:gd fmla="*/ 479411 h 2079833" name="connsiteY67-136"/>
                <a:gd fmla="*/ 3051648 w 3563170" name="connsiteX68-137"/>
                <a:gd fmla="*/ 400266 h 2079833" name="connsiteY68-138"/>
                <a:gd fmla="*/ 3051754 w 3563170" name="connsiteX69-139"/>
                <a:gd fmla="*/ 384691 h 2079833" name="connsiteY69-140"/>
                <a:gd fmla="*/ 3021251 w 3563170" name="connsiteX70-141"/>
                <a:gd fmla="*/ 392345 h 2079833" name="connsiteY70-142"/>
                <a:gd fmla="*/ 2766466 w 3563170" name="connsiteX71-143"/>
                <a:gd fmla="*/ 456280 h 2079833" name="connsiteY71-144"/>
                <a:gd fmla="*/ 2692865 w 3563170" name="connsiteX72-145"/>
                <a:gd fmla="*/ 597605 h 2079833" name="connsiteY72-146"/>
                <a:gd fmla="*/ 2609529 w 3563170" name="connsiteX73-147"/>
                <a:gd fmla="*/ 755684 h 2079833" name="connsiteY73-148"/>
                <a:gd fmla="*/ 2609155 w 3563170" name="connsiteX74-149"/>
                <a:gd fmla="*/ 757130 h 2079833" name="connsiteY74-150"/>
                <a:gd fmla="*/ 2507413 w 3563170" name="connsiteX75-151"/>
                <a:gd fmla="*/ 929704 h 2079833" name="connsiteY75-152"/>
                <a:gd fmla="*/ 2481855 w 3563170" name="connsiteX76-153"/>
                <a:gd fmla="*/ 973157 h 2079833" name="connsiteY76-154"/>
                <a:gd fmla="*/ 2475699 w 3563170" name="connsiteX77-155"/>
                <a:gd fmla="*/ 983622 h 2079833" name="connsiteY77-156"/>
                <a:gd fmla="*/ 2472379 w 3563170" name="connsiteX78-157"/>
                <a:gd fmla="*/ 1071804 h 2079833" name="connsiteY78-158"/>
                <a:gd fmla="*/ 2465474 w 3563170" name="connsiteX79-159"/>
                <a:gd fmla="*/ 1255227 h 2079833" name="connsiteY79-160"/>
                <a:gd fmla="*/ 2419559 w 3563170" name="connsiteX80-161"/>
                <a:gd fmla="*/ 1365342 h 2079833" name="connsiteY80-162"/>
                <a:gd fmla="*/ 2372707 w 3563170" name="connsiteX81-163"/>
                <a:gd fmla="*/ 1470496 h 2079833" name="connsiteY81-164"/>
                <a:gd fmla="*/ 2369896 w 3563170" name="connsiteX82-165"/>
                <a:gd fmla="*/ 1474464 h 2079833" name="connsiteY82-166"/>
                <a:gd fmla="*/ 2226529 w 3563170" name="connsiteX83-167"/>
                <a:gd fmla="*/ 1555810 h 2079833" name="connsiteY83-168"/>
                <a:gd fmla="*/ 2354903 w 3563170" name="connsiteX84-169"/>
                <a:gd fmla="*/ 1458591 h 2079833" name="connsiteY84-170"/>
                <a:gd fmla="*/ 2432678 w 3563170" name="connsiteX85-171"/>
                <a:gd fmla="*/ 1251259 h 2079833" name="connsiteY85-172"/>
                <a:gd fmla="*/ 2432678 w 3563170" name="connsiteX86-173"/>
                <a:gd fmla="*/ 1117336 h 2079833" name="connsiteY86-174"/>
                <a:gd fmla="*/ 2432987 w 3563170" name="connsiteX87-175"/>
                <a:gd fmla="*/ 1072149 h 2079833" name="connsiteY87-176"/>
                <a:gd fmla="*/ 2433097 w 3563170" name="connsiteX88-177"/>
                <a:gd fmla="*/ 1056052 h 2079833" name="connsiteY88-178"/>
                <a:gd fmla="*/ 2402728 w 3563170" name="connsiteX89-179"/>
                <a:gd fmla="*/ 1107686 h 2079833" name="connsiteY89-180"/>
                <a:gd fmla="*/ 1842955 w 3563170" name="connsiteX90-181"/>
                <a:gd fmla="*/ 1798303 h 2079833" name="connsiteY90-182"/>
                <a:gd fmla="*/ 1822406 w 3563170" name="connsiteX91-183"/>
                <a:gd fmla="*/ 1809154 h 2079833" name="connsiteY91-184"/>
                <a:gd fmla="*/ 1680772 w 3563170" name="connsiteX92-185"/>
                <a:gd fmla="*/ 1822063 h 2079833" name="connsiteY92-186"/>
                <a:gd fmla="*/ 1598382 w 3563170" name="connsiteX93-187"/>
                <a:gd fmla="*/ 1829573 h 2079833" name="connsiteY93-188"/>
                <a:gd fmla="*/ 1597586 w 3563170" name="connsiteX94-189"/>
                <a:gd fmla="*/ 1843156 h 2079833" name="connsiteY94-190"/>
                <a:gd fmla="*/ 1459885 w 3563170" name="connsiteX95-191"/>
                <a:gd fmla="*/ 2079833 h 2079833" name="connsiteY95-192"/>
                <a:gd fmla="*/ 1531340 w 3563170" name="connsiteX96-193"/>
                <a:gd fmla="*/ 1853576 h 2079833" name="connsiteY96-194"/>
                <a:gd fmla="*/ 1537158 w 3563170" name="connsiteX97-195"/>
                <a:gd fmla="*/ 1835153 h 2079833" name="connsiteY97-196"/>
                <a:gd fmla="*/ 1486680 w 3563170" name="connsiteX98-197"/>
                <a:gd fmla="*/ 1839754 h 2079833" name="connsiteY98-198"/>
                <a:gd fmla="*/ 1479990 w 3563170" name="connsiteX99-199"/>
                <a:gd fmla="*/ 1838782 h 2079833" name="connsiteY99-200"/>
                <a:gd fmla="*/ 1475655 w 3563170" name="connsiteX100-201"/>
                <a:gd fmla="*/ 1837653 h 2079833" name="connsiteY100-202"/>
                <a:gd fmla="*/ 1284020 w 3563170" name="connsiteX101-203"/>
                <a:gd fmla="*/ 1740662 h 2079833" name="connsiteY101-204"/>
                <a:gd fmla="*/ 1093992 w 3563170" name="connsiteX102-205"/>
                <a:gd fmla="*/ 1646404 h 2079833" name="connsiteY102-206"/>
                <a:gd fmla="*/ 1070220 w 3563170" name="connsiteX103-207"/>
                <a:gd fmla="*/ 1639536 h 2079833" name="connsiteY103-208"/>
                <a:gd fmla="*/ 1063410 w 3563170" name="connsiteX104-209"/>
                <a:gd fmla="*/ 1637569 h 2079833" name="connsiteY104-210"/>
                <a:gd fmla="*/ 1063679 w 3563170" name="connsiteX105-211"/>
                <a:gd fmla="*/ 1652509 h 2079833" name="connsiteY105-212"/>
                <a:gd fmla="*/ 987757 w 3563170" name="connsiteX106-213"/>
                <a:gd fmla="*/ 1817489 h 2079833" name="connsiteY106-214"/>
                <a:gd fmla="*/ 979680 w 3563170" name="connsiteX107-215"/>
                <a:gd fmla="*/ 1825577 h 2079833" name="connsiteY107-216"/>
                <a:gd fmla="*/ 701840 w 3563170" name="connsiteX108-217"/>
                <a:gd fmla="*/ 1950120 h 2079833" name="connsiteY108-218"/>
                <a:gd fmla="*/ 945758 w 3563170" name="connsiteX109-219"/>
                <a:gd fmla="*/ 1789993 h 2079833" name="connsiteY109-220"/>
                <a:gd fmla="*/ 1005526 w 3563170" name="connsiteX110-221"/>
                <a:gd fmla="*/ 1629865 h 2079833" name="connsiteY110-222"/>
                <a:gd fmla="*/ 1012721 w 3563170" name="connsiteX111-223"/>
                <a:gd fmla="*/ 1622924 h 2079833" name="connsiteY111-224"/>
                <a:gd fmla="*/ 966589 w 3563170" name="connsiteX112-225"/>
                <a:gd fmla="*/ 1609596 h 2079833" name="connsiteY112-226"/>
                <a:gd fmla="*/ 903816 w 3563170" name="connsiteX113-227"/>
                <a:gd fmla="*/ 1591461 h 2079833" name="connsiteY113-228"/>
                <a:gd fmla="*/ 714175 w 3563170" name="connsiteX114-229"/>
                <a:gd fmla="*/ 1537428 h 2079833" name="connsiteY114-230"/>
                <a:gd fmla="*/ 573632 w 3563170" name="connsiteX115-231"/>
                <a:gd fmla="*/ 1544027 h 2079833" name="connsiteY115-232"/>
                <a:gd fmla="*/ 433998 w 3563170" name="connsiteX116-233"/>
                <a:gd fmla="*/ 1550091 h 2079833" name="connsiteY116-234"/>
                <a:gd fmla="*/ 301461 w 3563170" name="connsiteX117-235"/>
                <a:gd fmla="*/ 1659858 h 2079833" name="connsiteY117-236"/>
                <a:gd fmla="*/ 164376 w 3563170" name="connsiteX118-237"/>
                <a:gd fmla="*/ 1772298 h 2079833" name="connsiteY118-238"/>
                <a:gd fmla="*/ 162557 w 3563170" name="connsiteX119-239"/>
                <a:gd fmla="*/ 1773368 h 2079833" name="connsiteY119-240"/>
                <a:gd fmla="*/ 159292 w 3563170" name="connsiteX120-241"/>
                <a:gd fmla="*/ 1774061 h 2079833" name="connsiteY120-242"/>
                <a:gd fmla="*/ 0 w 3563170" name="connsiteX121-243"/>
                <a:gd fmla="*/ 1727934 h 2079833" name="connsiteY121-244"/>
                <a:gd fmla="*/ 7116 w 3563170" name="connsiteX122-245"/>
                <a:gd fmla="*/ 1721300 h 2079833" name="connsiteY122-246"/>
                <a:gd fmla="*/ 154899 w 3563170" name="connsiteX123-247"/>
                <a:gd fmla="*/ 1758255 h 2079833" name="connsiteY123-248"/>
                <a:gd fmla="*/ 419540 w 3563170" name="connsiteX124-249"/>
                <a:gd fmla="*/ 1525490 h 2079833" name="connsiteY124-250"/>
                <a:gd fmla="*/ 425908 w 3563170" name="connsiteX125-251"/>
                <a:gd fmla="*/ 1521748 h 2079833" name="connsiteY125-252"/>
                <a:gd fmla="*/ 487660 w 3563170" name="connsiteX126-253"/>
                <a:gd fmla="*/ 1517001 h 2079833" name="connsiteY126-254"/>
                <a:gd fmla="*/ 561476 w 3563170" name="connsiteX127-255"/>
                <a:gd fmla="*/ 1511327 h 2079833" name="connsiteY127-256"/>
                <a:gd fmla="*/ 547603 w 3563170" name="connsiteX128-257"/>
                <a:gd fmla="*/ 1493204 h 2079833" name="connsiteY128-258"/>
                <a:gd fmla="*/ 537458 w 3563170" name="connsiteX129-259"/>
                <a:gd fmla="*/ 1479953 h 2079833" name="connsiteY129-260"/>
                <a:gd fmla="*/ 503793 w 3563170" name="connsiteX130-261"/>
                <a:gd fmla="*/ 1419864 h 2079833" name="connsiteY130-262"/>
                <a:gd fmla="*/ 515816 w 3563170" name="connsiteX131-263"/>
                <a:gd fmla="*/ 1325633 h 2079833" name="connsiteY131-264"/>
                <a:gd fmla="*/ 490568 w 3563170" name="connsiteX132-265"/>
                <a:gd fmla="*/ 1260082 h 2079833" name="connsiteY132-266"/>
                <a:gd fmla="*/ 491770 w 3563170" name="connsiteX133-267"/>
                <a:gd fmla="*/ 1260082 h 2079833" name="connsiteY133-268"/>
                <a:gd fmla="*/ 532649 w 3563170" name="connsiteX134-269"/>
                <a:gd fmla="*/ 1322902 h 2079833" name="connsiteY134-270"/>
                <a:gd fmla="*/ 530244 w 3563170" name="connsiteX135-271"/>
                <a:gd fmla="*/ 1422595 h 2079833" name="connsiteY135-272"/>
                <a:gd fmla="*/ 561504 w 3563170" name="connsiteX136-273"/>
                <a:gd fmla="*/ 1459468 h 2079833" name="connsiteY136-274"/>
                <a:gd fmla="*/ 573527 w 3563170" name="connsiteX137-275"/>
                <a:gd fmla="*/ 1474490 h 2079833" name="connsiteY137-276"/>
                <a:gd fmla="*/ 584348 w 3563170" name="connsiteX138-277"/>
                <a:gd fmla="*/ 1485415 h 2079833" name="connsiteY138-278"/>
                <a:gd fmla="*/ 584348 w 3563170" name="connsiteX139-279"/>
                <a:gd fmla="*/ 1486781 h 2079833" name="connsiteY139-280"/>
                <a:gd fmla="*/ 591562 w 3563170" name="connsiteX140-281"/>
                <a:gd fmla="*/ 1488147 h 2079833" name="connsiteY140-282"/>
                <a:gd fmla="*/ 599439 w 3563170" name="connsiteX141-283"/>
                <a:gd fmla="*/ 1507160 h 2079833" name="connsiteY141-284"/>
                <a:gd fmla="*/ 647765 w 3563170" name="connsiteX142-285"/>
                <a:gd fmla="*/ 1501223 h 2079833" name="connsiteY142-286"/>
                <a:gd fmla="*/ 722085 w 3563170" name="connsiteX143-287"/>
                <a:gd fmla="*/ 1500908 h 2079833" name="connsiteY143-288"/>
                <a:gd fmla="*/ 1110463 w 3563170" name="connsiteX144-289"/>
                <a:gd fmla="*/ 1603626 h 2079833" name="connsiteY144-290"/>
                <a:gd fmla="*/ 1113889 w 3563170" name="connsiteX145-291"/>
                <a:gd fmla="*/ 1605290 h 2079833" name="connsiteY145-292"/>
                <a:gd fmla="*/ 1307556 w 3563170" name="connsiteX146-293"/>
                <a:gd fmla="*/ 1697409 h 2079833" name="connsiteY146-294"/>
                <a:gd fmla="*/ 1493996 w 3563170" name="connsiteX147-295"/>
                <a:gd fmla="*/ 1787646 h 2079833" name="connsiteY147-296"/>
                <a:gd fmla="*/ 1652734 w 3563170" name="connsiteX148-297"/>
                <a:gd fmla="*/ 1770355 h 2079833" name="connsiteY148-298"/>
                <a:gd fmla="*/ 1805851 w 3563170" name="connsiteX149-299"/>
                <a:gd fmla="*/ 1753914 h 2079833" name="connsiteY149-300"/>
                <a:gd fmla="*/ 1871119 w 3563170" name="connsiteX150-301"/>
                <a:gd fmla="*/ 1671261 h 2079833" name="connsiteY150-302"/>
                <a:gd fmla="*/ 1885450 w 3563170" name="connsiteX151-303"/>
                <a:gd fmla="*/ 1653113 h 2079833" name="connsiteY151-304"/>
                <a:gd fmla="*/ 1869184 w 3563170" name="connsiteX152-305"/>
                <a:gd fmla="*/ 1658106 h 2079833" name="connsiteY152-306"/>
                <a:gd fmla="*/ 1804238 w 3563170" name="connsiteX153-307"/>
                <a:gd fmla="*/ 1678043 h 2079833" name="connsiteY153-308"/>
                <a:gd fmla="*/ 1789096 w 3563170" name="connsiteX154-309"/>
                <a:gd fmla="*/ 1678902 h 2079833" name="connsiteY154-310"/>
                <a:gd fmla="*/ 1607388 w 3563170" name="connsiteX155-311"/>
                <a:gd fmla="*/ 1629066 h 2079833" name="connsiteY155-312"/>
                <a:gd fmla="*/ 1527471 w 3563170" name="connsiteX156-313"/>
                <a:gd fmla="*/ 1591260 h 2079833" name="connsiteY156-314"/>
                <a:gd fmla="*/ 1445871 w 3563170" name="connsiteX157-315"/>
                <a:gd fmla="*/ 1550017 h 2079833" name="connsiteY157-316"/>
                <a:gd fmla="*/ 1322209 w 3563170" name="connsiteX158-317"/>
                <a:gd fmla="*/ 1419413 h 2079833" name="connsiteY158-318"/>
                <a:gd fmla="*/ 1317161 w 3563170" name="connsiteX159-319"/>
                <a:gd fmla="*/ 1411680 h 2079833" name="connsiteY159-320"/>
                <a:gd fmla="*/ 1316320 w 3563170" name="connsiteX160-321"/>
                <a:gd fmla="*/ 1408243 h 2079833" name="connsiteY160-322"/>
                <a:gd fmla="*/ 1309590 w 3563170" name="connsiteX161-323"/>
                <a:gd fmla="*/ 1360985 h 2079833" name="connsiteY161-324"/>
                <a:gd fmla="*/ 1304543 w 3563170" name="connsiteX162-325"/>
                <a:gd fmla="*/ 1318883 h 2079833" name="connsiteY162-326"/>
                <a:gd fmla="*/ 1269211 w 3563170" name="connsiteX163-327"/>
                <a:gd fmla="*/ 1277640 h 2079833" name="connsiteY163-328"/>
                <a:gd fmla="*/ 1246839 w 3563170" name="connsiteX164-329"/>
                <a:gd fmla="*/ 1251312 h 2079833" name="connsiteY164-330"/>
                <a:gd fmla="*/ 1237186 w 3563170" name="connsiteX165-331"/>
                <a:gd fmla="*/ 1239952 h 2079833" name="connsiteY165-332"/>
                <a:gd fmla="*/ 1236814 w 3563170" name="connsiteX166-333"/>
                <a:gd fmla="*/ 1240598 h 2079833" name="connsiteY166-334"/>
                <a:gd fmla="*/ 1182554 w 3563170" name="connsiteX167-335"/>
                <a:gd fmla="*/ 1334986 h 2079833" name="connsiteY167-336"/>
                <a:gd fmla="*/ 1174454 w 3563170" name="connsiteX168-337"/>
                <a:gd fmla="*/ 1341464 h 2079833" name="connsiteY168-338"/>
                <a:gd fmla="*/ 1096699 w 3563170" name="connsiteX169-339"/>
                <a:gd fmla="*/ 1368995 h 2079833" name="connsiteY169-340"/>
                <a:gd fmla="*/ 950908 w 3563170" name="connsiteX170-341"/>
                <a:gd fmla="*/ 1404623 h 2079833" name="connsiteY170-342"/>
                <a:gd fmla="*/ 1088599 w 3563170" name="connsiteX171-343"/>
                <a:gd fmla="*/ 1346322 h 2079833" name="connsiteY171-344"/>
                <a:gd fmla="*/ 1156635 w 3563170" name="connsiteX172-345"/>
                <a:gd fmla="*/ 1318791 h 2079833" name="connsiteY172-346"/>
                <a:gd fmla="*/ 1190653 w 3563170" name="connsiteX173-347"/>
                <a:gd fmla="*/ 1249154 h 2079833" name="connsiteY173-348"/>
                <a:gd fmla="*/ 1212192 w 3563170" name="connsiteX174-349"/>
                <a:gd fmla="*/ 1207023 h 2079833" name="connsiteY174-350"/>
                <a:gd fmla="*/ 1214965 w 3563170" name="connsiteX175-351"/>
                <a:gd fmla="*/ 1201600 h 2079833" name="connsiteY175-352"/>
                <a:gd fmla="*/ 1211941 w 3563170" name="connsiteX176-353"/>
                <a:gd fmla="*/ 1195516 h 2079833" name="connsiteY176-354"/>
                <a:gd fmla="*/ 1200229 w 3563170" name="connsiteX177-355"/>
                <a:gd fmla="*/ 1171954 h 2079833" name="connsiteY177-356"/>
                <a:gd fmla="*/ 1173310 w 3563170" name="connsiteX178-357"/>
                <a:gd fmla="*/ 1116963 h 2079833" name="connsiteY178-358"/>
                <a:gd fmla="*/ 1143866 w 3563170" name="connsiteX179-359"/>
                <a:gd fmla="*/ 1082594 h 2079833" name="connsiteY179-360"/>
                <a:gd fmla="*/ 1112741 w 3563170" name="connsiteX180-361"/>
                <a:gd fmla="*/ 1046506 h 2079833" name="connsiteY180-362"/>
                <a:gd fmla="*/ 1110217 w 3563170" name="connsiteX181-363"/>
                <a:gd fmla="*/ 1042210 h 2079833" name="connsiteY181-364"/>
                <a:gd fmla="*/ 1086662 w 3563170" name="connsiteX182-365"/>
                <a:gd fmla="*/ 987219 h 2079833" name="connsiteY182-366"/>
                <a:gd fmla="*/ 1062266 w 3563170" name="connsiteX183-367"/>
                <a:gd fmla="*/ 933087 h 2079833" name="connsiteY183-368"/>
                <a:gd fmla="*/ 997491 w 3563170" name="connsiteX184-369"/>
                <a:gd fmla="*/ 845445 h 2079833" name="connsiteY184-370"/>
                <a:gd fmla="*/ 931875 w 3563170" name="connsiteX185-371"/>
                <a:gd fmla="*/ 757803 h 2079833" name="connsiteY185-372"/>
                <a:gd fmla="*/ 885607 w 3563170" name="connsiteX186-373"/>
                <a:gd fmla="*/ 721715 h 2079833" name="connsiteY186-374"/>
                <a:gd fmla="*/ 838497 w 3563170" name="connsiteX187-375"/>
                <a:gd fmla="*/ 683909 h 2079833" name="connsiteY187-376"/>
                <a:gd fmla="*/ 836815 w 3563170" name="connsiteX188-377"/>
                <a:gd fmla="*/ 682190 h 2079833" name="connsiteY188-378"/>
                <a:gd fmla="*/ 806530 w 3563170" name="connsiteX189-379"/>
                <a:gd fmla="*/ 615170 h 2079833" name="connsiteY189-380"/>
                <a:gd fmla="*/ 846910 w 3563170" name="connsiteX190-381"/>
                <a:gd fmla="*/ 675317 h 2079833" name="connsiteY190-382"/>
                <a:gd fmla="*/ 944494 w 3563170" name="connsiteX191-383"/>
                <a:gd fmla="*/ 744055 h 2079833" name="connsiteY191-384"/>
                <a:gd fmla="*/ 1016840 w 3563170" name="connsiteX192-385"/>
                <a:gd fmla="*/ 831697 h 2079833" name="connsiteY192-386"/>
                <a:gd fmla="*/ 1085821 w 3563170" name="connsiteX193-387"/>
                <a:gd fmla="*/ 917621 h 2079833" name="connsiteY193-388"/>
                <a:gd fmla="*/ 1087504 w 3563170" name="connsiteX194-389"/>
                <a:gd fmla="*/ 920198 h 2079833" name="connsiteY194-390"/>
                <a:gd fmla="*/ 1113582 w 3563170" name="connsiteX195-391"/>
                <a:gd fmla="*/ 975189 h 2079833" name="connsiteY195-392"/>
                <a:gd fmla="*/ 1138819 w 3563170" name="connsiteX196-393"/>
                <a:gd fmla="*/ 1027603 h 2079833" name="connsiteY196-394"/>
                <a:gd fmla="*/ 1169104 w 3563170" name="connsiteX197-395"/>
                <a:gd fmla="*/ 1061972 h 2079833" name="connsiteY197-396"/>
                <a:gd fmla="*/ 1201071 w 3563170" name="connsiteX198-397"/>
                <a:gd fmla="*/ 1097200 h 2079833" name="connsiteY198-398"/>
                <a:gd fmla="*/ 1202753 w 3563170" name="connsiteX199-399"/>
                <a:gd fmla="*/ 1100637 h 2079833" name="connsiteY199-400"/>
                <a:gd fmla="*/ 1232196 w 3563170" name="connsiteX200-401"/>
                <a:gd fmla="*/ 1155628 h 2079833" name="connsiteY200-402"/>
                <a:gd fmla="*/ 1238606 w 3563170" name="connsiteX201-403"/>
                <a:gd fmla="*/ 1167760 h 2079833" name="connsiteY201-404"/>
                <a:gd fmla="*/ 1239857 w 3563170" name="connsiteX202-405"/>
                <a:gd fmla="*/ 1166764 h 2079833" name="connsiteY202-406"/>
                <a:gd fmla="*/ 1255449 w 3563170" name="connsiteX203-407"/>
                <a:gd fmla="*/ 1168181 h 2079833" name="connsiteY203-408"/>
                <a:gd fmla="*/ 1263548 w 3563170" name="connsiteX204-409"/>
                <a:gd fmla="*/ 1194093 h 2079833" name="connsiteY204-410"/>
                <a:gd fmla="*/ 1257802 w 3563170" name="connsiteX205-411"/>
                <a:gd fmla="*/ 1204089 h 2079833" name="connsiteY205-412"/>
                <a:gd fmla="*/ 1260352 w 3563170" name="connsiteX206-413"/>
                <a:gd fmla="*/ 1208914 h 2079833" name="connsiteY206-414"/>
                <a:gd fmla="*/ 1260799 w 3563170" name="connsiteX207-415"/>
                <a:gd fmla="*/ 1209760 h 2079833" name="connsiteY207-416"/>
                <a:gd fmla="*/ 1299495 w 3563170" name="connsiteX208-417"/>
                <a:gd fmla="*/ 1252722 h 2079833" name="connsiteY208-418"/>
                <a:gd fmla="*/ 1339034 w 3563170" name="connsiteX209-419"/>
                <a:gd fmla="*/ 1298261 h 2079833" name="connsiteY209-420"/>
                <a:gd fmla="*/ 1340716 w 3563170" name="connsiteX210-421"/>
                <a:gd fmla="*/ 1299980 h 2079833" name="connsiteY210-422"/>
                <a:gd fmla="*/ 1343240 w 3563170" name="connsiteX211-423"/>
                <a:gd fmla="*/ 1305135 h 2079833" name="connsiteY211-424"/>
                <a:gd fmla="*/ 1344081 w 3563170" name="connsiteX212-425"/>
                <a:gd fmla="*/ 1307713 h 2079833" name="connsiteY212-426"/>
                <a:gd fmla="*/ 1351652 w 3563170" name="connsiteX213-427"/>
                <a:gd fmla="*/ 1354971 h 2079833" name="connsiteY213-428"/>
                <a:gd fmla="*/ 1358382 w 3563170" name="connsiteX214-429"/>
                <a:gd fmla="*/ 1395355 h 2079833" name="connsiteY214-430"/>
                <a:gd fmla="*/ 1416428 w 3563170" name="connsiteX215-431"/>
                <a:gd fmla="*/ 1454642 h 2079833" name="connsiteY215-432"/>
                <a:gd fmla="*/ 1476997 w 3563170" name="connsiteX216-433"/>
                <a:gd fmla="*/ 1515647 h 2079833" name="connsiteY216-434"/>
                <a:gd fmla="*/ 1548502 w 3563170" name="connsiteX217-435"/>
                <a:gd fmla="*/ 1549158 h 2079833" name="connsiteY217-436"/>
                <a:gd fmla="*/ 1622531 w 3563170" name="connsiteX218-437"/>
                <a:gd fmla="*/ 1582668 h 2079833" name="connsiteY218-438"/>
                <a:gd fmla="*/ 1711702 w 3563170" name="connsiteX219-439"/>
                <a:gd fmla="*/ 1605008 h 2079833" name="connsiteY219-440"/>
                <a:gd fmla="*/ 1794984 w 3563170" name="connsiteX220-441"/>
                <a:gd fmla="*/ 1626489 h 2079833" name="connsiteY220-442"/>
                <a:gd fmla="*/ 1870696 w 3563170" name="connsiteX221-443"/>
                <a:gd fmla="*/ 1601571 h 2079833" name="connsiteY221-444"/>
                <a:gd fmla="*/ 1943568 w 3563170" name="connsiteX222-445"/>
                <a:gd fmla="*/ 1578264 h 2079833" name="connsiteY222-446"/>
                <a:gd fmla="*/ 1944889 w 3563170" name="connsiteX223-447"/>
                <a:gd fmla="*/ 1577842 h 2079833" name="connsiteY223-448"/>
                <a:gd fmla="*/ 1984946 w 3563170" name="connsiteX224-449"/>
                <a:gd fmla="*/ 1527114 h 2079833" name="connsiteY224-450"/>
                <a:gd fmla="*/ 2073189 w 3563170" name="connsiteX225-451"/>
                <a:gd fmla="*/ 1415367 h 2079833" name="connsiteY225-452"/>
                <a:gd fmla="*/ 2188522 w 3563170" name="connsiteX226-453"/>
                <a:gd fmla="*/ 1268976 h 2079833" name="connsiteY226-454"/>
                <a:gd fmla="*/ 2221578 w 3563170" name="connsiteX227-455"/>
                <a:gd fmla="*/ 1227018 h 2079833" name="connsiteY227-456"/>
                <a:gd fmla="*/ 2219115 w 3563170" name="connsiteX228-457"/>
                <a:gd fmla="*/ 1225884 h 2079833" name="connsiteY228-458"/>
                <a:gd fmla="*/ 2190956 w 3563170" name="connsiteX229-459"/>
                <a:gd fmla="*/ 1212925 h 2079833" name="connsiteY229-460"/>
                <a:gd fmla="*/ 2128659 w 3563170" name="connsiteX230-461"/>
                <a:gd fmla="*/ 1183138 h 2079833" name="connsiteY230-462"/>
                <a:gd fmla="*/ 2108190 w 3563170" name="connsiteX231-463"/>
                <a:gd fmla="*/ 1184999 h 2079833" name="connsiteY231-464"/>
                <a:gd fmla="*/ 2084161 w 3563170" name="connsiteX232-465"/>
                <a:gd fmla="*/ 1186861 h 2079833" name="connsiteY232-466"/>
                <a:gd fmla="*/ 2081491 w 3563170" name="connsiteX233-467"/>
                <a:gd fmla="*/ 1186861 h 2079833" name="connsiteY233-468"/>
                <a:gd fmla="*/ 2077042 w 3563170" name="connsiteX234-469"/>
                <a:gd fmla="*/ 1185930 h 2079833" name="connsiteY234-470"/>
                <a:gd fmla="*/ 2075262 w 3563170" name="connsiteX235-471"/>
                <a:gd fmla="*/ 1184999 h 2079833" name="connsiteY235-472"/>
                <a:gd fmla="*/ 2039664 w 3563170" name="connsiteX236-473"/>
                <a:gd fmla="*/ 1164521 h 2079833" name="connsiteY236-474"/>
                <a:gd fmla="*/ 2012965 w 3563170" name="connsiteX237-475"/>
                <a:gd fmla="*/ 1149627 h 2079833" name="connsiteY237-476"/>
                <a:gd fmla="*/ 1992496 w 3563170" name="connsiteX238-477"/>
                <a:gd fmla="*/ 1168244 h 2079833" name="connsiteY238-478"/>
                <a:gd fmla="*/ 1964908 w 3563170" name="connsiteX239-479"/>
                <a:gd fmla="*/ 1194308 h 2079833" name="connsiteY239-480"/>
                <a:gd fmla="*/ 1962238 w 3563170" name="connsiteX240-481"/>
                <a:gd fmla="*/ 1197100 h 2079833" name="connsiteY240-482"/>
                <a:gd fmla="*/ 1952448 w 3563170" name="connsiteX241-483"/>
                <a:gd fmla="*/ 1198031 h 2079833" name="connsiteY241-484"/>
                <a:gd fmla="*/ 1894309 w 3563170" name="connsiteX242-485"/>
                <a:gd fmla="*/ 1188883 h 2079833" name="connsiteY242-486"/>
                <a:gd fmla="*/ 1887383 w 3563170" name="connsiteX243-487"/>
                <a:gd fmla="*/ 1187793 h 2079833" name="connsiteY243-488"/>
                <a:gd fmla="*/ 1872404 w 3563170" name="connsiteX244-489"/>
                <a:gd fmla="*/ 1211911 h 2079833" name="connsiteY244-490"/>
                <a:gd fmla="*/ 1814927 w 3563170" name="connsiteX245-491"/>
                <a:gd fmla="*/ 1304461 h 2079833" name="connsiteY245-492"/>
                <a:gd fmla="*/ 1808451 w 3563170" name="connsiteX246-493"/>
                <a:gd fmla="*/ 1307711 h 2079833" name="connsiteY246-494"/>
                <a:gd fmla="*/ 1659518 w 3563170" name="connsiteX247-495"/>
                <a:gd fmla="*/ 1338592 h 2079833" name="connsiteY247-496"/>
                <a:gd fmla="*/ 1793882 w 3563170" name="connsiteX248-497"/>
                <a:gd fmla="*/ 1284957 h 2079833" name="connsiteY248-498"/>
                <a:gd fmla="*/ 1847721 w 3563170" name="connsiteX249-499"/>
                <a:gd fmla="*/ 1180535 h 2079833" name="connsiteY249-500"/>
                <a:gd fmla="*/ 1847750 w 3563170" name="connsiteX250-501"/>
                <a:gd fmla="*/ 1180478 h 2079833" name="connsiteY250-502"/>
                <a:gd fmla="*/ 1847433 w 3563170" name="connsiteX251-503"/>
                <a:gd fmla="*/ 1180345 h 2079833" name="connsiteY251-504"/>
                <a:gd fmla="*/ 1846544 w 3563170" name="connsiteX252-505"/>
                <a:gd fmla="*/ 1178483 h 2079833" name="connsiteY252-506"/>
                <a:gd fmla="*/ 1823405 w 3563170" name="connsiteX253-507"/>
                <a:gd fmla="*/ 1157074 h 2079833" name="connsiteY253-508"/>
                <a:gd fmla="*/ 1802046 w 3563170" name="connsiteX254-509"/>
                <a:gd fmla="*/ 1135664 h 2079833" name="connsiteY254-510"/>
                <a:gd fmla="*/ 1763778 w 3563170" name="connsiteX255-511"/>
                <a:gd fmla="*/ 1111462 h 2079833" name="connsiteY255-512"/>
                <a:gd fmla="*/ 1725510 w 3563170" name="connsiteX256-513"/>
                <a:gd fmla="*/ 1087259 h 2079833" name="connsiteY256-514"/>
                <a:gd fmla="*/ 1656093 w 3563170" name="connsiteX257-515"/>
                <a:gd fmla="*/ 1063057 h 2079833" name="connsiteY257-516"/>
                <a:gd fmla="*/ 1585787 w 3563170" name="connsiteX258-517"/>
                <a:gd fmla="*/ 1038854 h 2079833" name="connsiteY258-518"/>
                <a:gd fmla="*/ 1529720 w 3563170" name="connsiteX259-519"/>
                <a:gd fmla="*/ 1026753 h 2079833" name="connsiteY259-520"/>
                <a:gd fmla="*/ 1471873 w 3563170" name="connsiteX260-521"/>
                <a:gd fmla="*/ 1014652 h 2079833" name="connsiteY260-522"/>
                <a:gd fmla="*/ 1470983 w 3563170" name="connsiteX261-523"/>
                <a:gd fmla="*/ 1014652 h 2079833" name="connsiteY261-524"/>
                <a:gd fmla="*/ 1421146 w 3563170" name="connsiteX262-525"/>
                <a:gd fmla="*/ 999758 h 2079833" name="connsiteY262-526"/>
                <a:gd fmla="*/ 1372198 w 3563170" name="connsiteX263-527"/>
                <a:gd fmla="*/ 984865 h 2079833" name="connsiteY263-528"/>
                <a:gd fmla="*/ 1325030 w 3563170" name="connsiteX264-529"/>
                <a:gd fmla="*/ 983003 h 2079833" name="connsiteY264-530"/>
                <a:gd fmla="*/ 1276973 w 3563170" name="connsiteX265-531"/>
                <a:gd fmla="*/ 981141 h 2079833" name="connsiteY265-532"/>
                <a:gd fmla="*/ 1274303 w 3563170" name="connsiteX266-533"/>
                <a:gd fmla="*/ 981141 h 2079833" name="connsiteY266-534"/>
                <a:gd fmla="*/ 1203997 w 3563170" name="connsiteX267-535"/>
                <a:gd fmla="*/ 948561 h 2079833" name="connsiteY267-536"/>
                <a:gd fmla="*/ 1159499 w 3563170" name="connsiteX268-537"/>
                <a:gd fmla="*/ 937391 h 2079833" name="connsiteY268-538"/>
                <a:gd fmla="*/ 1205777 w 3563170" name="connsiteX269-539"/>
                <a:gd fmla="*/ 942045 h 2079833" name="connsiteY269-540"/>
                <a:gd fmla="*/ 1242265 w 3563170" name="connsiteX270-541"/>
                <a:gd fmla="*/ 956008 h 2079833" name="connsiteY270-542"/>
                <a:gd fmla="*/ 1277863 w 3563170" name="connsiteX271-543"/>
                <a:gd fmla="*/ 969971 h 2079833" name="connsiteY271-544"/>
                <a:gd fmla="*/ 1325031 w 3563170" name="connsiteX272-545"/>
                <a:gd fmla="*/ 969971 h 2079833" name="connsiteY272-546"/>
                <a:gd fmla="*/ 1373088 w 3563170" name="connsiteX273-547"/>
                <a:gd fmla="*/ 969971 h 2079833" name="connsiteY273-548"/>
                <a:gd fmla="*/ 1374868 w 3563170" name="connsiteX274-549"/>
                <a:gd fmla="*/ 969971 h 2079833" name="connsiteY274-550"/>
                <a:gd fmla="*/ 1425595 w 3563170" name="connsiteX275-551"/>
                <a:gd fmla="*/ 983934 h 2079833" name="connsiteY275-552"/>
                <a:gd fmla="*/ 1475433 w 3563170" name="connsiteX276-553"/>
                <a:gd fmla="*/ 996966 h 2079833" name="connsiteY276-554"/>
                <a:gd fmla="*/ 1533280 w 3563170" name="connsiteX277-555"/>
                <a:gd fmla="*/ 1008136 h 2079833" name="connsiteY277-556"/>
                <a:gd fmla="*/ 1591127 w 3563170" name="connsiteX278-557"/>
                <a:gd fmla="*/ 1018376 h 2079833" name="connsiteY278-558"/>
                <a:gd fmla="*/ 1592017 w 3563170" name="connsiteX279-559"/>
                <a:gd fmla="*/ 1018376 h 2079833" name="connsiteY279-560"/>
                <a:gd fmla="*/ 1734410 w 3563170" name="connsiteX280-561"/>
                <a:gd fmla="*/ 1064919 h 2079833" name="connsiteY280-562"/>
                <a:gd fmla="*/ 1777127 w 3563170" name="connsiteX281-563"/>
                <a:gd fmla="*/ 1090052 h 2079833" name="connsiteY281-564"/>
                <a:gd fmla="*/ 1817175 w 3563170" name="connsiteX282-565"/>
                <a:gd fmla="*/ 1114254 h 2079833" name="connsiteY282-566"/>
                <a:gd fmla="*/ 1818955 w 3563170" name="connsiteX283-567"/>
                <a:gd fmla="*/ 1116116 h 2079833" name="connsiteY283-568"/>
                <a:gd fmla="*/ 1842094 w 3563170" name="connsiteX284-569"/>
                <a:gd fmla="*/ 1137526 h 2079833" name="connsiteY284-570"/>
                <a:gd fmla="*/ 1859226 w 3563170" name="connsiteX285-571"/>
                <a:gd fmla="*/ 1153816 h 2079833" name="connsiteY285-572"/>
                <a:gd fmla="*/ 1860749 w 3563170" name="connsiteX286-573"/>
                <a:gd fmla="*/ 1155265 h 2079833" name="connsiteY286-574"/>
                <a:gd fmla="*/ 1863997 w 3563170" name="connsiteX287-575"/>
                <a:gd fmla="*/ 1148965 h 2079833" name="connsiteY287-576"/>
                <a:gd fmla="*/ 1865110 w 3563170" name="connsiteX288-577"/>
                <a:gd fmla="*/ 1146807 h 2079833" name="connsiteY288-578"/>
                <a:gd fmla="*/ 1877049 w 3563170" name="connsiteX289-579"/>
                <a:gd fmla="*/ 1137258 h 2079833" name="connsiteY289-580"/>
                <a:gd fmla="*/ 1892631 w 3563170" name="connsiteX290-581"/>
                <a:gd fmla="*/ 1138680 h 2079833" name="connsiteY290-582"/>
                <a:gd fmla="*/ 1899330 w 3563170" name="connsiteX291-583"/>
                <a:gd fmla="*/ 1161549 h 2079833" name="connsiteY291-584"/>
                <a:gd fmla="*/ 1901387 w 3563170" name="connsiteX292-585"/>
                <a:gd fmla="*/ 1161844 h 2079833" name="connsiteY292-586"/>
                <a:gd fmla="*/ 1907061 w 3563170" name="connsiteX293-587"/>
                <a:gd fmla="*/ 1162659 h 2079833" name="connsiteY293-588"/>
                <a:gd fmla="*/ 1949778 w 3563170" name="connsiteX294-589"/>
                <a:gd fmla="*/ 1169175 h 2079833" name="connsiteY294-590"/>
                <a:gd fmla="*/ 1972917 w 3563170" name="connsiteX295-591"/>
                <a:gd fmla="*/ 1146834 h 2079833" name="connsiteY295-592"/>
                <a:gd fmla="*/ 2000506 w 3563170" name="connsiteX296-593"/>
                <a:gd fmla="*/ 1119839 h 2079833" name="connsiteY296-594"/>
                <a:gd fmla="*/ 2004066 w 3563170" name="connsiteX297-595"/>
                <a:gd fmla="*/ 1117047 h 2079833" name="connsiteY297-596"/>
                <a:gd fmla="*/ 2013855 w 3563170" name="connsiteX298-597"/>
                <a:gd fmla="*/ 1116116 h 2079833" name="connsiteY298-598"/>
                <a:gd fmla="*/ 2018305 w 3563170" name="connsiteX299-599"/>
                <a:gd fmla="*/ 1117977 h 2079833" name="connsiteY299-600"/>
                <a:gd fmla="*/ 2053903 w 3563170" name="connsiteX300-601"/>
                <a:gd fmla="*/ 1137526 h 2079833" name="connsiteY300-602"/>
                <a:gd fmla="*/ 2085941 w 3563170" name="connsiteX301-603"/>
                <a:gd fmla="*/ 1154281 h 2079833" name="connsiteY301-604"/>
                <a:gd fmla="*/ 2106410 w 3563170" name="connsiteX302-605"/>
                <a:gd fmla="*/ 1152419 h 2079833" name="connsiteY302-606"/>
                <a:gd fmla="*/ 2130439 w 3563170" name="connsiteX303-607"/>
                <a:gd fmla="*/ 1150557 h 2079833" name="connsiteY303-608"/>
                <a:gd fmla="*/ 2138449 w 3563170" name="connsiteX304-609"/>
                <a:gd fmla="*/ 1152419 h 2079833" name="connsiteY304-610"/>
                <a:gd fmla="*/ 2215625 w 3563170" name="connsiteX305-611"/>
                <a:gd fmla="*/ 1186861 h 2079833" name="connsiteY305-612"/>
                <a:gd fmla="*/ 2243437 w 3563170" name="connsiteX306-613"/>
                <a:gd fmla="*/ 1199273 h 2079833" name="connsiteY306-614"/>
                <a:gd fmla="*/ 2256334 w 3563170" name="connsiteX307-615"/>
                <a:gd fmla="*/ 1182903 h 2079833" name="connsiteY307-616"/>
                <a:gd fmla="*/ 2346572 w 3563170" name="connsiteX308-617"/>
                <a:gd fmla="*/ 1068365 h 2079833" name="connsiteY308-618"/>
                <a:gd fmla="*/ 2444140 w 3563170" name="connsiteX309-619"/>
                <a:gd fmla="*/ 897018 h 2079833" name="connsiteY309-620"/>
                <a:gd fmla="*/ 2543529 w 3563170" name="connsiteX310-621"/>
                <a:gd fmla="*/ 724601 h 2079833" name="connsiteY310-622"/>
                <a:gd fmla="*/ 2553584 w 3563170" name="connsiteX311-623"/>
                <a:gd fmla="*/ 704747 h 2079833" name="connsiteY311-624"/>
                <a:gd fmla="*/ 2561120 w 3563170" name="connsiteX312-625"/>
                <a:gd fmla="*/ 689869 h 2079833" name="connsiteY312-626"/>
                <a:gd fmla="*/ 2554808 w 3563170" name="connsiteX313-627"/>
                <a:gd fmla="*/ 691804 h 2079833" name="connsiteY313-628"/>
                <a:gd fmla="*/ 2518219 w 3563170" name="connsiteX314-629"/>
                <a:gd fmla="*/ 696095 h 2079833" name="connsiteY314-630"/>
                <a:gd fmla="*/ 2478141 w 3563170" name="connsiteX315-631"/>
                <a:gd fmla="*/ 693950 h 2079833" name="connsiteY315-632"/>
                <a:gd fmla="*/ 2440926 w 3563170" name="connsiteX316-633"/>
                <a:gd fmla="*/ 690732 h 2079833" name="connsiteY316-634"/>
                <a:gd fmla="*/ 2435200 w 3563170" name="connsiteX317-635"/>
                <a:gd fmla="*/ 688586 h 2079833" name="connsiteY317-636"/>
                <a:gd fmla="*/ 2392975 w 3563170" name="connsiteX318-637"/>
                <a:gd fmla="*/ 658551 h 2079833" name="connsiteY318-638"/>
                <a:gd fmla="*/ 2352897 w 3563170" name="connsiteX319-639"/>
                <a:gd fmla="*/ 630662 h 2079833" name="connsiteY319-640"/>
                <a:gd fmla="*/ 2308525 w 3563170" name="connsiteX320-641"/>
                <a:gd fmla="*/ 628516 h 2079833" name="connsiteY320-642"/>
                <a:gd fmla="*/ 2262006 w 3563170" name="connsiteX321-643"/>
                <a:gd fmla="*/ 625298 h 2079833" name="connsiteY321-644"/>
                <a:gd fmla="*/ 2259859 w 3563170" name="connsiteX322-645"/>
                <a:gd fmla="*/ 625298 h 2079833" name="connsiteY322-646"/>
                <a:gd fmla="*/ 2255565 w 3563170" name="connsiteX323-647"/>
                <a:gd fmla="*/ 623153 h 2079833" name="connsiteY323-648"/>
                <a:gd fmla="*/ 2254134 w 3563170" name="connsiteX324-649"/>
                <a:gd fmla="*/ 622080 h 2079833" name="connsiteY324-650"/>
                <a:gd fmla="*/ 2215487 w 3563170" name="connsiteX325-651"/>
                <a:gd fmla="*/ 580246 h 2079833" name="connsiteY325-652"/>
                <a:gd fmla="*/ 2195214 w 3563170" name="connsiteX326-653"/>
                <a:gd fmla="*/ 557921 h 2079833" name="connsiteY326-654"/>
                <a:gd fmla="*/ 2193537 w 3563170" name="connsiteX327-655"/>
                <a:gd fmla="*/ 556074 h 2079833" name="connsiteY327-656"/>
                <a:gd fmla="*/ 2166715 w 3563170" name="connsiteX328-657"/>
                <a:gd fmla="*/ 565575 h 2079833" name="connsiteY328-658"/>
                <a:gd fmla="*/ 2136026 w 3563170" name="connsiteX329-659"/>
                <a:gd fmla="*/ 576446 h 2079833" name="connsiteY329-660"/>
                <a:gd fmla="*/ 2106928 w 3563170" name="connsiteX330-661"/>
                <a:gd fmla="*/ 587720 h 2079833" name="connsiteY330-662"/>
                <a:gd fmla="*/ 2081064 w 3563170" name="connsiteX331-663"/>
                <a:gd fmla="*/ 597383 h 2079833" name="connsiteY331-664"/>
                <a:gd fmla="*/ 2060049 w 3563170" name="connsiteX332-665"/>
                <a:gd fmla="*/ 645698 h 2079833" name="connsiteY332-666"/>
                <a:gd fmla="*/ 2037417 w 3563170" name="connsiteX333-667"/>
                <a:gd fmla="*/ 695624 h 2079833" name="connsiteY333-668"/>
                <a:gd fmla="*/ 2039033 w 3563170" name="connsiteX334-669"/>
                <a:gd fmla="*/ 698845 h 2079833" name="connsiteY334-670"/>
                <a:gd fmla="*/ 2042267 w 3563170" name="connsiteX335-671"/>
                <a:gd fmla="*/ 734276 h 2079833" name="connsiteY335-672"/>
                <a:gd fmla="*/ 2043883 w 3563170" name="connsiteX336-673"/>
                <a:gd fmla="*/ 737497 h 2079833" name="connsiteY336-674"/>
                <a:gd fmla="*/ 2042267 w 3563170" name="connsiteX337-675"/>
                <a:gd fmla="*/ 755212 h 2079833" name="connsiteY337-676"/>
                <a:gd fmla="*/ 2021252 w 3563170" name="connsiteX338-677"/>
                <a:gd fmla="*/ 753602 h 2079833" name="connsiteY338-678"/>
                <a:gd fmla="*/ 2011552 w 3563170" name="connsiteX339-679"/>
                <a:gd fmla="*/ 716560 h 2079833" name="connsiteY339-680"/>
                <a:gd fmla="*/ 2013169 w 3563170" name="connsiteX340-681"/>
                <a:gd fmla="*/ 685961 h 2079833" name="connsiteY340-682"/>
                <a:gd fmla="*/ 2063282 w 3563170" name="connsiteX341-683"/>
                <a:gd fmla="*/ 586109 h 2079833" name="connsiteY341-684"/>
                <a:gd fmla="*/ 2100462 w 3563170" name="connsiteX342-685"/>
                <a:gd fmla="*/ 570004 h 2079833" name="connsiteY342-686"/>
                <a:gd fmla="*/ 2161209 w 3563170" name="connsiteX343-687"/>
                <a:gd fmla="*/ 552314 h 2079833" name="connsiteY343-688"/>
                <a:gd fmla="*/ 2184074 w 3563170" name="connsiteX344-689"/>
                <a:gd fmla="*/ 545655 h 2079833" name="connsiteY344-690"/>
                <a:gd fmla="*/ 2180967 w 3563170" name="connsiteX345-691"/>
                <a:gd fmla="*/ 542233 h 2079833" name="connsiteY345-692"/>
                <a:gd fmla="*/ 2180419 w 3563170" name="connsiteX346-693"/>
                <a:gd fmla="*/ 541630 h 2079833" name="connsiteY346-694"/>
                <a:gd fmla="*/ 2146782 w 3563170" name="connsiteX347-695"/>
                <a:gd fmla="*/ 541630 h 2079833" name="connsiteY347-696"/>
                <a:gd fmla="*/ 2108136 w 3563170" name="connsiteX348-697"/>
                <a:gd fmla="*/ 540557 h 2079833" name="connsiteY348-698"/>
                <a:gd fmla="*/ 2106705 w 3563170" name="connsiteX349-699"/>
                <a:gd fmla="*/ 540557 h 2079833" name="connsiteY349-700"/>
                <a:gd fmla="*/ 2102410 w 3563170" name="connsiteX350-701"/>
                <a:gd fmla="*/ 538412 h 2079833" name="connsiteY350-702"/>
                <a:gd fmla="*/ 2100979 w 3563170" name="connsiteX351-703"/>
                <a:gd fmla="*/ 537339 h 2079833" name="connsiteY351-704"/>
                <a:gd fmla="*/ 2063048 w 3563170" name="connsiteX352-705"/>
                <a:gd fmla="*/ 493359 h 2079833" name="connsiteY352-706"/>
                <a:gd fmla="*/ 2029412 w 3563170" name="connsiteX353-707"/>
                <a:gd fmla="*/ 454743 h 2079833" name="connsiteY353-708"/>
                <a:gd fmla="*/ 1957844 w 3563170" name="connsiteX354-709"/>
                <a:gd fmla="*/ 469760 h 2079833" name="connsiteY354-710"/>
                <a:gd fmla="*/ 1881982 w 3563170" name="connsiteX355-711"/>
                <a:gd fmla="*/ 485850 h 2079833" name="connsiteY355-712"/>
                <a:gd fmla="*/ 1879835 w 3563170" name="connsiteX356-713"/>
                <a:gd fmla="*/ 485850 h 2079833" name="connsiteY356-714"/>
                <a:gd fmla="*/ 1856218 w 3563170" name="connsiteX357-715"/>
                <a:gd fmla="*/ 482632 h 2079833" name="connsiteY357-716"/>
                <a:gd fmla="*/ 1834032 w 3563170" name="connsiteX358-717"/>
                <a:gd fmla="*/ 480487 h 2079833" name="connsiteY358-718"/>
                <a:gd fmla="*/ 1785365 w 3563170" name="connsiteX359-719"/>
                <a:gd fmla="*/ 496577 h 2079833" name="connsiteY359-720"/>
                <a:gd fmla="*/ 1734553 w 3563170" name="connsiteX360-721"/>
                <a:gd fmla="*/ 513740 h 2079833" name="connsiteY360-722"/>
                <a:gd fmla="*/ 1733121 w 3563170" name="connsiteX361-723"/>
                <a:gd fmla="*/ 513740 h 2079833" name="connsiteY361-724"/>
                <a:gd fmla="*/ 1690181 w 3563170" name="connsiteX362-725"/>
                <a:gd fmla="*/ 516958 h 2079833" name="connsiteY362-726"/>
                <a:gd fmla="*/ 1647956 w 3563170" name="connsiteX363-727"/>
                <a:gd fmla="*/ 519103 h 2079833" name="connsiteY363-728"/>
                <a:gd fmla="*/ 1599290 w 3563170" name="connsiteX364-729"/>
                <a:gd fmla="*/ 522321 h 2079833" name="connsiteY364-730"/>
                <a:gd fmla="*/ 1550624 w 3563170" name="connsiteX365-731"/>
                <a:gd fmla="*/ 525540 h 2079833" name="connsiteY365-732"/>
                <a:gd fmla="*/ 1519134 w 3563170" name="connsiteX366-733"/>
                <a:gd fmla="*/ 534121 h 2079833" name="connsiteY366-734"/>
                <a:gd fmla="*/ 1486928 w 3563170" name="connsiteX367-735"/>
                <a:gd fmla="*/ 541630 h 2079833" name="connsiteY367-736"/>
                <a:gd fmla="*/ 1486213 w 3563170" name="connsiteX368-737"/>
                <a:gd fmla="*/ 541629 h 2079833" name="connsiteY368-738"/>
                <a:gd fmla="*/ 1341646 w 3563170" name="connsiteX369-739"/>
                <a:gd fmla="*/ 545920 h 2079833" name="connsiteY369-740"/>
                <a:gd fmla="*/ 1341646 w 3563170" name="connsiteX370-741"/>
                <a:gd fmla="*/ 544848 h 2079833" name="connsiteY370-742"/>
                <a:gd fmla="*/ 1485497 w 3563170" name="connsiteX371-743"/>
                <a:gd fmla="*/ 526612 h 2079833" name="connsiteY371-744"/>
                <a:gd fmla="*/ 1549908 w 3563170" name="connsiteX372-745"/>
                <a:gd fmla="*/ 507304 h 2079833" name="connsiteY372-746"/>
                <a:gd fmla="*/ 1647240 w 3563170" name="connsiteX373-747"/>
                <a:gd fmla="*/ 496577 h 2079833" name="connsiteY373-748"/>
                <a:gd fmla="*/ 1689465 w 3563170" name="connsiteX374-749"/>
                <a:gd fmla="*/ 493359 h 2079833" name="connsiteY374-750"/>
                <a:gd fmla="*/ 1730974 w 3563170" name="connsiteX375-751"/>
                <a:gd fmla="*/ 489068 h 2079833" name="connsiteY375-752"/>
                <a:gd fmla="*/ 1780356 w 3563170" name="connsiteX376-753"/>
                <a:gd fmla="*/ 470833 h 2079833" name="connsiteY376-754"/>
                <a:gd fmla="*/ 1830453 w 3563170" name="connsiteX377-755"/>
                <a:gd fmla="*/ 452597 h 2079833" name="connsiteY377-756"/>
                <a:gd fmla="*/ 1834032 w 3563170" name="connsiteX378-757"/>
                <a:gd fmla="*/ 452597 h 2079833" name="connsiteY378-758"/>
                <a:gd fmla="*/ 1856933 w 3563170" name="connsiteX379-759"/>
                <a:gd fmla="*/ 454743 h 2079833" name="connsiteY379-760"/>
                <a:gd fmla="*/ 1879835 w 3563170" name="connsiteX380-761"/>
                <a:gd fmla="*/ 455815 h 2079833" name="connsiteY380-762"/>
                <a:gd fmla="*/ 1954981 w 3563170" name="connsiteX381-763"/>
                <a:gd fmla="*/ 438653 h 2079833" name="connsiteY381-764"/>
                <a:gd fmla="*/ 2030843 w 3563170" name="connsiteX382-765"/>
                <a:gd fmla="*/ 420417 h 2079833" name="connsiteY382-766"/>
                <a:gd fmla="*/ 2032990 w 3563170" name="connsiteX383-767"/>
                <a:gd fmla="*/ 420417 h 2079833" name="connsiteY383-768"/>
                <a:gd fmla="*/ 2038000 w 3563170" name="connsiteX384-769"/>
                <a:gd fmla="*/ 422562 h 2079833" name="connsiteY384-770"/>
                <a:gd fmla="*/ 2039431 w 3563170" name="connsiteX385-771"/>
                <a:gd fmla="*/ 423635 h 2079833" name="connsiteY385-772"/>
                <a:gd fmla="*/ 2078077 w 3563170" name="connsiteX386-773"/>
                <a:gd fmla="*/ 466542 h 2079833" name="connsiteY386-774"/>
                <a:gd fmla="*/ 2112430 w 3563170" name="connsiteX387-775"/>
                <a:gd fmla="*/ 505158 h 2079833" name="connsiteY387-776"/>
                <a:gd fmla="*/ 2146782 w 3563170" name="connsiteX388-777"/>
                <a:gd fmla="*/ 505159 h 2079833" name="connsiteY388-778"/>
                <a:gd fmla="*/ 2184713 w 3563170" name="connsiteX389-779"/>
                <a:gd fmla="*/ 505158 h 2079833" name="connsiteY389-780"/>
                <a:gd fmla="*/ 2186860 w 3563170" name="connsiteX390-781"/>
                <a:gd fmla="*/ 505159 h 2079833" name="connsiteY390-782"/>
                <a:gd fmla="*/ 2190439 w 3563170" name="connsiteX391-783"/>
                <a:gd fmla="*/ 507304 h 2079833" name="connsiteY391-784"/>
                <a:gd fmla="*/ 2192586 w 3563170" name="connsiteX392-785"/>
                <a:gd fmla="*/ 508377 h 2079833" name="connsiteY392-786"/>
                <a:gd fmla="*/ 2214928 w 3563170" name="connsiteX393-787"/>
                <a:gd fmla="*/ 531942 h 2079833" name="connsiteY393-788"/>
                <a:gd fmla="*/ 2223938 w 3563170" name="connsiteX394-789"/>
                <a:gd fmla="*/ 541444 h 2079833" name="connsiteY394-790"/>
                <a:gd fmla="*/ 2239485 w 3563170" name="connsiteX395-791"/>
                <a:gd fmla="*/ 544840 h 2079833" name="connsiteY395-792"/>
                <a:gd fmla="*/ 2273432 w 3563170" name="connsiteX396-793"/>
                <a:gd fmla="*/ 553899 h 2079833" name="connsiteY396-794"/>
                <a:gd fmla="*/ 2236049 w 3563170" name="connsiteX397-795"/>
                <a:gd fmla="*/ 552037 h 2079833" name="connsiteY397-796"/>
                <a:gd fmla="*/ 2233893 w 3563170" name="connsiteX398-797"/>
                <a:gd fmla="*/ 551930 h 2079833" name="connsiteY398-798"/>
                <a:gd fmla="*/ 2251920 w 3563170" name="connsiteX399-799"/>
                <a:gd fmla="*/ 570843 h 2079833" name="connsiteY399-800"/>
                <a:gd fmla="*/ 2267016 w 3563170" name="connsiteX400-801"/>
                <a:gd fmla="*/ 586682 h 2079833" name="connsiteY400-802"/>
                <a:gd fmla="*/ 2309957 w 3563170" name="connsiteX401-803"/>
                <a:gd fmla="*/ 588827 h 2079833" name="connsiteY401-804"/>
                <a:gd fmla="*/ 2357191 w 3563170" name="connsiteX402-805"/>
                <a:gd fmla="*/ 589900 h 2079833" name="connsiteY402-806"/>
                <a:gd fmla="*/ 2362917 w 3563170" name="connsiteX403-807"/>
                <a:gd fmla="*/ 592046 h 2079833" name="connsiteY403-808"/>
                <a:gd fmla="*/ 2405142 w 3563170" name="connsiteX404-809"/>
                <a:gd fmla="*/ 621008 h 2079833" name="connsiteY404-810"/>
                <a:gd fmla="*/ 2445220 w 3563170" name="connsiteX405-811"/>
                <a:gd fmla="*/ 647825 h 2079833" name="connsiteY405-812"/>
                <a:gd fmla="*/ 2479572 w 3563170" name="connsiteX406-813"/>
                <a:gd fmla="*/ 649970 h 2079833" name="connsiteY406-814"/>
                <a:gd fmla="*/ 2515356 w 3563170" name="connsiteX407-815"/>
                <a:gd fmla="*/ 652115 h 2079833" name="connsiteY407-816"/>
                <a:gd fmla="*/ 2549708 w 3563170" name="connsiteX408-817"/>
                <a:gd fmla="*/ 644607 h 2079833" name="connsiteY408-818"/>
                <a:gd fmla="*/ 2585492 w 3563170" name="connsiteX409-819"/>
                <a:gd fmla="*/ 636025 h 2079833" name="connsiteY409-820"/>
                <a:gd fmla="*/ 2584776 w 3563170" name="connsiteX410-821"/>
                <a:gd fmla="*/ 628517 h 2079833" name="connsiteY410-822"/>
                <a:gd fmla="*/ 2610015 w 3563170" name="connsiteX411-823"/>
                <a:gd fmla="*/ 590068 h 2079833" name="connsiteY411-824"/>
                <a:gd fmla="*/ 2617247 w 3563170" name="connsiteX412-825"/>
                <a:gd fmla="*/ 579051 h 2079833" name="connsiteY412-826"/>
                <a:gd fmla="*/ 2623974 w 3563170" name="connsiteX413-827"/>
                <a:gd fmla="*/ 565769 h 2079833" name="connsiteY413-828"/>
                <a:gd fmla="*/ 2705330 w 3563170" name="connsiteX414-829"/>
                <a:gd fmla="*/ 406403 h 2079833" name="connsiteY414-830"/>
                <a:gd fmla="*/ 2710091 w 3563170" name="connsiteX415-831"/>
                <a:gd fmla="*/ 399927 h 2079833" name="connsiteY415-832"/>
                <a:gd fmla="*/ 2723039 w 3563170" name="connsiteX416-833"/>
                <a:gd fmla="*/ 388639 h 2079833" name="connsiteY416-834"/>
                <a:gd fmla="*/ 2731388 w 3563170" name="connsiteX417-835"/>
                <a:gd fmla="*/ 386184 h 2079833" name="connsiteY417-836"/>
                <a:gd fmla="*/ 3040017 w 3563170" name="connsiteX418-837"/>
                <a:gd fmla="*/ 305314 h 2079833" name="connsiteY418-838"/>
                <a:gd fmla="*/ 3246523 w 3563170" name="connsiteX419-839"/>
                <a:gd fmla="*/ 252106 h 2079833" name="connsiteY419-840"/>
                <a:gd fmla="*/ 3253437 w 3563170" name="connsiteX420-841"/>
                <a:gd fmla="*/ 250325 h 2079833" name="connsiteY420-842"/>
                <a:gd fmla="*/ 3250876 w 3563170" name="connsiteX421-843"/>
                <a:gd fmla="*/ 248770 h 2079833" name="connsiteY421-844"/>
                <a:gd fmla="*/ 3195676 w 3563170" name="connsiteX422-845"/>
                <a:gd fmla="*/ 226522 h 2079833" name="connsiteY422-846"/>
                <a:gd fmla="*/ 3139652 w 3563170" name="connsiteX423-847"/>
                <a:gd fmla="*/ 203450 h 2079833" name="connsiteY423-848"/>
                <a:gd fmla="*/ 3138828 w 3563170" name="connsiteX424-849"/>
                <a:gd fmla="*/ 203450 h 2079833" name="connsiteY424-850"/>
                <a:gd fmla="*/ 3089395 w 3563170" name="connsiteX425-851"/>
                <a:gd fmla="*/ 179555 h 2079833" name="connsiteY425-852"/>
                <a:gd fmla="*/ 3040786 w 3563170" name="connsiteX426-853"/>
                <a:gd fmla="*/ 156483 h 2079833" name="connsiteY426-854"/>
                <a:gd fmla="*/ 3014422 w 3563170" name="connsiteX427-855"/>
                <a:gd fmla="*/ 155659 h 2079833" name="connsiteY427-856"/>
                <a:gd fmla="*/ 2984762 w 3563170" name="connsiteX428-857"/>
                <a:gd fmla="*/ 154011 h 2079833" name="connsiteY428-858"/>
                <a:gd fmla="*/ 2983938 w 3563170" name="connsiteX429-859"/>
                <a:gd fmla="*/ 154011 h 2079833" name="connsiteY429-860"/>
                <a:gd fmla="*/ 2981466 w 3563170" name="connsiteX430-861"/>
                <a:gd fmla="*/ 153187 h 2079833" name="connsiteY430-862"/>
                <a:gd fmla="*/ 2980643 w 3563170" name="connsiteX431-863"/>
                <a:gd fmla="*/ 153187 h 2079833" name="connsiteY431-864"/>
                <a:gd fmla="*/ 2950983 w 3563170" name="connsiteX432-865"/>
                <a:gd fmla="*/ 132587 h 2079833" name="connsiteY432-866"/>
                <a:gd fmla="*/ 2922971 w 3563170" name="connsiteX433-867"/>
                <a:gd fmla="*/ 112811 h 2079833" name="connsiteY433-868"/>
                <a:gd fmla="*/ 2883424 w 3563170" name="connsiteX434-869"/>
                <a:gd fmla="*/ 106219 h 2079833" name="connsiteY434-870"/>
                <a:gd fmla="*/ 2843054 w 3563170" name="connsiteX435-871"/>
                <a:gd fmla="*/ 99627 h 2079833" name="connsiteY435-872"/>
                <a:gd fmla="*/ 2840583 w 3563170" name="connsiteX436-873"/>
                <a:gd fmla="*/ 98803 h 2079833" name="connsiteY436-874"/>
                <a:gd fmla="*/ 2798564 w 3563170" name="connsiteX437-875"/>
                <a:gd fmla="*/ 67491 h 2079833" name="connsiteY437-876"/>
                <a:gd fmla="*/ 2733477 w 3563170" name="connsiteX438-877"/>
                <a:gd fmla="*/ 57603 h 2079833" name="connsiteY438-878"/>
                <a:gd fmla="*/ 2733477 w 3563170" name="connsiteX0-879"/>
                <a:gd fmla="*/ 57603 h 2079833" name="connsiteY0-880"/>
                <a:gd fmla="*/ 2801036 w 3563170" name="connsiteX1-881"/>
                <a:gd fmla="*/ 59251 h 2079833" name="connsiteY1-882"/>
                <a:gd fmla="*/ 2801860 w 3563170" name="connsiteX2-883"/>
                <a:gd fmla="*/ 60075 h 2079833" name="connsiteY2-884"/>
                <a:gd fmla="*/ 2824928 w 3563170" name="connsiteX3-885"/>
                <a:gd fmla="*/ 74907 h 2079833" name="connsiteY3-886"/>
                <a:gd fmla="*/ 2845526 w 3563170" name="connsiteX4-887"/>
                <a:gd fmla="*/ 88915 h 2079833" name="connsiteY4-888"/>
                <a:gd fmla="*/ 2885896 w 3563170" name="connsiteX5-889"/>
                <a:gd fmla="*/ 93859 h 2079833" name="connsiteY5-890"/>
                <a:gd fmla="*/ 2927090 w 3563170" name="connsiteX6-891"/>
                <a:gd fmla="*/ 99627 h 2079833" name="connsiteY6-892"/>
                <a:gd fmla="*/ 2930386 w 3563170" name="connsiteX7-893"/>
                <a:gd fmla="*/ 100451 h 2079833" name="connsiteY7-894"/>
                <a:gd fmla="*/ 2960046 w 3563170" name="connsiteX8-895"/>
                <a:gd fmla="*/ 120227 h 2079833" name="connsiteY8-896"/>
                <a:gd fmla="*/ 2988057 w 3563170" name="connsiteX9-897"/>
                <a:gd fmla="*/ 138355 h 2079833" name="connsiteY9-898"/>
                <a:gd fmla="*/ 3014422 w 3563170" name="connsiteX10-899"/>
                <a:gd fmla="*/ 138355 h 2079833" name="connsiteY10-900"/>
                <a:gd fmla="*/ 3043258 w 3563170" name="connsiteX11-901"/>
                <a:gd fmla="*/ 139179 h 2079833" name="connsiteY11-902"/>
                <a:gd fmla="*/ 3047377 w 3563170" name="connsiteX12-903"/>
                <a:gd fmla="*/ 140003 h 2079833" name="connsiteY12-904"/>
                <a:gd fmla="*/ 3097634 w 3563170" name="connsiteX13-905"/>
                <a:gd fmla="*/ 162251 h 2079833" name="connsiteY13-906"/>
                <a:gd fmla="*/ 3147891 w 3563170" name="connsiteX14-907"/>
                <a:gd fmla="*/ 184498 h 2079833" name="connsiteY14-908"/>
                <a:gd fmla="*/ 3164700 w 3563170" name="connsiteX15-909"/>
                <a:gd fmla="*/ 190833 h 2079833" name="connsiteY15-910"/>
                <a:gd fmla="*/ 3163694 w 3563170" name="connsiteX16-911"/>
                <a:gd fmla="*/ 185623 h 2079833" name="connsiteY16-912"/>
                <a:gd fmla="*/ 3170987 w 3563170" name="connsiteX17-913"/>
                <a:gd fmla="*/ 175469 h 2079833" name="connsiteY17-914"/>
                <a:gd fmla="*/ 3310357 w 3563170" name="connsiteX18-915"/>
                <a:gd fmla="*/ 92608 h 2079833" name="connsiteY18-916"/>
                <a:gd fmla="*/ 3315218 w 3563170" name="connsiteX19-917"/>
                <a:gd fmla="*/ 89359 h 2079833" name="connsiteY19-918"/>
                <a:gd fmla="*/ 3347630 w 3563170" name="connsiteX20-919"/>
                <a:gd fmla="*/ 86109 h 2079833" name="connsiteY20-920"/>
                <a:gd fmla="*/ 3375180 w 3563170" name="connsiteX21-921"/>
                <a:gd fmla="*/ 82860 h 2079833" name="connsiteY21-922"/>
                <a:gd fmla="*/ 3375180 w 3563170" name="connsiteX22-923"/>
                <a:gd fmla="*/ 66613 h 2079833" name="connsiteY22-924"/>
                <a:gd fmla="*/ 3375180 w 3563170" name="connsiteX23-925"/>
                <a:gd fmla="*/ 42242 h 2079833" name="connsiteY23-926"/>
                <a:gd fmla="*/ 3384903 w 3563170" name="connsiteX24-927"/>
                <a:gd fmla="*/ 0 h 2079833" name="connsiteY24-928"/>
                <a:gd fmla="*/ 3388144 w 3563170" name="connsiteX25-929"/>
                <a:gd fmla="*/ 42242 h 2079833" name="connsiteY25-930"/>
                <a:gd fmla="*/ 3391385 w 3563170" name="connsiteX26-931"/>
                <a:gd fmla="*/ 94233 h 2079833" name="connsiteY26-932"/>
                <a:gd fmla="*/ 3388144 w 3563170" name="connsiteX27-933"/>
                <a:gd fmla="*/ 99107 h 2079833" name="connsiteY27-934"/>
                <a:gd fmla="*/ 3384903 w 3563170" name="connsiteX28-935"/>
                <a:gd fmla="*/ 100732 h 2079833" name="connsiteY28-936"/>
                <a:gd fmla="*/ 3350871 w 3563170" name="connsiteX29-937"/>
                <a:gd fmla="*/ 107231 h 2079833" name="connsiteY29-938"/>
                <a:gd fmla="*/ 3321701 w 3563170" name="connsiteX30-939"/>
                <a:gd fmla="*/ 112105 h 2079833" name="connsiteY30-940"/>
                <a:gd fmla="*/ 3256878 w 3563170" name="connsiteX31-941"/>
                <a:gd fmla="*/ 157597 h 2079833" name="connsiteY31-942"/>
                <a:gd fmla="*/ 3198739 w 3563170" name="connsiteX32-943"/>
                <a:gd fmla="*/ 197402 h 2079833" name="connsiteY32-944"/>
                <a:gd fmla="*/ 3192843 w 3563170" name="connsiteX33-945"/>
                <a:gd fmla="*/ 201439 h 2079833" name="connsiteY33-946"/>
                <a:gd fmla="*/ 3197633 w 3563170" name="connsiteX34-947"/>
                <a:gd fmla="*/ 203244 h 2079833" name="connsiteY34-948"/>
                <a:gd fmla="*/ 3204738 w 3563170" name="connsiteX35-949"/>
                <a:gd fmla="*/ 205922 h 2079833" name="connsiteY35-950"/>
                <a:gd fmla="*/ 3261587 w 3563170" name="connsiteX36-951"/>
                <a:gd fmla="*/ 228170 h 2079833" name="connsiteY36-952"/>
                <a:gd fmla="*/ 3263234 w 3563170" name="connsiteX37-953"/>
                <a:gd fmla="*/ 228994 h 2079833" name="connsiteY37-954"/>
                <a:gd fmla="*/ 3285613 w 3563170" name="connsiteX38-955"/>
                <a:gd fmla="*/ 242034 h 2079833" name="connsiteY38-956"/>
                <a:gd fmla="*/ 3348272 w 3563170" name="connsiteX39-957"/>
                <a:gd fmla="*/ 225890 h 2079833" name="connsiteY39-958"/>
                <a:gd fmla="*/ 3344471 w 3563170" name="connsiteX40-959"/>
                <a:gd fmla="*/ 225672 h 2079833" name="connsiteY40-960"/>
                <a:gd fmla="*/ 3366304 w 3563170" name="connsiteX41-961"/>
                <a:gd fmla="*/ 212840 h 2079833" name="connsiteY41-962"/>
                <a:gd fmla="*/ 3436350 w 3563170" name="connsiteX42-963"/>
                <a:gd fmla="*/ 171672 h 2079833" name="connsiteY42-964"/>
                <a:gd fmla="*/ 3513138 w 3563170" name="connsiteX43-965"/>
                <a:gd fmla="*/ 125317 h 2079833" name="connsiteY43-966"/>
                <a:gd fmla="*/ 3563170 w 3563170" name="connsiteX44-967"/>
                <a:gd fmla="*/ 95911 h 2079833" name="connsiteY44-968"/>
                <a:gd fmla="*/ 3540925 w 3563170" name="connsiteX45-969"/>
                <a:gd fmla="*/ 193238 h 2079833" name="connsiteY45-970"/>
                <a:gd fmla="*/ 3478654 w 3563170" name="connsiteX46-971"/>
                <a:gd fmla="*/ 243651 h 2079833" name="connsiteY46-972"/>
                <a:gd fmla="*/ 3386775 w 3563170" name="connsiteX47-973"/>
                <a:gd fmla="*/ 297650 h 2079833" name="connsiteY47-974"/>
                <a:gd fmla="*/ 3366601 w 3563170" name="connsiteX48-975"/>
                <a:gd fmla="*/ 307056 h 2079833" name="connsiteY48-976"/>
                <a:gd fmla="*/ 3159628 w 3563170" name="connsiteX49-977"/>
                <a:gd fmla="*/ 358075 h 2079833" name="connsiteY49-978"/>
                <a:gd fmla="*/ 3093043 w 3563170" name="connsiteX50-979"/>
                <a:gd fmla="*/ 374487 h 2079833" name="connsiteY50-980"/>
                <a:gd fmla="*/ 3090808 w 3563170" name="connsiteX51-981"/>
                <a:gd fmla="*/ 433878 h 2079833" name="connsiteY51-982"/>
                <a:gd fmla="*/ 3083903 w 3563170" name="connsiteX52-983"/>
                <a:gd fmla="*/ 617302 h 2079833" name="connsiteY52-984"/>
                <a:gd fmla="*/ 3037987 w 3563170" name="connsiteX53-985"/>
                <a:gd fmla="*/ 727416 h 2079833" name="connsiteY53-986"/>
                <a:gd fmla="*/ 2991135 w 3563170" name="connsiteX54-987"/>
                <a:gd fmla="*/ 832570 h 2079833" name="connsiteY54-988"/>
                <a:gd fmla="*/ 2988325 w 3563170" name="connsiteX55-989"/>
                <a:gd fmla="*/ 836538 h 2079833" name="connsiteY55-990"/>
                <a:gd fmla="*/ 2844957 w 3563170" name="connsiteX56-991"/>
                <a:gd fmla="*/ 917884 h 2079833" name="connsiteY56-992"/>
                <a:gd fmla="*/ 2973332 w 3563170" name="connsiteX57-993"/>
                <a:gd fmla="*/ 820666 h 2079833" name="connsiteY57-994"/>
                <a:gd fmla="*/ 3032118 w 3563170" name="connsiteX58-995"/>
                <a:gd fmla="*/ 663952 h 2079833" name="connsiteY58-996"/>
                <a:gd fmla="*/ 3034634 w 3563170" name="connsiteX59-997"/>
                <a:gd fmla="*/ 657245 h 2079833" name="connsiteY59-998"/>
                <a:gd fmla="*/ 2971948 w 3563170" name="connsiteX60-999"/>
                <a:gd fmla="*/ 703374 h 2079833" name="connsiteY60-1000"/>
                <a:gd fmla="*/ 2925104 w 3563170" name="connsiteX61-1001"/>
                <a:gd fmla="*/ 737845 h 2079833" name="connsiteY61-1002"/>
                <a:gd fmla="*/ 3012003 w 3563170" name="connsiteX62-1003"/>
                <a:gd fmla="*/ 631622 h 2079833" name="connsiteY62-1004"/>
                <a:gd fmla="*/ 3036142 w 3563170" name="connsiteX63-1005"/>
                <a:gd fmla="*/ 633256 h 2079833" name="connsiteY63-1006"/>
                <a:gd fmla="*/ 3036142 w 3563170" name="connsiteX64-1007"/>
                <a:gd fmla="*/ 653224 h 2079833" name="connsiteY64-1008"/>
                <a:gd fmla="*/ 3041384 w 3563170" name="connsiteX65-1009"/>
                <a:gd fmla="*/ 639250 h 2079833" name="connsiteY65-1010"/>
                <a:gd fmla="*/ 3051106 w 3563170" name="connsiteX66-1011"/>
                <a:gd fmla="*/ 613333 h 2079833" name="connsiteY66-1012"/>
                <a:gd fmla="*/ 3051106 w 3563170" name="connsiteX67-1013"/>
                <a:gd fmla="*/ 479411 h 2079833" name="connsiteY67-1014"/>
                <a:gd fmla="*/ 3051648 w 3563170" name="connsiteX68-1015"/>
                <a:gd fmla="*/ 400266 h 2079833" name="connsiteY68-1016"/>
                <a:gd fmla="*/ 3051754 w 3563170" name="connsiteX69-1017"/>
                <a:gd fmla="*/ 384691 h 2079833" name="connsiteY69-1018"/>
                <a:gd fmla="*/ 3021251 w 3563170" name="connsiteX70-1019"/>
                <a:gd fmla="*/ 392345 h 2079833" name="connsiteY70-1020"/>
                <a:gd fmla="*/ 2766466 w 3563170" name="connsiteX71-1021"/>
                <a:gd fmla="*/ 456280 h 2079833" name="connsiteY71-1022"/>
                <a:gd fmla="*/ 2692865 w 3563170" name="connsiteX72-1023"/>
                <a:gd fmla="*/ 597605 h 2079833" name="connsiteY72-1024"/>
                <a:gd fmla="*/ 2609529 w 3563170" name="connsiteX73-1025"/>
                <a:gd fmla="*/ 755684 h 2079833" name="connsiteY73-1026"/>
                <a:gd fmla="*/ 2609155 w 3563170" name="connsiteX74-1027"/>
                <a:gd fmla="*/ 757130 h 2079833" name="connsiteY74-1028"/>
                <a:gd fmla="*/ 2507413 w 3563170" name="connsiteX75-1029"/>
                <a:gd fmla="*/ 929704 h 2079833" name="connsiteY75-1030"/>
                <a:gd fmla="*/ 2481855 w 3563170" name="connsiteX76-1031"/>
                <a:gd fmla="*/ 973157 h 2079833" name="connsiteY76-1032"/>
                <a:gd fmla="*/ 2475699 w 3563170" name="connsiteX77-1033"/>
                <a:gd fmla="*/ 983622 h 2079833" name="connsiteY77-1034"/>
                <a:gd fmla="*/ 2472379 w 3563170" name="connsiteX78-1035"/>
                <a:gd fmla="*/ 1071804 h 2079833" name="connsiteY78-1036"/>
                <a:gd fmla="*/ 2465474 w 3563170" name="connsiteX79-1037"/>
                <a:gd fmla="*/ 1255227 h 2079833" name="connsiteY79-1038"/>
                <a:gd fmla="*/ 2419559 w 3563170" name="connsiteX80-1039"/>
                <a:gd fmla="*/ 1365342 h 2079833" name="connsiteY80-1040"/>
                <a:gd fmla="*/ 2372707 w 3563170" name="connsiteX81-1041"/>
                <a:gd fmla="*/ 1470496 h 2079833" name="connsiteY81-1042"/>
                <a:gd fmla="*/ 2369896 w 3563170" name="connsiteX82-1043"/>
                <a:gd fmla="*/ 1474464 h 2079833" name="connsiteY82-1044"/>
                <a:gd fmla="*/ 2226529 w 3563170" name="connsiteX83-1045"/>
                <a:gd fmla="*/ 1555810 h 2079833" name="connsiteY83-1046"/>
                <a:gd fmla="*/ 2354903 w 3563170" name="connsiteX84-1047"/>
                <a:gd fmla="*/ 1458591 h 2079833" name="connsiteY84-1048"/>
                <a:gd fmla="*/ 2432678 w 3563170" name="connsiteX85-1049"/>
                <a:gd fmla="*/ 1251259 h 2079833" name="connsiteY85-1050"/>
                <a:gd fmla="*/ 2432678 w 3563170" name="connsiteX86-1051"/>
                <a:gd fmla="*/ 1117336 h 2079833" name="connsiteY86-1052"/>
                <a:gd fmla="*/ 2432987 w 3563170" name="connsiteX87-1053"/>
                <a:gd fmla="*/ 1072149 h 2079833" name="connsiteY87-1054"/>
                <a:gd fmla="*/ 2433097 w 3563170" name="connsiteX88-1055"/>
                <a:gd fmla="*/ 1056052 h 2079833" name="connsiteY88-1056"/>
                <a:gd fmla="*/ 2402728 w 3563170" name="connsiteX89-1057"/>
                <a:gd fmla="*/ 1107686 h 2079833" name="connsiteY89-1058"/>
                <a:gd fmla="*/ 1842955 w 3563170" name="connsiteX90-1059"/>
                <a:gd fmla="*/ 1798303 h 2079833" name="connsiteY90-1060"/>
                <a:gd fmla="*/ 1822406 w 3563170" name="connsiteX91-1061"/>
                <a:gd fmla="*/ 1809154 h 2079833" name="connsiteY91-1062"/>
                <a:gd fmla="*/ 1680772 w 3563170" name="connsiteX92-1063"/>
                <a:gd fmla="*/ 1822063 h 2079833" name="connsiteY92-1064"/>
                <a:gd fmla="*/ 1598382 w 3563170" name="connsiteX93-1065"/>
                <a:gd fmla="*/ 1829573 h 2079833" name="connsiteY93-1066"/>
                <a:gd fmla="*/ 1597586 w 3563170" name="connsiteX94-1067"/>
                <a:gd fmla="*/ 1843156 h 2079833" name="connsiteY94-1068"/>
                <a:gd fmla="*/ 1459885 w 3563170" name="connsiteX95-1069"/>
                <a:gd fmla="*/ 2079833 h 2079833" name="connsiteY95-1070"/>
                <a:gd fmla="*/ 1531340 w 3563170" name="connsiteX96-1071"/>
                <a:gd fmla="*/ 1853576 h 2079833" name="connsiteY96-1072"/>
                <a:gd fmla="*/ 1537158 w 3563170" name="connsiteX97-1073"/>
                <a:gd fmla="*/ 1835153 h 2079833" name="connsiteY97-1074"/>
                <a:gd fmla="*/ 1486680 w 3563170" name="connsiteX98-1075"/>
                <a:gd fmla="*/ 1839754 h 2079833" name="connsiteY98-1076"/>
                <a:gd fmla="*/ 1479990 w 3563170" name="connsiteX99-1077"/>
                <a:gd fmla="*/ 1838782 h 2079833" name="connsiteY99-1078"/>
                <a:gd fmla="*/ 1475655 w 3563170" name="connsiteX100-1079"/>
                <a:gd fmla="*/ 1837653 h 2079833" name="connsiteY100-1080"/>
                <a:gd fmla="*/ 1284020 w 3563170" name="connsiteX101-1081"/>
                <a:gd fmla="*/ 1740662 h 2079833" name="connsiteY101-1082"/>
                <a:gd fmla="*/ 1093992 w 3563170" name="connsiteX102-1083"/>
                <a:gd fmla="*/ 1646404 h 2079833" name="connsiteY102-1084"/>
                <a:gd fmla="*/ 1070220 w 3563170" name="connsiteX103-1085"/>
                <a:gd fmla="*/ 1639536 h 2079833" name="connsiteY103-1086"/>
                <a:gd fmla="*/ 1063410 w 3563170" name="connsiteX104-1087"/>
                <a:gd fmla="*/ 1637569 h 2079833" name="connsiteY104-1088"/>
                <a:gd fmla="*/ 1063679 w 3563170" name="connsiteX105-1089"/>
                <a:gd fmla="*/ 1652509 h 2079833" name="connsiteY105-1090"/>
                <a:gd fmla="*/ 987757 w 3563170" name="connsiteX106-1091"/>
                <a:gd fmla="*/ 1817489 h 2079833" name="connsiteY106-1092"/>
                <a:gd fmla="*/ 979680 w 3563170" name="connsiteX107-1093"/>
                <a:gd fmla="*/ 1825577 h 2079833" name="connsiteY107-1094"/>
                <a:gd fmla="*/ 701840 w 3563170" name="connsiteX108-1095"/>
                <a:gd fmla="*/ 1950120 h 2079833" name="connsiteY108-1096"/>
                <a:gd fmla="*/ 945758 w 3563170" name="connsiteX109-1097"/>
                <a:gd fmla="*/ 1789993 h 2079833" name="connsiteY109-1098"/>
                <a:gd fmla="*/ 1005526 w 3563170" name="connsiteX110-1099"/>
                <a:gd fmla="*/ 1629865 h 2079833" name="connsiteY110-1100"/>
                <a:gd fmla="*/ 1012721 w 3563170" name="connsiteX111-1101"/>
                <a:gd fmla="*/ 1622924 h 2079833" name="connsiteY111-1102"/>
                <a:gd fmla="*/ 966589 w 3563170" name="connsiteX112-1103"/>
                <a:gd fmla="*/ 1609596 h 2079833" name="connsiteY112-1104"/>
                <a:gd fmla="*/ 903816 w 3563170" name="connsiteX113-1105"/>
                <a:gd fmla="*/ 1591461 h 2079833" name="connsiteY113-1106"/>
                <a:gd fmla="*/ 714175 w 3563170" name="connsiteX114-1107"/>
                <a:gd fmla="*/ 1537428 h 2079833" name="connsiteY114-1108"/>
                <a:gd fmla="*/ 573632 w 3563170" name="connsiteX115-1109"/>
                <a:gd fmla="*/ 1544027 h 2079833" name="connsiteY115-1110"/>
                <a:gd fmla="*/ 433998 w 3563170" name="connsiteX116-1111"/>
                <a:gd fmla="*/ 1550091 h 2079833" name="connsiteY116-1112"/>
                <a:gd fmla="*/ 301461 w 3563170" name="connsiteX117-1113"/>
                <a:gd fmla="*/ 1659858 h 2079833" name="connsiteY117-1114"/>
                <a:gd fmla="*/ 164376 w 3563170" name="connsiteX118-1115"/>
                <a:gd fmla="*/ 1772298 h 2079833" name="connsiteY118-1116"/>
                <a:gd fmla="*/ 162557 w 3563170" name="connsiteX119-1117"/>
                <a:gd fmla="*/ 1773368 h 2079833" name="connsiteY119-1118"/>
                <a:gd fmla="*/ 159292 w 3563170" name="connsiteX120-1119"/>
                <a:gd fmla="*/ 1774061 h 2079833" name="connsiteY120-1120"/>
                <a:gd fmla="*/ 0 w 3563170" name="connsiteX121-1121"/>
                <a:gd fmla="*/ 1727934 h 2079833" name="connsiteY121-1122"/>
                <a:gd fmla="*/ 7116 w 3563170" name="connsiteX122-1123"/>
                <a:gd fmla="*/ 1721300 h 2079833" name="connsiteY122-1124"/>
                <a:gd fmla="*/ 154899 w 3563170" name="connsiteX123-1125"/>
                <a:gd fmla="*/ 1758255 h 2079833" name="connsiteY123-1126"/>
                <a:gd fmla="*/ 419540 w 3563170" name="connsiteX124-1127"/>
                <a:gd fmla="*/ 1525490 h 2079833" name="connsiteY124-1128"/>
                <a:gd fmla="*/ 425908 w 3563170" name="connsiteX125-1129"/>
                <a:gd fmla="*/ 1521748 h 2079833" name="connsiteY125-1130"/>
                <a:gd fmla="*/ 487660 w 3563170" name="connsiteX126-1131"/>
                <a:gd fmla="*/ 1517001 h 2079833" name="connsiteY126-1132"/>
                <a:gd fmla="*/ 561476 w 3563170" name="connsiteX127-1133"/>
                <a:gd fmla="*/ 1511327 h 2079833" name="connsiteY127-1134"/>
                <a:gd fmla="*/ 547603 w 3563170" name="connsiteX128-1135"/>
                <a:gd fmla="*/ 1493204 h 2079833" name="connsiteY128-1136"/>
                <a:gd fmla="*/ 537458 w 3563170" name="connsiteX129-1137"/>
                <a:gd fmla="*/ 1479953 h 2079833" name="connsiteY129-1138"/>
                <a:gd fmla="*/ 503793 w 3563170" name="connsiteX130-1139"/>
                <a:gd fmla="*/ 1419864 h 2079833" name="connsiteY130-1140"/>
                <a:gd fmla="*/ 515816 w 3563170" name="connsiteX131-1141"/>
                <a:gd fmla="*/ 1325633 h 2079833" name="connsiteY131-1142"/>
                <a:gd fmla="*/ 490568 w 3563170" name="connsiteX132-1143"/>
                <a:gd fmla="*/ 1260082 h 2079833" name="connsiteY132-1144"/>
                <a:gd fmla="*/ 491770 w 3563170" name="connsiteX133-1145"/>
                <a:gd fmla="*/ 1260082 h 2079833" name="connsiteY133-1146"/>
                <a:gd fmla="*/ 532649 w 3563170" name="connsiteX134-1147"/>
                <a:gd fmla="*/ 1322902 h 2079833" name="connsiteY134-1148"/>
                <a:gd fmla="*/ 530244 w 3563170" name="connsiteX135-1149"/>
                <a:gd fmla="*/ 1422595 h 2079833" name="connsiteY135-1150"/>
                <a:gd fmla="*/ 561504 w 3563170" name="connsiteX136-1151"/>
                <a:gd fmla="*/ 1459468 h 2079833" name="connsiteY136-1152"/>
                <a:gd fmla="*/ 573527 w 3563170" name="connsiteX137-1153"/>
                <a:gd fmla="*/ 1474490 h 2079833" name="connsiteY137-1154"/>
                <a:gd fmla="*/ 584348 w 3563170" name="connsiteX138-1155"/>
                <a:gd fmla="*/ 1485415 h 2079833" name="connsiteY138-1156"/>
                <a:gd fmla="*/ 584348 w 3563170" name="connsiteX139-1157"/>
                <a:gd fmla="*/ 1486781 h 2079833" name="connsiteY139-1158"/>
                <a:gd fmla="*/ 591562 w 3563170" name="connsiteX140-1159"/>
                <a:gd fmla="*/ 1488147 h 2079833" name="connsiteY140-1160"/>
                <a:gd fmla="*/ 599439 w 3563170" name="connsiteX141-1161"/>
                <a:gd fmla="*/ 1507160 h 2079833" name="connsiteY141-1162"/>
                <a:gd fmla="*/ 647765 w 3563170" name="connsiteX142-1163"/>
                <a:gd fmla="*/ 1501223 h 2079833" name="connsiteY142-1164"/>
                <a:gd fmla="*/ 722085 w 3563170" name="connsiteX143-1165"/>
                <a:gd fmla="*/ 1500908 h 2079833" name="connsiteY143-1166"/>
                <a:gd fmla="*/ 1110463 w 3563170" name="connsiteX144-1167"/>
                <a:gd fmla="*/ 1603626 h 2079833" name="connsiteY144-1168"/>
                <a:gd fmla="*/ 1113889 w 3563170" name="connsiteX145-1169"/>
                <a:gd fmla="*/ 1605290 h 2079833" name="connsiteY145-1170"/>
                <a:gd fmla="*/ 1307556 w 3563170" name="connsiteX146-1171"/>
                <a:gd fmla="*/ 1697409 h 2079833" name="connsiteY146-1172"/>
                <a:gd fmla="*/ 1493996 w 3563170" name="connsiteX147-1173"/>
                <a:gd fmla="*/ 1787646 h 2079833" name="connsiteY147-1174"/>
                <a:gd fmla="*/ 1652734 w 3563170" name="connsiteX148-1175"/>
                <a:gd fmla="*/ 1770355 h 2079833" name="connsiteY148-1176"/>
                <a:gd fmla="*/ 1805851 w 3563170" name="connsiteX149-1177"/>
                <a:gd fmla="*/ 1753914 h 2079833" name="connsiteY149-1178"/>
                <a:gd fmla="*/ 1871119 w 3563170" name="connsiteX150-1179"/>
                <a:gd fmla="*/ 1671261 h 2079833" name="connsiteY150-1180"/>
                <a:gd fmla="*/ 1885450 w 3563170" name="connsiteX151-1181"/>
                <a:gd fmla="*/ 1653113 h 2079833" name="connsiteY151-1182"/>
                <a:gd fmla="*/ 1869184 w 3563170" name="connsiteX152-1183"/>
                <a:gd fmla="*/ 1658106 h 2079833" name="connsiteY152-1184"/>
                <a:gd fmla="*/ 1804238 w 3563170" name="connsiteX153-1185"/>
                <a:gd fmla="*/ 1678043 h 2079833" name="connsiteY153-1186"/>
                <a:gd fmla="*/ 1789096 w 3563170" name="connsiteX154-1187"/>
                <a:gd fmla="*/ 1678902 h 2079833" name="connsiteY154-1188"/>
                <a:gd fmla="*/ 1607388 w 3563170" name="connsiteX155-1189"/>
                <a:gd fmla="*/ 1629066 h 2079833" name="connsiteY155-1190"/>
                <a:gd fmla="*/ 1527471 w 3563170" name="connsiteX156-1191"/>
                <a:gd fmla="*/ 1591260 h 2079833" name="connsiteY156-1192"/>
                <a:gd fmla="*/ 1445871 w 3563170" name="connsiteX157-1193"/>
                <a:gd fmla="*/ 1550017 h 2079833" name="connsiteY157-1194"/>
                <a:gd fmla="*/ 1322209 w 3563170" name="connsiteX158-1195"/>
                <a:gd fmla="*/ 1419413 h 2079833" name="connsiteY158-1196"/>
                <a:gd fmla="*/ 1317161 w 3563170" name="connsiteX159-1197"/>
                <a:gd fmla="*/ 1411680 h 2079833" name="connsiteY159-1198"/>
                <a:gd fmla="*/ 1316320 w 3563170" name="connsiteX160-1199"/>
                <a:gd fmla="*/ 1408243 h 2079833" name="connsiteY160-1200"/>
                <a:gd fmla="*/ 1309590 w 3563170" name="connsiteX161-1201"/>
                <a:gd fmla="*/ 1360985 h 2079833" name="connsiteY161-1202"/>
                <a:gd fmla="*/ 1304543 w 3563170" name="connsiteX162-1203"/>
                <a:gd fmla="*/ 1318883 h 2079833" name="connsiteY162-1204"/>
                <a:gd fmla="*/ 1269211 w 3563170" name="connsiteX163-1205"/>
                <a:gd fmla="*/ 1277640 h 2079833" name="connsiteY163-1206"/>
                <a:gd fmla="*/ 1246839 w 3563170" name="connsiteX164-1207"/>
                <a:gd fmla="*/ 1251312 h 2079833" name="connsiteY164-1208"/>
                <a:gd fmla="*/ 1237186 w 3563170" name="connsiteX165-1209"/>
                <a:gd fmla="*/ 1239952 h 2079833" name="connsiteY165-1210"/>
                <a:gd fmla="*/ 1236814 w 3563170" name="connsiteX166-1211"/>
                <a:gd fmla="*/ 1240598 h 2079833" name="connsiteY166-1212"/>
                <a:gd fmla="*/ 1182554 w 3563170" name="connsiteX167-1213"/>
                <a:gd fmla="*/ 1334986 h 2079833" name="connsiteY167-1214"/>
                <a:gd fmla="*/ 1174454 w 3563170" name="connsiteX168-1215"/>
                <a:gd fmla="*/ 1341464 h 2079833" name="connsiteY168-1216"/>
                <a:gd fmla="*/ 1096699 w 3563170" name="connsiteX169-1217"/>
                <a:gd fmla="*/ 1368995 h 2079833" name="connsiteY169-1218"/>
                <a:gd fmla="*/ 950908 w 3563170" name="connsiteX170-1219"/>
                <a:gd fmla="*/ 1404623 h 2079833" name="connsiteY170-1220"/>
                <a:gd fmla="*/ 1088599 w 3563170" name="connsiteX171-1221"/>
                <a:gd fmla="*/ 1346322 h 2079833" name="connsiteY171-1222"/>
                <a:gd fmla="*/ 1156635 w 3563170" name="connsiteX172-1223"/>
                <a:gd fmla="*/ 1318791 h 2079833" name="connsiteY172-1224"/>
                <a:gd fmla="*/ 1190653 w 3563170" name="connsiteX173-1225"/>
                <a:gd fmla="*/ 1249154 h 2079833" name="connsiteY173-1226"/>
                <a:gd fmla="*/ 1212192 w 3563170" name="connsiteX174-1227"/>
                <a:gd fmla="*/ 1207023 h 2079833" name="connsiteY174-1228"/>
                <a:gd fmla="*/ 1214965 w 3563170" name="connsiteX175-1229"/>
                <a:gd fmla="*/ 1201600 h 2079833" name="connsiteY175-1230"/>
                <a:gd fmla="*/ 1211941 w 3563170" name="connsiteX176-1231"/>
                <a:gd fmla="*/ 1195516 h 2079833" name="connsiteY176-1232"/>
                <a:gd fmla="*/ 1200229 w 3563170" name="connsiteX177-1233"/>
                <a:gd fmla="*/ 1171954 h 2079833" name="connsiteY177-1234"/>
                <a:gd fmla="*/ 1173310 w 3563170" name="connsiteX178-1235"/>
                <a:gd fmla="*/ 1116963 h 2079833" name="connsiteY178-1236"/>
                <a:gd fmla="*/ 1143866 w 3563170" name="connsiteX179-1237"/>
                <a:gd fmla="*/ 1082594 h 2079833" name="connsiteY179-1238"/>
                <a:gd fmla="*/ 1112741 w 3563170" name="connsiteX180-1239"/>
                <a:gd fmla="*/ 1046506 h 2079833" name="connsiteY180-1240"/>
                <a:gd fmla="*/ 1110217 w 3563170" name="connsiteX181-1241"/>
                <a:gd fmla="*/ 1042210 h 2079833" name="connsiteY181-1242"/>
                <a:gd fmla="*/ 1086662 w 3563170" name="connsiteX182-1243"/>
                <a:gd fmla="*/ 987219 h 2079833" name="connsiteY182-1244"/>
                <a:gd fmla="*/ 1062266 w 3563170" name="connsiteX183-1245"/>
                <a:gd fmla="*/ 933087 h 2079833" name="connsiteY183-1246"/>
                <a:gd fmla="*/ 997491 w 3563170" name="connsiteX184-1247"/>
                <a:gd fmla="*/ 845445 h 2079833" name="connsiteY184-1248"/>
                <a:gd fmla="*/ 931875 w 3563170" name="connsiteX185-1249"/>
                <a:gd fmla="*/ 757803 h 2079833" name="connsiteY185-1250"/>
                <a:gd fmla="*/ 885607 w 3563170" name="connsiteX186-1251"/>
                <a:gd fmla="*/ 721715 h 2079833" name="connsiteY186-1252"/>
                <a:gd fmla="*/ 838497 w 3563170" name="connsiteX187-1253"/>
                <a:gd fmla="*/ 683909 h 2079833" name="connsiteY187-1254"/>
                <a:gd fmla="*/ 836815 w 3563170" name="connsiteX188-1255"/>
                <a:gd fmla="*/ 682190 h 2079833" name="connsiteY188-1256"/>
                <a:gd fmla="*/ 806530 w 3563170" name="connsiteX189-1257"/>
                <a:gd fmla="*/ 615170 h 2079833" name="connsiteY189-1258"/>
                <a:gd fmla="*/ 846910 w 3563170" name="connsiteX190-1259"/>
                <a:gd fmla="*/ 675317 h 2079833" name="connsiteY190-1260"/>
                <a:gd fmla="*/ 944494 w 3563170" name="connsiteX191-1261"/>
                <a:gd fmla="*/ 744055 h 2079833" name="connsiteY191-1262"/>
                <a:gd fmla="*/ 1016840 w 3563170" name="connsiteX192-1263"/>
                <a:gd fmla="*/ 831697 h 2079833" name="connsiteY192-1264"/>
                <a:gd fmla="*/ 1085821 w 3563170" name="connsiteX193-1265"/>
                <a:gd fmla="*/ 917621 h 2079833" name="connsiteY193-1266"/>
                <a:gd fmla="*/ 1087504 w 3563170" name="connsiteX194-1267"/>
                <a:gd fmla="*/ 920198 h 2079833" name="connsiteY194-1268"/>
                <a:gd fmla="*/ 1113582 w 3563170" name="connsiteX195-1269"/>
                <a:gd fmla="*/ 975189 h 2079833" name="connsiteY195-1270"/>
                <a:gd fmla="*/ 1138819 w 3563170" name="connsiteX196-1271"/>
                <a:gd fmla="*/ 1027603 h 2079833" name="connsiteY196-1272"/>
                <a:gd fmla="*/ 1169104 w 3563170" name="connsiteX197-1273"/>
                <a:gd fmla="*/ 1061972 h 2079833" name="connsiteY197-1274"/>
                <a:gd fmla="*/ 1201071 w 3563170" name="connsiteX198-1275"/>
                <a:gd fmla="*/ 1097200 h 2079833" name="connsiteY198-1276"/>
                <a:gd fmla="*/ 1202753 w 3563170" name="connsiteX199-1277"/>
                <a:gd fmla="*/ 1100637 h 2079833" name="connsiteY199-1278"/>
                <a:gd fmla="*/ 1232196 w 3563170" name="connsiteX200-1279"/>
                <a:gd fmla="*/ 1155628 h 2079833" name="connsiteY200-1280"/>
                <a:gd fmla="*/ 1238606 w 3563170" name="connsiteX201-1281"/>
                <a:gd fmla="*/ 1167760 h 2079833" name="connsiteY201-1282"/>
                <a:gd fmla="*/ 1239857 w 3563170" name="connsiteX202-1283"/>
                <a:gd fmla="*/ 1166764 h 2079833" name="connsiteY202-1284"/>
                <a:gd fmla="*/ 1255449 w 3563170" name="connsiteX203-1285"/>
                <a:gd fmla="*/ 1168181 h 2079833" name="connsiteY203-1286"/>
                <a:gd fmla="*/ 1263548 w 3563170" name="connsiteX204-1287"/>
                <a:gd fmla="*/ 1194093 h 2079833" name="connsiteY204-1288"/>
                <a:gd fmla="*/ 1257802 w 3563170" name="connsiteX205-1289"/>
                <a:gd fmla="*/ 1204089 h 2079833" name="connsiteY205-1290"/>
                <a:gd fmla="*/ 1260352 w 3563170" name="connsiteX206-1291"/>
                <a:gd fmla="*/ 1208914 h 2079833" name="connsiteY206-1292"/>
                <a:gd fmla="*/ 1260799 w 3563170" name="connsiteX207-1293"/>
                <a:gd fmla="*/ 1209760 h 2079833" name="connsiteY207-1294"/>
                <a:gd fmla="*/ 1299495 w 3563170" name="connsiteX208-1295"/>
                <a:gd fmla="*/ 1252722 h 2079833" name="connsiteY208-1296"/>
                <a:gd fmla="*/ 1339034 w 3563170" name="connsiteX209-1297"/>
                <a:gd fmla="*/ 1298261 h 2079833" name="connsiteY209-1298"/>
                <a:gd fmla="*/ 1340716 w 3563170" name="connsiteX210-1299"/>
                <a:gd fmla="*/ 1299980 h 2079833" name="connsiteY210-1300"/>
                <a:gd fmla="*/ 1343240 w 3563170" name="connsiteX211-1301"/>
                <a:gd fmla="*/ 1305135 h 2079833" name="connsiteY211-1302"/>
                <a:gd fmla="*/ 1344081 w 3563170" name="connsiteX212-1303"/>
                <a:gd fmla="*/ 1307713 h 2079833" name="connsiteY212-1304"/>
                <a:gd fmla="*/ 1351652 w 3563170" name="connsiteX213-1305"/>
                <a:gd fmla="*/ 1354971 h 2079833" name="connsiteY213-1306"/>
                <a:gd fmla="*/ 1358382 w 3563170" name="connsiteX214-1307"/>
                <a:gd fmla="*/ 1395355 h 2079833" name="connsiteY214-1308"/>
                <a:gd fmla="*/ 1416428 w 3563170" name="connsiteX215-1309"/>
                <a:gd fmla="*/ 1454642 h 2079833" name="connsiteY215-1310"/>
                <a:gd fmla="*/ 1476997 w 3563170" name="connsiteX216-1311"/>
                <a:gd fmla="*/ 1515647 h 2079833" name="connsiteY216-1312"/>
                <a:gd fmla="*/ 1548502 w 3563170" name="connsiteX217-1313"/>
                <a:gd fmla="*/ 1549158 h 2079833" name="connsiteY217-1314"/>
                <a:gd fmla="*/ 1622531 w 3563170" name="connsiteX218-1315"/>
                <a:gd fmla="*/ 1582668 h 2079833" name="connsiteY218-1316"/>
                <a:gd fmla="*/ 1711702 w 3563170" name="connsiteX219-1317"/>
                <a:gd fmla="*/ 1605008 h 2079833" name="connsiteY219-1318"/>
                <a:gd fmla="*/ 1794984 w 3563170" name="connsiteX220-1319"/>
                <a:gd fmla="*/ 1626489 h 2079833" name="connsiteY220-1320"/>
                <a:gd fmla="*/ 1870696 w 3563170" name="connsiteX221-1321"/>
                <a:gd fmla="*/ 1601571 h 2079833" name="connsiteY221-1322"/>
                <a:gd fmla="*/ 1943568 w 3563170" name="connsiteX222-1323"/>
                <a:gd fmla="*/ 1578264 h 2079833" name="connsiteY222-1324"/>
                <a:gd fmla="*/ 1944889 w 3563170" name="connsiteX223-1325"/>
                <a:gd fmla="*/ 1577842 h 2079833" name="connsiteY223-1326"/>
                <a:gd fmla="*/ 1984946 w 3563170" name="connsiteX224-1327"/>
                <a:gd fmla="*/ 1527114 h 2079833" name="connsiteY224-1328"/>
                <a:gd fmla="*/ 2073189 w 3563170" name="connsiteX225-1329"/>
                <a:gd fmla="*/ 1415367 h 2079833" name="connsiteY225-1330"/>
                <a:gd fmla="*/ 2188522 w 3563170" name="connsiteX226-1331"/>
                <a:gd fmla="*/ 1268976 h 2079833" name="connsiteY226-1332"/>
                <a:gd fmla="*/ 2221578 w 3563170" name="connsiteX227-1333"/>
                <a:gd fmla="*/ 1227018 h 2079833" name="connsiteY227-1334"/>
                <a:gd fmla="*/ 2219115 w 3563170" name="connsiteX228-1335"/>
                <a:gd fmla="*/ 1225884 h 2079833" name="connsiteY228-1336"/>
                <a:gd fmla="*/ 2190956 w 3563170" name="connsiteX229-1337"/>
                <a:gd fmla="*/ 1212925 h 2079833" name="connsiteY229-1338"/>
                <a:gd fmla="*/ 2128659 w 3563170" name="connsiteX230-1339"/>
                <a:gd fmla="*/ 1183138 h 2079833" name="connsiteY230-1340"/>
                <a:gd fmla="*/ 2108190 w 3563170" name="connsiteX231-1341"/>
                <a:gd fmla="*/ 1184999 h 2079833" name="connsiteY231-1342"/>
                <a:gd fmla="*/ 2084161 w 3563170" name="connsiteX232-1343"/>
                <a:gd fmla="*/ 1186861 h 2079833" name="connsiteY232-1344"/>
                <a:gd fmla="*/ 2081491 w 3563170" name="connsiteX233-1345"/>
                <a:gd fmla="*/ 1186861 h 2079833" name="connsiteY233-1346"/>
                <a:gd fmla="*/ 2077042 w 3563170" name="connsiteX234-1347"/>
                <a:gd fmla="*/ 1185930 h 2079833" name="connsiteY234-1348"/>
                <a:gd fmla="*/ 2075262 w 3563170" name="connsiteX235-1349"/>
                <a:gd fmla="*/ 1184999 h 2079833" name="connsiteY235-1350"/>
                <a:gd fmla="*/ 2039664 w 3563170" name="connsiteX236-1351"/>
                <a:gd fmla="*/ 1164521 h 2079833" name="connsiteY236-1352"/>
                <a:gd fmla="*/ 2012965 w 3563170" name="connsiteX237-1353"/>
                <a:gd fmla="*/ 1149627 h 2079833" name="connsiteY237-1354"/>
                <a:gd fmla="*/ 1992496 w 3563170" name="connsiteX238-1355"/>
                <a:gd fmla="*/ 1168244 h 2079833" name="connsiteY238-1356"/>
                <a:gd fmla="*/ 1964908 w 3563170" name="connsiteX239-1357"/>
                <a:gd fmla="*/ 1194308 h 2079833" name="connsiteY239-1358"/>
                <a:gd fmla="*/ 1962238 w 3563170" name="connsiteX240-1359"/>
                <a:gd fmla="*/ 1197100 h 2079833" name="connsiteY240-1360"/>
                <a:gd fmla="*/ 1952448 w 3563170" name="connsiteX241-1361"/>
                <a:gd fmla="*/ 1198031 h 2079833" name="connsiteY241-1362"/>
                <a:gd fmla="*/ 1894309 w 3563170" name="connsiteX242-1363"/>
                <a:gd fmla="*/ 1188883 h 2079833" name="connsiteY242-1364"/>
                <a:gd fmla="*/ 1887383 w 3563170" name="connsiteX243-1365"/>
                <a:gd fmla="*/ 1187793 h 2079833" name="connsiteY243-1366"/>
                <a:gd fmla="*/ 1872404 w 3563170" name="connsiteX244-1367"/>
                <a:gd fmla="*/ 1211911 h 2079833" name="connsiteY244-1368"/>
                <a:gd fmla="*/ 1814927 w 3563170" name="connsiteX245-1369"/>
                <a:gd fmla="*/ 1304461 h 2079833" name="connsiteY245-1370"/>
                <a:gd fmla="*/ 1808451 w 3563170" name="connsiteX246-1371"/>
                <a:gd fmla="*/ 1307711 h 2079833" name="connsiteY246-1372"/>
                <a:gd fmla="*/ 1659518 w 3563170" name="connsiteX247-1373"/>
                <a:gd fmla="*/ 1338592 h 2079833" name="connsiteY247-1374"/>
                <a:gd fmla="*/ 1793882 w 3563170" name="connsiteX248-1375"/>
                <a:gd fmla="*/ 1284957 h 2079833" name="connsiteY248-1376"/>
                <a:gd fmla="*/ 1847721 w 3563170" name="connsiteX249-1377"/>
                <a:gd fmla="*/ 1180535 h 2079833" name="connsiteY249-1378"/>
                <a:gd fmla="*/ 1847750 w 3563170" name="connsiteX250-1379"/>
                <a:gd fmla="*/ 1180478 h 2079833" name="connsiteY250-1380"/>
                <a:gd fmla="*/ 1847433 w 3563170" name="connsiteX251-1381"/>
                <a:gd fmla="*/ 1180345 h 2079833" name="connsiteY251-1382"/>
                <a:gd fmla="*/ 1846544 w 3563170" name="connsiteX252-1383"/>
                <a:gd fmla="*/ 1178483 h 2079833" name="connsiteY252-1384"/>
                <a:gd fmla="*/ 1823405 w 3563170" name="connsiteX253-1385"/>
                <a:gd fmla="*/ 1157074 h 2079833" name="connsiteY253-1386"/>
                <a:gd fmla="*/ 1802046 w 3563170" name="connsiteX254-1387"/>
                <a:gd fmla="*/ 1135664 h 2079833" name="connsiteY254-1388"/>
                <a:gd fmla="*/ 1763778 w 3563170" name="connsiteX255-1389"/>
                <a:gd fmla="*/ 1111462 h 2079833" name="connsiteY255-1390"/>
                <a:gd fmla="*/ 1725510 w 3563170" name="connsiteX256-1391"/>
                <a:gd fmla="*/ 1087259 h 2079833" name="connsiteY256-1392"/>
                <a:gd fmla="*/ 1656093 w 3563170" name="connsiteX257-1393"/>
                <a:gd fmla="*/ 1063057 h 2079833" name="connsiteY257-1394"/>
                <a:gd fmla="*/ 1585787 w 3563170" name="connsiteX258-1395"/>
                <a:gd fmla="*/ 1038854 h 2079833" name="connsiteY258-1396"/>
                <a:gd fmla="*/ 1529720 w 3563170" name="connsiteX259-1397"/>
                <a:gd fmla="*/ 1026753 h 2079833" name="connsiteY259-1398"/>
                <a:gd fmla="*/ 1471873 w 3563170" name="connsiteX260-1399"/>
                <a:gd fmla="*/ 1014652 h 2079833" name="connsiteY260-1400"/>
                <a:gd fmla="*/ 1470983 w 3563170" name="connsiteX261-1401"/>
                <a:gd fmla="*/ 1014652 h 2079833" name="connsiteY261-1402"/>
                <a:gd fmla="*/ 1421146 w 3563170" name="connsiteX262-1403"/>
                <a:gd fmla="*/ 999758 h 2079833" name="connsiteY262-1404"/>
                <a:gd fmla="*/ 1372198 w 3563170" name="connsiteX263-1405"/>
                <a:gd fmla="*/ 984865 h 2079833" name="connsiteY263-1406"/>
                <a:gd fmla="*/ 1325030 w 3563170" name="connsiteX264-1407"/>
                <a:gd fmla="*/ 983003 h 2079833" name="connsiteY264-1408"/>
                <a:gd fmla="*/ 1276973 w 3563170" name="connsiteX265-1409"/>
                <a:gd fmla="*/ 981141 h 2079833" name="connsiteY265-1410"/>
                <a:gd fmla="*/ 1274303 w 3563170" name="connsiteX266-1411"/>
                <a:gd fmla="*/ 981141 h 2079833" name="connsiteY266-1412"/>
                <a:gd fmla="*/ 1203997 w 3563170" name="connsiteX267-1413"/>
                <a:gd fmla="*/ 948561 h 2079833" name="connsiteY267-1414"/>
                <a:gd fmla="*/ 1159499 w 3563170" name="connsiteX268-1415"/>
                <a:gd fmla="*/ 937391 h 2079833" name="connsiteY268-1416"/>
                <a:gd fmla="*/ 1205777 w 3563170" name="connsiteX269-1417"/>
                <a:gd fmla="*/ 942045 h 2079833" name="connsiteY269-1418"/>
                <a:gd fmla="*/ 1242265 w 3563170" name="connsiteX270-1419"/>
                <a:gd fmla="*/ 956008 h 2079833" name="connsiteY270-1420"/>
                <a:gd fmla="*/ 1277863 w 3563170" name="connsiteX271-1421"/>
                <a:gd fmla="*/ 969971 h 2079833" name="connsiteY271-1422"/>
                <a:gd fmla="*/ 1325031 w 3563170" name="connsiteX272-1423"/>
                <a:gd fmla="*/ 969971 h 2079833" name="connsiteY272-1424"/>
                <a:gd fmla="*/ 1373088 w 3563170" name="connsiteX273-1425"/>
                <a:gd fmla="*/ 969971 h 2079833" name="connsiteY273-1426"/>
                <a:gd fmla="*/ 1374868 w 3563170" name="connsiteX274-1427"/>
                <a:gd fmla="*/ 969971 h 2079833" name="connsiteY274-1428"/>
                <a:gd fmla="*/ 1425595 w 3563170" name="connsiteX275-1429"/>
                <a:gd fmla="*/ 983934 h 2079833" name="connsiteY275-1430"/>
                <a:gd fmla="*/ 1475433 w 3563170" name="connsiteX276-1431"/>
                <a:gd fmla="*/ 996966 h 2079833" name="connsiteY276-1432"/>
                <a:gd fmla="*/ 1533280 w 3563170" name="connsiteX277-1433"/>
                <a:gd fmla="*/ 1008136 h 2079833" name="connsiteY277-1434"/>
                <a:gd fmla="*/ 1591127 w 3563170" name="connsiteX278-1435"/>
                <a:gd fmla="*/ 1018376 h 2079833" name="connsiteY278-1436"/>
                <a:gd fmla="*/ 1592017 w 3563170" name="connsiteX279-1437"/>
                <a:gd fmla="*/ 1018376 h 2079833" name="connsiteY279-1438"/>
                <a:gd fmla="*/ 1734410 w 3563170" name="connsiteX280-1439"/>
                <a:gd fmla="*/ 1064919 h 2079833" name="connsiteY280-1440"/>
                <a:gd fmla="*/ 1777127 w 3563170" name="connsiteX281-1441"/>
                <a:gd fmla="*/ 1090052 h 2079833" name="connsiteY281-1442"/>
                <a:gd fmla="*/ 1817175 w 3563170" name="connsiteX282-1443"/>
                <a:gd fmla="*/ 1114254 h 2079833" name="connsiteY282-1444"/>
                <a:gd fmla="*/ 1818955 w 3563170" name="connsiteX283-1445"/>
                <a:gd fmla="*/ 1116116 h 2079833" name="connsiteY283-1446"/>
                <a:gd fmla="*/ 1842094 w 3563170" name="connsiteX284-1447"/>
                <a:gd fmla="*/ 1137526 h 2079833" name="connsiteY284-1448"/>
                <a:gd fmla="*/ 1859226 w 3563170" name="connsiteX285-1449"/>
                <a:gd fmla="*/ 1153816 h 2079833" name="connsiteY285-1450"/>
                <a:gd fmla="*/ 1860749 w 3563170" name="connsiteX286-1451"/>
                <a:gd fmla="*/ 1155265 h 2079833" name="connsiteY286-1452"/>
                <a:gd fmla="*/ 1863997 w 3563170" name="connsiteX287-1453"/>
                <a:gd fmla="*/ 1148965 h 2079833" name="connsiteY287-1454"/>
                <a:gd fmla="*/ 1865110 w 3563170" name="connsiteX288-1455"/>
                <a:gd fmla="*/ 1146807 h 2079833" name="connsiteY288-1456"/>
                <a:gd fmla="*/ 1877049 w 3563170" name="connsiteX289-1457"/>
                <a:gd fmla="*/ 1137258 h 2079833" name="connsiteY289-1458"/>
                <a:gd fmla="*/ 1892631 w 3563170" name="connsiteX290-1459"/>
                <a:gd fmla="*/ 1138680 h 2079833" name="connsiteY290-1460"/>
                <a:gd fmla="*/ 1899330 w 3563170" name="connsiteX291-1461"/>
                <a:gd fmla="*/ 1161549 h 2079833" name="connsiteY291-1462"/>
                <a:gd fmla="*/ 1901387 w 3563170" name="connsiteX292-1463"/>
                <a:gd fmla="*/ 1161844 h 2079833" name="connsiteY292-1464"/>
                <a:gd fmla="*/ 1907061 w 3563170" name="connsiteX293-1465"/>
                <a:gd fmla="*/ 1162659 h 2079833" name="connsiteY293-1466"/>
                <a:gd fmla="*/ 1949778 w 3563170" name="connsiteX294-1467"/>
                <a:gd fmla="*/ 1169175 h 2079833" name="connsiteY294-1468"/>
                <a:gd fmla="*/ 1972917 w 3563170" name="connsiteX295-1469"/>
                <a:gd fmla="*/ 1146834 h 2079833" name="connsiteY295-1470"/>
                <a:gd fmla="*/ 2000506 w 3563170" name="connsiteX296-1471"/>
                <a:gd fmla="*/ 1119839 h 2079833" name="connsiteY296-1472"/>
                <a:gd fmla="*/ 2004066 w 3563170" name="connsiteX297-1473"/>
                <a:gd fmla="*/ 1117047 h 2079833" name="connsiteY297-1474"/>
                <a:gd fmla="*/ 2013855 w 3563170" name="connsiteX298-1475"/>
                <a:gd fmla="*/ 1116116 h 2079833" name="connsiteY298-1476"/>
                <a:gd fmla="*/ 2018305 w 3563170" name="connsiteX299-1477"/>
                <a:gd fmla="*/ 1117977 h 2079833" name="connsiteY299-1478"/>
                <a:gd fmla="*/ 2053903 w 3563170" name="connsiteX300-1479"/>
                <a:gd fmla="*/ 1137526 h 2079833" name="connsiteY300-1480"/>
                <a:gd fmla="*/ 2085941 w 3563170" name="connsiteX301-1481"/>
                <a:gd fmla="*/ 1154281 h 2079833" name="connsiteY301-1482"/>
                <a:gd fmla="*/ 2106410 w 3563170" name="connsiteX302-1483"/>
                <a:gd fmla="*/ 1152419 h 2079833" name="connsiteY302-1484"/>
                <a:gd fmla="*/ 2130439 w 3563170" name="connsiteX303-1485"/>
                <a:gd fmla="*/ 1150557 h 2079833" name="connsiteY303-1486"/>
                <a:gd fmla="*/ 2138449 w 3563170" name="connsiteX304-1487"/>
                <a:gd fmla="*/ 1152419 h 2079833" name="connsiteY304-1488"/>
                <a:gd fmla="*/ 2215625 w 3563170" name="connsiteX305-1489"/>
                <a:gd fmla="*/ 1186861 h 2079833" name="connsiteY305-1490"/>
                <a:gd fmla="*/ 2243437 w 3563170" name="connsiteX306-1491"/>
                <a:gd fmla="*/ 1199273 h 2079833" name="connsiteY306-1492"/>
                <a:gd fmla="*/ 2256334 w 3563170" name="connsiteX307-1493"/>
                <a:gd fmla="*/ 1182903 h 2079833" name="connsiteY307-1494"/>
                <a:gd fmla="*/ 2346572 w 3563170" name="connsiteX308-1495"/>
                <a:gd fmla="*/ 1068365 h 2079833" name="connsiteY308-1496"/>
                <a:gd fmla="*/ 2444140 w 3563170" name="connsiteX309-1497"/>
                <a:gd fmla="*/ 897018 h 2079833" name="connsiteY309-1498"/>
                <a:gd fmla="*/ 2543529 w 3563170" name="connsiteX310-1499"/>
                <a:gd fmla="*/ 724601 h 2079833" name="connsiteY310-1500"/>
                <a:gd fmla="*/ 2553584 w 3563170" name="connsiteX311-1501"/>
                <a:gd fmla="*/ 704747 h 2079833" name="connsiteY311-1502"/>
                <a:gd fmla="*/ 2561120 w 3563170" name="connsiteX312-1503"/>
                <a:gd fmla="*/ 689869 h 2079833" name="connsiteY312-1504"/>
                <a:gd fmla="*/ 2554808 w 3563170" name="connsiteX313-1505"/>
                <a:gd fmla="*/ 691804 h 2079833" name="connsiteY313-1506"/>
                <a:gd fmla="*/ 2518219 w 3563170" name="connsiteX314-1507"/>
                <a:gd fmla="*/ 696095 h 2079833" name="connsiteY314-1508"/>
                <a:gd fmla="*/ 2478141 w 3563170" name="connsiteX315-1509"/>
                <a:gd fmla="*/ 693950 h 2079833" name="connsiteY315-1510"/>
                <a:gd fmla="*/ 2440926 w 3563170" name="connsiteX316-1511"/>
                <a:gd fmla="*/ 690732 h 2079833" name="connsiteY316-1512"/>
                <a:gd fmla="*/ 2435200 w 3563170" name="connsiteX317-1513"/>
                <a:gd fmla="*/ 688586 h 2079833" name="connsiteY317-1514"/>
                <a:gd fmla="*/ 2392975 w 3563170" name="connsiteX318-1515"/>
                <a:gd fmla="*/ 658551 h 2079833" name="connsiteY318-1516"/>
                <a:gd fmla="*/ 2352897 w 3563170" name="connsiteX319-1517"/>
                <a:gd fmla="*/ 630662 h 2079833" name="connsiteY319-1518"/>
                <a:gd fmla="*/ 2308525 w 3563170" name="connsiteX320-1519"/>
                <a:gd fmla="*/ 628516 h 2079833" name="connsiteY320-1520"/>
                <a:gd fmla="*/ 2262006 w 3563170" name="connsiteX321-1521"/>
                <a:gd fmla="*/ 625298 h 2079833" name="connsiteY321-1522"/>
                <a:gd fmla="*/ 2259859 w 3563170" name="connsiteX322-1523"/>
                <a:gd fmla="*/ 625298 h 2079833" name="connsiteY322-1524"/>
                <a:gd fmla="*/ 2255565 w 3563170" name="connsiteX323-1525"/>
                <a:gd fmla="*/ 623153 h 2079833" name="connsiteY323-1526"/>
                <a:gd fmla="*/ 2254134 w 3563170" name="connsiteX324-1527"/>
                <a:gd fmla="*/ 622080 h 2079833" name="connsiteY324-1528"/>
                <a:gd fmla="*/ 2215487 w 3563170" name="connsiteX325-1529"/>
                <a:gd fmla="*/ 580246 h 2079833" name="connsiteY325-1530"/>
                <a:gd fmla="*/ 2195214 w 3563170" name="connsiteX326-1531"/>
                <a:gd fmla="*/ 557921 h 2079833" name="connsiteY326-1532"/>
                <a:gd fmla="*/ 2193537 w 3563170" name="connsiteX327-1533"/>
                <a:gd fmla="*/ 556074 h 2079833" name="connsiteY327-1534"/>
                <a:gd fmla="*/ 2166715 w 3563170" name="connsiteX328-1535"/>
                <a:gd fmla="*/ 565575 h 2079833" name="connsiteY328-1536"/>
                <a:gd fmla="*/ 2136026 w 3563170" name="connsiteX329-1537"/>
                <a:gd fmla="*/ 576446 h 2079833" name="connsiteY329-1538"/>
                <a:gd fmla="*/ 2106928 w 3563170" name="connsiteX330-1539"/>
                <a:gd fmla="*/ 587720 h 2079833" name="connsiteY330-1540"/>
                <a:gd fmla="*/ 2081064 w 3563170" name="connsiteX331-1541"/>
                <a:gd fmla="*/ 597383 h 2079833" name="connsiteY331-1542"/>
                <a:gd fmla="*/ 2060049 w 3563170" name="connsiteX332-1543"/>
                <a:gd fmla="*/ 645698 h 2079833" name="connsiteY332-1544"/>
                <a:gd fmla="*/ 2037417 w 3563170" name="connsiteX333-1545"/>
                <a:gd fmla="*/ 695624 h 2079833" name="connsiteY333-1546"/>
                <a:gd fmla="*/ 2039033 w 3563170" name="connsiteX334-1547"/>
                <a:gd fmla="*/ 698845 h 2079833" name="connsiteY334-1548"/>
                <a:gd fmla="*/ 2042267 w 3563170" name="connsiteX335-1549"/>
                <a:gd fmla="*/ 734276 h 2079833" name="connsiteY335-1550"/>
                <a:gd fmla="*/ 2043883 w 3563170" name="connsiteX336-1551"/>
                <a:gd fmla="*/ 737497 h 2079833" name="connsiteY336-1552"/>
                <a:gd fmla="*/ 2042267 w 3563170" name="connsiteX337-1553"/>
                <a:gd fmla="*/ 755212 h 2079833" name="connsiteY337-1554"/>
                <a:gd fmla="*/ 2021252 w 3563170" name="connsiteX338-1555"/>
                <a:gd fmla="*/ 753602 h 2079833" name="connsiteY338-1556"/>
                <a:gd fmla="*/ 2011552 w 3563170" name="connsiteX339-1557"/>
                <a:gd fmla="*/ 716560 h 2079833" name="connsiteY339-1558"/>
                <a:gd fmla="*/ 2013169 w 3563170" name="connsiteX340-1559"/>
                <a:gd fmla="*/ 685961 h 2079833" name="connsiteY340-1560"/>
                <a:gd fmla="*/ 2063282 w 3563170" name="connsiteX341-1561"/>
                <a:gd fmla="*/ 586109 h 2079833" name="connsiteY341-1562"/>
                <a:gd fmla="*/ 2100462 w 3563170" name="connsiteX342-1563"/>
                <a:gd fmla="*/ 570004 h 2079833" name="connsiteY342-1564"/>
                <a:gd fmla="*/ 2161209 w 3563170" name="connsiteX343-1565"/>
                <a:gd fmla="*/ 552314 h 2079833" name="connsiteY343-1566"/>
                <a:gd fmla="*/ 2184074 w 3563170" name="connsiteX344-1567"/>
                <a:gd fmla="*/ 545655 h 2079833" name="connsiteY344-1568"/>
                <a:gd fmla="*/ 2180967 w 3563170" name="connsiteX345-1569"/>
                <a:gd fmla="*/ 542233 h 2079833" name="connsiteY345-1570"/>
                <a:gd fmla="*/ 2180419 w 3563170" name="connsiteX346-1571"/>
                <a:gd fmla="*/ 541630 h 2079833" name="connsiteY346-1572"/>
                <a:gd fmla="*/ 2146782 w 3563170" name="connsiteX347-1573"/>
                <a:gd fmla="*/ 541630 h 2079833" name="connsiteY347-1574"/>
                <a:gd fmla="*/ 2108136 w 3563170" name="connsiteX348-1575"/>
                <a:gd fmla="*/ 540557 h 2079833" name="connsiteY348-1576"/>
                <a:gd fmla="*/ 2106705 w 3563170" name="connsiteX349-1577"/>
                <a:gd fmla="*/ 540557 h 2079833" name="connsiteY349-1578"/>
                <a:gd fmla="*/ 2102410 w 3563170" name="connsiteX350-1579"/>
                <a:gd fmla="*/ 538412 h 2079833" name="connsiteY350-1580"/>
                <a:gd fmla="*/ 2100979 w 3563170" name="connsiteX351-1581"/>
                <a:gd fmla="*/ 537339 h 2079833" name="connsiteY351-1582"/>
                <a:gd fmla="*/ 2063048 w 3563170" name="connsiteX352-1583"/>
                <a:gd fmla="*/ 493359 h 2079833" name="connsiteY352-1584"/>
                <a:gd fmla="*/ 2029412 w 3563170" name="connsiteX353-1585"/>
                <a:gd fmla="*/ 454743 h 2079833" name="connsiteY353-1586"/>
                <a:gd fmla="*/ 1957844 w 3563170" name="connsiteX354-1587"/>
                <a:gd fmla="*/ 469760 h 2079833" name="connsiteY354-1588"/>
                <a:gd fmla="*/ 1881982 w 3563170" name="connsiteX355-1589"/>
                <a:gd fmla="*/ 485850 h 2079833" name="connsiteY355-1590"/>
                <a:gd fmla="*/ 1879835 w 3563170" name="connsiteX356-1591"/>
                <a:gd fmla="*/ 485850 h 2079833" name="connsiteY356-1592"/>
                <a:gd fmla="*/ 1856218 w 3563170" name="connsiteX357-1593"/>
                <a:gd fmla="*/ 482632 h 2079833" name="connsiteY357-1594"/>
                <a:gd fmla="*/ 1834032 w 3563170" name="connsiteX358-1595"/>
                <a:gd fmla="*/ 480487 h 2079833" name="connsiteY358-1596"/>
                <a:gd fmla="*/ 1785365 w 3563170" name="connsiteX359-1597"/>
                <a:gd fmla="*/ 496577 h 2079833" name="connsiteY359-1598"/>
                <a:gd fmla="*/ 1734553 w 3563170" name="connsiteX360-1599"/>
                <a:gd fmla="*/ 513740 h 2079833" name="connsiteY360-1600"/>
                <a:gd fmla="*/ 1733121 w 3563170" name="connsiteX361-1601"/>
                <a:gd fmla="*/ 513740 h 2079833" name="connsiteY361-1602"/>
                <a:gd fmla="*/ 1690181 w 3563170" name="connsiteX362-1603"/>
                <a:gd fmla="*/ 516958 h 2079833" name="connsiteY362-1604"/>
                <a:gd fmla="*/ 1647956 w 3563170" name="connsiteX363-1605"/>
                <a:gd fmla="*/ 519103 h 2079833" name="connsiteY363-1606"/>
                <a:gd fmla="*/ 1599290 w 3563170" name="connsiteX364-1607"/>
                <a:gd fmla="*/ 522321 h 2079833" name="connsiteY364-1608"/>
                <a:gd fmla="*/ 1550624 w 3563170" name="connsiteX365-1609"/>
                <a:gd fmla="*/ 525540 h 2079833" name="connsiteY365-1610"/>
                <a:gd fmla="*/ 1519134 w 3563170" name="connsiteX366-1611"/>
                <a:gd fmla="*/ 534121 h 2079833" name="connsiteY366-1612"/>
                <a:gd fmla="*/ 1486928 w 3563170" name="connsiteX367-1613"/>
                <a:gd fmla="*/ 541630 h 2079833" name="connsiteY367-1614"/>
                <a:gd fmla="*/ 1486213 w 3563170" name="connsiteX368-1615"/>
                <a:gd fmla="*/ 541629 h 2079833" name="connsiteY368-1616"/>
                <a:gd fmla="*/ 1341646 w 3563170" name="connsiteX369-1617"/>
                <a:gd fmla="*/ 545920 h 2079833" name="connsiteY369-1618"/>
                <a:gd fmla="*/ 1341646 w 3563170" name="connsiteX370-1619"/>
                <a:gd fmla="*/ 544848 h 2079833" name="connsiteY370-1620"/>
                <a:gd fmla="*/ 1485497 w 3563170" name="connsiteX371-1621"/>
                <a:gd fmla="*/ 526612 h 2079833" name="connsiteY371-1622"/>
                <a:gd fmla="*/ 1549908 w 3563170" name="connsiteX372-1623"/>
                <a:gd fmla="*/ 507304 h 2079833" name="connsiteY372-1624"/>
                <a:gd fmla="*/ 1647240 w 3563170" name="connsiteX373-1625"/>
                <a:gd fmla="*/ 496577 h 2079833" name="connsiteY373-1626"/>
                <a:gd fmla="*/ 1689465 w 3563170" name="connsiteX374-1627"/>
                <a:gd fmla="*/ 493359 h 2079833" name="connsiteY374-1628"/>
                <a:gd fmla="*/ 1730974 w 3563170" name="connsiteX375-1629"/>
                <a:gd fmla="*/ 489068 h 2079833" name="connsiteY375-1630"/>
                <a:gd fmla="*/ 1780356 w 3563170" name="connsiteX376-1631"/>
                <a:gd fmla="*/ 470833 h 2079833" name="connsiteY376-1632"/>
                <a:gd fmla="*/ 1830453 w 3563170" name="connsiteX377-1633"/>
                <a:gd fmla="*/ 452597 h 2079833" name="connsiteY377-1634"/>
                <a:gd fmla="*/ 1834032 w 3563170" name="connsiteX378-1635"/>
                <a:gd fmla="*/ 452597 h 2079833" name="connsiteY378-1636"/>
                <a:gd fmla="*/ 1856933 w 3563170" name="connsiteX379-1637"/>
                <a:gd fmla="*/ 454743 h 2079833" name="connsiteY379-1638"/>
                <a:gd fmla="*/ 1879835 w 3563170" name="connsiteX380-1639"/>
                <a:gd fmla="*/ 455815 h 2079833" name="connsiteY380-1640"/>
                <a:gd fmla="*/ 1954981 w 3563170" name="connsiteX381-1641"/>
                <a:gd fmla="*/ 438653 h 2079833" name="connsiteY381-1642"/>
                <a:gd fmla="*/ 2030843 w 3563170" name="connsiteX382-1643"/>
                <a:gd fmla="*/ 420417 h 2079833" name="connsiteY382-1644"/>
                <a:gd fmla="*/ 2032990 w 3563170" name="connsiteX383-1645"/>
                <a:gd fmla="*/ 420417 h 2079833" name="connsiteY383-1646"/>
                <a:gd fmla="*/ 2038000 w 3563170" name="connsiteX384-1647"/>
                <a:gd fmla="*/ 422562 h 2079833" name="connsiteY384-1648"/>
                <a:gd fmla="*/ 2039431 w 3563170" name="connsiteX385-1649"/>
                <a:gd fmla="*/ 423635 h 2079833" name="connsiteY385-1650"/>
                <a:gd fmla="*/ 2078077 w 3563170" name="connsiteX386-1651"/>
                <a:gd fmla="*/ 466542 h 2079833" name="connsiteY386-1652"/>
                <a:gd fmla="*/ 2112430 w 3563170" name="connsiteX387-1653"/>
                <a:gd fmla="*/ 505158 h 2079833" name="connsiteY387-1654"/>
                <a:gd fmla="*/ 2146782 w 3563170" name="connsiteX388-1655"/>
                <a:gd fmla="*/ 505159 h 2079833" name="connsiteY388-1656"/>
                <a:gd fmla="*/ 2184713 w 3563170" name="connsiteX389-1657"/>
                <a:gd fmla="*/ 505158 h 2079833" name="connsiteY389-1658"/>
                <a:gd fmla="*/ 2186860 w 3563170" name="connsiteX390-1659"/>
                <a:gd fmla="*/ 505159 h 2079833" name="connsiteY390-1660"/>
                <a:gd fmla="*/ 2190439 w 3563170" name="connsiteX391-1661"/>
                <a:gd fmla="*/ 507304 h 2079833" name="connsiteY391-1662"/>
                <a:gd fmla="*/ 2192586 w 3563170" name="connsiteX392-1663"/>
                <a:gd fmla="*/ 508377 h 2079833" name="connsiteY392-1664"/>
                <a:gd fmla="*/ 2214928 w 3563170" name="connsiteX393-1665"/>
                <a:gd fmla="*/ 531942 h 2079833" name="connsiteY393-1666"/>
                <a:gd fmla="*/ 2223938 w 3563170" name="connsiteX394-1667"/>
                <a:gd fmla="*/ 541444 h 2079833" name="connsiteY394-1668"/>
                <a:gd fmla="*/ 2239485 w 3563170" name="connsiteX395-1669"/>
                <a:gd fmla="*/ 544840 h 2079833" name="connsiteY395-1670"/>
                <a:gd fmla="*/ 2273432 w 3563170" name="connsiteX396-1671"/>
                <a:gd fmla="*/ 553899 h 2079833" name="connsiteY396-1672"/>
                <a:gd fmla="*/ 2236049 w 3563170" name="connsiteX397-1673"/>
                <a:gd fmla="*/ 552037 h 2079833" name="connsiteY397-1674"/>
                <a:gd fmla="*/ 2233893 w 3563170" name="connsiteX398-1675"/>
                <a:gd fmla="*/ 551930 h 2079833" name="connsiteY398-1676"/>
                <a:gd fmla="*/ 2251920 w 3563170" name="connsiteX399-1677"/>
                <a:gd fmla="*/ 570843 h 2079833" name="connsiteY399-1678"/>
                <a:gd fmla="*/ 2267016 w 3563170" name="connsiteX400-1679"/>
                <a:gd fmla="*/ 586682 h 2079833" name="connsiteY400-1680"/>
                <a:gd fmla="*/ 2309957 w 3563170" name="connsiteX401-1681"/>
                <a:gd fmla="*/ 588827 h 2079833" name="connsiteY401-1682"/>
                <a:gd fmla="*/ 2357191 w 3563170" name="connsiteX402-1683"/>
                <a:gd fmla="*/ 589900 h 2079833" name="connsiteY402-1684"/>
                <a:gd fmla="*/ 2362917 w 3563170" name="connsiteX403-1685"/>
                <a:gd fmla="*/ 592046 h 2079833" name="connsiteY403-1686"/>
                <a:gd fmla="*/ 2405142 w 3563170" name="connsiteX404-1687"/>
                <a:gd fmla="*/ 621008 h 2079833" name="connsiteY404-1688"/>
                <a:gd fmla="*/ 2445220 w 3563170" name="connsiteX405-1689"/>
                <a:gd fmla="*/ 647825 h 2079833" name="connsiteY405-1690"/>
                <a:gd fmla="*/ 2479572 w 3563170" name="connsiteX406-1691"/>
                <a:gd fmla="*/ 649970 h 2079833" name="connsiteY406-1692"/>
                <a:gd fmla="*/ 2515356 w 3563170" name="connsiteX407-1693"/>
                <a:gd fmla="*/ 652115 h 2079833" name="connsiteY407-1694"/>
                <a:gd fmla="*/ 2549708 w 3563170" name="connsiteX408-1695"/>
                <a:gd fmla="*/ 644607 h 2079833" name="connsiteY408-1696"/>
                <a:gd fmla="*/ 2585492 w 3563170" name="connsiteX409-1697"/>
                <a:gd fmla="*/ 636025 h 2079833" name="connsiteY409-1698"/>
                <a:gd fmla="*/ 2584776 w 3563170" name="connsiteX410-1699"/>
                <a:gd fmla="*/ 628517 h 2079833" name="connsiteY410-1700"/>
                <a:gd fmla="*/ 2610015 w 3563170" name="connsiteX411-1701"/>
                <a:gd fmla="*/ 590068 h 2079833" name="connsiteY411-1702"/>
                <a:gd fmla="*/ 2617247 w 3563170" name="connsiteX412-1703"/>
                <a:gd fmla="*/ 579051 h 2079833" name="connsiteY412-1704"/>
                <a:gd fmla="*/ 2623974 w 3563170" name="connsiteX413-1705"/>
                <a:gd fmla="*/ 565769 h 2079833" name="connsiteY413-1706"/>
                <a:gd fmla="*/ 2705330 w 3563170" name="connsiteX414-1707"/>
                <a:gd fmla="*/ 406403 h 2079833" name="connsiteY414-1708"/>
                <a:gd fmla="*/ 2710091 w 3563170" name="connsiteX415-1709"/>
                <a:gd fmla="*/ 399927 h 2079833" name="connsiteY415-1710"/>
                <a:gd fmla="*/ 2723039 w 3563170" name="connsiteX416-1711"/>
                <a:gd fmla="*/ 388639 h 2079833" name="connsiteY416-1712"/>
                <a:gd fmla="*/ 2731388 w 3563170" name="connsiteX417-1713"/>
                <a:gd fmla="*/ 386184 h 2079833" name="connsiteY417-1714"/>
                <a:gd fmla="*/ 3040017 w 3563170" name="connsiteX418-1715"/>
                <a:gd fmla="*/ 305314 h 2079833" name="connsiteY418-1716"/>
                <a:gd fmla="*/ 3246523 w 3563170" name="connsiteX419-1717"/>
                <a:gd fmla="*/ 252106 h 2079833" name="connsiteY419-1718"/>
                <a:gd fmla="*/ 3253437 w 3563170" name="connsiteX420-1719"/>
                <a:gd fmla="*/ 250325 h 2079833" name="connsiteY420-1720"/>
                <a:gd fmla="*/ 3250876 w 3563170" name="connsiteX421-1721"/>
                <a:gd fmla="*/ 248770 h 2079833" name="connsiteY421-1722"/>
                <a:gd fmla="*/ 3195676 w 3563170" name="connsiteX422-1723"/>
                <a:gd fmla="*/ 226522 h 2079833" name="connsiteY422-1724"/>
                <a:gd fmla="*/ 3139652 w 3563170" name="connsiteX423-1725"/>
                <a:gd fmla="*/ 203450 h 2079833" name="connsiteY423-1726"/>
                <a:gd fmla="*/ 3138828 w 3563170" name="connsiteX424-1727"/>
                <a:gd fmla="*/ 203450 h 2079833" name="connsiteY424-1728"/>
                <a:gd fmla="*/ 3089395 w 3563170" name="connsiteX425-1729"/>
                <a:gd fmla="*/ 179555 h 2079833" name="connsiteY425-1730"/>
                <a:gd fmla="*/ 3040786 w 3563170" name="connsiteX426-1731"/>
                <a:gd fmla="*/ 156483 h 2079833" name="connsiteY426-1732"/>
                <a:gd fmla="*/ 3014422 w 3563170" name="connsiteX427-1733"/>
                <a:gd fmla="*/ 155659 h 2079833" name="connsiteY427-1734"/>
                <a:gd fmla="*/ 2984762 w 3563170" name="connsiteX428-1735"/>
                <a:gd fmla="*/ 154011 h 2079833" name="connsiteY428-1736"/>
                <a:gd fmla="*/ 2983938 w 3563170" name="connsiteX429-1737"/>
                <a:gd fmla="*/ 154011 h 2079833" name="connsiteY429-1738"/>
                <a:gd fmla="*/ 2981466 w 3563170" name="connsiteX430-1739"/>
                <a:gd fmla="*/ 153187 h 2079833" name="connsiteY430-1740"/>
                <a:gd fmla="*/ 2980643 w 3563170" name="connsiteX431-1741"/>
                <a:gd fmla="*/ 153187 h 2079833" name="connsiteY431-1742"/>
                <a:gd fmla="*/ 2950983 w 3563170" name="connsiteX432-1743"/>
                <a:gd fmla="*/ 132587 h 2079833" name="connsiteY432-1744"/>
                <a:gd fmla="*/ 2922971 w 3563170" name="connsiteX433-1745"/>
                <a:gd fmla="*/ 112811 h 2079833" name="connsiteY433-1746"/>
                <a:gd fmla="*/ 2883424 w 3563170" name="connsiteX434-1747"/>
                <a:gd fmla="*/ 106219 h 2079833" name="connsiteY434-1748"/>
                <a:gd fmla="*/ 2843054 w 3563170" name="connsiteX435-1749"/>
                <a:gd fmla="*/ 99627 h 2079833" name="connsiteY435-1750"/>
                <a:gd fmla="*/ 2840583 w 3563170" name="connsiteX436-1751"/>
                <a:gd fmla="*/ 98803 h 2079833" name="connsiteY436-1752"/>
                <a:gd fmla="*/ 2798564 w 3563170" name="connsiteX437-1753"/>
                <a:gd fmla="*/ 67491 h 2079833" name="connsiteY437-1754"/>
                <a:gd fmla="*/ 2733477 w 3563170" name="connsiteX438-1755"/>
                <a:gd fmla="*/ 57603 h 2079833" name="connsiteY438-175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</a:cxnLst>
              <a:rect b="b" l="l" r="r" t="t"/>
              <a:pathLst>
                <a:path h="2079833" w="3563169">
                  <a:moveTo>
                    <a:pt x="2733477" y="57603"/>
                  </a:moveTo>
                  <a:lnTo>
                    <a:pt x="2801036" y="59251"/>
                  </a:lnTo>
                  <a:lnTo>
                    <a:pt x="2801860" y="60075"/>
                  </a:lnTo>
                  <a:lnTo>
                    <a:pt x="2824928" y="74907"/>
                  </a:lnTo>
                  <a:lnTo>
                    <a:pt x="2845526" y="88915"/>
                  </a:lnTo>
                  <a:lnTo>
                    <a:pt x="2885896" y="93859"/>
                  </a:lnTo>
                  <a:lnTo>
                    <a:pt x="2927090" y="99627"/>
                  </a:lnTo>
                  <a:lnTo>
                    <a:pt x="2930386" y="100451"/>
                  </a:lnTo>
                  <a:lnTo>
                    <a:pt x="2960046" y="120227"/>
                  </a:lnTo>
                  <a:lnTo>
                    <a:pt x="2988057" y="138355"/>
                  </a:lnTo>
                  <a:lnTo>
                    <a:pt x="3014422" y="138355"/>
                  </a:lnTo>
                  <a:lnTo>
                    <a:pt x="3043258" y="139179"/>
                  </a:lnTo>
                  <a:lnTo>
                    <a:pt x="3047377" y="140003"/>
                  </a:lnTo>
                  <a:lnTo>
                    <a:pt x="3097634" y="162251"/>
                  </a:lnTo>
                  <a:lnTo>
                    <a:pt x="3147891" y="184498"/>
                  </a:lnTo>
                  <a:lnTo>
                    <a:pt x="3164700" y="190833"/>
                  </a:lnTo>
                  <a:lnTo>
                    <a:pt x="3163694" y="185623"/>
                  </a:lnTo>
                  <a:cubicBezTo>
                    <a:pt x="3164505" y="181561"/>
                    <a:pt x="3166936" y="177906"/>
                    <a:pt x="3170987" y="175469"/>
                  </a:cubicBezTo>
                  <a:lnTo>
                    <a:pt x="3310357" y="92608"/>
                  </a:lnTo>
                  <a:lnTo>
                    <a:pt x="3315218" y="89359"/>
                  </a:lnTo>
                  <a:lnTo>
                    <a:pt x="3347630" y="86109"/>
                  </a:lnTo>
                  <a:lnTo>
                    <a:pt x="3375180" y="82860"/>
                  </a:lnTo>
                  <a:lnTo>
                    <a:pt x="3375180" y="66613"/>
                  </a:lnTo>
                  <a:lnTo>
                    <a:pt x="3375180" y="42242"/>
                  </a:lnTo>
                  <a:lnTo>
                    <a:pt x="3384903" y="0"/>
                  </a:lnTo>
                  <a:lnTo>
                    <a:pt x="3388144" y="42242"/>
                  </a:lnTo>
                  <a:cubicBezTo>
                    <a:pt x="3389765" y="56865"/>
                    <a:pt x="3394627" y="79611"/>
                    <a:pt x="3391385" y="94233"/>
                  </a:cubicBezTo>
                  <a:cubicBezTo>
                    <a:pt x="3391385" y="95858"/>
                    <a:pt x="3389765" y="99107"/>
                    <a:pt x="3388144" y="99107"/>
                  </a:cubicBezTo>
                  <a:lnTo>
                    <a:pt x="3384903" y="100732"/>
                  </a:lnTo>
                  <a:lnTo>
                    <a:pt x="3350871" y="107231"/>
                  </a:lnTo>
                  <a:lnTo>
                    <a:pt x="3321701" y="112105"/>
                  </a:lnTo>
                  <a:lnTo>
                    <a:pt x="3256878" y="157597"/>
                  </a:lnTo>
                  <a:lnTo>
                    <a:pt x="3198739" y="197402"/>
                  </a:lnTo>
                  <a:lnTo>
                    <a:pt x="3192843" y="201439"/>
                  </a:lnTo>
                  <a:lnTo>
                    <a:pt x="3197633" y="203244"/>
                  </a:lnTo>
                  <a:lnTo>
                    <a:pt x="3204738" y="205922"/>
                  </a:lnTo>
                  <a:lnTo>
                    <a:pt x="3261587" y="228170"/>
                  </a:lnTo>
                  <a:lnTo>
                    <a:pt x="3263234" y="228994"/>
                  </a:lnTo>
                  <a:lnTo>
                    <a:pt x="3285613" y="242034"/>
                  </a:lnTo>
                  <a:lnTo>
                    <a:pt x="3348272" y="225890"/>
                  </a:lnTo>
                  <a:lnTo>
                    <a:pt x="3344471" y="225672"/>
                  </a:lnTo>
                  <a:lnTo>
                    <a:pt x="3366304" y="212840"/>
                  </a:lnTo>
                  <a:lnTo>
                    <a:pt x="3436350" y="171672"/>
                  </a:lnTo>
                  <a:lnTo>
                    <a:pt x="3513138" y="125317"/>
                  </a:lnTo>
                  <a:lnTo>
                    <a:pt x="3563170" y="95911"/>
                  </a:lnTo>
                  <a:lnTo>
                    <a:pt x="3540925" y="193238"/>
                  </a:lnTo>
                  <a:cubicBezTo>
                    <a:pt x="3540925" y="193238"/>
                    <a:pt x="3504346" y="226249"/>
                    <a:pt x="3478654" y="243651"/>
                  </a:cubicBezTo>
                  <a:cubicBezTo>
                    <a:pt x="3452962" y="261053"/>
                    <a:pt x="3478654" y="243651"/>
                    <a:pt x="3386775" y="297650"/>
                  </a:cubicBezTo>
                  <a:lnTo>
                    <a:pt x="3366601" y="307056"/>
                  </a:lnTo>
                  <a:lnTo>
                    <a:pt x="3159628" y="358075"/>
                  </a:lnTo>
                  <a:lnTo>
                    <a:pt x="3093043" y="374487"/>
                  </a:lnTo>
                  <a:lnTo>
                    <a:pt x="3090808" y="433878"/>
                  </a:lnTo>
                  <a:lnTo>
                    <a:pt x="3083903" y="617302"/>
                  </a:lnTo>
                  <a:cubicBezTo>
                    <a:pt x="3080155" y="656982"/>
                    <a:pt x="3053917" y="690711"/>
                    <a:pt x="3037987" y="727416"/>
                  </a:cubicBezTo>
                  <a:lnTo>
                    <a:pt x="2991135" y="832570"/>
                  </a:lnTo>
                  <a:cubicBezTo>
                    <a:pt x="2991136" y="834554"/>
                    <a:pt x="2989262" y="835546"/>
                    <a:pt x="2988325" y="836538"/>
                  </a:cubicBezTo>
                  <a:lnTo>
                    <a:pt x="2844957" y="917884"/>
                  </a:lnTo>
                  <a:lnTo>
                    <a:pt x="2973332" y="820666"/>
                  </a:lnTo>
                  <a:lnTo>
                    <a:pt x="3032118" y="663952"/>
                  </a:lnTo>
                  <a:lnTo>
                    <a:pt x="3034634" y="657245"/>
                  </a:lnTo>
                  <a:lnTo>
                    <a:pt x="2971948" y="703374"/>
                  </a:lnTo>
                  <a:lnTo>
                    <a:pt x="2925104" y="737845"/>
                  </a:lnTo>
                  <a:lnTo>
                    <a:pt x="3012003" y="631622"/>
                  </a:lnTo>
                  <a:cubicBezTo>
                    <a:pt x="3018440" y="626720"/>
                    <a:pt x="3029705" y="626720"/>
                    <a:pt x="3036142" y="633256"/>
                  </a:cubicBezTo>
                  <a:lnTo>
                    <a:pt x="3036142" y="653224"/>
                  </a:lnTo>
                  <a:lnTo>
                    <a:pt x="3041384" y="639250"/>
                  </a:lnTo>
                  <a:lnTo>
                    <a:pt x="3051106" y="613333"/>
                  </a:lnTo>
                  <a:lnTo>
                    <a:pt x="3051106" y="479411"/>
                  </a:lnTo>
                  <a:cubicBezTo>
                    <a:pt x="3051340" y="445186"/>
                    <a:pt x="3051516" y="419517"/>
                    <a:pt x="3051648" y="400266"/>
                  </a:cubicBezTo>
                  <a:cubicBezTo>
                    <a:pt x="3051683" y="395074"/>
                    <a:pt x="3051719" y="389883"/>
                    <a:pt x="3051754" y="384691"/>
                  </a:cubicBezTo>
                  <a:lnTo>
                    <a:pt x="3021251" y="392345"/>
                  </a:lnTo>
                  <a:lnTo>
                    <a:pt x="2766466" y="456280"/>
                  </a:lnTo>
                  <a:lnTo>
                    <a:pt x="2692865" y="597605"/>
                  </a:lnTo>
                  <a:lnTo>
                    <a:pt x="2609529" y="755684"/>
                  </a:lnTo>
                  <a:cubicBezTo>
                    <a:pt x="2609404" y="756166"/>
                    <a:pt x="2609280" y="756648"/>
                    <a:pt x="2609155" y="757130"/>
                  </a:cubicBezTo>
                  <a:lnTo>
                    <a:pt x="2507413" y="929704"/>
                  </a:lnTo>
                  <a:lnTo>
                    <a:pt x="2481855" y="973157"/>
                  </a:lnTo>
                  <a:lnTo>
                    <a:pt x="2475699" y="983622"/>
                  </a:lnTo>
                  <a:lnTo>
                    <a:pt x="2472379" y="1071804"/>
                  </a:lnTo>
                  <a:lnTo>
                    <a:pt x="2465474" y="1255227"/>
                  </a:lnTo>
                  <a:cubicBezTo>
                    <a:pt x="2461726" y="1294908"/>
                    <a:pt x="2435489" y="1328637"/>
                    <a:pt x="2419559" y="1365342"/>
                  </a:cubicBezTo>
                  <a:lnTo>
                    <a:pt x="2372707" y="1470496"/>
                  </a:lnTo>
                  <a:cubicBezTo>
                    <a:pt x="2372707" y="1472480"/>
                    <a:pt x="2370833" y="1473472"/>
                    <a:pt x="2369896" y="1474464"/>
                  </a:cubicBezTo>
                  <a:lnTo>
                    <a:pt x="2226529" y="1555810"/>
                  </a:lnTo>
                  <a:lnTo>
                    <a:pt x="2354903" y="1458591"/>
                  </a:lnTo>
                  <a:lnTo>
                    <a:pt x="2432678" y="1251259"/>
                  </a:lnTo>
                  <a:lnTo>
                    <a:pt x="2432678" y="1117336"/>
                  </a:lnTo>
                  <a:cubicBezTo>
                    <a:pt x="2432795" y="1100224"/>
                    <a:pt x="2432897" y="1085250"/>
                    <a:pt x="2432987" y="1072149"/>
                  </a:cubicBezTo>
                  <a:cubicBezTo>
                    <a:pt x="2433024" y="1066783"/>
                    <a:pt x="2433060" y="1061418"/>
                    <a:pt x="2433097" y="1056052"/>
                  </a:cubicBezTo>
                  <a:lnTo>
                    <a:pt x="2402728" y="1107686"/>
                  </a:lnTo>
                  <a:lnTo>
                    <a:pt x="1842955" y="1798303"/>
                  </a:lnTo>
                  <a:cubicBezTo>
                    <a:pt x="1838194" y="1804779"/>
                    <a:pt x="1830381" y="1808145"/>
                    <a:pt x="1822406" y="1809154"/>
                  </a:cubicBezTo>
                  <a:lnTo>
                    <a:pt x="1680772" y="1822063"/>
                  </a:lnTo>
                  <a:lnTo>
                    <a:pt x="1598382" y="1829573"/>
                  </a:lnTo>
                  <a:cubicBezTo>
                    <a:pt x="1598117" y="1834101"/>
                    <a:pt x="1597851" y="1838628"/>
                    <a:pt x="1597586" y="1843156"/>
                  </a:cubicBezTo>
                  <a:lnTo>
                    <a:pt x="1459885" y="2079833"/>
                  </a:lnTo>
                  <a:lnTo>
                    <a:pt x="1531340" y="1853576"/>
                  </a:lnTo>
                  <a:lnTo>
                    <a:pt x="1537158" y="1835153"/>
                  </a:lnTo>
                  <a:lnTo>
                    <a:pt x="1486680" y="1839754"/>
                  </a:lnTo>
                  <a:cubicBezTo>
                    <a:pt x="1484326" y="1839912"/>
                    <a:pt x="1481435" y="1839159"/>
                    <a:pt x="1479990" y="1838782"/>
                  </a:cubicBezTo>
                  <a:lnTo>
                    <a:pt x="1475655" y="1837653"/>
                  </a:lnTo>
                  <a:lnTo>
                    <a:pt x="1284020" y="1740662"/>
                  </a:lnTo>
                  <a:lnTo>
                    <a:pt x="1093992" y="1646404"/>
                  </a:lnTo>
                  <a:lnTo>
                    <a:pt x="1070220" y="1639536"/>
                  </a:lnTo>
                  <a:lnTo>
                    <a:pt x="1063410" y="1637569"/>
                  </a:lnTo>
                  <a:cubicBezTo>
                    <a:pt x="1063500" y="1642549"/>
                    <a:pt x="1063589" y="1647529"/>
                    <a:pt x="1063679" y="1652509"/>
                  </a:cubicBezTo>
                  <a:lnTo>
                    <a:pt x="987757" y="1817489"/>
                  </a:lnTo>
                  <a:cubicBezTo>
                    <a:pt x="986141" y="1820724"/>
                    <a:pt x="982911" y="1823959"/>
                    <a:pt x="979680" y="1825577"/>
                  </a:cubicBezTo>
                  <a:lnTo>
                    <a:pt x="701840" y="1950120"/>
                  </a:lnTo>
                  <a:lnTo>
                    <a:pt x="945758" y="1789993"/>
                  </a:lnTo>
                  <a:lnTo>
                    <a:pt x="1005526" y="1629865"/>
                  </a:lnTo>
                  <a:lnTo>
                    <a:pt x="1012721" y="1622924"/>
                  </a:lnTo>
                  <a:lnTo>
                    <a:pt x="966589" y="1609596"/>
                  </a:lnTo>
                  <a:lnTo>
                    <a:pt x="903816" y="1591461"/>
                  </a:lnTo>
                  <a:lnTo>
                    <a:pt x="714175" y="1537428"/>
                  </a:lnTo>
                  <a:lnTo>
                    <a:pt x="573632" y="1544027"/>
                  </a:lnTo>
                  <a:lnTo>
                    <a:pt x="433998" y="1550091"/>
                  </a:lnTo>
                  <a:lnTo>
                    <a:pt x="301461" y="1659858"/>
                  </a:lnTo>
                  <a:lnTo>
                    <a:pt x="164376" y="1772298"/>
                  </a:lnTo>
                  <a:lnTo>
                    <a:pt x="162557" y="1773368"/>
                  </a:lnTo>
                  <a:cubicBezTo>
                    <a:pt x="161647" y="1773902"/>
                    <a:pt x="159292" y="1774061"/>
                    <a:pt x="159292" y="1774061"/>
                  </a:cubicBezTo>
                  <a:lnTo>
                    <a:pt x="0" y="1727934"/>
                  </a:lnTo>
                  <a:cubicBezTo>
                    <a:pt x="4336" y="1729063"/>
                    <a:pt x="3316" y="1721082"/>
                    <a:pt x="7116" y="1721300"/>
                  </a:cubicBezTo>
                  <a:cubicBezTo>
                    <a:pt x="50633" y="1734951"/>
                    <a:pt x="73433" y="1736261"/>
                    <a:pt x="154899" y="1758255"/>
                  </a:cubicBezTo>
                  <a:lnTo>
                    <a:pt x="419540" y="1525490"/>
                  </a:lnTo>
                  <a:cubicBezTo>
                    <a:pt x="420824" y="1523510"/>
                    <a:pt x="423553" y="1521906"/>
                    <a:pt x="425908" y="1521748"/>
                  </a:cubicBezTo>
                  <a:lnTo>
                    <a:pt x="487660" y="1517001"/>
                  </a:lnTo>
                  <a:lnTo>
                    <a:pt x="561476" y="1511327"/>
                  </a:lnTo>
                  <a:lnTo>
                    <a:pt x="547603" y="1493204"/>
                  </a:lnTo>
                  <a:lnTo>
                    <a:pt x="537458" y="1479953"/>
                  </a:lnTo>
                  <a:cubicBezTo>
                    <a:pt x="525435" y="1460834"/>
                    <a:pt x="506198" y="1443080"/>
                    <a:pt x="503793" y="1419864"/>
                  </a:cubicBezTo>
                  <a:cubicBezTo>
                    <a:pt x="500187" y="1388454"/>
                    <a:pt x="513412" y="1357044"/>
                    <a:pt x="515816" y="1325633"/>
                  </a:cubicBezTo>
                  <a:lnTo>
                    <a:pt x="490568" y="1260082"/>
                  </a:lnTo>
                  <a:lnTo>
                    <a:pt x="491770" y="1260082"/>
                  </a:lnTo>
                  <a:cubicBezTo>
                    <a:pt x="500186" y="1273739"/>
                    <a:pt x="529042" y="1305149"/>
                    <a:pt x="532649" y="1322902"/>
                  </a:cubicBezTo>
                  <a:cubicBezTo>
                    <a:pt x="538660" y="1354312"/>
                    <a:pt x="524233" y="1389819"/>
                    <a:pt x="530244" y="1422595"/>
                  </a:cubicBezTo>
                  <a:cubicBezTo>
                    <a:pt x="532649" y="1438983"/>
                    <a:pt x="550683" y="1445811"/>
                    <a:pt x="561504" y="1459468"/>
                  </a:cubicBezTo>
                  <a:lnTo>
                    <a:pt x="573527" y="1474490"/>
                  </a:lnTo>
                  <a:lnTo>
                    <a:pt x="584348" y="1485415"/>
                  </a:lnTo>
                  <a:lnTo>
                    <a:pt x="584348" y="1486781"/>
                  </a:lnTo>
                  <a:cubicBezTo>
                    <a:pt x="586753" y="1486781"/>
                    <a:pt x="589157" y="1486781"/>
                    <a:pt x="591562" y="1488147"/>
                  </a:cubicBezTo>
                  <a:lnTo>
                    <a:pt x="599439" y="1507160"/>
                  </a:lnTo>
                  <a:lnTo>
                    <a:pt x="647765" y="1501223"/>
                  </a:lnTo>
                  <a:cubicBezTo>
                    <a:pt x="672912" y="1497936"/>
                    <a:pt x="697865" y="1496141"/>
                    <a:pt x="722085" y="1500908"/>
                  </a:cubicBezTo>
                  <a:lnTo>
                    <a:pt x="1110463" y="1603626"/>
                  </a:lnTo>
                  <a:lnTo>
                    <a:pt x="1113889" y="1605290"/>
                  </a:lnTo>
                  <a:lnTo>
                    <a:pt x="1307556" y="1697409"/>
                  </a:lnTo>
                  <a:lnTo>
                    <a:pt x="1493996" y="1787646"/>
                  </a:lnTo>
                  <a:lnTo>
                    <a:pt x="1652734" y="1770355"/>
                  </a:lnTo>
                  <a:lnTo>
                    <a:pt x="1805851" y="1753914"/>
                  </a:lnTo>
                  <a:lnTo>
                    <a:pt x="1871119" y="1671261"/>
                  </a:lnTo>
                  <a:lnTo>
                    <a:pt x="1885450" y="1653113"/>
                  </a:lnTo>
                  <a:lnTo>
                    <a:pt x="1869184" y="1658106"/>
                  </a:lnTo>
                  <a:lnTo>
                    <a:pt x="1804238" y="1678043"/>
                  </a:lnTo>
                  <a:cubicBezTo>
                    <a:pt x="1799190" y="1679761"/>
                    <a:pt x="1794143" y="1679761"/>
                    <a:pt x="1789096" y="1678902"/>
                  </a:cubicBezTo>
                  <a:lnTo>
                    <a:pt x="1607388" y="1629066"/>
                  </a:lnTo>
                  <a:lnTo>
                    <a:pt x="1527471" y="1591260"/>
                  </a:lnTo>
                  <a:cubicBezTo>
                    <a:pt x="1500551" y="1578372"/>
                    <a:pt x="1468584" y="1570638"/>
                    <a:pt x="1445871" y="1550017"/>
                  </a:cubicBezTo>
                  <a:lnTo>
                    <a:pt x="1322209" y="1419413"/>
                  </a:lnTo>
                  <a:cubicBezTo>
                    <a:pt x="1320527" y="1417695"/>
                    <a:pt x="1318003" y="1414258"/>
                    <a:pt x="1317161" y="1411680"/>
                  </a:cubicBezTo>
                  <a:lnTo>
                    <a:pt x="1316320" y="1408243"/>
                  </a:lnTo>
                  <a:lnTo>
                    <a:pt x="1309590" y="1360985"/>
                  </a:lnTo>
                  <a:lnTo>
                    <a:pt x="1304543" y="1318883"/>
                  </a:lnTo>
                  <a:lnTo>
                    <a:pt x="1269211" y="1277640"/>
                  </a:lnTo>
                  <a:lnTo>
                    <a:pt x="1246839" y="1251312"/>
                  </a:lnTo>
                  <a:lnTo>
                    <a:pt x="1237186" y="1239952"/>
                  </a:lnTo>
                  <a:lnTo>
                    <a:pt x="1236814" y="1240598"/>
                  </a:lnTo>
                  <a:lnTo>
                    <a:pt x="1182554" y="1334986"/>
                  </a:lnTo>
                  <a:cubicBezTo>
                    <a:pt x="1180934" y="1338225"/>
                    <a:pt x="1177694" y="1339844"/>
                    <a:pt x="1174454" y="1341464"/>
                  </a:cubicBezTo>
                  <a:lnTo>
                    <a:pt x="1096699" y="1368995"/>
                  </a:lnTo>
                  <a:lnTo>
                    <a:pt x="950908" y="1404623"/>
                  </a:lnTo>
                  <a:lnTo>
                    <a:pt x="1088599" y="1346322"/>
                  </a:lnTo>
                  <a:cubicBezTo>
                    <a:pt x="1111278" y="1336605"/>
                    <a:pt x="1135576" y="1331747"/>
                    <a:pt x="1156635" y="1318791"/>
                  </a:cubicBezTo>
                  <a:lnTo>
                    <a:pt x="1190653" y="1249154"/>
                  </a:lnTo>
                  <a:lnTo>
                    <a:pt x="1212192" y="1207023"/>
                  </a:lnTo>
                  <a:lnTo>
                    <a:pt x="1214965" y="1201600"/>
                  </a:lnTo>
                  <a:lnTo>
                    <a:pt x="1211941" y="1195516"/>
                  </a:lnTo>
                  <a:lnTo>
                    <a:pt x="1200229" y="1171954"/>
                  </a:lnTo>
                  <a:lnTo>
                    <a:pt x="1173310" y="1116963"/>
                  </a:lnTo>
                  <a:lnTo>
                    <a:pt x="1143866" y="1082594"/>
                  </a:lnTo>
                  <a:lnTo>
                    <a:pt x="1112741" y="1046506"/>
                  </a:lnTo>
                  <a:lnTo>
                    <a:pt x="1110217" y="1042210"/>
                  </a:lnTo>
                  <a:lnTo>
                    <a:pt x="1086662" y="987219"/>
                  </a:lnTo>
                  <a:lnTo>
                    <a:pt x="1062266" y="933087"/>
                  </a:lnTo>
                  <a:lnTo>
                    <a:pt x="997491" y="845445"/>
                  </a:lnTo>
                  <a:lnTo>
                    <a:pt x="931875" y="757803"/>
                  </a:lnTo>
                  <a:lnTo>
                    <a:pt x="885607" y="721715"/>
                  </a:lnTo>
                  <a:lnTo>
                    <a:pt x="838497" y="683909"/>
                  </a:lnTo>
                  <a:lnTo>
                    <a:pt x="836815" y="682190"/>
                  </a:lnTo>
                  <a:lnTo>
                    <a:pt x="806530" y="615170"/>
                  </a:lnTo>
                  <a:lnTo>
                    <a:pt x="846910" y="675317"/>
                  </a:lnTo>
                  <a:lnTo>
                    <a:pt x="944494" y="744055"/>
                  </a:lnTo>
                  <a:cubicBezTo>
                    <a:pt x="973936" y="768114"/>
                    <a:pt x="992444" y="802483"/>
                    <a:pt x="1016840" y="831697"/>
                  </a:cubicBezTo>
                  <a:lnTo>
                    <a:pt x="1085821" y="917621"/>
                  </a:lnTo>
                  <a:lnTo>
                    <a:pt x="1087504" y="920198"/>
                  </a:lnTo>
                  <a:lnTo>
                    <a:pt x="1113582" y="975189"/>
                  </a:lnTo>
                  <a:lnTo>
                    <a:pt x="1138819" y="1027603"/>
                  </a:lnTo>
                  <a:lnTo>
                    <a:pt x="1169104" y="1061972"/>
                  </a:lnTo>
                  <a:lnTo>
                    <a:pt x="1201071" y="1097200"/>
                  </a:lnTo>
                  <a:lnTo>
                    <a:pt x="1202753" y="1100637"/>
                  </a:lnTo>
                  <a:lnTo>
                    <a:pt x="1232196" y="1155628"/>
                  </a:lnTo>
                  <a:lnTo>
                    <a:pt x="1238606" y="1167760"/>
                  </a:lnTo>
                  <a:lnTo>
                    <a:pt x="1239857" y="1166764"/>
                  </a:lnTo>
                  <a:cubicBezTo>
                    <a:pt x="1244920" y="1165347"/>
                    <a:pt x="1250589" y="1165752"/>
                    <a:pt x="1255449" y="1168181"/>
                  </a:cubicBezTo>
                  <a:cubicBezTo>
                    <a:pt x="1265168" y="1173040"/>
                    <a:pt x="1268408" y="1184376"/>
                    <a:pt x="1263548" y="1194093"/>
                  </a:cubicBezTo>
                  <a:lnTo>
                    <a:pt x="1257802" y="1204089"/>
                  </a:lnTo>
                  <a:lnTo>
                    <a:pt x="1260352" y="1208914"/>
                  </a:lnTo>
                  <a:lnTo>
                    <a:pt x="1260799" y="1209760"/>
                  </a:lnTo>
                  <a:lnTo>
                    <a:pt x="1299495" y="1252722"/>
                  </a:lnTo>
                  <a:lnTo>
                    <a:pt x="1339034" y="1298261"/>
                  </a:lnTo>
                  <a:lnTo>
                    <a:pt x="1340716" y="1299980"/>
                  </a:lnTo>
                  <a:lnTo>
                    <a:pt x="1343240" y="1305135"/>
                  </a:lnTo>
                  <a:lnTo>
                    <a:pt x="1344081" y="1307713"/>
                  </a:lnTo>
                  <a:lnTo>
                    <a:pt x="1351652" y="1354971"/>
                  </a:lnTo>
                  <a:lnTo>
                    <a:pt x="1358382" y="1395355"/>
                  </a:lnTo>
                  <a:lnTo>
                    <a:pt x="1416428" y="1454642"/>
                  </a:lnTo>
                  <a:lnTo>
                    <a:pt x="1476997" y="1515647"/>
                  </a:lnTo>
                  <a:lnTo>
                    <a:pt x="1548502" y="1549158"/>
                  </a:lnTo>
                  <a:lnTo>
                    <a:pt x="1622531" y="1582668"/>
                  </a:lnTo>
                  <a:lnTo>
                    <a:pt x="1711702" y="1605008"/>
                  </a:lnTo>
                  <a:lnTo>
                    <a:pt x="1794984" y="1626489"/>
                  </a:lnTo>
                  <a:lnTo>
                    <a:pt x="1870696" y="1601571"/>
                  </a:lnTo>
                  <a:lnTo>
                    <a:pt x="1943568" y="1578264"/>
                  </a:lnTo>
                  <a:lnTo>
                    <a:pt x="1944889" y="1577842"/>
                  </a:lnTo>
                  <a:lnTo>
                    <a:pt x="1984946" y="1527114"/>
                  </a:lnTo>
                  <a:lnTo>
                    <a:pt x="2073189" y="1415367"/>
                  </a:lnTo>
                  <a:lnTo>
                    <a:pt x="2188522" y="1268976"/>
                  </a:lnTo>
                  <a:lnTo>
                    <a:pt x="2221578" y="1227018"/>
                  </a:lnTo>
                  <a:lnTo>
                    <a:pt x="2219115" y="1225884"/>
                  </a:lnTo>
                  <a:lnTo>
                    <a:pt x="2190956" y="1212925"/>
                  </a:lnTo>
                  <a:lnTo>
                    <a:pt x="2128659" y="1183138"/>
                  </a:lnTo>
                  <a:lnTo>
                    <a:pt x="2108190" y="1184999"/>
                  </a:lnTo>
                  <a:lnTo>
                    <a:pt x="2084161" y="1186861"/>
                  </a:lnTo>
                  <a:lnTo>
                    <a:pt x="2081491" y="1186861"/>
                  </a:lnTo>
                  <a:cubicBezTo>
                    <a:pt x="2079712" y="1186861"/>
                    <a:pt x="2078822" y="1185930"/>
                    <a:pt x="2077042" y="1185930"/>
                  </a:cubicBezTo>
                  <a:lnTo>
                    <a:pt x="2075262" y="1184999"/>
                  </a:lnTo>
                  <a:lnTo>
                    <a:pt x="2039664" y="1164521"/>
                  </a:lnTo>
                  <a:lnTo>
                    <a:pt x="2012965" y="1149627"/>
                  </a:lnTo>
                  <a:lnTo>
                    <a:pt x="1992496" y="1168244"/>
                  </a:lnTo>
                  <a:lnTo>
                    <a:pt x="1964908" y="1194308"/>
                  </a:lnTo>
                  <a:lnTo>
                    <a:pt x="1962238" y="1197100"/>
                  </a:lnTo>
                  <a:cubicBezTo>
                    <a:pt x="1959568" y="1198962"/>
                    <a:pt x="1955118" y="1198962"/>
                    <a:pt x="1952448" y="1198031"/>
                  </a:cubicBezTo>
                  <a:lnTo>
                    <a:pt x="1894309" y="1188883"/>
                  </a:lnTo>
                  <a:lnTo>
                    <a:pt x="1887383" y="1187793"/>
                  </a:lnTo>
                  <a:lnTo>
                    <a:pt x="1872404" y="1211911"/>
                  </a:lnTo>
                  <a:lnTo>
                    <a:pt x="1814927" y="1304461"/>
                  </a:lnTo>
                  <a:cubicBezTo>
                    <a:pt x="1813308" y="1306086"/>
                    <a:pt x="1810070" y="1307711"/>
                    <a:pt x="1808451" y="1307711"/>
                  </a:cubicBezTo>
                  <a:lnTo>
                    <a:pt x="1659518" y="1338592"/>
                  </a:lnTo>
                  <a:lnTo>
                    <a:pt x="1793882" y="1284957"/>
                  </a:lnTo>
                  <a:lnTo>
                    <a:pt x="1847721" y="1180535"/>
                  </a:lnTo>
                  <a:cubicBezTo>
                    <a:pt x="1847731" y="1180516"/>
                    <a:pt x="1847740" y="1180497"/>
                    <a:pt x="1847750" y="1180478"/>
                  </a:cubicBezTo>
                  <a:lnTo>
                    <a:pt x="1847433" y="1180345"/>
                  </a:lnTo>
                  <a:lnTo>
                    <a:pt x="1846544" y="1178483"/>
                  </a:lnTo>
                  <a:lnTo>
                    <a:pt x="1823405" y="1157074"/>
                  </a:lnTo>
                  <a:lnTo>
                    <a:pt x="1802046" y="1135664"/>
                  </a:lnTo>
                  <a:lnTo>
                    <a:pt x="1763778" y="1111462"/>
                  </a:lnTo>
                  <a:lnTo>
                    <a:pt x="1725510" y="1087259"/>
                  </a:lnTo>
                  <a:lnTo>
                    <a:pt x="1656093" y="1063057"/>
                  </a:lnTo>
                  <a:lnTo>
                    <a:pt x="1585787" y="1038854"/>
                  </a:lnTo>
                  <a:lnTo>
                    <a:pt x="1529720" y="1026753"/>
                  </a:lnTo>
                  <a:lnTo>
                    <a:pt x="1471873" y="1014652"/>
                  </a:lnTo>
                  <a:lnTo>
                    <a:pt x="1470983" y="1014652"/>
                  </a:lnTo>
                  <a:lnTo>
                    <a:pt x="1421146" y="999758"/>
                  </a:lnTo>
                  <a:lnTo>
                    <a:pt x="1372198" y="984865"/>
                  </a:lnTo>
                  <a:lnTo>
                    <a:pt x="1325030" y="983003"/>
                  </a:lnTo>
                  <a:lnTo>
                    <a:pt x="1276973" y="981141"/>
                  </a:lnTo>
                  <a:lnTo>
                    <a:pt x="1274303" y="981141"/>
                  </a:lnTo>
                  <a:lnTo>
                    <a:pt x="1203997" y="948561"/>
                  </a:lnTo>
                  <a:lnTo>
                    <a:pt x="1159499" y="937391"/>
                  </a:lnTo>
                  <a:lnTo>
                    <a:pt x="1205777" y="942045"/>
                  </a:lnTo>
                  <a:lnTo>
                    <a:pt x="1242265" y="956008"/>
                  </a:lnTo>
                  <a:lnTo>
                    <a:pt x="1277863" y="969971"/>
                  </a:lnTo>
                  <a:lnTo>
                    <a:pt x="1325031" y="969971"/>
                  </a:lnTo>
                  <a:lnTo>
                    <a:pt x="1373088" y="969971"/>
                  </a:lnTo>
                  <a:lnTo>
                    <a:pt x="1374868" y="969971"/>
                  </a:lnTo>
                  <a:lnTo>
                    <a:pt x="1425595" y="983934"/>
                  </a:lnTo>
                  <a:lnTo>
                    <a:pt x="1475433" y="996966"/>
                  </a:lnTo>
                  <a:lnTo>
                    <a:pt x="1533280" y="1008136"/>
                  </a:lnTo>
                  <a:lnTo>
                    <a:pt x="1591127" y="1018376"/>
                  </a:lnTo>
                  <a:lnTo>
                    <a:pt x="1592017" y="1018376"/>
                  </a:lnTo>
                  <a:lnTo>
                    <a:pt x="1734410" y="1064919"/>
                  </a:lnTo>
                  <a:cubicBezTo>
                    <a:pt x="1750428" y="1070504"/>
                    <a:pt x="1762888" y="1081674"/>
                    <a:pt x="1777127" y="1090052"/>
                  </a:cubicBezTo>
                  <a:lnTo>
                    <a:pt x="1817175" y="1114254"/>
                  </a:lnTo>
                  <a:lnTo>
                    <a:pt x="1818955" y="1116116"/>
                  </a:lnTo>
                  <a:lnTo>
                    <a:pt x="1842094" y="1137526"/>
                  </a:lnTo>
                  <a:lnTo>
                    <a:pt x="1859226" y="1153816"/>
                  </a:lnTo>
                  <a:lnTo>
                    <a:pt x="1860749" y="1155265"/>
                  </a:lnTo>
                  <a:lnTo>
                    <a:pt x="1863997" y="1148965"/>
                  </a:lnTo>
                  <a:lnTo>
                    <a:pt x="1865110" y="1146807"/>
                  </a:lnTo>
                  <a:cubicBezTo>
                    <a:pt x="1867539" y="1141931"/>
                    <a:pt x="1871991" y="1138680"/>
                    <a:pt x="1877049" y="1137258"/>
                  </a:cubicBezTo>
                  <a:cubicBezTo>
                    <a:pt x="1882108" y="1135836"/>
                    <a:pt x="1887774" y="1136242"/>
                    <a:pt x="1892631" y="1138680"/>
                  </a:cubicBezTo>
                  <a:lnTo>
                    <a:pt x="1899330" y="1161549"/>
                  </a:lnTo>
                  <a:lnTo>
                    <a:pt x="1901387" y="1161844"/>
                  </a:lnTo>
                  <a:lnTo>
                    <a:pt x="1907061" y="1162659"/>
                  </a:lnTo>
                  <a:lnTo>
                    <a:pt x="1949778" y="1169175"/>
                  </a:lnTo>
                  <a:lnTo>
                    <a:pt x="1972917" y="1146834"/>
                  </a:lnTo>
                  <a:lnTo>
                    <a:pt x="2000506" y="1119839"/>
                  </a:lnTo>
                  <a:lnTo>
                    <a:pt x="2004066" y="1117047"/>
                  </a:lnTo>
                  <a:cubicBezTo>
                    <a:pt x="2006735" y="1115185"/>
                    <a:pt x="2010295" y="1115185"/>
                    <a:pt x="2013855" y="1116116"/>
                  </a:cubicBezTo>
                  <a:lnTo>
                    <a:pt x="2018305" y="1117977"/>
                  </a:lnTo>
                  <a:lnTo>
                    <a:pt x="2053903" y="1137526"/>
                  </a:lnTo>
                  <a:lnTo>
                    <a:pt x="2085941" y="1154281"/>
                  </a:lnTo>
                  <a:lnTo>
                    <a:pt x="2106410" y="1152419"/>
                  </a:lnTo>
                  <a:lnTo>
                    <a:pt x="2130439" y="1150557"/>
                  </a:lnTo>
                  <a:lnTo>
                    <a:pt x="2138449" y="1152419"/>
                  </a:lnTo>
                  <a:lnTo>
                    <a:pt x="2215625" y="1186861"/>
                  </a:lnTo>
                  <a:lnTo>
                    <a:pt x="2243437" y="1199273"/>
                  </a:lnTo>
                  <a:lnTo>
                    <a:pt x="2256334" y="1182903"/>
                  </a:lnTo>
                  <a:lnTo>
                    <a:pt x="2346572" y="1068365"/>
                  </a:lnTo>
                  <a:lnTo>
                    <a:pt x="2444140" y="897018"/>
                  </a:lnTo>
                  <a:lnTo>
                    <a:pt x="2543529" y="724601"/>
                  </a:lnTo>
                  <a:lnTo>
                    <a:pt x="2553584" y="704747"/>
                  </a:lnTo>
                  <a:lnTo>
                    <a:pt x="2561120" y="689869"/>
                  </a:lnTo>
                  <a:lnTo>
                    <a:pt x="2554808" y="691804"/>
                  </a:lnTo>
                  <a:cubicBezTo>
                    <a:pt x="2542730" y="693414"/>
                    <a:pt x="2530385" y="693950"/>
                    <a:pt x="2518219" y="696095"/>
                  </a:cubicBezTo>
                  <a:lnTo>
                    <a:pt x="2478141" y="693950"/>
                  </a:lnTo>
                  <a:lnTo>
                    <a:pt x="2440926" y="690732"/>
                  </a:lnTo>
                  <a:lnTo>
                    <a:pt x="2435200" y="688586"/>
                  </a:lnTo>
                  <a:lnTo>
                    <a:pt x="2392975" y="658551"/>
                  </a:lnTo>
                  <a:lnTo>
                    <a:pt x="2352897" y="630662"/>
                  </a:lnTo>
                  <a:lnTo>
                    <a:pt x="2308525" y="628516"/>
                  </a:lnTo>
                  <a:lnTo>
                    <a:pt x="2262006" y="625298"/>
                  </a:lnTo>
                  <a:lnTo>
                    <a:pt x="2259859" y="625298"/>
                  </a:lnTo>
                  <a:cubicBezTo>
                    <a:pt x="2258428" y="625298"/>
                    <a:pt x="2256996" y="624226"/>
                    <a:pt x="2255565" y="623153"/>
                  </a:cubicBezTo>
                  <a:lnTo>
                    <a:pt x="2254134" y="622080"/>
                  </a:lnTo>
                  <a:lnTo>
                    <a:pt x="2215487" y="580246"/>
                  </a:lnTo>
                  <a:lnTo>
                    <a:pt x="2195214" y="557921"/>
                  </a:lnTo>
                  <a:lnTo>
                    <a:pt x="2193537" y="556074"/>
                  </a:lnTo>
                  <a:lnTo>
                    <a:pt x="2166715" y="565575"/>
                  </a:lnTo>
                  <a:lnTo>
                    <a:pt x="2136026" y="576446"/>
                  </a:lnTo>
                  <a:lnTo>
                    <a:pt x="2106928" y="587720"/>
                  </a:lnTo>
                  <a:lnTo>
                    <a:pt x="2081064" y="597383"/>
                  </a:lnTo>
                  <a:lnTo>
                    <a:pt x="2060049" y="645698"/>
                  </a:lnTo>
                  <a:lnTo>
                    <a:pt x="2037417" y="695624"/>
                  </a:lnTo>
                  <a:lnTo>
                    <a:pt x="2039033" y="698845"/>
                  </a:lnTo>
                  <a:cubicBezTo>
                    <a:pt x="2037417" y="708508"/>
                    <a:pt x="2040650" y="723002"/>
                    <a:pt x="2042267" y="734276"/>
                  </a:cubicBezTo>
                  <a:lnTo>
                    <a:pt x="2043883" y="737497"/>
                  </a:lnTo>
                  <a:cubicBezTo>
                    <a:pt x="2048733" y="742329"/>
                    <a:pt x="2047116" y="750381"/>
                    <a:pt x="2042267" y="755212"/>
                  </a:cubicBezTo>
                  <a:cubicBezTo>
                    <a:pt x="2035800" y="760044"/>
                    <a:pt x="2027717" y="760044"/>
                    <a:pt x="2021252" y="753602"/>
                  </a:cubicBezTo>
                  <a:cubicBezTo>
                    <a:pt x="2014785" y="742328"/>
                    <a:pt x="2013169" y="729444"/>
                    <a:pt x="2011552" y="716560"/>
                  </a:cubicBezTo>
                  <a:cubicBezTo>
                    <a:pt x="2011552" y="705287"/>
                    <a:pt x="2008319" y="695624"/>
                    <a:pt x="2013169" y="685961"/>
                  </a:cubicBezTo>
                  <a:lnTo>
                    <a:pt x="2063282" y="586109"/>
                  </a:lnTo>
                  <a:cubicBezTo>
                    <a:pt x="2068131" y="574836"/>
                    <a:pt x="2098845" y="570004"/>
                    <a:pt x="2100462" y="570004"/>
                  </a:cubicBezTo>
                  <a:lnTo>
                    <a:pt x="2161209" y="552314"/>
                  </a:lnTo>
                  <a:lnTo>
                    <a:pt x="2184074" y="545655"/>
                  </a:lnTo>
                  <a:lnTo>
                    <a:pt x="2180967" y="542233"/>
                  </a:lnTo>
                  <a:lnTo>
                    <a:pt x="2180419" y="541630"/>
                  </a:lnTo>
                  <a:lnTo>
                    <a:pt x="2146782" y="541630"/>
                  </a:lnTo>
                  <a:lnTo>
                    <a:pt x="2108136" y="540557"/>
                  </a:lnTo>
                  <a:lnTo>
                    <a:pt x="2106705" y="540557"/>
                  </a:lnTo>
                  <a:cubicBezTo>
                    <a:pt x="2105273" y="540557"/>
                    <a:pt x="2103842" y="539484"/>
                    <a:pt x="2102410" y="538412"/>
                  </a:cubicBezTo>
                  <a:lnTo>
                    <a:pt x="2100979" y="537339"/>
                  </a:lnTo>
                  <a:lnTo>
                    <a:pt x="2063048" y="493359"/>
                  </a:lnTo>
                  <a:lnTo>
                    <a:pt x="2029412" y="454743"/>
                  </a:lnTo>
                  <a:lnTo>
                    <a:pt x="1957844" y="469760"/>
                  </a:lnTo>
                  <a:lnTo>
                    <a:pt x="1881982" y="485850"/>
                  </a:lnTo>
                  <a:lnTo>
                    <a:pt x="1879835" y="485850"/>
                  </a:lnTo>
                  <a:lnTo>
                    <a:pt x="1856218" y="482632"/>
                  </a:lnTo>
                  <a:lnTo>
                    <a:pt x="1834032" y="480487"/>
                  </a:lnTo>
                  <a:lnTo>
                    <a:pt x="1785365" y="496577"/>
                  </a:lnTo>
                  <a:lnTo>
                    <a:pt x="1734553" y="513740"/>
                  </a:lnTo>
                  <a:lnTo>
                    <a:pt x="1733121" y="513740"/>
                  </a:lnTo>
                  <a:lnTo>
                    <a:pt x="1690181" y="516958"/>
                  </a:lnTo>
                  <a:lnTo>
                    <a:pt x="1647956" y="519103"/>
                  </a:lnTo>
                  <a:lnTo>
                    <a:pt x="1599290" y="522321"/>
                  </a:lnTo>
                  <a:lnTo>
                    <a:pt x="1550624" y="525540"/>
                  </a:lnTo>
                  <a:lnTo>
                    <a:pt x="1519134" y="534121"/>
                  </a:lnTo>
                  <a:lnTo>
                    <a:pt x="1486928" y="541630"/>
                  </a:lnTo>
                  <a:lnTo>
                    <a:pt x="1486213" y="541629"/>
                  </a:lnTo>
                  <a:lnTo>
                    <a:pt x="1341646" y="545920"/>
                  </a:lnTo>
                  <a:lnTo>
                    <a:pt x="1341646" y="544848"/>
                  </a:lnTo>
                  <a:lnTo>
                    <a:pt x="1485497" y="526612"/>
                  </a:lnTo>
                  <a:lnTo>
                    <a:pt x="1549908" y="507304"/>
                  </a:lnTo>
                  <a:lnTo>
                    <a:pt x="1647240" y="496577"/>
                  </a:lnTo>
                  <a:lnTo>
                    <a:pt x="1689465" y="493359"/>
                  </a:lnTo>
                  <a:lnTo>
                    <a:pt x="1730974" y="489068"/>
                  </a:lnTo>
                  <a:lnTo>
                    <a:pt x="1780356" y="470833"/>
                  </a:lnTo>
                  <a:lnTo>
                    <a:pt x="1830453" y="452597"/>
                  </a:lnTo>
                  <a:lnTo>
                    <a:pt x="1834032" y="452597"/>
                  </a:lnTo>
                  <a:lnTo>
                    <a:pt x="1856933" y="454743"/>
                  </a:lnTo>
                  <a:lnTo>
                    <a:pt x="1879835" y="455815"/>
                  </a:lnTo>
                  <a:lnTo>
                    <a:pt x="1954981" y="438653"/>
                  </a:lnTo>
                  <a:lnTo>
                    <a:pt x="2030843" y="420417"/>
                  </a:lnTo>
                  <a:lnTo>
                    <a:pt x="2032990" y="420417"/>
                  </a:lnTo>
                  <a:cubicBezTo>
                    <a:pt x="2034421" y="420417"/>
                    <a:pt x="2036568" y="420417"/>
                    <a:pt x="2038000" y="422562"/>
                  </a:cubicBezTo>
                  <a:lnTo>
                    <a:pt x="2039431" y="423635"/>
                  </a:lnTo>
                  <a:lnTo>
                    <a:pt x="2078077" y="466542"/>
                  </a:lnTo>
                  <a:lnTo>
                    <a:pt x="2112430" y="505158"/>
                  </a:lnTo>
                  <a:lnTo>
                    <a:pt x="2146782" y="505159"/>
                  </a:lnTo>
                  <a:lnTo>
                    <a:pt x="2184713" y="505158"/>
                  </a:lnTo>
                  <a:lnTo>
                    <a:pt x="2186860" y="505159"/>
                  </a:lnTo>
                  <a:cubicBezTo>
                    <a:pt x="2188291" y="505159"/>
                    <a:pt x="2189007" y="506231"/>
                    <a:pt x="2190439" y="507304"/>
                  </a:cubicBezTo>
                  <a:lnTo>
                    <a:pt x="2192586" y="508377"/>
                  </a:lnTo>
                  <a:lnTo>
                    <a:pt x="2214928" y="531942"/>
                  </a:lnTo>
                  <a:lnTo>
                    <a:pt x="2223938" y="541444"/>
                  </a:lnTo>
                  <a:lnTo>
                    <a:pt x="2239485" y="544840"/>
                  </a:lnTo>
                  <a:cubicBezTo>
                    <a:pt x="2253225" y="548262"/>
                    <a:pt x="2266966" y="552289"/>
                    <a:pt x="2273432" y="553899"/>
                  </a:cubicBezTo>
                  <a:lnTo>
                    <a:pt x="2236049" y="552037"/>
                  </a:lnTo>
                  <a:lnTo>
                    <a:pt x="2233893" y="551930"/>
                  </a:lnTo>
                  <a:lnTo>
                    <a:pt x="2251920" y="570843"/>
                  </a:lnTo>
                  <a:lnTo>
                    <a:pt x="2267016" y="586682"/>
                  </a:lnTo>
                  <a:lnTo>
                    <a:pt x="2309957" y="588827"/>
                  </a:lnTo>
                  <a:lnTo>
                    <a:pt x="2357191" y="589900"/>
                  </a:lnTo>
                  <a:lnTo>
                    <a:pt x="2362917" y="592046"/>
                  </a:lnTo>
                  <a:lnTo>
                    <a:pt x="2405142" y="621008"/>
                  </a:lnTo>
                  <a:lnTo>
                    <a:pt x="2445220" y="647825"/>
                  </a:lnTo>
                  <a:lnTo>
                    <a:pt x="2479572" y="649970"/>
                  </a:lnTo>
                  <a:lnTo>
                    <a:pt x="2515356" y="652115"/>
                  </a:lnTo>
                  <a:lnTo>
                    <a:pt x="2549708" y="644607"/>
                  </a:lnTo>
                  <a:lnTo>
                    <a:pt x="2585492" y="636025"/>
                  </a:lnTo>
                  <a:cubicBezTo>
                    <a:pt x="2585253" y="633522"/>
                    <a:pt x="2585015" y="631020"/>
                    <a:pt x="2584776" y="628517"/>
                  </a:cubicBezTo>
                  <a:lnTo>
                    <a:pt x="2610015" y="590068"/>
                  </a:lnTo>
                  <a:lnTo>
                    <a:pt x="2617247" y="579051"/>
                  </a:lnTo>
                  <a:lnTo>
                    <a:pt x="2623974" y="565769"/>
                  </a:lnTo>
                  <a:lnTo>
                    <a:pt x="2705330" y="406403"/>
                  </a:lnTo>
                  <a:lnTo>
                    <a:pt x="2710091" y="399927"/>
                  </a:lnTo>
                  <a:cubicBezTo>
                    <a:pt x="2713033" y="394520"/>
                    <a:pt x="2717956" y="390401"/>
                    <a:pt x="2723039" y="388639"/>
                  </a:cubicBezTo>
                  <a:lnTo>
                    <a:pt x="2731388" y="386184"/>
                  </a:lnTo>
                  <a:lnTo>
                    <a:pt x="3040017" y="305314"/>
                  </a:lnTo>
                  <a:lnTo>
                    <a:pt x="3246523" y="252106"/>
                  </a:lnTo>
                  <a:lnTo>
                    <a:pt x="3253437" y="250325"/>
                  </a:lnTo>
                  <a:lnTo>
                    <a:pt x="3250876" y="248770"/>
                  </a:lnTo>
                  <a:lnTo>
                    <a:pt x="3195676" y="226522"/>
                  </a:lnTo>
                  <a:lnTo>
                    <a:pt x="3139652" y="203450"/>
                  </a:lnTo>
                  <a:lnTo>
                    <a:pt x="3138828" y="203450"/>
                  </a:lnTo>
                  <a:lnTo>
                    <a:pt x="3089395" y="179555"/>
                  </a:lnTo>
                  <a:lnTo>
                    <a:pt x="3040786" y="156483"/>
                  </a:lnTo>
                  <a:lnTo>
                    <a:pt x="3014422" y="155659"/>
                  </a:lnTo>
                  <a:lnTo>
                    <a:pt x="2984762" y="154011"/>
                  </a:lnTo>
                  <a:lnTo>
                    <a:pt x="2983938" y="154011"/>
                  </a:lnTo>
                  <a:cubicBezTo>
                    <a:pt x="2983114" y="154011"/>
                    <a:pt x="2982290" y="154010"/>
                    <a:pt x="2981466" y="153187"/>
                  </a:cubicBezTo>
                  <a:lnTo>
                    <a:pt x="2980643" y="153187"/>
                  </a:lnTo>
                  <a:lnTo>
                    <a:pt x="2950983" y="132587"/>
                  </a:lnTo>
                  <a:lnTo>
                    <a:pt x="2922971" y="112811"/>
                  </a:lnTo>
                  <a:lnTo>
                    <a:pt x="2883424" y="106219"/>
                  </a:lnTo>
                  <a:lnTo>
                    <a:pt x="2843054" y="99627"/>
                  </a:lnTo>
                  <a:lnTo>
                    <a:pt x="2840583" y="98803"/>
                  </a:lnTo>
                  <a:cubicBezTo>
                    <a:pt x="2824929" y="89739"/>
                    <a:pt x="2813394" y="76555"/>
                    <a:pt x="2798564" y="67491"/>
                  </a:cubicBezTo>
                  <a:lnTo>
                    <a:pt x="2733477" y="57603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 rot="20933214">
              <a:off x="-1148008" y="1601798"/>
              <a:ext cx="174658" cy="16559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 rot="20933214">
              <a:off x="-846685" y="1589018"/>
              <a:ext cx="201620" cy="19115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 rot="20933214">
              <a:off x="-999254" y="1734722"/>
              <a:ext cx="195696" cy="18554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 rot="20933214">
              <a:off x="-681794" y="1216315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 rot="20933214">
              <a:off x="-1014305" y="1625396"/>
              <a:ext cx="195696" cy="18554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 rot="20933214">
              <a:off x="-495392" y="1329897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 rot="20933214">
              <a:off x="-874825" y="1734721"/>
              <a:ext cx="195696" cy="18554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rot="20933214">
              <a:off x="-1572490" y="160392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 rot="20933214">
              <a:off x="-956080" y="1541830"/>
              <a:ext cx="185724" cy="15936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 rot="20933214">
              <a:off x="-509535" y="1241706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" name="任意多边形 28"/>
            <p:cNvSpPr/>
            <p:nvPr/>
          </p:nvSpPr>
          <p:spPr bwMode="auto">
            <a:xfrm rot="20933214">
              <a:off x="-591386" y="1257499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 rot="20933214">
              <a:off x="-179752" y="136062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 rot="20933214">
              <a:off x="-231091" y="1429693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 rot="20933214">
              <a:off x="-170556" y="149258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 rot="20933214">
              <a:off x="-244014" y="153570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 rot="20933214">
              <a:off x="-1133895" y="117422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b0503020204020204" pitchFamily="34" typeface="微软雅黑"/>
                <a:sym typeface="Arial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 rot="20933214">
              <a:off x="-1196621" y="123849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 rot="20933214">
              <a:off x="-1076899" y="124502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 rot="20933214">
              <a:off x="-1144676" y="1276176"/>
              <a:ext cx="167414" cy="15872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20933214">
              <a:off x="-1068377" y="133971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 rot="20933214">
              <a:off x="-1172564" y="107769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20933214">
              <a:off x="-1226804" y="102090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20933214">
              <a:off x="-1226804" y="919014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20933214">
              <a:off x="-286096" y="83338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20933214">
              <a:off x="-392666" y="75751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20933214">
              <a:off x="-359554" y="88918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20933214">
              <a:off x="-433012" y="93231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 rot="20933214">
              <a:off x="-665900" y="69543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 rot="20933214">
              <a:off x="-597665" y="681911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20933214">
              <a:off x="-529283" y="732304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20933214">
              <a:off x="-477791" y="65969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20933214">
              <a:off x="432442" y="87705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 rot="20933214">
              <a:off x="381103" y="946123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 rot="20933214">
              <a:off x="441638" y="100901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20933214">
              <a:off x="368180" y="105213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20933214">
              <a:off x="330937" y="99829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5" name="任意多边形 54"/>
            <p:cNvSpPr/>
            <p:nvPr/>
          </p:nvSpPr>
          <p:spPr bwMode="auto">
            <a:xfrm rot="20933214">
              <a:off x="479975" y="64346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 rot="20933214">
              <a:off x="623552" y="65806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 rot="20933214">
              <a:off x="630363" y="720604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8" name="任意多边形 57"/>
            <p:cNvSpPr/>
            <p:nvPr/>
          </p:nvSpPr>
          <p:spPr bwMode="auto">
            <a:xfrm rot="20933214">
              <a:off x="568087" y="68383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9" name="任意多边形 58"/>
            <p:cNvSpPr/>
            <p:nvPr/>
          </p:nvSpPr>
          <p:spPr bwMode="auto">
            <a:xfrm rot="20933214">
              <a:off x="-1489965" y="166087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0" name="任意多边形 59"/>
            <p:cNvSpPr/>
            <p:nvPr/>
          </p:nvSpPr>
          <p:spPr bwMode="auto">
            <a:xfrm rot="20933214">
              <a:off x="-1489965" y="155257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1" name="任意多边形 60"/>
            <p:cNvSpPr/>
            <p:nvPr/>
          </p:nvSpPr>
          <p:spPr bwMode="auto">
            <a:xfrm rot="20933214">
              <a:off x="-1402488" y="156642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2" name="任意多边形 61"/>
            <p:cNvSpPr/>
            <p:nvPr/>
          </p:nvSpPr>
          <p:spPr bwMode="auto">
            <a:xfrm rot="20933214">
              <a:off x="-1741555" y="1209658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3" name="任意多边形 62"/>
            <p:cNvSpPr/>
            <p:nvPr/>
          </p:nvSpPr>
          <p:spPr bwMode="auto">
            <a:xfrm rot="20933214">
              <a:off x="-1815593" y="1316353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rot="20933214">
              <a:off x="-1733033" y="129210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5" name="任意多边形 64"/>
            <p:cNvSpPr/>
            <p:nvPr/>
          </p:nvSpPr>
          <p:spPr bwMode="auto">
            <a:xfrm rot="20933214">
              <a:off x="-711986" y="1182594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6" name="任意多边形 65"/>
            <p:cNvSpPr/>
            <p:nvPr/>
          </p:nvSpPr>
          <p:spPr bwMode="auto">
            <a:xfrm rot="20933214">
              <a:off x="-742990" y="1213864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7" name="任意多边形 66"/>
            <p:cNvSpPr/>
            <p:nvPr/>
          </p:nvSpPr>
          <p:spPr bwMode="auto">
            <a:xfrm rot="20933214">
              <a:off x="-762187" y="1112153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8" name="任意多边形 67"/>
            <p:cNvSpPr/>
            <p:nvPr/>
          </p:nvSpPr>
          <p:spPr bwMode="auto">
            <a:xfrm rot="20933214">
              <a:off x="-849671" y="1143665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71" name="任意多边形 70"/>
          <p:cNvSpPr/>
          <p:nvPr/>
        </p:nvSpPr>
        <p:spPr>
          <a:xfrm>
            <a:off x="5776812" y="3129009"/>
            <a:ext cx="2881588" cy="357829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DDF1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2" name="任意多边形 71"/>
          <p:cNvSpPr/>
          <p:nvPr/>
        </p:nvSpPr>
        <p:spPr>
          <a:xfrm>
            <a:off x="7440284" y="3614705"/>
            <a:ext cx="2881588" cy="357829"/>
          </a:xfrm>
          <a:custGeom>
            <a:gdLst>
              <a:gd fmla="*/ 59173 w 2852878" name="connsiteX0"/>
              <a:gd fmla="*/ 0 h 354264" name="connsiteY0"/>
              <a:gd fmla="*/ 2665888 w 2852878" name="connsiteX1"/>
              <a:gd fmla="*/ 0 h 354264" name="connsiteY1"/>
              <a:gd fmla="*/ 2725061 w 2852878" name="connsiteX2"/>
              <a:gd fmla="*/ 59173 h 354264" name="connsiteY2"/>
              <a:gd fmla="*/ 2688921 w 2852878" name="connsiteX3"/>
              <a:gd fmla="*/ 113696 h 354264" name="connsiteY3"/>
              <a:gd fmla="*/ 2667805 w 2852878" name="connsiteX4"/>
              <a:gd fmla="*/ 117959 h 354264" name="connsiteY4"/>
              <a:gd fmla="*/ 2173724 w 2852878" name="connsiteX5"/>
              <a:gd fmla="*/ 117959 h 354264" name="connsiteY5"/>
              <a:gd fmla="*/ 2114551 w 2852878" name="connsiteX6"/>
              <a:gd fmla="*/ 177132 h 354264" name="connsiteY6"/>
              <a:gd fmla="*/ 2173724 w 2852878" name="connsiteX7"/>
              <a:gd fmla="*/ 236305 h 354264" name="connsiteY7"/>
              <a:gd fmla="*/ 2795622 w 2852878" name="connsiteX8"/>
              <a:gd fmla="*/ 236305 h 354264" name="connsiteY8"/>
              <a:gd fmla="*/ 2816738 w 2852878" name="connsiteX9"/>
              <a:gd fmla="*/ 240568 h 354264" name="connsiteY9"/>
              <a:gd fmla="*/ 2852878 w 2852878" name="connsiteX10"/>
              <a:gd fmla="*/ 295091 h 354264" name="connsiteY10"/>
              <a:gd fmla="*/ 2793705 w 2852878" name="connsiteX11"/>
              <a:gd fmla="*/ 354264 h 354264" name="connsiteY11"/>
              <a:gd fmla="*/ 658552 w 2852878" name="connsiteX12"/>
              <a:gd fmla="*/ 354264 h 354264" name="connsiteY12"/>
              <a:gd fmla="*/ 599379 w 2852878" name="connsiteX13"/>
              <a:gd fmla="*/ 295091 h 354264" name="connsiteY13"/>
              <a:gd fmla="*/ 635520 w 2852878" name="connsiteX14"/>
              <a:gd fmla="*/ 240568 h 354264" name="connsiteY14"/>
              <a:gd fmla="*/ 656635 w 2852878" name="connsiteX15"/>
              <a:gd fmla="*/ 236305 h 354264" name="connsiteY15"/>
              <a:gd fmla="*/ 1552980 w 2852878" name="connsiteX16"/>
              <a:gd fmla="*/ 236305 h 354264" name="connsiteY16"/>
              <a:gd fmla="*/ 1612153 w 2852878" name="connsiteX17"/>
              <a:gd fmla="*/ 177132 h 354264" name="connsiteY17"/>
              <a:gd fmla="*/ 1552980 w 2852878" name="connsiteX18"/>
              <a:gd fmla="*/ 117959 h 354264" name="connsiteY18"/>
              <a:gd fmla="*/ 618986 w 2852878" name="connsiteX19"/>
              <a:gd fmla="*/ 117959 h 354264" name="connsiteY19"/>
              <a:gd fmla="*/ 617069 w 2852878" name="connsiteX20"/>
              <a:gd fmla="*/ 118346 h 354264" name="connsiteY20"/>
              <a:gd fmla="*/ 59173 w 2852878" name="connsiteX21"/>
              <a:gd fmla="*/ 118346 h 354264" name="connsiteY21"/>
              <a:gd fmla="*/ 0 w 2852878" name="connsiteX22"/>
              <a:gd fmla="*/ 59173 h 354264" name="connsiteY22"/>
              <a:gd fmla="*/ 59173 w 2852878" name="connsiteX23"/>
              <a:gd fmla="*/ 0 h 354264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354264" w="2852878">
                <a:moveTo>
                  <a:pt x="59173" y="0"/>
                </a:moveTo>
                <a:lnTo>
                  <a:pt x="2665888" y="0"/>
                </a:lnTo>
                <a:cubicBezTo>
                  <a:pt x="2698568" y="0"/>
                  <a:pt x="2725061" y="26493"/>
                  <a:pt x="2725061" y="59173"/>
                </a:cubicBezTo>
                <a:cubicBezTo>
                  <a:pt x="2725061" y="83683"/>
                  <a:pt x="2710159" y="104713"/>
                  <a:pt x="2688921" y="113696"/>
                </a:cubicBezTo>
                <a:lnTo>
                  <a:pt x="2667805" y="117959"/>
                </a:lnTo>
                <a:lnTo>
                  <a:pt x="2173724" y="117959"/>
                </a:lnTo>
                <a:cubicBezTo>
                  <a:pt x="2141044" y="117959"/>
                  <a:pt x="2114551" y="144452"/>
                  <a:pt x="2114551" y="177132"/>
                </a:cubicBezTo>
                <a:cubicBezTo>
                  <a:pt x="2114551" y="209812"/>
                  <a:pt x="2141044" y="236305"/>
                  <a:pt x="2173724" y="236305"/>
                </a:cubicBezTo>
                <a:lnTo>
                  <a:pt x="2795622" y="236305"/>
                </a:lnTo>
                <a:lnTo>
                  <a:pt x="2816738" y="240568"/>
                </a:lnTo>
                <a:cubicBezTo>
                  <a:pt x="2837976" y="249551"/>
                  <a:pt x="2852878" y="270581"/>
                  <a:pt x="2852878" y="295091"/>
                </a:cubicBezTo>
                <a:cubicBezTo>
                  <a:pt x="2852878" y="327771"/>
                  <a:pt x="2826385" y="354264"/>
                  <a:pt x="2793705" y="354264"/>
                </a:cubicBezTo>
                <a:lnTo>
                  <a:pt x="658552" y="354264"/>
                </a:lnTo>
                <a:cubicBezTo>
                  <a:pt x="625872" y="354264"/>
                  <a:pt x="599379" y="327771"/>
                  <a:pt x="599379" y="295091"/>
                </a:cubicBezTo>
                <a:cubicBezTo>
                  <a:pt x="599379" y="270581"/>
                  <a:pt x="614282" y="249551"/>
                  <a:pt x="635520" y="240568"/>
                </a:cubicBezTo>
                <a:lnTo>
                  <a:pt x="656635" y="236305"/>
                </a:lnTo>
                <a:lnTo>
                  <a:pt x="1552980" y="236305"/>
                </a:lnTo>
                <a:cubicBezTo>
                  <a:pt x="1585660" y="236305"/>
                  <a:pt x="1612153" y="209812"/>
                  <a:pt x="1612153" y="177132"/>
                </a:cubicBezTo>
                <a:cubicBezTo>
                  <a:pt x="1612153" y="144452"/>
                  <a:pt x="1585660" y="117959"/>
                  <a:pt x="1552980" y="117959"/>
                </a:cubicBezTo>
                <a:lnTo>
                  <a:pt x="618986" y="117959"/>
                </a:lnTo>
                <a:lnTo>
                  <a:pt x="617069" y="118346"/>
                </a:lnTo>
                <a:lnTo>
                  <a:pt x="59173" y="118346"/>
                </a:lnTo>
                <a:cubicBezTo>
                  <a:pt x="26493" y="118346"/>
                  <a:pt x="0" y="91853"/>
                  <a:pt x="0" y="59173"/>
                </a:cubicBezTo>
                <a:cubicBezTo>
                  <a:pt x="0" y="26493"/>
                  <a:pt x="26493" y="0"/>
                  <a:pt x="59173" y="0"/>
                </a:cubicBezTo>
                <a:close/>
              </a:path>
            </a:pathLst>
          </a:custGeom>
          <a:solidFill>
            <a:srgbClr val="BFE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3" name="任意多边形 72"/>
          <p:cNvSpPr/>
          <p:nvPr/>
        </p:nvSpPr>
        <p:spPr>
          <a:xfrm>
            <a:off x="9361907" y="3452262"/>
            <a:ext cx="2145644" cy="357829"/>
          </a:xfrm>
          <a:custGeom>
            <a:gdLst>
              <a:gd fmla="*/ 0 w 1279335" name="connsiteX0"/>
              <a:gd fmla="*/ 0 h 213355" name="connsiteY0"/>
              <a:gd fmla="*/ 1166721 w 1279335" name="connsiteX1"/>
              <a:gd fmla="*/ 0 h 213355" name="connsiteY1"/>
              <a:gd fmla="*/ 1202358 w 1279335" name="connsiteX2"/>
              <a:gd fmla="*/ 35637 h 213355" name="connsiteY2"/>
              <a:gd fmla="*/ 1180592 w 1279335" name="connsiteX3"/>
              <a:gd fmla="*/ 68473 h 213355" name="connsiteY3"/>
              <a:gd fmla="*/ 1167875 w 1279335" name="connsiteX4"/>
              <a:gd fmla="*/ 71041 h 213355" name="connsiteY4"/>
              <a:gd fmla="*/ 870316 w 1279335" name="connsiteX5"/>
              <a:gd fmla="*/ 71041 h 213355" name="connsiteY5"/>
              <a:gd fmla="*/ 834679 w 1279335" name="connsiteX6"/>
              <a:gd fmla="*/ 106678 h 213355" name="connsiteY6"/>
              <a:gd fmla="*/ 870316 w 1279335" name="connsiteX7"/>
              <a:gd fmla="*/ 142314 h 213355" name="connsiteY7"/>
              <a:gd fmla="*/ 1244853 w 1279335" name="connsiteX8"/>
              <a:gd fmla="*/ 142314 h 213355" name="connsiteY8"/>
              <a:gd fmla="*/ 1257570 w 1279335" name="connsiteX9"/>
              <a:gd fmla="*/ 144882 h 213355" name="connsiteY9"/>
              <a:gd fmla="*/ 1279335 w 1279335" name="connsiteX10"/>
              <a:gd fmla="*/ 177718 h 213355" name="connsiteY10"/>
              <a:gd fmla="*/ 1243698 w 1279335" name="connsiteX11"/>
              <a:gd fmla="*/ 213355 h 213355" name="connsiteY11"/>
              <a:gd fmla="*/ 89610 w 1279335" name="connsiteX12"/>
              <a:gd fmla="*/ 213355 h 213355" name="connsiteY12"/>
              <a:gd fmla="*/ 55388 w 1279335" name="connsiteX13"/>
              <a:gd fmla="*/ 142314 h 213355" name="connsiteY13"/>
              <a:gd fmla="*/ 496474 w 1279335" name="connsiteX14"/>
              <a:gd fmla="*/ 142314 h 213355" name="connsiteY14"/>
              <a:gd fmla="*/ 532111 w 1279335" name="connsiteX15"/>
              <a:gd fmla="*/ 106678 h 213355" name="connsiteY15"/>
              <a:gd fmla="*/ 496474 w 1279335" name="connsiteX16"/>
              <a:gd fmla="*/ 71041 h 213355" name="connsiteY16"/>
              <a:gd fmla="*/ 26001 w 1279335" name="connsiteX17"/>
              <a:gd fmla="*/ 71041 h 213355" name="connsiteY17"/>
              <a:gd fmla="*/ 0 w 1279335" name="connsiteX18"/>
              <a:gd fmla="*/ 0 h 213355" name="connsiteY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b="b" l="l" r="r" t="t"/>
            <a:pathLst>
              <a:path h="213355" w="1279335">
                <a:moveTo>
                  <a:pt x="0" y="0"/>
                </a:moveTo>
                <a:lnTo>
                  <a:pt x="1166721" y="0"/>
                </a:lnTo>
                <a:cubicBezTo>
                  <a:pt x="1186402" y="0"/>
                  <a:pt x="1202358" y="15955"/>
                  <a:pt x="1202358" y="35637"/>
                </a:cubicBezTo>
                <a:cubicBezTo>
                  <a:pt x="1202358" y="50398"/>
                  <a:pt x="1193383" y="63063"/>
                  <a:pt x="1180592" y="68473"/>
                </a:cubicBezTo>
                <a:lnTo>
                  <a:pt x="1167875" y="71041"/>
                </a:lnTo>
                <a:lnTo>
                  <a:pt x="870316" y="71041"/>
                </a:lnTo>
                <a:cubicBezTo>
                  <a:pt x="850635" y="71041"/>
                  <a:pt x="834679" y="86996"/>
                  <a:pt x="834679" y="106678"/>
                </a:cubicBezTo>
                <a:cubicBezTo>
                  <a:pt x="834679" y="126359"/>
                  <a:pt x="850635" y="142314"/>
                  <a:pt x="870316" y="142314"/>
                </a:cubicBezTo>
                <a:lnTo>
                  <a:pt x="1244853" y="142314"/>
                </a:lnTo>
                <a:lnTo>
                  <a:pt x="1257570" y="144882"/>
                </a:lnTo>
                <a:cubicBezTo>
                  <a:pt x="1270360" y="150292"/>
                  <a:pt x="1279335" y="162957"/>
                  <a:pt x="1279335" y="177718"/>
                </a:cubicBezTo>
                <a:cubicBezTo>
                  <a:pt x="1279335" y="197400"/>
                  <a:pt x="1263380" y="213355"/>
                  <a:pt x="1243698" y="213355"/>
                </a:cubicBezTo>
                <a:lnTo>
                  <a:pt x="89610" y="213355"/>
                </a:lnTo>
                <a:lnTo>
                  <a:pt x="55388" y="142314"/>
                </a:lnTo>
                <a:lnTo>
                  <a:pt x="496474" y="142314"/>
                </a:lnTo>
                <a:cubicBezTo>
                  <a:pt x="516156" y="142314"/>
                  <a:pt x="532111" y="126359"/>
                  <a:pt x="532111" y="106678"/>
                </a:cubicBezTo>
                <a:cubicBezTo>
                  <a:pt x="532111" y="86996"/>
                  <a:pt x="516156" y="71041"/>
                  <a:pt x="496474" y="71041"/>
                </a:cubicBezTo>
                <a:lnTo>
                  <a:pt x="26001" y="71041"/>
                </a:lnTo>
                <a:lnTo>
                  <a:pt x="0" y="0"/>
                </a:lnTo>
                <a:close/>
              </a:path>
            </a:pathLst>
          </a:custGeom>
          <a:solidFill>
            <a:srgbClr val="CFEB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776812" y="851351"/>
            <a:ext cx="669353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  <p:sp>
        <p:nvSpPr>
          <p:cNvPr id="76" name="TextBox 69"/>
          <p:cNvSpPr txBox="1"/>
          <p:nvPr/>
        </p:nvSpPr>
        <p:spPr>
          <a:xfrm>
            <a:off x="3949698" y="4323712"/>
            <a:ext cx="4381633" cy="155448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1179513" y="2222500"/>
            <a:ext cx="9832975" cy="0"/>
          </a:xfrm>
          <a:prstGeom prst="line">
            <a:avLst/>
          </a:prstGeom>
          <a:ln>
            <a:solidFill>
              <a:srgbClr val="A06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179513" y="4419600"/>
            <a:ext cx="9832975" cy="0"/>
          </a:xfrm>
          <a:prstGeom prst="line">
            <a:avLst/>
          </a:prstGeom>
          <a:ln>
            <a:solidFill>
              <a:srgbClr val="A06D5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127125" y="1104900"/>
            <a:ext cx="1676400" cy="1066800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98612" y="1699280"/>
            <a:ext cx="16129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855A47"/>
                </a:solidFill>
                <a:latin typeface="Arial"/>
                <a:ea charset="-122" panose="02010609060101010101" pitchFamily="49" typeface="楷体"/>
                <a:sym typeface="Arial"/>
              </a:rPr>
              <a:t>标题一</a:t>
            </a:r>
          </a:p>
        </p:txBody>
      </p:sp>
      <p:sp>
        <p:nvSpPr>
          <p:cNvPr id="8" name="矩形 7"/>
          <p:cNvSpPr/>
          <p:nvPr/>
        </p:nvSpPr>
        <p:spPr>
          <a:xfrm>
            <a:off x="9209087" y="2584494"/>
            <a:ext cx="1855788" cy="1487487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859962" y="3579251"/>
            <a:ext cx="16129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855A47"/>
                </a:solidFill>
                <a:latin typeface="Arial"/>
                <a:ea charset="-122" panose="02010609060101010101" pitchFamily="49" typeface="楷体"/>
                <a:sym typeface="Arial"/>
              </a:rPr>
              <a:t>标题二</a:t>
            </a:r>
          </a:p>
        </p:txBody>
      </p:sp>
      <p:sp>
        <p:nvSpPr>
          <p:cNvPr id="10" name="矩形 9"/>
          <p:cNvSpPr/>
          <p:nvPr/>
        </p:nvSpPr>
        <p:spPr>
          <a:xfrm>
            <a:off x="2260600" y="4495802"/>
            <a:ext cx="1855788" cy="1193799"/>
          </a:xfrm>
          <a:prstGeom prst="rect">
            <a:avLst/>
          </a:prstGeom>
          <a:solidFill>
            <a:srgbClr val="E7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1475" y="5196871"/>
            <a:ext cx="16129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855A47"/>
                </a:solidFill>
                <a:latin typeface="Arial"/>
                <a:ea charset="-122" panose="02010609060101010101" pitchFamily="49" typeface="楷体"/>
                <a:sym typeface="Arial"/>
              </a:rPr>
              <a:t>标题三</a:t>
            </a:r>
          </a:p>
        </p:txBody>
      </p:sp>
      <p:sp>
        <p:nvSpPr>
          <p:cNvPr id="12" name="TextBox 69"/>
          <p:cNvSpPr txBox="1"/>
          <p:nvPr/>
        </p:nvSpPr>
        <p:spPr>
          <a:xfrm>
            <a:off x="2936875" y="1041636"/>
            <a:ext cx="6933406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TextBox 69"/>
          <p:cNvSpPr txBox="1"/>
          <p:nvPr/>
        </p:nvSpPr>
        <p:spPr>
          <a:xfrm>
            <a:off x="1127125" y="2694919"/>
            <a:ext cx="6933406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4" name="TextBox 69"/>
          <p:cNvSpPr txBox="1"/>
          <p:nvPr/>
        </p:nvSpPr>
        <p:spPr>
          <a:xfrm>
            <a:off x="4174729" y="4499811"/>
            <a:ext cx="6933406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35241" y="765737"/>
            <a:ext cx="1121327" cy="1000686"/>
            <a:chOff x="2750503" y="2182412"/>
            <a:chExt cx="2687415" cy="2398283"/>
          </a:xfrm>
        </p:grpSpPr>
        <p:sp>
          <p:nvSpPr>
            <p:cNvPr id="16" name="任意多边形 15"/>
            <p:cNvSpPr/>
            <p:nvPr/>
          </p:nvSpPr>
          <p:spPr>
            <a:xfrm>
              <a:off x="3775529" y="2182412"/>
              <a:ext cx="1662389" cy="2107085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2890130" y="3235954"/>
              <a:ext cx="1472300" cy="1103441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flipV="1">
              <a:off x="2750503" y="4454291"/>
              <a:ext cx="1707197" cy="12640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 flipV="1">
              <a:off x="4273150" y="4421782"/>
              <a:ext cx="1164768" cy="95711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57450" y="5410306"/>
            <a:ext cx="672921" cy="558590"/>
            <a:chOff x="2987675" y="6375401"/>
            <a:chExt cx="929723" cy="771761"/>
          </a:xfrm>
        </p:grpSpPr>
        <p:sp>
          <p:nvSpPr>
            <p:cNvPr id="23" name="任意多边形 22"/>
            <p:cNvSpPr/>
            <p:nvPr/>
          </p:nvSpPr>
          <p:spPr>
            <a:xfrm>
              <a:off x="3029788" y="6375401"/>
              <a:ext cx="835634" cy="589637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flipV="1">
              <a:off x="2987675" y="7020488"/>
              <a:ext cx="929723" cy="12667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393713" y="2987715"/>
            <a:ext cx="1466249" cy="614737"/>
            <a:chOff x="4844446" y="2528609"/>
            <a:chExt cx="1466249" cy="614737"/>
          </a:xfrm>
        </p:grpSpPr>
        <p:sp>
          <p:nvSpPr>
            <p:cNvPr id="24" name="任意多边形 23"/>
            <p:cNvSpPr/>
            <p:nvPr/>
          </p:nvSpPr>
          <p:spPr>
            <a:xfrm>
              <a:off x="5126115" y="2528609"/>
              <a:ext cx="1158731" cy="403669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869846" y="2712489"/>
              <a:ext cx="729421" cy="27889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 flipV="1">
              <a:off x="5380972" y="3008876"/>
              <a:ext cx="929723" cy="12667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 flipV="1">
              <a:off x="4844446" y="3043708"/>
              <a:ext cx="795072" cy="99638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 flipH="1">
            <a:off x="-1180043" y="2228170"/>
            <a:ext cx="5296431" cy="3091542"/>
            <a:chOff x="-2105857" y="336244"/>
            <a:chExt cx="2930035" cy="1710270"/>
          </a:xfrm>
        </p:grpSpPr>
        <p:sp>
          <p:nvSpPr>
            <p:cNvPr id="7" name="任意多边形 6"/>
            <p:cNvSpPr/>
            <p:nvPr/>
          </p:nvSpPr>
          <p:spPr bwMode="auto">
            <a:xfrm rot="712219">
              <a:off x="-2105857" y="336244"/>
              <a:ext cx="2930035" cy="1710270"/>
            </a:xfrm>
            <a:custGeom>
              <a:gdLst>
                <a:gd fmla="*/ 2733477 w 3606545" name="connsiteX0"/>
                <a:gd fmla="*/ 57603 h 2079833" name="connsiteY0"/>
                <a:gd fmla="*/ 2801036 w 3606545" name="connsiteX1"/>
                <a:gd fmla="*/ 59251 h 2079833" name="connsiteY1"/>
                <a:gd fmla="*/ 2801860 w 3606545" name="connsiteX2"/>
                <a:gd fmla="*/ 60075 h 2079833" name="connsiteY2"/>
                <a:gd fmla="*/ 2824928 w 3606545" name="connsiteX3"/>
                <a:gd fmla="*/ 74907 h 2079833" name="connsiteY3"/>
                <a:gd fmla="*/ 2845526 w 3606545" name="connsiteX4"/>
                <a:gd fmla="*/ 88915 h 2079833" name="connsiteY4"/>
                <a:gd fmla="*/ 2885896 w 3606545" name="connsiteX5"/>
                <a:gd fmla="*/ 93859 h 2079833" name="connsiteY5"/>
                <a:gd fmla="*/ 2927090 w 3606545" name="connsiteX6"/>
                <a:gd fmla="*/ 99627 h 2079833" name="connsiteY6"/>
                <a:gd fmla="*/ 2930386 w 3606545" name="connsiteX7"/>
                <a:gd fmla="*/ 100451 h 2079833" name="connsiteY7"/>
                <a:gd fmla="*/ 2960046 w 3606545" name="connsiteX8"/>
                <a:gd fmla="*/ 120227 h 2079833" name="connsiteY8"/>
                <a:gd fmla="*/ 2988057 w 3606545" name="connsiteX9"/>
                <a:gd fmla="*/ 138355 h 2079833" name="connsiteY9"/>
                <a:gd fmla="*/ 3014422 w 3606545" name="connsiteX10"/>
                <a:gd fmla="*/ 138355 h 2079833" name="connsiteY10"/>
                <a:gd fmla="*/ 3043258 w 3606545" name="connsiteX11"/>
                <a:gd fmla="*/ 139179 h 2079833" name="connsiteY11"/>
                <a:gd fmla="*/ 3047377 w 3606545" name="connsiteX12"/>
                <a:gd fmla="*/ 140003 h 2079833" name="connsiteY12"/>
                <a:gd fmla="*/ 3097634 w 3606545" name="connsiteX13"/>
                <a:gd fmla="*/ 162251 h 2079833" name="connsiteY13"/>
                <a:gd fmla="*/ 3147891 w 3606545" name="connsiteX14"/>
                <a:gd fmla="*/ 184498 h 2079833" name="connsiteY14"/>
                <a:gd fmla="*/ 3164700 w 3606545" name="connsiteX15"/>
                <a:gd fmla="*/ 190833 h 2079833" name="connsiteY15"/>
                <a:gd fmla="*/ 3163694 w 3606545" name="connsiteX16"/>
                <a:gd fmla="*/ 185623 h 2079833" name="connsiteY16"/>
                <a:gd fmla="*/ 3170987 w 3606545" name="connsiteX17"/>
                <a:gd fmla="*/ 175469 h 2079833" name="connsiteY17"/>
                <a:gd fmla="*/ 3310357 w 3606545" name="connsiteX18"/>
                <a:gd fmla="*/ 92608 h 2079833" name="connsiteY18"/>
                <a:gd fmla="*/ 3315218 w 3606545" name="connsiteX19"/>
                <a:gd fmla="*/ 89359 h 2079833" name="connsiteY19"/>
                <a:gd fmla="*/ 3347630 w 3606545" name="connsiteX20"/>
                <a:gd fmla="*/ 86109 h 2079833" name="connsiteY20"/>
                <a:gd fmla="*/ 3375180 w 3606545" name="connsiteX21"/>
                <a:gd fmla="*/ 82860 h 2079833" name="connsiteY21"/>
                <a:gd fmla="*/ 3375180 w 3606545" name="connsiteX22"/>
                <a:gd fmla="*/ 66613 h 2079833" name="connsiteY22"/>
                <a:gd fmla="*/ 3375180 w 3606545" name="connsiteX23"/>
                <a:gd fmla="*/ 42242 h 2079833" name="connsiteY23"/>
                <a:gd fmla="*/ 3384903 w 3606545" name="connsiteX24"/>
                <a:gd fmla="*/ 0 h 2079833" name="connsiteY24"/>
                <a:gd fmla="*/ 3388144 w 3606545" name="connsiteX25"/>
                <a:gd fmla="*/ 42242 h 2079833" name="connsiteY25"/>
                <a:gd fmla="*/ 3391385 w 3606545" name="connsiteX26"/>
                <a:gd fmla="*/ 94233 h 2079833" name="connsiteY26"/>
                <a:gd fmla="*/ 3388144 w 3606545" name="connsiteX27"/>
                <a:gd fmla="*/ 99107 h 2079833" name="connsiteY27"/>
                <a:gd fmla="*/ 3384903 w 3606545" name="connsiteX28"/>
                <a:gd fmla="*/ 100732 h 2079833" name="connsiteY28"/>
                <a:gd fmla="*/ 3350871 w 3606545" name="connsiteX29"/>
                <a:gd fmla="*/ 107231 h 2079833" name="connsiteY29"/>
                <a:gd fmla="*/ 3321701 w 3606545" name="connsiteX30"/>
                <a:gd fmla="*/ 112105 h 2079833" name="connsiteY30"/>
                <a:gd fmla="*/ 3256878 w 3606545" name="connsiteX31"/>
                <a:gd fmla="*/ 157597 h 2079833" name="connsiteY31"/>
                <a:gd fmla="*/ 3198739 w 3606545" name="connsiteX32"/>
                <a:gd fmla="*/ 197402 h 2079833" name="connsiteY32"/>
                <a:gd fmla="*/ 3192843 w 3606545" name="connsiteX33"/>
                <a:gd fmla="*/ 201439 h 2079833" name="connsiteY33"/>
                <a:gd fmla="*/ 3197633 w 3606545" name="connsiteX34"/>
                <a:gd fmla="*/ 203244 h 2079833" name="connsiteY34"/>
                <a:gd fmla="*/ 3204738 w 3606545" name="connsiteX35"/>
                <a:gd fmla="*/ 205922 h 2079833" name="connsiteY35"/>
                <a:gd fmla="*/ 3261587 w 3606545" name="connsiteX36"/>
                <a:gd fmla="*/ 228170 h 2079833" name="connsiteY36"/>
                <a:gd fmla="*/ 3263234 w 3606545" name="connsiteX37"/>
                <a:gd fmla="*/ 228994 h 2079833" name="connsiteY37"/>
                <a:gd fmla="*/ 3285613 w 3606545" name="connsiteX38"/>
                <a:gd fmla="*/ 242034 h 2079833" name="connsiteY38"/>
                <a:gd fmla="*/ 3348272 w 3606545" name="connsiteX39"/>
                <a:gd fmla="*/ 225890 h 2079833" name="connsiteY39"/>
                <a:gd fmla="*/ 3344471 w 3606545" name="connsiteX40"/>
                <a:gd fmla="*/ 225672 h 2079833" name="connsiteY40"/>
                <a:gd fmla="*/ 3366304 w 3606545" name="connsiteX41"/>
                <a:gd fmla="*/ 212840 h 2079833" name="connsiteY41"/>
                <a:gd fmla="*/ 3436350 w 3606545" name="connsiteX42"/>
                <a:gd fmla="*/ 171672 h 2079833" name="connsiteY42"/>
                <a:gd fmla="*/ 3513138 w 3606545" name="connsiteX43"/>
                <a:gd fmla="*/ 125317 h 2079833" name="connsiteY43"/>
                <a:gd fmla="*/ 3563170 w 3606545" name="connsiteX44"/>
                <a:gd fmla="*/ 95911 h 2079833" name="connsiteY44"/>
                <a:gd fmla="*/ 3606545 w 3606545" name="connsiteX45"/>
                <a:gd fmla="*/ 169712 h 2079833" name="connsiteY45"/>
                <a:gd fmla="*/ 3478654 w 3606545" name="connsiteX46"/>
                <a:gd fmla="*/ 243651 h 2079833" name="connsiteY46"/>
                <a:gd fmla="*/ 3386775 w 3606545" name="connsiteX47"/>
                <a:gd fmla="*/ 297650 h 2079833" name="connsiteY47"/>
                <a:gd fmla="*/ 3366601 w 3606545" name="connsiteX48"/>
                <a:gd fmla="*/ 307056 h 2079833" name="connsiteY48"/>
                <a:gd fmla="*/ 3159628 w 3606545" name="connsiteX49"/>
                <a:gd fmla="*/ 358075 h 2079833" name="connsiteY49"/>
                <a:gd fmla="*/ 3093043 w 3606545" name="connsiteX50"/>
                <a:gd fmla="*/ 374487 h 2079833" name="connsiteY50"/>
                <a:gd fmla="*/ 3090808 w 3606545" name="connsiteX51"/>
                <a:gd fmla="*/ 433878 h 2079833" name="connsiteY51"/>
                <a:gd fmla="*/ 3083903 w 3606545" name="connsiteX52"/>
                <a:gd fmla="*/ 617302 h 2079833" name="connsiteY52"/>
                <a:gd fmla="*/ 3037987 w 3606545" name="connsiteX53"/>
                <a:gd fmla="*/ 727416 h 2079833" name="connsiteY53"/>
                <a:gd fmla="*/ 2991135 w 3606545" name="connsiteX54"/>
                <a:gd fmla="*/ 832570 h 2079833" name="connsiteY54"/>
                <a:gd fmla="*/ 2988325 w 3606545" name="connsiteX55"/>
                <a:gd fmla="*/ 836538 h 2079833" name="connsiteY55"/>
                <a:gd fmla="*/ 2844957 w 3606545" name="connsiteX56"/>
                <a:gd fmla="*/ 917884 h 2079833" name="connsiteY56"/>
                <a:gd fmla="*/ 2973332 w 3606545" name="connsiteX57"/>
                <a:gd fmla="*/ 820666 h 2079833" name="connsiteY57"/>
                <a:gd fmla="*/ 3032118 w 3606545" name="connsiteX58"/>
                <a:gd fmla="*/ 663952 h 2079833" name="connsiteY58"/>
                <a:gd fmla="*/ 3034634 w 3606545" name="connsiteX59"/>
                <a:gd fmla="*/ 657245 h 2079833" name="connsiteY59"/>
                <a:gd fmla="*/ 2971948 w 3606545" name="connsiteX60"/>
                <a:gd fmla="*/ 703374 h 2079833" name="connsiteY60"/>
                <a:gd fmla="*/ 2925104 w 3606545" name="connsiteX61"/>
                <a:gd fmla="*/ 737845 h 2079833" name="connsiteY61"/>
                <a:gd fmla="*/ 3012003 w 3606545" name="connsiteX62"/>
                <a:gd fmla="*/ 631622 h 2079833" name="connsiteY62"/>
                <a:gd fmla="*/ 3036142 w 3606545" name="connsiteX63"/>
                <a:gd fmla="*/ 633256 h 2079833" name="connsiteY63"/>
                <a:gd fmla="*/ 3036142 w 3606545" name="connsiteX64"/>
                <a:gd fmla="*/ 653224 h 2079833" name="connsiteY64"/>
                <a:gd fmla="*/ 3041384 w 3606545" name="connsiteX65"/>
                <a:gd fmla="*/ 639250 h 2079833" name="connsiteY65"/>
                <a:gd fmla="*/ 3051106 w 3606545" name="connsiteX66"/>
                <a:gd fmla="*/ 613333 h 2079833" name="connsiteY66"/>
                <a:gd fmla="*/ 3051106 w 3606545" name="connsiteX67"/>
                <a:gd fmla="*/ 479411 h 2079833" name="connsiteY67"/>
                <a:gd fmla="*/ 3051648 w 3606545" name="connsiteX68"/>
                <a:gd fmla="*/ 400266 h 2079833" name="connsiteY68"/>
                <a:gd fmla="*/ 3051754 w 3606545" name="connsiteX69"/>
                <a:gd fmla="*/ 384691 h 2079833" name="connsiteY69"/>
                <a:gd fmla="*/ 3021251 w 3606545" name="connsiteX70"/>
                <a:gd fmla="*/ 392345 h 2079833" name="connsiteY70"/>
                <a:gd fmla="*/ 2766466 w 3606545" name="connsiteX71"/>
                <a:gd fmla="*/ 456280 h 2079833" name="connsiteY71"/>
                <a:gd fmla="*/ 2692865 w 3606545" name="connsiteX72"/>
                <a:gd fmla="*/ 597605 h 2079833" name="connsiteY72"/>
                <a:gd fmla="*/ 2609529 w 3606545" name="connsiteX73"/>
                <a:gd fmla="*/ 755684 h 2079833" name="connsiteY73"/>
                <a:gd fmla="*/ 2609155 w 3606545" name="connsiteX74"/>
                <a:gd fmla="*/ 757130 h 2079833" name="connsiteY74"/>
                <a:gd fmla="*/ 2507413 w 3606545" name="connsiteX75"/>
                <a:gd fmla="*/ 929704 h 2079833" name="connsiteY75"/>
                <a:gd fmla="*/ 2481855 w 3606545" name="connsiteX76"/>
                <a:gd fmla="*/ 973157 h 2079833" name="connsiteY76"/>
                <a:gd fmla="*/ 2475699 w 3606545" name="connsiteX77"/>
                <a:gd fmla="*/ 983622 h 2079833" name="connsiteY77"/>
                <a:gd fmla="*/ 2472379 w 3606545" name="connsiteX78"/>
                <a:gd fmla="*/ 1071804 h 2079833" name="connsiteY78"/>
                <a:gd fmla="*/ 2465474 w 3606545" name="connsiteX79"/>
                <a:gd fmla="*/ 1255227 h 2079833" name="connsiteY79"/>
                <a:gd fmla="*/ 2419559 w 3606545" name="connsiteX80"/>
                <a:gd fmla="*/ 1365342 h 2079833" name="connsiteY80"/>
                <a:gd fmla="*/ 2372707 w 3606545" name="connsiteX81"/>
                <a:gd fmla="*/ 1470496 h 2079833" name="connsiteY81"/>
                <a:gd fmla="*/ 2369896 w 3606545" name="connsiteX82"/>
                <a:gd fmla="*/ 1474464 h 2079833" name="connsiteY82"/>
                <a:gd fmla="*/ 2226529 w 3606545" name="connsiteX83"/>
                <a:gd fmla="*/ 1555810 h 2079833" name="connsiteY83"/>
                <a:gd fmla="*/ 2354903 w 3606545" name="connsiteX84"/>
                <a:gd fmla="*/ 1458591 h 2079833" name="connsiteY84"/>
                <a:gd fmla="*/ 2432678 w 3606545" name="connsiteX85"/>
                <a:gd fmla="*/ 1251259 h 2079833" name="connsiteY85"/>
                <a:gd fmla="*/ 2432678 w 3606545" name="connsiteX86"/>
                <a:gd fmla="*/ 1117336 h 2079833" name="connsiteY86"/>
                <a:gd fmla="*/ 2432987 w 3606545" name="connsiteX87"/>
                <a:gd fmla="*/ 1072149 h 2079833" name="connsiteY87"/>
                <a:gd fmla="*/ 2433097 w 3606545" name="connsiteX88"/>
                <a:gd fmla="*/ 1056052 h 2079833" name="connsiteY88"/>
                <a:gd fmla="*/ 2402728 w 3606545" name="connsiteX89"/>
                <a:gd fmla="*/ 1107686 h 2079833" name="connsiteY89"/>
                <a:gd fmla="*/ 1842955 w 3606545" name="connsiteX90"/>
                <a:gd fmla="*/ 1798303 h 2079833" name="connsiteY90"/>
                <a:gd fmla="*/ 1822406 w 3606545" name="connsiteX91"/>
                <a:gd fmla="*/ 1809154 h 2079833" name="connsiteY91"/>
                <a:gd fmla="*/ 1680772 w 3606545" name="connsiteX92"/>
                <a:gd fmla="*/ 1822063 h 2079833" name="connsiteY92"/>
                <a:gd fmla="*/ 1598382 w 3606545" name="connsiteX93"/>
                <a:gd fmla="*/ 1829573 h 2079833" name="connsiteY93"/>
                <a:gd fmla="*/ 1597586 w 3606545" name="connsiteX94"/>
                <a:gd fmla="*/ 1843156 h 2079833" name="connsiteY94"/>
                <a:gd fmla="*/ 1459885 w 3606545" name="connsiteX95"/>
                <a:gd fmla="*/ 2079833 h 2079833" name="connsiteY95"/>
                <a:gd fmla="*/ 1531340 w 3606545" name="connsiteX96"/>
                <a:gd fmla="*/ 1853576 h 2079833" name="connsiteY96"/>
                <a:gd fmla="*/ 1537158 w 3606545" name="connsiteX97"/>
                <a:gd fmla="*/ 1835153 h 2079833" name="connsiteY97"/>
                <a:gd fmla="*/ 1486680 w 3606545" name="connsiteX98"/>
                <a:gd fmla="*/ 1839754 h 2079833" name="connsiteY98"/>
                <a:gd fmla="*/ 1479990 w 3606545" name="connsiteX99"/>
                <a:gd fmla="*/ 1838782 h 2079833" name="connsiteY99"/>
                <a:gd fmla="*/ 1475655 w 3606545" name="connsiteX100"/>
                <a:gd fmla="*/ 1837653 h 2079833" name="connsiteY100"/>
                <a:gd fmla="*/ 1284020 w 3606545" name="connsiteX101"/>
                <a:gd fmla="*/ 1740662 h 2079833" name="connsiteY101"/>
                <a:gd fmla="*/ 1093992 w 3606545" name="connsiteX102"/>
                <a:gd fmla="*/ 1646404 h 2079833" name="connsiteY102"/>
                <a:gd fmla="*/ 1070220 w 3606545" name="connsiteX103"/>
                <a:gd fmla="*/ 1639536 h 2079833" name="connsiteY103"/>
                <a:gd fmla="*/ 1063410 w 3606545" name="connsiteX104"/>
                <a:gd fmla="*/ 1637569 h 2079833" name="connsiteY104"/>
                <a:gd fmla="*/ 1063679 w 3606545" name="connsiteX105"/>
                <a:gd fmla="*/ 1652509 h 2079833" name="connsiteY105"/>
                <a:gd fmla="*/ 987757 w 3606545" name="connsiteX106"/>
                <a:gd fmla="*/ 1817489 h 2079833" name="connsiteY106"/>
                <a:gd fmla="*/ 979680 w 3606545" name="connsiteX107"/>
                <a:gd fmla="*/ 1825577 h 2079833" name="connsiteY107"/>
                <a:gd fmla="*/ 701840 w 3606545" name="connsiteX108"/>
                <a:gd fmla="*/ 1950120 h 2079833" name="connsiteY108"/>
                <a:gd fmla="*/ 945758 w 3606545" name="connsiteX109"/>
                <a:gd fmla="*/ 1789993 h 2079833" name="connsiteY109"/>
                <a:gd fmla="*/ 1005526 w 3606545" name="connsiteX110"/>
                <a:gd fmla="*/ 1629865 h 2079833" name="connsiteY110"/>
                <a:gd fmla="*/ 1012721 w 3606545" name="connsiteX111"/>
                <a:gd fmla="*/ 1622924 h 2079833" name="connsiteY111"/>
                <a:gd fmla="*/ 966589 w 3606545" name="connsiteX112"/>
                <a:gd fmla="*/ 1609596 h 2079833" name="connsiteY112"/>
                <a:gd fmla="*/ 903816 w 3606545" name="connsiteX113"/>
                <a:gd fmla="*/ 1591461 h 2079833" name="connsiteY113"/>
                <a:gd fmla="*/ 714175 w 3606545" name="connsiteX114"/>
                <a:gd fmla="*/ 1537428 h 2079833" name="connsiteY114"/>
                <a:gd fmla="*/ 573632 w 3606545" name="connsiteX115"/>
                <a:gd fmla="*/ 1544027 h 2079833" name="connsiteY115"/>
                <a:gd fmla="*/ 433998 w 3606545" name="connsiteX116"/>
                <a:gd fmla="*/ 1550091 h 2079833" name="connsiteY116"/>
                <a:gd fmla="*/ 301461 w 3606545" name="connsiteX117"/>
                <a:gd fmla="*/ 1659858 h 2079833" name="connsiteY117"/>
                <a:gd fmla="*/ 164376 w 3606545" name="connsiteX118"/>
                <a:gd fmla="*/ 1772298 h 2079833" name="connsiteY118"/>
                <a:gd fmla="*/ 162557 w 3606545" name="connsiteX119"/>
                <a:gd fmla="*/ 1773368 h 2079833" name="connsiteY119"/>
                <a:gd fmla="*/ 159292 w 3606545" name="connsiteX120"/>
                <a:gd fmla="*/ 1774061 h 2079833" name="connsiteY120"/>
                <a:gd fmla="*/ 0 w 3606545" name="connsiteX121"/>
                <a:gd fmla="*/ 1727934 h 2079833" name="connsiteY121"/>
                <a:gd fmla="*/ 7116 w 3606545" name="connsiteX122"/>
                <a:gd fmla="*/ 1721300 h 2079833" name="connsiteY122"/>
                <a:gd fmla="*/ 154899 w 3606545" name="connsiteX123"/>
                <a:gd fmla="*/ 1758255 h 2079833" name="connsiteY123"/>
                <a:gd fmla="*/ 419540 w 3606545" name="connsiteX124"/>
                <a:gd fmla="*/ 1525490 h 2079833" name="connsiteY124"/>
                <a:gd fmla="*/ 425908 w 3606545" name="connsiteX125"/>
                <a:gd fmla="*/ 1521748 h 2079833" name="connsiteY125"/>
                <a:gd fmla="*/ 487660 w 3606545" name="connsiteX126"/>
                <a:gd fmla="*/ 1517001 h 2079833" name="connsiteY126"/>
                <a:gd fmla="*/ 561476 w 3606545" name="connsiteX127"/>
                <a:gd fmla="*/ 1511327 h 2079833" name="connsiteY127"/>
                <a:gd fmla="*/ 547603 w 3606545" name="connsiteX128"/>
                <a:gd fmla="*/ 1493204 h 2079833" name="connsiteY128"/>
                <a:gd fmla="*/ 537458 w 3606545" name="connsiteX129"/>
                <a:gd fmla="*/ 1479953 h 2079833" name="connsiteY129"/>
                <a:gd fmla="*/ 503793 w 3606545" name="connsiteX130"/>
                <a:gd fmla="*/ 1419864 h 2079833" name="connsiteY130"/>
                <a:gd fmla="*/ 515816 w 3606545" name="connsiteX131"/>
                <a:gd fmla="*/ 1325633 h 2079833" name="connsiteY131"/>
                <a:gd fmla="*/ 490568 w 3606545" name="connsiteX132"/>
                <a:gd fmla="*/ 1260082 h 2079833" name="connsiteY132"/>
                <a:gd fmla="*/ 491770 w 3606545" name="connsiteX133"/>
                <a:gd fmla="*/ 1260082 h 2079833" name="connsiteY133"/>
                <a:gd fmla="*/ 532649 w 3606545" name="connsiteX134"/>
                <a:gd fmla="*/ 1322902 h 2079833" name="connsiteY134"/>
                <a:gd fmla="*/ 530244 w 3606545" name="connsiteX135"/>
                <a:gd fmla="*/ 1422595 h 2079833" name="connsiteY135"/>
                <a:gd fmla="*/ 561504 w 3606545" name="connsiteX136"/>
                <a:gd fmla="*/ 1459468 h 2079833" name="connsiteY136"/>
                <a:gd fmla="*/ 573527 w 3606545" name="connsiteX137"/>
                <a:gd fmla="*/ 1474490 h 2079833" name="connsiteY137"/>
                <a:gd fmla="*/ 584348 w 3606545" name="connsiteX138"/>
                <a:gd fmla="*/ 1485415 h 2079833" name="connsiteY138"/>
                <a:gd fmla="*/ 584348 w 3606545" name="connsiteX139"/>
                <a:gd fmla="*/ 1486781 h 2079833" name="connsiteY139"/>
                <a:gd fmla="*/ 591562 w 3606545" name="connsiteX140"/>
                <a:gd fmla="*/ 1488147 h 2079833" name="connsiteY140"/>
                <a:gd fmla="*/ 599439 w 3606545" name="connsiteX141"/>
                <a:gd fmla="*/ 1507160 h 2079833" name="connsiteY141"/>
                <a:gd fmla="*/ 647765 w 3606545" name="connsiteX142"/>
                <a:gd fmla="*/ 1501223 h 2079833" name="connsiteY142"/>
                <a:gd fmla="*/ 722085 w 3606545" name="connsiteX143"/>
                <a:gd fmla="*/ 1500908 h 2079833" name="connsiteY143"/>
                <a:gd fmla="*/ 1110463 w 3606545" name="connsiteX144"/>
                <a:gd fmla="*/ 1603626 h 2079833" name="connsiteY144"/>
                <a:gd fmla="*/ 1113889 w 3606545" name="connsiteX145"/>
                <a:gd fmla="*/ 1605290 h 2079833" name="connsiteY145"/>
                <a:gd fmla="*/ 1307556 w 3606545" name="connsiteX146"/>
                <a:gd fmla="*/ 1697409 h 2079833" name="connsiteY146"/>
                <a:gd fmla="*/ 1493996 w 3606545" name="connsiteX147"/>
                <a:gd fmla="*/ 1787646 h 2079833" name="connsiteY147"/>
                <a:gd fmla="*/ 1652734 w 3606545" name="connsiteX148"/>
                <a:gd fmla="*/ 1770355 h 2079833" name="connsiteY148"/>
                <a:gd fmla="*/ 1805851 w 3606545" name="connsiteX149"/>
                <a:gd fmla="*/ 1753914 h 2079833" name="connsiteY149"/>
                <a:gd fmla="*/ 1871119 w 3606545" name="connsiteX150"/>
                <a:gd fmla="*/ 1671261 h 2079833" name="connsiteY150"/>
                <a:gd fmla="*/ 1885450 w 3606545" name="connsiteX151"/>
                <a:gd fmla="*/ 1653113 h 2079833" name="connsiteY151"/>
                <a:gd fmla="*/ 1869184 w 3606545" name="connsiteX152"/>
                <a:gd fmla="*/ 1658106 h 2079833" name="connsiteY152"/>
                <a:gd fmla="*/ 1804238 w 3606545" name="connsiteX153"/>
                <a:gd fmla="*/ 1678043 h 2079833" name="connsiteY153"/>
                <a:gd fmla="*/ 1789096 w 3606545" name="connsiteX154"/>
                <a:gd fmla="*/ 1678902 h 2079833" name="connsiteY154"/>
                <a:gd fmla="*/ 1607388 w 3606545" name="connsiteX155"/>
                <a:gd fmla="*/ 1629066 h 2079833" name="connsiteY155"/>
                <a:gd fmla="*/ 1527471 w 3606545" name="connsiteX156"/>
                <a:gd fmla="*/ 1591260 h 2079833" name="connsiteY156"/>
                <a:gd fmla="*/ 1445871 w 3606545" name="connsiteX157"/>
                <a:gd fmla="*/ 1550017 h 2079833" name="connsiteY157"/>
                <a:gd fmla="*/ 1322209 w 3606545" name="connsiteX158"/>
                <a:gd fmla="*/ 1419413 h 2079833" name="connsiteY158"/>
                <a:gd fmla="*/ 1317161 w 3606545" name="connsiteX159"/>
                <a:gd fmla="*/ 1411680 h 2079833" name="connsiteY159"/>
                <a:gd fmla="*/ 1316320 w 3606545" name="connsiteX160"/>
                <a:gd fmla="*/ 1408243 h 2079833" name="connsiteY160"/>
                <a:gd fmla="*/ 1309590 w 3606545" name="connsiteX161"/>
                <a:gd fmla="*/ 1360985 h 2079833" name="connsiteY161"/>
                <a:gd fmla="*/ 1304543 w 3606545" name="connsiteX162"/>
                <a:gd fmla="*/ 1318883 h 2079833" name="connsiteY162"/>
                <a:gd fmla="*/ 1269211 w 3606545" name="connsiteX163"/>
                <a:gd fmla="*/ 1277640 h 2079833" name="connsiteY163"/>
                <a:gd fmla="*/ 1246839 w 3606545" name="connsiteX164"/>
                <a:gd fmla="*/ 1251312 h 2079833" name="connsiteY164"/>
                <a:gd fmla="*/ 1237186 w 3606545" name="connsiteX165"/>
                <a:gd fmla="*/ 1239952 h 2079833" name="connsiteY165"/>
                <a:gd fmla="*/ 1236814 w 3606545" name="connsiteX166"/>
                <a:gd fmla="*/ 1240598 h 2079833" name="connsiteY166"/>
                <a:gd fmla="*/ 1182554 w 3606545" name="connsiteX167"/>
                <a:gd fmla="*/ 1334986 h 2079833" name="connsiteY167"/>
                <a:gd fmla="*/ 1174454 w 3606545" name="connsiteX168"/>
                <a:gd fmla="*/ 1341464 h 2079833" name="connsiteY168"/>
                <a:gd fmla="*/ 1096699 w 3606545" name="connsiteX169"/>
                <a:gd fmla="*/ 1368995 h 2079833" name="connsiteY169"/>
                <a:gd fmla="*/ 950908 w 3606545" name="connsiteX170"/>
                <a:gd fmla="*/ 1404623 h 2079833" name="connsiteY170"/>
                <a:gd fmla="*/ 1088599 w 3606545" name="connsiteX171"/>
                <a:gd fmla="*/ 1346322 h 2079833" name="connsiteY171"/>
                <a:gd fmla="*/ 1156635 w 3606545" name="connsiteX172"/>
                <a:gd fmla="*/ 1318791 h 2079833" name="connsiteY172"/>
                <a:gd fmla="*/ 1190653 w 3606545" name="connsiteX173"/>
                <a:gd fmla="*/ 1249154 h 2079833" name="connsiteY173"/>
                <a:gd fmla="*/ 1212192 w 3606545" name="connsiteX174"/>
                <a:gd fmla="*/ 1207023 h 2079833" name="connsiteY174"/>
                <a:gd fmla="*/ 1214965 w 3606545" name="connsiteX175"/>
                <a:gd fmla="*/ 1201600 h 2079833" name="connsiteY175"/>
                <a:gd fmla="*/ 1211941 w 3606545" name="connsiteX176"/>
                <a:gd fmla="*/ 1195516 h 2079833" name="connsiteY176"/>
                <a:gd fmla="*/ 1200229 w 3606545" name="connsiteX177"/>
                <a:gd fmla="*/ 1171954 h 2079833" name="connsiteY177"/>
                <a:gd fmla="*/ 1173310 w 3606545" name="connsiteX178"/>
                <a:gd fmla="*/ 1116963 h 2079833" name="connsiteY178"/>
                <a:gd fmla="*/ 1143866 w 3606545" name="connsiteX179"/>
                <a:gd fmla="*/ 1082594 h 2079833" name="connsiteY179"/>
                <a:gd fmla="*/ 1112741 w 3606545" name="connsiteX180"/>
                <a:gd fmla="*/ 1046506 h 2079833" name="connsiteY180"/>
                <a:gd fmla="*/ 1110217 w 3606545" name="connsiteX181"/>
                <a:gd fmla="*/ 1042210 h 2079833" name="connsiteY181"/>
                <a:gd fmla="*/ 1086662 w 3606545" name="connsiteX182"/>
                <a:gd fmla="*/ 987219 h 2079833" name="connsiteY182"/>
                <a:gd fmla="*/ 1062266 w 3606545" name="connsiteX183"/>
                <a:gd fmla="*/ 933087 h 2079833" name="connsiteY183"/>
                <a:gd fmla="*/ 997491 w 3606545" name="connsiteX184"/>
                <a:gd fmla="*/ 845445 h 2079833" name="connsiteY184"/>
                <a:gd fmla="*/ 931875 w 3606545" name="connsiteX185"/>
                <a:gd fmla="*/ 757803 h 2079833" name="connsiteY185"/>
                <a:gd fmla="*/ 885607 w 3606545" name="connsiteX186"/>
                <a:gd fmla="*/ 721715 h 2079833" name="connsiteY186"/>
                <a:gd fmla="*/ 838497 w 3606545" name="connsiteX187"/>
                <a:gd fmla="*/ 683909 h 2079833" name="connsiteY187"/>
                <a:gd fmla="*/ 836815 w 3606545" name="connsiteX188"/>
                <a:gd fmla="*/ 682190 h 2079833" name="connsiteY188"/>
                <a:gd fmla="*/ 806530 w 3606545" name="connsiteX189"/>
                <a:gd fmla="*/ 615170 h 2079833" name="connsiteY189"/>
                <a:gd fmla="*/ 846910 w 3606545" name="connsiteX190"/>
                <a:gd fmla="*/ 675317 h 2079833" name="connsiteY190"/>
                <a:gd fmla="*/ 944494 w 3606545" name="connsiteX191"/>
                <a:gd fmla="*/ 744055 h 2079833" name="connsiteY191"/>
                <a:gd fmla="*/ 1016840 w 3606545" name="connsiteX192"/>
                <a:gd fmla="*/ 831697 h 2079833" name="connsiteY192"/>
                <a:gd fmla="*/ 1085821 w 3606545" name="connsiteX193"/>
                <a:gd fmla="*/ 917621 h 2079833" name="connsiteY193"/>
                <a:gd fmla="*/ 1087504 w 3606545" name="connsiteX194"/>
                <a:gd fmla="*/ 920198 h 2079833" name="connsiteY194"/>
                <a:gd fmla="*/ 1113582 w 3606545" name="connsiteX195"/>
                <a:gd fmla="*/ 975189 h 2079833" name="connsiteY195"/>
                <a:gd fmla="*/ 1138819 w 3606545" name="connsiteX196"/>
                <a:gd fmla="*/ 1027603 h 2079833" name="connsiteY196"/>
                <a:gd fmla="*/ 1169104 w 3606545" name="connsiteX197"/>
                <a:gd fmla="*/ 1061972 h 2079833" name="connsiteY197"/>
                <a:gd fmla="*/ 1201071 w 3606545" name="connsiteX198"/>
                <a:gd fmla="*/ 1097200 h 2079833" name="connsiteY198"/>
                <a:gd fmla="*/ 1202753 w 3606545" name="connsiteX199"/>
                <a:gd fmla="*/ 1100637 h 2079833" name="connsiteY199"/>
                <a:gd fmla="*/ 1232196 w 3606545" name="connsiteX200"/>
                <a:gd fmla="*/ 1155628 h 2079833" name="connsiteY200"/>
                <a:gd fmla="*/ 1238606 w 3606545" name="connsiteX201"/>
                <a:gd fmla="*/ 1167760 h 2079833" name="connsiteY201"/>
                <a:gd fmla="*/ 1239857 w 3606545" name="connsiteX202"/>
                <a:gd fmla="*/ 1166764 h 2079833" name="connsiteY202"/>
                <a:gd fmla="*/ 1255449 w 3606545" name="connsiteX203"/>
                <a:gd fmla="*/ 1168181 h 2079833" name="connsiteY203"/>
                <a:gd fmla="*/ 1263548 w 3606545" name="connsiteX204"/>
                <a:gd fmla="*/ 1194093 h 2079833" name="connsiteY204"/>
                <a:gd fmla="*/ 1257802 w 3606545" name="connsiteX205"/>
                <a:gd fmla="*/ 1204089 h 2079833" name="connsiteY205"/>
                <a:gd fmla="*/ 1260352 w 3606545" name="connsiteX206"/>
                <a:gd fmla="*/ 1208914 h 2079833" name="connsiteY206"/>
                <a:gd fmla="*/ 1260799 w 3606545" name="connsiteX207"/>
                <a:gd fmla="*/ 1209760 h 2079833" name="connsiteY207"/>
                <a:gd fmla="*/ 1299495 w 3606545" name="connsiteX208"/>
                <a:gd fmla="*/ 1252722 h 2079833" name="connsiteY208"/>
                <a:gd fmla="*/ 1339034 w 3606545" name="connsiteX209"/>
                <a:gd fmla="*/ 1298261 h 2079833" name="connsiteY209"/>
                <a:gd fmla="*/ 1340716 w 3606545" name="connsiteX210"/>
                <a:gd fmla="*/ 1299980 h 2079833" name="connsiteY210"/>
                <a:gd fmla="*/ 1343240 w 3606545" name="connsiteX211"/>
                <a:gd fmla="*/ 1305135 h 2079833" name="connsiteY211"/>
                <a:gd fmla="*/ 1344081 w 3606545" name="connsiteX212"/>
                <a:gd fmla="*/ 1307713 h 2079833" name="connsiteY212"/>
                <a:gd fmla="*/ 1351652 w 3606545" name="connsiteX213"/>
                <a:gd fmla="*/ 1354971 h 2079833" name="connsiteY213"/>
                <a:gd fmla="*/ 1358382 w 3606545" name="connsiteX214"/>
                <a:gd fmla="*/ 1395355 h 2079833" name="connsiteY214"/>
                <a:gd fmla="*/ 1416428 w 3606545" name="connsiteX215"/>
                <a:gd fmla="*/ 1454642 h 2079833" name="connsiteY215"/>
                <a:gd fmla="*/ 1476997 w 3606545" name="connsiteX216"/>
                <a:gd fmla="*/ 1515647 h 2079833" name="connsiteY216"/>
                <a:gd fmla="*/ 1548502 w 3606545" name="connsiteX217"/>
                <a:gd fmla="*/ 1549158 h 2079833" name="connsiteY217"/>
                <a:gd fmla="*/ 1622531 w 3606545" name="connsiteX218"/>
                <a:gd fmla="*/ 1582668 h 2079833" name="connsiteY218"/>
                <a:gd fmla="*/ 1711702 w 3606545" name="connsiteX219"/>
                <a:gd fmla="*/ 1605008 h 2079833" name="connsiteY219"/>
                <a:gd fmla="*/ 1794984 w 3606545" name="connsiteX220"/>
                <a:gd fmla="*/ 1626489 h 2079833" name="connsiteY220"/>
                <a:gd fmla="*/ 1870696 w 3606545" name="connsiteX221"/>
                <a:gd fmla="*/ 1601571 h 2079833" name="connsiteY221"/>
                <a:gd fmla="*/ 1943568 w 3606545" name="connsiteX222"/>
                <a:gd fmla="*/ 1578264 h 2079833" name="connsiteY222"/>
                <a:gd fmla="*/ 1944889 w 3606545" name="connsiteX223"/>
                <a:gd fmla="*/ 1577842 h 2079833" name="connsiteY223"/>
                <a:gd fmla="*/ 1984946 w 3606545" name="connsiteX224"/>
                <a:gd fmla="*/ 1527114 h 2079833" name="connsiteY224"/>
                <a:gd fmla="*/ 2073189 w 3606545" name="connsiteX225"/>
                <a:gd fmla="*/ 1415367 h 2079833" name="connsiteY225"/>
                <a:gd fmla="*/ 2188522 w 3606545" name="connsiteX226"/>
                <a:gd fmla="*/ 1268976 h 2079833" name="connsiteY226"/>
                <a:gd fmla="*/ 2221578 w 3606545" name="connsiteX227"/>
                <a:gd fmla="*/ 1227018 h 2079833" name="connsiteY227"/>
                <a:gd fmla="*/ 2219115 w 3606545" name="connsiteX228"/>
                <a:gd fmla="*/ 1225884 h 2079833" name="connsiteY228"/>
                <a:gd fmla="*/ 2190956 w 3606545" name="connsiteX229"/>
                <a:gd fmla="*/ 1212925 h 2079833" name="connsiteY229"/>
                <a:gd fmla="*/ 2128659 w 3606545" name="connsiteX230"/>
                <a:gd fmla="*/ 1183138 h 2079833" name="connsiteY230"/>
                <a:gd fmla="*/ 2108190 w 3606545" name="connsiteX231"/>
                <a:gd fmla="*/ 1184999 h 2079833" name="connsiteY231"/>
                <a:gd fmla="*/ 2084161 w 3606545" name="connsiteX232"/>
                <a:gd fmla="*/ 1186861 h 2079833" name="connsiteY232"/>
                <a:gd fmla="*/ 2081491 w 3606545" name="connsiteX233"/>
                <a:gd fmla="*/ 1186861 h 2079833" name="connsiteY233"/>
                <a:gd fmla="*/ 2077042 w 3606545" name="connsiteX234"/>
                <a:gd fmla="*/ 1185930 h 2079833" name="connsiteY234"/>
                <a:gd fmla="*/ 2075262 w 3606545" name="connsiteX235"/>
                <a:gd fmla="*/ 1184999 h 2079833" name="connsiteY235"/>
                <a:gd fmla="*/ 2039664 w 3606545" name="connsiteX236"/>
                <a:gd fmla="*/ 1164521 h 2079833" name="connsiteY236"/>
                <a:gd fmla="*/ 2012965 w 3606545" name="connsiteX237"/>
                <a:gd fmla="*/ 1149627 h 2079833" name="connsiteY237"/>
                <a:gd fmla="*/ 1992496 w 3606545" name="connsiteX238"/>
                <a:gd fmla="*/ 1168244 h 2079833" name="connsiteY238"/>
                <a:gd fmla="*/ 1964908 w 3606545" name="connsiteX239"/>
                <a:gd fmla="*/ 1194308 h 2079833" name="connsiteY239"/>
                <a:gd fmla="*/ 1962238 w 3606545" name="connsiteX240"/>
                <a:gd fmla="*/ 1197100 h 2079833" name="connsiteY240"/>
                <a:gd fmla="*/ 1952448 w 3606545" name="connsiteX241"/>
                <a:gd fmla="*/ 1198031 h 2079833" name="connsiteY241"/>
                <a:gd fmla="*/ 1894309 w 3606545" name="connsiteX242"/>
                <a:gd fmla="*/ 1188883 h 2079833" name="connsiteY242"/>
                <a:gd fmla="*/ 1887383 w 3606545" name="connsiteX243"/>
                <a:gd fmla="*/ 1187793 h 2079833" name="connsiteY243"/>
                <a:gd fmla="*/ 1872404 w 3606545" name="connsiteX244"/>
                <a:gd fmla="*/ 1211911 h 2079833" name="connsiteY244"/>
                <a:gd fmla="*/ 1814927 w 3606545" name="connsiteX245"/>
                <a:gd fmla="*/ 1304461 h 2079833" name="connsiteY245"/>
                <a:gd fmla="*/ 1808451 w 3606545" name="connsiteX246"/>
                <a:gd fmla="*/ 1307711 h 2079833" name="connsiteY246"/>
                <a:gd fmla="*/ 1659518 w 3606545" name="connsiteX247"/>
                <a:gd fmla="*/ 1338592 h 2079833" name="connsiteY247"/>
                <a:gd fmla="*/ 1793882 w 3606545" name="connsiteX248"/>
                <a:gd fmla="*/ 1284957 h 2079833" name="connsiteY248"/>
                <a:gd fmla="*/ 1847721 w 3606545" name="connsiteX249"/>
                <a:gd fmla="*/ 1180535 h 2079833" name="connsiteY249"/>
                <a:gd fmla="*/ 1847750 w 3606545" name="connsiteX250"/>
                <a:gd fmla="*/ 1180478 h 2079833" name="connsiteY250"/>
                <a:gd fmla="*/ 1847433 w 3606545" name="connsiteX251"/>
                <a:gd fmla="*/ 1180345 h 2079833" name="connsiteY251"/>
                <a:gd fmla="*/ 1846544 w 3606545" name="connsiteX252"/>
                <a:gd fmla="*/ 1178483 h 2079833" name="connsiteY252"/>
                <a:gd fmla="*/ 1823405 w 3606545" name="connsiteX253"/>
                <a:gd fmla="*/ 1157074 h 2079833" name="connsiteY253"/>
                <a:gd fmla="*/ 1802046 w 3606545" name="connsiteX254"/>
                <a:gd fmla="*/ 1135664 h 2079833" name="connsiteY254"/>
                <a:gd fmla="*/ 1763778 w 3606545" name="connsiteX255"/>
                <a:gd fmla="*/ 1111462 h 2079833" name="connsiteY255"/>
                <a:gd fmla="*/ 1725510 w 3606545" name="connsiteX256"/>
                <a:gd fmla="*/ 1087259 h 2079833" name="connsiteY256"/>
                <a:gd fmla="*/ 1656093 w 3606545" name="connsiteX257"/>
                <a:gd fmla="*/ 1063057 h 2079833" name="connsiteY257"/>
                <a:gd fmla="*/ 1585787 w 3606545" name="connsiteX258"/>
                <a:gd fmla="*/ 1038854 h 2079833" name="connsiteY258"/>
                <a:gd fmla="*/ 1529720 w 3606545" name="connsiteX259"/>
                <a:gd fmla="*/ 1026753 h 2079833" name="connsiteY259"/>
                <a:gd fmla="*/ 1471873 w 3606545" name="connsiteX260"/>
                <a:gd fmla="*/ 1014652 h 2079833" name="connsiteY260"/>
                <a:gd fmla="*/ 1470983 w 3606545" name="connsiteX261"/>
                <a:gd fmla="*/ 1014652 h 2079833" name="connsiteY261"/>
                <a:gd fmla="*/ 1421146 w 3606545" name="connsiteX262"/>
                <a:gd fmla="*/ 999758 h 2079833" name="connsiteY262"/>
                <a:gd fmla="*/ 1372198 w 3606545" name="connsiteX263"/>
                <a:gd fmla="*/ 984865 h 2079833" name="connsiteY263"/>
                <a:gd fmla="*/ 1325030 w 3606545" name="connsiteX264"/>
                <a:gd fmla="*/ 983003 h 2079833" name="connsiteY264"/>
                <a:gd fmla="*/ 1276973 w 3606545" name="connsiteX265"/>
                <a:gd fmla="*/ 981141 h 2079833" name="connsiteY265"/>
                <a:gd fmla="*/ 1274303 w 3606545" name="connsiteX266"/>
                <a:gd fmla="*/ 981141 h 2079833" name="connsiteY266"/>
                <a:gd fmla="*/ 1203997 w 3606545" name="connsiteX267"/>
                <a:gd fmla="*/ 948561 h 2079833" name="connsiteY267"/>
                <a:gd fmla="*/ 1159499 w 3606545" name="connsiteX268"/>
                <a:gd fmla="*/ 937391 h 2079833" name="connsiteY268"/>
                <a:gd fmla="*/ 1205777 w 3606545" name="connsiteX269"/>
                <a:gd fmla="*/ 942045 h 2079833" name="connsiteY269"/>
                <a:gd fmla="*/ 1242265 w 3606545" name="connsiteX270"/>
                <a:gd fmla="*/ 956008 h 2079833" name="connsiteY270"/>
                <a:gd fmla="*/ 1277863 w 3606545" name="connsiteX271"/>
                <a:gd fmla="*/ 969971 h 2079833" name="connsiteY271"/>
                <a:gd fmla="*/ 1325031 w 3606545" name="connsiteX272"/>
                <a:gd fmla="*/ 969971 h 2079833" name="connsiteY272"/>
                <a:gd fmla="*/ 1373088 w 3606545" name="connsiteX273"/>
                <a:gd fmla="*/ 969971 h 2079833" name="connsiteY273"/>
                <a:gd fmla="*/ 1374868 w 3606545" name="connsiteX274"/>
                <a:gd fmla="*/ 969971 h 2079833" name="connsiteY274"/>
                <a:gd fmla="*/ 1425595 w 3606545" name="connsiteX275"/>
                <a:gd fmla="*/ 983934 h 2079833" name="connsiteY275"/>
                <a:gd fmla="*/ 1475433 w 3606545" name="connsiteX276"/>
                <a:gd fmla="*/ 996966 h 2079833" name="connsiteY276"/>
                <a:gd fmla="*/ 1533280 w 3606545" name="connsiteX277"/>
                <a:gd fmla="*/ 1008136 h 2079833" name="connsiteY277"/>
                <a:gd fmla="*/ 1591127 w 3606545" name="connsiteX278"/>
                <a:gd fmla="*/ 1018376 h 2079833" name="connsiteY278"/>
                <a:gd fmla="*/ 1592017 w 3606545" name="connsiteX279"/>
                <a:gd fmla="*/ 1018376 h 2079833" name="connsiteY279"/>
                <a:gd fmla="*/ 1734410 w 3606545" name="connsiteX280"/>
                <a:gd fmla="*/ 1064919 h 2079833" name="connsiteY280"/>
                <a:gd fmla="*/ 1777127 w 3606545" name="connsiteX281"/>
                <a:gd fmla="*/ 1090052 h 2079833" name="connsiteY281"/>
                <a:gd fmla="*/ 1817175 w 3606545" name="connsiteX282"/>
                <a:gd fmla="*/ 1114254 h 2079833" name="connsiteY282"/>
                <a:gd fmla="*/ 1818955 w 3606545" name="connsiteX283"/>
                <a:gd fmla="*/ 1116116 h 2079833" name="connsiteY283"/>
                <a:gd fmla="*/ 1842094 w 3606545" name="connsiteX284"/>
                <a:gd fmla="*/ 1137526 h 2079833" name="connsiteY284"/>
                <a:gd fmla="*/ 1859226 w 3606545" name="connsiteX285"/>
                <a:gd fmla="*/ 1153816 h 2079833" name="connsiteY285"/>
                <a:gd fmla="*/ 1860749 w 3606545" name="connsiteX286"/>
                <a:gd fmla="*/ 1155265 h 2079833" name="connsiteY286"/>
                <a:gd fmla="*/ 1863997 w 3606545" name="connsiteX287"/>
                <a:gd fmla="*/ 1148965 h 2079833" name="connsiteY287"/>
                <a:gd fmla="*/ 1865110 w 3606545" name="connsiteX288"/>
                <a:gd fmla="*/ 1146807 h 2079833" name="connsiteY288"/>
                <a:gd fmla="*/ 1877049 w 3606545" name="connsiteX289"/>
                <a:gd fmla="*/ 1137258 h 2079833" name="connsiteY289"/>
                <a:gd fmla="*/ 1892631 w 3606545" name="connsiteX290"/>
                <a:gd fmla="*/ 1138680 h 2079833" name="connsiteY290"/>
                <a:gd fmla="*/ 1899330 w 3606545" name="connsiteX291"/>
                <a:gd fmla="*/ 1161549 h 2079833" name="connsiteY291"/>
                <a:gd fmla="*/ 1901387 w 3606545" name="connsiteX292"/>
                <a:gd fmla="*/ 1161844 h 2079833" name="connsiteY292"/>
                <a:gd fmla="*/ 1907061 w 3606545" name="connsiteX293"/>
                <a:gd fmla="*/ 1162659 h 2079833" name="connsiteY293"/>
                <a:gd fmla="*/ 1949778 w 3606545" name="connsiteX294"/>
                <a:gd fmla="*/ 1169175 h 2079833" name="connsiteY294"/>
                <a:gd fmla="*/ 1972917 w 3606545" name="connsiteX295"/>
                <a:gd fmla="*/ 1146834 h 2079833" name="connsiteY295"/>
                <a:gd fmla="*/ 2000506 w 3606545" name="connsiteX296"/>
                <a:gd fmla="*/ 1119839 h 2079833" name="connsiteY296"/>
                <a:gd fmla="*/ 2004066 w 3606545" name="connsiteX297"/>
                <a:gd fmla="*/ 1117047 h 2079833" name="connsiteY297"/>
                <a:gd fmla="*/ 2013855 w 3606545" name="connsiteX298"/>
                <a:gd fmla="*/ 1116116 h 2079833" name="connsiteY298"/>
                <a:gd fmla="*/ 2018305 w 3606545" name="connsiteX299"/>
                <a:gd fmla="*/ 1117977 h 2079833" name="connsiteY299"/>
                <a:gd fmla="*/ 2053903 w 3606545" name="connsiteX300"/>
                <a:gd fmla="*/ 1137526 h 2079833" name="connsiteY300"/>
                <a:gd fmla="*/ 2085941 w 3606545" name="connsiteX301"/>
                <a:gd fmla="*/ 1154281 h 2079833" name="connsiteY301"/>
                <a:gd fmla="*/ 2106410 w 3606545" name="connsiteX302"/>
                <a:gd fmla="*/ 1152419 h 2079833" name="connsiteY302"/>
                <a:gd fmla="*/ 2130439 w 3606545" name="connsiteX303"/>
                <a:gd fmla="*/ 1150557 h 2079833" name="connsiteY303"/>
                <a:gd fmla="*/ 2138449 w 3606545" name="connsiteX304"/>
                <a:gd fmla="*/ 1152419 h 2079833" name="connsiteY304"/>
                <a:gd fmla="*/ 2215625 w 3606545" name="connsiteX305"/>
                <a:gd fmla="*/ 1186861 h 2079833" name="connsiteY305"/>
                <a:gd fmla="*/ 2243437 w 3606545" name="connsiteX306"/>
                <a:gd fmla="*/ 1199273 h 2079833" name="connsiteY306"/>
                <a:gd fmla="*/ 2256334 w 3606545" name="connsiteX307"/>
                <a:gd fmla="*/ 1182903 h 2079833" name="connsiteY307"/>
                <a:gd fmla="*/ 2346572 w 3606545" name="connsiteX308"/>
                <a:gd fmla="*/ 1068365 h 2079833" name="connsiteY308"/>
                <a:gd fmla="*/ 2444140 w 3606545" name="connsiteX309"/>
                <a:gd fmla="*/ 897018 h 2079833" name="connsiteY309"/>
                <a:gd fmla="*/ 2543529 w 3606545" name="connsiteX310"/>
                <a:gd fmla="*/ 724601 h 2079833" name="connsiteY310"/>
                <a:gd fmla="*/ 2553584 w 3606545" name="connsiteX311"/>
                <a:gd fmla="*/ 704747 h 2079833" name="connsiteY311"/>
                <a:gd fmla="*/ 2561120 w 3606545" name="connsiteX312"/>
                <a:gd fmla="*/ 689869 h 2079833" name="connsiteY312"/>
                <a:gd fmla="*/ 2554808 w 3606545" name="connsiteX313"/>
                <a:gd fmla="*/ 691804 h 2079833" name="connsiteY313"/>
                <a:gd fmla="*/ 2518219 w 3606545" name="connsiteX314"/>
                <a:gd fmla="*/ 696095 h 2079833" name="connsiteY314"/>
                <a:gd fmla="*/ 2478141 w 3606545" name="connsiteX315"/>
                <a:gd fmla="*/ 693950 h 2079833" name="connsiteY315"/>
                <a:gd fmla="*/ 2440926 w 3606545" name="connsiteX316"/>
                <a:gd fmla="*/ 690732 h 2079833" name="connsiteY316"/>
                <a:gd fmla="*/ 2435200 w 3606545" name="connsiteX317"/>
                <a:gd fmla="*/ 688586 h 2079833" name="connsiteY317"/>
                <a:gd fmla="*/ 2392975 w 3606545" name="connsiteX318"/>
                <a:gd fmla="*/ 658551 h 2079833" name="connsiteY318"/>
                <a:gd fmla="*/ 2352897 w 3606545" name="connsiteX319"/>
                <a:gd fmla="*/ 630662 h 2079833" name="connsiteY319"/>
                <a:gd fmla="*/ 2308525 w 3606545" name="connsiteX320"/>
                <a:gd fmla="*/ 628516 h 2079833" name="connsiteY320"/>
                <a:gd fmla="*/ 2262006 w 3606545" name="connsiteX321"/>
                <a:gd fmla="*/ 625298 h 2079833" name="connsiteY321"/>
                <a:gd fmla="*/ 2259859 w 3606545" name="connsiteX322"/>
                <a:gd fmla="*/ 625298 h 2079833" name="connsiteY322"/>
                <a:gd fmla="*/ 2255565 w 3606545" name="connsiteX323"/>
                <a:gd fmla="*/ 623153 h 2079833" name="connsiteY323"/>
                <a:gd fmla="*/ 2254134 w 3606545" name="connsiteX324"/>
                <a:gd fmla="*/ 622080 h 2079833" name="connsiteY324"/>
                <a:gd fmla="*/ 2215487 w 3606545" name="connsiteX325"/>
                <a:gd fmla="*/ 580246 h 2079833" name="connsiteY325"/>
                <a:gd fmla="*/ 2195214 w 3606545" name="connsiteX326"/>
                <a:gd fmla="*/ 557921 h 2079833" name="connsiteY326"/>
                <a:gd fmla="*/ 2193537 w 3606545" name="connsiteX327"/>
                <a:gd fmla="*/ 556074 h 2079833" name="connsiteY327"/>
                <a:gd fmla="*/ 2166715 w 3606545" name="connsiteX328"/>
                <a:gd fmla="*/ 565575 h 2079833" name="connsiteY328"/>
                <a:gd fmla="*/ 2136026 w 3606545" name="connsiteX329"/>
                <a:gd fmla="*/ 576446 h 2079833" name="connsiteY329"/>
                <a:gd fmla="*/ 2106928 w 3606545" name="connsiteX330"/>
                <a:gd fmla="*/ 587720 h 2079833" name="connsiteY330"/>
                <a:gd fmla="*/ 2081064 w 3606545" name="connsiteX331"/>
                <a:gd fmla="*/ 597383 h 2079833" name="connsiteY331"/>
                <a:gd fmla="*/ 2060049 w 3606545" name="connsiteX332"/>
                <a:gd fmla="*/ 645698 h 2079833" name="connsiteY332"/>
                <a:gd fmla="*/ 2037417 w 3606545" name="connsiteX333"/>
                <a:gd fmla="*/ 695624 h 2079833" name="connsiteY333"/>
                <a:gd fmla="*/ 2039033 w 3606545" name="connsiteX334"/>
                <a:gd fmla="*/ 698845 h 2079833" name="connsiteY334"/>
                <a:gd fmla="*/ 2042267 w 3606545" name="connsiteX335"/>
                <a:gd fmla="*/ 734276 h 2079833" name="connsiteY335"/>
                <a:gd fmla="*/ 2043883 w 3606545" name="connsiteX336"/>
                <a:gd fmla="*/ 737497 h 2079833" name="connsiteY336"/>
                <a:gd fmla="*/ 2042267 w 3606545" name="connsiteX337"/>
                <a:gd fmla="*/ 755212 h 2079833" name="connsiteY337"/>
                <a:gd fmla="*/ 2021252 w 3606545" name="connsiteX338"/>
                <a:gd fmla="*/ 753602 h 2079833" name="connsiteY338"/>
                <a:gd fmla="*/ 2011552 w 3606545" name="connsiteX339"/>
                <a:gd fmla="*/ 716560 h 2079833" name="connsiteY339"/>
                <a:gd fmla="*/ 2013169 w 3606545" name="connsiteX340"/>
                <a:gd fmla="*/ 685961 h 2079833" name="connsiteY340"/>
                <a:gd fmla="*/ 2063282 w 3606545" name="connsiteX341"/>
                <a:gd fmla="*/ 586109 h 2079833" name="connsiteY341"/>
                <a:gd fmla="*/ 2100462 w 3606545" name="connsiteX342"/>
                <a:gd fmla="*/ 570004 h 2079833" name="connsiteY342"/>
                <a:gd fmla="*/ 2161209 w 3606545" name="connsiteX343"/>
                <a:gd fmla="*/ 552314 h 2079833" name="connsiteY343"/>
                <a:gd fmla="*/ 2184074 w 3606545" name="connsiteX344"/>
                <a:gd fmla="*/ 545655 h 2079833" name="connsiteY344"/>
                <a:gd fmla="*/ 2180967 w 3606545" name="connsiteX345"/>
                <a:gd fmla="*/ 542233 h 2079833" name="connsiteY345"/>
                <a:gd fmla="*/ 2180419 w 3606545" name="connsiteX346"/>
                <a:gd fmla="*/ 541630 h 2079833" name="connsiteY346"/>
                <a:gd fmla="*/ 2146782 w 3606545" name="connsiteX347"/>
                <a:gd fmla="*/ 541630 h 2079833" name="connsiteY347"/>
                <a:gd fmla="*/ 2108136 w 3606545" name="connsiteX348"/>
                <a:gd fmla="*/ 540557 h 2079833" name="connsiteY348"/>
                <a:gd fmla="*/ 2106705 w 3606545" name="connsiteX349"/>
                <a:gd fmla="*/ 540557 h 2079833" name="connsiteY349"/>
                <a:gd fmla="*/ 2102410 w 3606545" name="connsiteX350"/>
                <a:gd fmla="*/ 538412 h 2079833" name="connsiteY350"/>
                <a:gd fmla="*/ 2100979 w 3606545" name="connsiteX351"/>
                <a:gd fmla="*/ 537339 h 2079833" name="connsiteY351"/>
                <a:gd fmla="*/ 2063048 w 3606545" name="connsiteX352"/>
                <a:gd fmla="*/ 493359 h 2079833" name="connsiteY352"/>
                <a:gd fmla="*/ 2029412 w 3606545" name="connsiteX353"/>
                <a:gd fmla="*/ 454743 h 2079833" name="connsiteY353"/>
                <a:gd fmla="*/ 1957844 w 3606545" name="connsiteX354"/>
                <a:gd fmla="*/ 469760 h 2079833" name="connsiteY354"/>
                <a:gd fmla="*/ 1881982 w 3606545" name="connsiteX355"/>
                <a:gd fmla="*/ 485850 h 2079833" name="connsiteY355"/>
                <a:gd fmla="*/ 1879835 w 3606545" name="connsiteX356"/>
                <a:gd fmla="*/ 485850 h 2079833" name="connsiteY356"/>
                <a:gd fmla="*/ 1856218 w 3606545" name="connsiteX357"/>
                <a:gd fmla="*/ 482632 h 2079833" name="connsiteY357"/>
                <a:gd fmla="*/ 1834032 w 3606545" name="connsiteX358"/>
                <a:gd fmla="*/ 480487 h 2079833" name="connsiteY358"/>
                <a:gd fmla="*/ 1785365 w 3606545" name="connsiteX359"/>
                <a:gd fmla="*/ 496577 h 2079833" name="connsiteY359"/>
                <a:gd fmla="*/ 1734553 w 3606545" name="connsiteX360"/>
                <a:gd fmla="*/ 513740 h 2079833" name="connsiteY360"/>
                <a:gd fmla="*/ 1733121 w 3606545" name="connsiteX361"/>
                <a:gd fmla="*/ 513740 h 2079833" name="connsiteY361"/>
                <a:gd fmla="*/ 1690181 w 3606545" name="connsiteX362"/>
                <a:gd fmla="*/ 516958 h 2079833" name="connsiteY362"/>
                <a:gd fmla="*/ 1647956 w 3606545" name="connsiteX363"/>
                <a:gd fmla="*/ 519103 h 2079833" name="connsiteY363"/>
                <a:gd fmla="*/ 1599290 w 3606545" name="connsiteX364"/>
                <a:gd fmla="*/ 522321 h 2079833" name="connsiteY364"/>
                <a:gd fmla="*/ 1550624 w 3606545" name="connsiteX365"/>
                <a:gd fmla="*/ 525540 h 2079833" name="connsiteY365"/>
                <a:gd fmla="*/ 1519134 w 3606545" name="connsiteX366"/>
                <a:gd fmla="*/ 534121 h 2079833" name="connsiteY366"/>
                <a:gd fmla="*/ 1486928 w 3606545" name="connsiteX367"/>
                <a:gd fmla="*/ 541630 h 2079833" name="connsiteY367"/>
                <a:gd fmla="*/ 1486213 w 3606545" name="connsiteX368"/>
                <a:gd fmla="*/ 541629 h 2079833" name="connsiteY368"/>
                <a:gd fmla="*/ 1341646 w 3606545" name="connsiteX369"/>
                <a:gd fmla="*/ 545920 h 2079833" name="connsiteY369"/>
                <a:gd fmla="*/ 1341646 w 3606545" name="connsiteX370"/>
                <a:gd fmla="*/ 544848 h 2079833" name="connsiteY370"/>
                <a:gd fmla="*/ 1485497 w 3606545" name="connsiteX371"/>
                <a:gd fmla="*/ 526612 h 2079833" name="connsiteY371"/>
                <a:gd fmla="*/ 1549908 w 3606545" name="connsiteX372"/>
                <a:gd fmla="*/ 507304 h 2079833" name="connsiteY372"/>
                <a:gd fmla="*/ 1647240 w 3606545" name="connsiteX373"/>
                <a:gd fmla="*/ 496577 h 2079833" name="connsiteY373"/>
                <a:gd fmla="*/ 1689465 w 3606545" name="connsiteX374"/>
                <a:gd fmla="*/ 493359 h 2079833" name="connsiteY374"/>
                <a:gd fmla="*/ 1730974 w 3606545" name="connsiteX375"/>
                <a:gd fmla="*/ 489068 h 2079833" name="connsiteY375"/>
                <a:gd fmla="*/ 1780356 w 3606545" name="connsiteX376"/>
                <a:gd fmla="*/ 470833 h 2079833" name="connsiteY376"/>
                <a:gd fmla="*/ 1830453 w 3606545" name="connsiteX377"/>
                <a:gd fmla="*/ 452597 h 2079833" name="connsiteY377"/>
                <a:gd fmla="*/ 1834032 w 3606545" name="connsiteX378"/>
                <a:gd fmla="*/ 452597 h 2079833" name="connsiteY378"/>
                <a:gd fmla="*/ 1856933 w 3606545" name="connsiteX379"/>
                <a:gd fmla="*/ 454743 h 2079833" name="connsiteY379"/>
                <a:gd fmla="*/ 1879835 w 3606545" name="connsiteX380"/>
                <a:gd fmla="*/ 455815 h 2079833" name="connsiteY380"/>
                <a:gd fmla="*/ 1954981 w 3606545" name="connsiteX381"/>
                <a:gd fmla="*/ 438653 h 2079833" name="connsiteY381"/>
                <a:gd fmla="*/ 2030843 w 3606545" name="connsiteX382"/>
                <a:gd fmla="*/ 420417 h 2079833" name="connsiteY382"/>
                <a:gd fmla="*/ 2032990 w 3606545" name="connsiteX383"/>
                <a:gd fmla="*/ 420417 h 2079833" name="connsiteY383"/>
                <a:gd fmla="*/ 2038000 w 3606545" name="connsiteX384"/>
                <a:gd fmla="*/ 422562 h 2079833" name="connsiteY384"/>
                <a:gd fmla="*/ 2039431 w 3606545" name="connsiteX385"/>
                <a:gd fmla="*/ 423635 h 2079833" name="connsiteY385"/>
                <a:gd fmla="*/ 2078077 w 3606545" name="connsiteX386"/>
                <a:gd fmla="*/ 466542 h 2079833" name="connsiteY386"/>
                <a:gd fmla="*/ 2112430 w 3606545" name="connsiteX387"/>
                <a:gd fmla="*/ 505158 h 2079833" name="connsiteY387"/>
                <a:gd fmla="*/ 2146782 w 3606545" name="connsiteX388"/>
                <a:gd fmla="*/ 505159 h 2079833" name="connsiteY388"/>
                <a:gd fmla="*/ 2184713 w 3606545" name="connsiteX389"/>
                <a:gd fmla="*/ 505158 h 2079833" name="connsiteY389"/>
                <a:gd fmla="*/ 2186860 w 3606545" name="connsiteX390"/>
                <a:gd fmla="*/ 505159 h 2079833" name="connsiteY390"/>
                <a:gd fmla="*/ 2190439 w 3606545" name="connsiteX391"/>
                <a:gd fmla="*/ 507304 h 2079833" name="connsiteY391"/>
                <a:gd fmla="*/ 2192586 w 3606545" name="connsiteX392"/>
                <a:gd fmla="*/ 508377 h 2079833" name="connsiteY392"/>
                <a:gd fmla="*/ 2214928 w 3606545" name="connsiteX393"/>
                <a:gd fmla="*/ 531942 h 2079833" name="connsiteY393"/>
                <a:gd fmla="*/ 2223938 w 3606545" name="connsiteX394"/>
                <a:gd fmla="*/ 541444 h 2079833" name="connsiteY394"/>
                <a:gd fmla="*/ 2239485 w 3606545" name="connsiteX395"/>
                <a:gd fmla="*/ 544840 h 2079833" name="connsiteY395"/>
                <a:gd fmla="*/ 2273432 w 3606545" name="connsiteX396"/>
                <a:gd fmla="*/ 553899 h 2079833" name="connsiteY396"/>
                <a:gd fmla="*/ 2236049 w 3606545" name="connsiteX397"/>
                <a:gd fmla="*/ 552037 h 2079833" name="connsiteY397"/>
                <a:gd fmla="*/ 2233893 w 3606545" name="connsiteX398"/>
                <a:gd fmla="*/ 551930 h 2079833" name="connsiteY398"/>
                <a:gd fmla="*/ 2251920 w 3606545" name="connsiteX399"/>
                <a:gd fmla="*/ 570843 h 2079833" name="connsiteY399"/>
                <a:gd fmla="*/ 2267016 w 3606545" name="connsiteX400"/>
                <a:gd fmla="*/ 586682 h 2079833" name="connsiteY400"/>
                <a:gd fmla="*/ 2309957 w 3606545" name="connsiteX401"/>
                <a:gd fmla="*/ 588827 h 2079833" name="connsiteY401"/>
                <a:gd fmla="*/ 2357191 w 3606545" name="connsiteX402"/>
                <a:gd fmla="*/ 589900 h 2079833" name="connsiteY402"/>
                <a:gd fmla="*/ 2362917 w 3606545" name="connsiteX403"/>
                <a:gd fmla="*/ 592046 h 2079833" name="connsiteY403"/>
                <a:gd fmla="*/ 2405142 w 3606545" name="connsiteX404"/>
                <a:gd fmla="*/ 621008 h 2079833" name="connsiteY404"/>
                <a:gd fmla="*/ 2445220 w 3606545" name="connsiteX405"/>
                <a:gd fmla="*/ 647825 h 2079833" name="connsiteY405"/>
                <a:gd fmla="*/ 2479572 w 3606545" name="connsiteX406"/>
                <a:gd fmla="*/ 649970 h 2079833" name="connsiteY406"/>
                <a:gd fmla="*/ 2515356 w 3606545" name="connsiteX407"/>
                <a:gd fmla="*/ 652115 h 2079833" name="connsiteY407"/>
                <a:gd fmla="*/ 2549708 w 3606545" name="connsiteX408"/>
                <a:gd fmla="*/ 644607 h 2079833" name="connsiteY408"/>
                <a:gd fmla="*/ 2585492 w 3606545" name="connsiteX409"/>
                <a:gd fmla="*/ 636025 h 2079833" name="connsiteY409"/>
                <a:gd fmla="*/ 2584776 w 3606545" name="connsiteX410"/>
                <a:gd fmla="*/ 628517 h 2079833" name="connsiteY410"/>
                <a:gd fmla="*/ 2610015 w 3606545" name="connsiteX411"/>
                <a:gd fmla="*/ 590068 h 2079833" name="connsiteY411"/>
                <a:gd fmla="*/ 2617247 w 3606545" name="connsiteX412"/>
                <a:gd fmla="*/ 579051 h 2079833" name="connsiteY412"/>
                <a:gd fmla="*/ 2623974 w 3606545" name="connsiteX413"/>
                <a:gd fmla="*/ 565769 h 2079833" name="connsiteY413"/>
                <a:gd fmla="*/ 2705330 w 3606545" name="connsiteX414"/>
                <a:gd fmla="*/ 406403 h 2079833" name="connsiteY414"/>
                <a:gd fmla="*/ 2710091 w 3606545" name="connsiteX415"/>
                <a:gd fmla="*/ 399927 h 2079833" name="connsiteY415"/>
                <a:gd fmla="*/ 2723039 w 3606545" name="connsiteX416"/>
                <a:gd fmla="*/ 388639 h 2079833" name="connsiteY416"/>
                <a:gd fmla="*/ 2731388 w 3606545" name="connsiteX417"/>
                <a:gd fmla="*/ 386184 h 2079833" name="connsiteY417"/>
                <a:gd fmla="*/ 3040017 w 3606545" name="connsiteX418"/>
                <a:gd fmla="*/ 305314 h 2079833" name="connsiteY418"/>
                <a:gd fmla="*/ 3246523 w 3606545" name="connsiteX419"/>
                <a:gd fmla="*/ 252106 h 2079833" name="connsiteY419"/>
                <a:gd fmla="*/ 3253437 w 3606545" name="connsiteX420"/>
                <a:gd fmla="*/ 250325 h 2079833" name="connsiteY420"/>
                <a:gd fmla="*/ 3250876 w 3606545" name="connsiteX421"/>
                <a:gd fmla="*/ 248770 h 2079833" name="connsiteY421"/>
                <a:gd fmla="*/ 3195676 w 3606545" name="connsiteX422"/>
                <a:gd fmla="*/ 226522 h 2079833" name="connsiteY422"/>
                <a:gd fmla="*/ 3139652 w 3606545" name="connsiteX423"/>
                <a:gd fmla="*/ 203450 h 2079833" name="connsiteY423"/>
                <a:gd fmla="*/ 3138828 w 3606545" name="connsiteX424"/>
                <a:gd fmla="*/ 203450 h 2079833" name="connsiteY424"/>
                <a:gd fmla="*/ 3089395 w 3606545" name="connsiteX425"/>
                <a:gd fmla="*/ 179555 h 2079833" name="connsiteY425"/>
                <a:gd fmla="*/ 3040786 w 3606545" name="connsiteX426"/>
                <a:gd fmla="*/ 156483 h 2079833" name="connsiteY426"/>
                <a:gd fmla="*/ 3014422 w 3606545" name="connsiteX427"/>
                <a:gd fmla="*/ 155659 h 2079833" name="connsiteY427"/>
                <a:gd fmla="*/ 2984762 w 3606545" name="connsiteX428"/>
                <a:gd fmla="*/ 154011 h 2079833" name="connsiteY428"/>
                <a:gd fmla="*/ 2983938 w 3606545" name="connsiteX429"/>
                <a:gd fmla="*/ 154011 h 2079833" name="connsiteY429"/>
                <a:gd fmla="*/ 2981466 w 3606545" name="connsiteX430"/>
                <a:gd fmla="*/ 153187 h 2079833" name="connsiteY430"/>
                <a:gd fmla="*/ 2980643 w 3606545" name="connsiteX431"/>
                <a:gd fmla="*/ 153187 h 2079833" name="connsiteY431"/>
                <a:gd fmla="*/ 2950983 w 3606545" name="connsiteX432"/>
                <a:gd fmla="*/ 132587 h 2079833" name="connsiteY432"/>
                <a:gd fmla="*/ 2922971 w 3606545" name="connsiteX433"/>
                <a:gd fmla="*/ 112811 h 2079833" name="connsiteY433"/>
                <a:gd fmla="*/ 2883424 w 3606545" name="connsiteX434"/>
                <a:gd fmla="*/ 106219 h 2079833" name="connsiteY434"/>
                <a:gd fmla="*/ 2843054 w 3606545" name="connsiteX435"/>
                <a:gd fmla="*/ 99627 h 2079833" name="connsiteY435"/>
                <a:gd fmla="*/ 2840583 w 3606545" name="connsiteX436"/>
                <a:gd fmla="*/ 98803 h 2079833" name="connsiteY436"/>
                <a:gd fmla="*/ 2798564 w 3606545" name="connsiteX437"/>
                <a:gd fmla="*/ 67491 h 2079833" name="connsiteY437"/>
                <a:gd fmla="*/ 2733477 w 3606545" name="connsiteX438"/>
                <a:gd fmla="*/ 57603 h 2079833" name="connsiteY438"/>
                <a:gd fmla="*/ 2733477 w 3563170" name="connsiteX0-1"/>
                <a:gd fmla="*/ 57603 h 2079833" name="connsiteY0-2"/>
                <a:gd fmla="*/ 2801036 w 3563170" name="connsiteX1-3"/>
                <a:gd fmla="*/ 59251 h 2079833" name="connsiteY1-4"/>
                <a:gd fmla="*/ 2801860 w 3563170" name="connsiteX2-5"/>
                <a:gd fmla="*/ 60075 h 2079833" name="connsiteY2-6"/>
                <a:gd fmla="*/ 2824928 w 3563170" name="connsiteX3-7"/>
                <a:gd fmla="*/ 74907 h 2079833" name="connsiteY3-8"/>
                <a:gd fmla="*/ 2845526 w 3563170" name="connsiteX4-9"/>
                <a:gd fmla="*/ 88915 h 2079833" name="connsiteY4-10"/>
                <a:gd fmla="*/ 2885896 w 3563170" name="connsiteX5-11"/>
                <a:gd fmla="*/ 93859 h 2079833" name="connsiteY5-12"/>
                <a:gd fmla="*/ 2927090 w 3563170" name="connsiteX6-13"/>
                <a:gd fmla="*/ 99627 h 2079833" name="connsiteY6-14"/>
                <a:gd fmla="*/ 2930386 w 3563170" name="connsiteX7-15"/>
                <a:gd fmla="*/ 100451 h 2079833" name="connsiteY7-16"/>
                <a:gd fmla="*/ 2960046 w 3563170" name="connsiteX8-17"/>
                <a:gd fmla="*/ 120227 h 2079833" name="connsiteY8-18"/>
                <a:gd fmla="*/ 2988057 w 3563170" name="connsiteX9-19"/>
                <a:gd fmla="*/ 138355 h 2079833" name="connsiteY9-20"/>
                <a:gd fmla="*/ 3014422 w 3563170" name="connsiteX10-21"/>
                <a:gd fmla="*/ 138355 h 2079833" name="connsiteY10-22"/>
                <a:gd fmla="*/ 3043258 w 3563170" name="connsiteX11-23"/>
                <a:gd fmla="*/ 139179 h 2079833" name="connsiteY11-24"/>
                <a:gd fmla="*/ 3047377 w 3563170" name="connsiteX12-25"/>
                <a:gd fmla="*/ 140003 h 2079833" name="connsiteY12-26"/>
                <a:gd fmla="*/ 3097634 w 3563170" name="connsiteX13-27"/>
                <a:gd fmla="*/ 162251 h 2079833" name="connsiteY13-28"/>
                <a:gd fmla="*/ 3147891 w 3563170" name="connsiteX14-29"/>
                <a:gd fmla="*/ 184498 h 2079833" name="connsiteY14-30"/>
                <a:gd fmla="*/ 3164700 w 3563170" name="connsiteX15-31"/>
                <a:gd fmla="*/ 190833 h 2079833" name="connsiteY15-32"/>
                <a:gd fmla="*/ 3163694 w 3563170" name="connsiteX16-33"/>
                <a:gd fmla="*/ 185623 h 2079833" name="connsiteY16-34"/>
                <a:gd fmla="*/ 3170987 w 3563170" name="connsiteX17-35"/>
                <a:gd fmla="*/ 175469 h 2079833" name="connsiteY17-36"/>
                <a:gd fmla="*/ 3310357 w 3563170" name="connsiteX18-37"/>
                <a:gd fmla="*/ 92608 h 2079833" name="connsiteY18-38"/>
                <a:gd fmla="*/ 3315218 w 3563170" name="connsiteX19-39"/>
                <a:gd fmla="*/ 89359 h 2079833" name="connsiteY19-40"/>
                <a:gd fmla="*/ 3347630 w 3563170" name="connsiteX20-41"/>
                <a:gd fmla="*/ 86109 h 2079833" name="connsiteY20-42"/>
                <a:gd fmla="*/ 3375180 w 3563170" name="connsiteX21-43"/>
                <a:gd fmla="*/ 82860 h 2079833" name="connsiteY21-44"/>
                <a:gd fmla="*/ 3375180 w 3563170" name="connsiteX22-45"/>
                <a:gd fmla="*/ 66613 h 2079833" name="connsiteY22-46"/>
                <a:gd fmla="*/ 3375180 w 3563170" name="connsiteX23-47"/>
                <a:gd fmla="*/ 42242 h 2079833" name="connsiteY23-48"/>
                <a:gd fmla="*/ 3384903 w 3563170" name="connsiteX24-49"/>
                <a:gd fmla="*/ 0 h 2079833" name="connsiteY24-50"/>
                <a:gd fmla="*/ 3388144 w 3563170" name="connsiteX25-51"/>
                <a:gd fmla="*/ 42242 h 2079833" name="connsiteY25-52"/>
                <a:gd fmla="*/ 3391385 w 3563170" name="connsiteX26-53"/>
                <a:gd fmla="*/ 94233 h 2079833" name="connsiteY26-54"/>
                <a:gd fmla="*/ 3388144 w 3563170" name="connsiteX27-55"/>
                <a:gd fmla="*/ 99107 h 2079833" name="connsiteY27-56"/>
                <a:gd fmla="*/ 3384903 w 3563170" name="connsiteX28-57"/>
                <a:gd fmla="*/ 100732 h 2079833" name="connsiteY28-58"/>
                <a:gd fmla="*/ 3350871 w 3563170" name="connsiteX29-59"/>
                <a:gd fmla="*/ 107231 h 2079833" name="connsiteY29-60"/>
                <a:gd fmla="*/ 3321701 w 3563170" name="connsiteX30-61"/>
                <a:gd fmla="*/ 112105 h 2079833" name="connsiteY30-62"/>
                <a:gd fmla="*/ 3256878 w 3563170" name="connsiteX31-63"/>
                <a:gd fmla="*/ 157597 h 2079833" name="connsiteY31-64"/>
                <a:gd fmla="*/ 3198739 w 3563170" name="connsiteX32-65"/>
                <a:gd fmla="*/ 197402 h 2079833" name="connsiteY32-66"/>
                <a:gd fmla="*/ 3192843 w 3563170" name="connsiteX33-67"/>
                <a:gd fmla="*/ 201439 h 2079833" name="connsiteY33-68"/>
                <a:gd fmla="*/ 3197633 w 3563170" name="connsiteX34-69"/>
                <a:gd fmla="*/ 203244 h 2079833" name="connsiteY34-70"/>
                <a:gd fmla="*/ 3204738 w 3563170" name="connsiteX35-71"/>
                <a:gd fmla="*/ 205922 h 2079833" name="connsiteY35-72"/>
                <a:gd fmla="*/ 3261587 w 3563170" name="connsiteX36-73"/>
                <a:gd fmla="*/ 228170 h 2079833" name="connsiteY36-74"/>
                <a:gd fmla="*/ 3263234 w 3563170" name="connsiteX37-75"/>
                <a:gd fmla="*/ 228994 h 2079833" name="connsiteY37-76"/>
                <a:gd fmla="*/ 3285613 w 3563170" name="connsiteX38-77"/>
                <a:gd fmla="*/ 242034 h 2079833" name="connsiteY38-78"/>
                <a:gd fmla="*/ 3348272 w 3563170" name="connsiteX39-79"/>
                <a:gd fmla="*/ 225890 h 2079833" name="connsiteY39-80"/>
                <a:gd fmla="*/ 3344471 w 3563170" name="connsiteX40-81"/>
                <a:gd fmla="*/ 225672 h 2079833" name="connsiteY40-82"/>
                <a:gd fmla="*/ 3366304 w 3563170" name="connsiteX41-83"/>
                <a:gd fmla="*/ 212840 h 2079833" name="connsiteY41-84"/>
                <a:gd fmla="*/ 3436350 w 3563170" name="connsiteX42-85"/>
                <a:gd fmla="*/ 171672 h 2079833" name="connsiteY42-86"/>
                <a:gd fmla="*/ 3513138 w 3563170" name="connsiteX43-87"/>
                <a:gd fmla="*/ 125317 h 2079833" name="connsiteY43-88"/>
                <a:gd fmla="*/ 3563170 w 3563170" name="connsiteX44-89"/>
                <a:gd fmla="*/ 95911 h 2079833" name="connsiteY44-90"/>
                <a:gd fmla="*/ 3550246 w 3563170" name="connsiteX45-91"/>
                <a:gd fmla="*/ 191279 h 2079833" name="connsiteY45-92"/>
                <a:gd fmla="*/ 3478654 w 3563170" name="connsiteX46-93"/>
                <a:gd fmla="*/ 243651 h 2079833" name="connsiteY46-94"/>
                <a:gd fmla="*/ 3386775 w 3563170" name="connsiteX47-95"/>
                <a:gd fmla="*/ 297650 h 2079833" name="connsiteY47-96"/>
                <a:gd fmla="*/ 3366601 w 3563170" name="connsiteX48-97"/>
                <a:gd fmla="*/ 307056 h 2079833" name="connsiteY48-98"/>
                <a:gd fmla="*/ 3159628 w 3563170" name="connsiteX49-99"/>
                <a:gd fmla="*/ 358075 h 2079833" name="connsiteY49-100"/>
                <a:gd fmla="*/ 3093043 w 3563170" name="connsiteX50-101"/>
                <a:gd fmla="*/ 374487 h 2079833" name="connsiteY50-102"/>
                <a:gd fmla="*/ 3090808 w 3563170" name="connsiteX51-103"/>
                <a:gd fmla="*/ 433878 h 2079833" name="connsiteY51-104"/>
                <a:gd fmla="*/ 3083903 w 3563170" name="connsiteX52-105"/>
                <a:gd fmla="*/ 617302 h 2079833" name="connsiteY52-106"/>
                <a:gd fmla="*/ 3037987 w 3563170" name="connsiteX53-107"/>
                <a:gd fmla="*/ 727416 h 2079833" name="connsiteY53-108"/>
                <a:gd fmla="*/ 2991135 w 3563170" name="connsiteX54-109"/>
                <a:gd fmla="*/ 832570 h 2079833" name="connsiteY54-110"/>
                <a:gd fmla="*/ 2988325 w 3563170" name="connsiteX55-111"/>
                <a:gd fmla="*/ 836538 h 2079833" name="connsiteY55-112"/>
                <a:gd fmla="*/ 2844957 w 3563170" name="connsiteX56-113"/>
                <a:gd fmla="*/ 917884 h 2079833" name="connsiteY56-114"/>
                <a:gd fmla="*/ 2973332 w 3563170" name="connsiteX57-115"/>
                <a:gd fmla="*/ 820666 h 2079833" name="connsiteY57-116"/>
                <a:gd fmla="*/ 3032118 w 3563170" name="connsiteX58-117"/>
                <a:gd fmla="*/ 663952 h 2079833" name="connsiteY58-118"/>
                <a:gd fmla="*/ 3034634 w 3563170" name="connsiteX59-119"/>
                <a:gd fmla="*/ 657245 h 2079833" name="connsiteY59-120"/>
                <a:gd fmla="*/ 2971948 w 3563170" name="connsiteX60-121"/>
                <a:gd fmla="*/ 703374 h 2079833" name="connsiteY60-122"/>
                <a:gd fmla="*/ 2925104 w 3563170" name="connsiteX61-123"/>
                <a:gd fmla="*/ 737845 h 2079833" name="connsiteY61-124"/>
                <a:gd fmla="*/ 3012003 w 3563170" name="connsiteX62-125"/>
                <a:gd fmla="*/ 631622 h 2079833" name="connsiteY62-126"/>
                <a:gd fmla="*/ 3036142 w 3563170" name="connsiteX63-127"/>
                <a:gd fmla="*/ 633256 h 2079833" name="connsiteY63-128"/>
                <a:gd fmla="*/ 3036142 w 3563170" name="connsiteX64-129"/>
                <a:gd fmla="*/ 653224 h 2079833" name="connsiteY64-130"/>
                <a:gd fmla="*/ 3041384 w 3563170" name="connsiteX65-131"/>
                <a:gd fmla="*/ 639250 h 2079833" name="connsiteY65-132"/>
                <a:gd fmla="*/ 3051106 w 3563170" name="connsiteX66-133"/>
                <a:gd fmla="*/ 613333 h 2079833" name="connsiteY66-134"/>
                <a:gd fmla="*/ 3051106 w 3563170" name="connsiteX67-135"/>
                <a:gd fmla="*/ 479411 h 2079833" name="connsiteY67-136"/>
                <a:gd fmla="*/ 3051648 w 3563170" name="connsiteX68-137"/>
                <a:gd fmla="*/ 400266 h 2079833" name="connsiteY68-138"/>
                <a:gd fmla="*/ 3051754 w 3563170" name="connsiteX69-139"/>
                <a:gd fmla="*/ 384691 h 2079833" name="connsiteY69-140"/>
                <a:gd fmla="*/ 3021251 w 3563170" name="connsiteX70-141"/>
                <a:gd fmla="*/ 392345 h 2079833" name="connsiteY70-142"/>
                <a:gd fmla="*/ 2766466 w 3563170" name="connsiteX71-143"/>
                <a:gd fmla="*/ 456280 h 2079833" name="connsiteY71-144"/>
                <a:gd fmla="*/ 2692865 w 3563170" name="connsiteX72-145"/>
                <a:gd fmla="*/ 597605 h 2079833" name="connsiteY72-146"/>
                <a:gd fmla="*/ 2609529 w 3563170" name="connsiteX73-147"/>
                <a:gd fmla="*/ 755684 h 2079833" name="connsiteY73-148"/>
                <a:gd fmla="*/ 2609155 w 3563170" name="connsiteX74-149"/>
                <a:gd fmla="*/ 757130 h 2079833" name="connsiteY74-150"/>
                <a:gd fmla="*/ 2507413 w 3563170" name="connsiteX75-151"/>
                <a:gd fmla="*/ 929704 h 2079833" name="connsiteY75-152"/>
                <a:gd fmla="*/ 2481855 w 3563170" name="connsiteX76-153"/>
                <a:gd fmla="*/ 973157 h 2079833" name="connsiteY76-154"/>
                <a:gd fmla="*/ 2475699 w 3563170" name="connsiteX77-155"/>
                <a:gd fmla="*/ 983622 h 2079833" name="connsiteY77-156"/>
                <a:gd fmla="*/ 2472379 w 3563170" name="connsiteX78-157"/>
                <a:gd fmla="*/ 1071804 h 2079833" name="connsiteY78-158"/>
                <a:gd fmla="*/ 2465474 w 3563170" name="connsiteX79-159"/>
                <a:gd fmla="*/ 1255227 h 2079833" name="connsiteY79-160"/>
                <a:gd fmla="*/ 2419559 w 3563170" name="connsiteX80-161"/>
                <a:gd fmla="*/ 1365342 h 2079833" name="connsiteY80-162"/>
                <a:gd fmla="*/ 2372707 w 3563170" name="connsiteX81-163"/>
                <a:gd fmla="*/ 1470496 h 2079833" name="connsiteY81-164"/>
                <a:gd fmla="*/ 2369896 w 3563170" name="connsiteX82-165"/>
                <a:gd fmla="*/ 1474464 h 2079833" name="connsiteY82-166"/>
                <a:gd fmla="*/ 2226529 w 3563170" name="connsiteX83-167"/>
                <a:gd fmla="*/ 1555810 h 2079833" name="connsiteY83-168"/>
                <a:gd fmla="*/ 2354903 w 3563170" name="connsiteX84-169"/>
                <a:gd fmla="*/ 1458591 h 2079833" name="connsiteY84-170"/>
                <a:gd fmla="*/ 2432678 w 3563170" name="connsiteX85-171"/>
                <a:gd fmla="*/ 1251259 h 2079833" name="connsiteY85-172"/>
                <a:gd fmla="*/ 2432678 w 3563170" name="connsiteX86-173"/>
                <a:gd fmla="*/ 1117336 h 2079833" name="connsiteY86-174"/>
                <a:gd fmla="*/ 2432987 w 3563170" name="connsiteX87-175"/>
                <a:gd fmla="*/ 1072149 h 2079833" name="connsiteY87-176"/>
                <a:gd fmla="*/ 2433097 w 3563170" name="connsiteX88-177"/>
                <a:gd fmla="*/ 1056052 h 2079833" name="connsiteY88-178"/>
                <a:gd fmla="*/ 2402728 w 3563170" name="connsiteX89-179"/>
                <a:gd fmla="*/ 1107686 h 2079833" name="connsiteY89-180"/>
                <a:gd fmla="*/ 1842955 w 3563170" name="connsiteX90-181"/>
                <a:gd fmla="*/ 1798303 h 2079833" name="connsiteY90-182"/>
                <a:gd fmla="*/ 1822406 w 3563170" name="connsiteX91-183"/>
                <a:gd fmla="*/ 1809154 h 2079833" name="connsiteY91-184"/>
                <a:gd fmla="*/ 1680772 w 3563170" name="connsiteX92-185"/>
                <a:gd fmla="*/ 1822063 h 2079833" name="connsiteY92-186"/>
                <a:gd fmla="*/ 1598382 w 3563170" name="connsiteX93-187"/>
                <a:gd fmla="*/ 1829573 h 2079833" name="connsiteY93-188"/>
                <a:gd fmla="*/ 1597586 w 3563170" name="connsiteX94-189"/>
                <a:gd fmla="*/ 1843156 h 2079833" name="connsiteY94-190"/>
                <a:gd fmla="*/ 1459885 w 3563170" name="connsiteX95-191"/>
                <a:gd fmla="*/ 2079833 h 2079833" name="connsiteY95-192"/>
                <a:gd fmla="*/ 1531340 w 3563170" name="connsiteX96-193"/>
                <a:gd fmla="*/ 1853576 h 2079833" name="connsiteY96-194"/>
                <a:gd fmla="*/ 1537158 w 3563170" name="connsiteX97-195"/>
                <a:gd fmla="*/ 1835153 h 2079833" name="connsiteY97-196"/>
                <a:gd fmla="*/ 1486680 w 3563170" name="connsiteX98-197"/>
                <a:gd fmla="*/ 1839754 h 2079833" name="connsiteY98-198"/>
                <a:gd fmla="*/ 1479990 w 3563170" name="connsiteX99-199"/>
                <a:gd fmla="*/ 1838782 h 2079833" name="connsiteY99-200"/>
                <a:gd fmla="*/ 1475655 w 3563170" name="connsiteX100-201"/>
                <a:gd fmla="*/ 1837653 h 2079833" name="connsiteY100-202"/>
                <a:gd fmla="*/ 1284020 w 3563170" name="connsiteX101-203"/>
                <a:gd fmla="*/ 1740662 h 2079833" name="connsiteY101-204"/>
                <a:gd fmla="*/ 1093992 w 3563170" name="connsiteX102-205"/>
                <a:gd fmla="*/ 1646404 h 2079833" name="connsiteY102-206"/>
                <a:gd fmla="*/ 1070220 w 3563170" name="connsiteX103-207"/>
                <a:gd fmla="*/ 1639536 h 2079833" name="connsiteY103-208"/>
                <a:gd fmla="*/ 1063410 w 3563170" name="connsiteX104-209"/>
                <a:gd fmla="*/ 1637569 h 2079833" name="connsiteY104-210"/>
                <a:gd fmla="*/ 1063679 w 3563170" name="connsiteX105-211"/>
                <a:gd fmla="*/ 1652509 h 2079833" name="connsiteY105-212"/>
                <a:gd fmla="*/ 987757 w 3563170" name="connsiteX106-213"/>
                <a:gd fmla="*/ 1817489 h 2079833" name="connsiteY106-214"/>
                <a:gd fmla="*/ 979680 w 3563170" name="connsiteX107-215"/>
                <a:gd fmla="*/ 1825577 h 2079833" name="connsiteY107-216"/>
                <a:gd fmla="*/ 701840 w 3563170" name="connsiteX108-217"/>
                <a:gd fmla="*/ 1950120 h 2079833" name="connsiteY108-218"/>
                <a:gd fmla="*/ 945758 w 3563170" name="connsiteX109-219"/>
                <a:gd fmla="*/ 1789993 h 2079833" name="connsiteY109-220"/>
                <a:gd fmla="*/ 1005526 w 3563170" name="connsiteX110-221"/>
                <a:gd fmla="*/ 1629865 h 2079833" name="connsiteY110-222"/>
                <a:gd fmla="*/ 1012721 w 3563170" name="connsiteX111-223"/>
                <a:gd fmla="*/ 1622924 h 2079833" name="connsiteY111-224"/>
                <a:gd fmla="*/ 966589 w 3563170" name="connsiteX112-225"/>
                <a:gd fmla="*/ 1609596 h 2079833" name="connsiteY112-226"/>
                <a:gd fmla="*/ 903816 w 3563170" name="connsiteX113-227"/>
                <a:gd fmla="*/ 1591461 h 2079833" name="connsiteY113-228"/>
                <a:gd fmla="*/ 714175 w 3563170" name="connsiteX114-229"/>
                <a:gd fmla="*/ 1537428 h 2079833" name="connsiteY114-230"/>
                <a:gd fmla="*/ 573632 w 3563170" name="connsiteX115-231"/>
                <a:gd fmla="*/ 1544027 h 2079833" name="connsiteY115-232"/>
                <a:gd fmla="*/ 433998 w 3563170" name="connsiteX116-233"/>
                <a:gd fmla="*/ 1550091 h 2079833" name="connsiteY116-234"/>
                <a:gd fmla="*/ 301461 w 3563170" name="connsiteX117-235"/>
                <a:gd fmla="*/ 1659858 h 2079833" name="connsiteY117-236"/>
                <a:gd fmla="*/ 164376 w 3563170" name="connsiteX118-237"/>
                <a:gd fmla="*/ 1772298 h 2079833" name="connsiteY118-238"/>
                <a:gd fmla="*/ 162557 w 3563170" name="connsiteX119-239"/>
                <a:gd fmla="*/ 1773368 h 2079833" name="connsiteY119-240"/>
                <a:gd fmla="*/ 159292 w 3563170" name="connsiteX120-241"/>
                <a:gd fmla="*/ 1774061 h 2079833" name="connsiteY120-242"/>
                <a:gd fmla="*/ 0 w 3563170" name="connsiteX121-243"/>
                <a:gd fmla="*/ 1727934 h 2079833" name="connsiteY121-244"/>
                <a:gd fmla="*/ 7116 w 3563170" name="connsiteX122-245"/>
                <a:gd fmla="*/ 1721300 h 2079833" name="connsiteY122-246"/>
                <a:gd fmla="*/ 154899 w 3563170" name="connsiteX123-247"/>
                <a:gd fmla="*/ 1758255 h 2079833" name="connsiteY123-248"/>
                <a:gd fmla="*/ 419540 w 3563170" name="connsiteX124-249"/>
                <a:gd fmla="*/ 1525490 h 2079833" name="connsiteY124-250"/>
                <a:gd fmla="*/ 425908 w 3563170" name="connsiteX125-251"/>
                <a:gd fmla="*/ 1521748 h 2079833" name="connsiteY125-252"/>
                <a:gd fmla="*/ 487660 w 3563170" name="connsiteX126-253"/>
                <a:gd fmla="*/ 1517001 h 2079833" name="connsiteY126-254"/>
                <a:gd fmla="*/ 561476 w 3563170" name="connsiteX127-255"/>
                <a:gd fmla="*/ 1511327 h 2079833" name="connsiteY127-256"/>
                <a:gd fmla="*/ 547603 w 3563170" name="connsiteX128-257"/>
                <a:gd fmla="*/ 1493204 h 2079833" name="connsiteY128-258"/>
                <a:gd fmla="*/ 537458 w 3563170" name="connsiteX129-259"/>
                <a:gd fmla="*/ 1479953 h 2079833" name="connsiteY129-260"/>
                <a:gd fmla="*/ 503793 w 3563170" name="connsiteX130-261"/>
                <a:gd fmla="*/ 1419864 h 2079833" name="connsiteY130-262"/>
                <a:gd fmla="*/ 515816 w 3563170" name="connsiteX131-263"/>
                <a:gd fmla="*/ 1325633 h 2079833" name="connsiteY131-264"/>
                <a:gd fmla="*/ 490568 w 3563170" name="connsiteX132-265"/>
                <a:gd fmla="*/ 1260082 h 2079833" name="connsiteY132-266"/>
                <a:gd fmla="*/ 491770 w 3563170" name="connsiteX133-267"/>
                <a:gd fmla="*/ 1260082 h 2079833" name="connsiteY133-268"/>
                <a:gd fmla="*/ 532649 w 3563170" name="connsiteX134-269"/>
                <a:gd fmla="*/ 1322902 h 2079833" name="connsiteY134-270"/>
                <a:gd fmla="*/ 530244 w 3563170" name="connsiteX135-271"/>
                <a:gd fmla="*/ 1422595 h 2079833" name="connsiteY135-272"/>
                <a:gd fmla="*/ 561504 w 3563170" name="connsiteX136-273"/>
                <a:gd fmla="*/ 1459468 h 2079833" name="connsiteY136-274"/>
                <a:gd fmla="*/ 573527 w 3563170" name="connsiteX137-275"/>
                <a:gd fmla="*/ 1474490 h 2079833" name="connsiteY137-276"/>
                <a:gd fmla="*/ 584348 w 3563170" name="connsiteX138-277"/>
                <a:gd fmla="*/ 1485415 h 2079833" name="connsiteY138-278"/>
                <a:gd fmla="*/ 584348 w 3563170" name="connsiteX139-279"/>
                <a:gd fmla="*/ 1486781 h 2079833" name="connsiteY139-280"/>
                <a:gd fmla="*/ 591562 w 3563170" name="connsiteX140-281"/>
                <a:gd fmla="*/ 1488147 h 2079833" name="connsiteY140-282"/>
                <a:gd fmla="*/ 599439 w 3563170" name="connsiteX141-283"/>
                <a:gd fmla="*/ 1507160 h 2079833" name="connsiteY141-284"/>
                <a:gd fmla="*/ 647765 w 3563170" name="connsiteX142-285"/>
                <a:gd fmla="*/ 1501223 h 2079833" name="connsiteY142-286"/>
                <a:gd fmla="*/ 722085 w 3563170" name="connsiteX143-287"/>
                <a:gd fmla="*/ 1500908 h 2079833" name="connsiteY143-288"/>
                <a:gd fmla="*/ 1110463 w 3563170" name="connsiteX144-289"/>
                <a:gd fmla="*/ 1603626 h 2079833" name="connsiteY144-290"/>
                <a:gd fmla="*/ 1113889 w 3563170" name="connsiteX145-291"/>
                <a:gd fmla="*/ 1605290 h 2079833" name="connsiteY145-292"/>
                <a:gd fmla="*/ 1307556 w 3563170" name="connsiteX146-293"/>
                <a:gd fmla="*/ 1697409 h 2079833" name="connsiteY146-294"/>
                <a:gd fmla="*/ 1493996 w 3563170" name="connsiteX147-295"/>
                <a:gd fmla="*/ 1787646 h 2079833" name="connsiteY147-296"/>
                <a:gd fmla="*/ 1652734 w 3563170" name="connsiteX148-297"/>
                <a:gd fmla="*/ 1770355 h 2079833" name="connsiteY148-298"/>
                <a:gd fmla="*/ 1805851 w 3563170" name="connsiteX149-299"/>
                <a:gd fmla="*/ 1753914 h 2079833" name="connsiteY149-300"/>
                <a:gd fmla="*/ 1871119 w 3563170" name="connsiteX150-301"/>
                <a:gd fmla="*/ 1671261 h 2079833" name="connsiteY150-302"/>
                <a:gd fmla="*/ 1885450 w 3563170" name="connsiteX151-303"/>
                <a:gd fmla="*/ 1653113 h 2079833" name="connsiteY151-304"/>
                <a:gd fmla="*/ 1869184 w 3563170" name="connsiteX152-305"/>
                <a:gd fmla="*/ 1658106 h 2079833" name="connsiteY152-306"/>
                <a:gd fmla="*/ 1804238 w 3563170" name="connsiteX153-307"/>
                <a:gd fmla="*/ 1678043 h 2079833" name="connsiteY153-308"/>
                <a:gd fmla="*/ 1789096 w 3563170" name="connsiteX154-309"/>
                <a:gd fmla="*/ 1678902 h 2079833" name="connsiteY154-310"/>
                <a:gd fmla="*/ 1607388 w 3563170" name="connsiteX155-311"/>
                <a:gd fmla="*/ 1629066 h 2079833" name="connsiteY155-312"/>
                <a:gd fmla="*/ 1527471 w 3563170" name="connsiteX156-313"/>
                <a:gd fmla="*/ 1591260 h 2079833" name="connsiteY156-314"/>
                <a:gd fmla="*/ 1445871 w 3563170" name="connsiteX157-315"/>
                <a:gd fmla="*/ 1550017 h 2079833" name="connsiteY157-316"/>
                <a:gd fmla="*/ 1322209 w 3563170" name="connsiteX158-317"/>
                <a:gd fmla="*/ 1419413 h 2079833" name="connsiteY158-318"/>
                <a:gd fmla="*/ 1317161 w 3563170" name="connsiteX159-319"/>
                <a:gd fmla="*/ 1411680 h 2079833" name="connsiteY159-320"/>
                <a:gd fmla="*/ 1316320 w 3563170" name="connsiteX160-321"/>
                <a:gd fmla="*/ 1408243 h 2079833" name="connsiteY160-322"/>
                <a:gd fmla="*/ 1309590 w 3563170" name="connsiteX161-323"/>
                <a:gd fmla="*/ 1360985 h 2079833" name="connsiteY161-324"/>
                <a:gd fmla="*/ 1304543 w 3563170" name="connsiteX162-325"/>
                <a:gd fmla="*/ 1318883 h 2079833" name="connsiteY162-326"/>
                <a:gd fmla="*/ 1269211 w 3563170" name="connsiteX163-327"/>
                <a:gd fmla="*/ 1277640 h 2079833" name="connsiteY163-328"/>
                <a:gd fmla="*/ 1246839 w 3563170" name="connsiteX164-329"/>
                <a:gd fmla="*/ 1251312 h 2079833" name="connsiteY164-330"/>
                <a:gd fmla="*/ 1237186 w 3563170" name="connsiteX165-331"/>
                <a:gd fmla="*/ 1239952 h 2079833" name="connsiteY165-332"/>
                <a:gd fmla="*/ 1236814 w 3563170" name="connsiteX166-333"/>
                <a:gd fmla="*/ 1240598 h 2079833" name="connsiteY166-334"/>
                <a:gd fmla="*/ 1182554 w 3563170" name="connsiteX167-335"/>
                <a:gd fmla="*/ 1334986 h 2079833" name="connsiteY167-336"/>
                <a:gd fmla="*/ 1174454 w 3563170" name="connsiteX168-337"/>
                <a:gd fmla="*/ 1341464 h 2079833" name="connsiteY168-338"/>
                <a:gd fmla="*/ 1096699 w 3563170" name="connsiteX169-339"/>
                <a:gd fmla="*/ 1368995 h 2079833" name="connsiteY169-340"/>
                <a:gd fmla="*/ 950908 w 3563170" name="connsiteX170-341"/>
                <a:gd fmla="*/ 1404623 h 2079833" name="connsiteY170-342"/>
                <a:gd fmla="*/ 1088599 w 3563170" name="connsiteX171-343"/>
                <a:gd fmla="*/ 1346322 h 2079833" name="connsiteY171-344"/>
                <a:gd fmla="*/ 1156635 w 3563170" name="connsiteX172-345"/>
                <a:gd fmla="*/ 1318791 h 2079833" name="connsiteY172-346"/>
                <a:gd fmla="*/ 1190653 w 3563170" name="connsiteX173-347"/>
                <a:gd fmla="*/ 1249154 h 2079833" name="connsiteY173-348"/>
                <a:gd fmla="*/ 1212192 w 3563170" name="connsiteX174-349"/>
                <a:gd fmla="*/ 1207023 h 2079833" name="connsiteY174-350"/>
                <a:gd fmla="*/ 1214965 w 3563170" name="connsiteX175-351"/>
                <a:gd fmla="*/ 1201600 h 2079833" name="connsiteY175-352"/>
                <a:gd fmla="*/ 1211941 w 3563170" name="connsiteX176-353"/>
                <a:gd fmla="*/ 1195516 h 2079833" name="connsiteY176-354"/>
                <a:gd fmla="*/ 1200229 w 3563170" name="connsiteX177-355"/>
                <a:gd fmla="*/ 1171954 h 2079833" name="connsiteY177-356"/>
                <a:gd fmla="*/ 1173310 w 3563170" name="connsiteX178-357"/>
                <a:gd fmla="*/ 1116963 h 2079833" name="connsiteY178-358"/>
                <a:gd fmla="*/ 1143866 w 3563170" name="connsiteX179-359"/>
                <a:gd fmla="*/ 1082594 h 2079833" name="connsiteY179-360"/>
                <a:gd fmla="*/ 1112741 w 3563170" name="connsiteX180-361"/>
                <a:gd fmla="*/ 1046506 h 2079833" name="connsiteY180-362"/>
                <a:gd fmla="*/ 1110217 w 3563170" name="connsiteX181-363"/>
                <a:gd fmla="*/ 1042210 h 2079833" name="connsiteY181-364"/>
                <a:gd fmla="*/ 1086662 w 3563170" name="connsiteX182-365"/>
                <a:gd fmla="*/ 987219 h 2079833" name="connsiteY182-366"/>
                <a:gd fmla="*/ 1062266 w 3563170" name="connsiteX183-367"/>
                <a:gd fmla="*/ 933087 h 2079833" name="connsiteY183-368"/>
                <a:gd fmla="*/ 997491 w 3563170" name="connsiteX184-369"/>
                <a:gd fmla="*/ 845445 h 2079833" name="connsiteY184-370"/>
                <a:gd fmla="*/ 931875 w 3563170" name="connsiteX185-371"/>
                <a:gd fmla="*/ 757803 h 2079833" name="connsiteY185-372"/>
                <a:gd fmla="*/ 885607 w 3563170" name="connsiteX186-373"/>
                <a:gd fmla="*/ 721715 h 2079833" name="connsiteY186-374"/>
                <a:gd fmla="*/ 838497 w 3563170" name="connsiteX187-375"/>
                <a:gd fmla="*/ 683909 h 2079833" name="connsiteY187-376"/>
                <a:gd fmla="*/ 836815 w 3563170" name="connsiteX188-377"/>
                <a:gd fmla="*/ 682190 h 2079833" name="connsiteY188-378"/>
                <a:gd fmla="*/ 806530 w 3563170" name="connsiteX189-379"/>
                <a:gd fmla="*/ 615170 h 2079833" name="connsiteY189-380"/>
                <a:gd fmla="*/ 846910 w 3563170" name="connsiteX190-381"/>
                <a:gd fmla="*/ 675317 h 2079833" name="connsiteY190-382"/>
                <a:gd fmla="*/ 944494 w 3563170" name="connsiteX191-383"/>
                <a:gd fmla="*/ 744055 h 2079833" name="connsiteY191-384"/>
                <a:gd fmla="*/ 1016840 w 3563170" name="connsiteX192-385"/>
                <a:gd fmla="*/ 831697 h 2079833" name="connsiteY192-386"/>
                <a:gd fmla="*/ 1085821 w 3563170" name="connsiteX193-387"/>
                <a:gd fmla="*/ 917621 h 2079833" name="connsiteY193-388"/>
                <a:gd fmla="*/ 1087504 w 3563170" name="connsiteX194-389"/>
                <a:gd fmla="*/ 920198 h 2079833" name="connsiteY194-390"/>
                <a:gd fmla="*/ 1113582 w 3563170" name="connsiteX195-391"/>
                <a:gd fmla="*/ 975189 h 2079833" name="connsiteY195-392"/>
                <a:gd fmla="*/ 1138819 w 3563170" name="connsiteX196-393"/>
                <a:gd fmla="*/ 1027603 h 2079833" name="connsiteY196-394"/>
                <a:gd fmla="*/ 1169104 w 3563170" name="connsiteX197-395"/>
                <a:gd fmla="*/ 1061972 h 2079833" name="connsiteY197-396"/>
                <a:gd fmla="*/ 1201071 w 3563170" name="connsiteX198-397"/>
                <a:gd fmla="*/ 1097200 h 2079833" name="connsiteY198-398"/>
                <a:gd fmla="*/ 1202753 w 3563170" name="connsiteX199-399"/>
                <a:gd fmla="*/ 1100637 h 2079833" name="connsiteY199-400"/>
                <a:gd fmla="*/ 1232196 w 3563170" name="connsiteX200-401"/>
                <a:gd fmla="*/ 1155628 h 2079833" name="connsiteY200-402"/>
                <a:gd fmla="*/ 1238606 w 3563170" name="connsiteX201-403"/>
                <a:gd fmla="*/ 1167760 h 2079833" name="connsiteY201-404"/>
                <a:gd fmla="*/ 1239857 w 3563170" name="connsiteX202-405"/>
                <a:gd fmla="*/ 1166764 h 2079833" name="connsiteY202-406"/>
                <a:gd fmla="*/ 1255449 w 3563170" name="connsiteX203-407"/>
                <a:gd fmla="*/ 1168181 h 2079833" name="connsiteY203-408"/>
                <a:gd fmla="*/ 1263548 w 3563170" name="connsiteX204-409"/>
                <a:gd fmla="*/ 1194093 h 2079833" name="connsiteY204-410"/>
                <a:gd fmla="*/ 1257802 w 3563170" name="connsiteX205-411"/>
                <a:gd fmla="*/ 1204089 h 2079833" name="connsiteY205-412"/>
                <a:gd fmla="*/ 1260352 w 3563170" name="connsiteX206-413"/>
                <a:gd fmla="*/ 1208914 h 2079833" name="connsiteY206-414"/>
                <a:gd fmla="*/ 1260799 w 3563170" name="connsiteX207-415"/>
                <a:gd fmla="*/ 1209760 h 2079833" name="connsiteY207-416"/>
                <a:gd fmla="*/ 1299495 w 3563170" name="connsiteX208-417"/>
                <a:gd fmla="*/ 1252722 h 2079833" name="connsiteY208-418"/>
                <a:gd fmla="*/ 1339034 w 3563170" name="connsiteX209-419"/>
                <a:gd fmla="*/ 1298261 h 2079833" name="connsiteY209-420"/>
                <a:gd fmla="*/ 1340716 w 3563170" name="connsiteX210-421"/>
                <a:gd fmla="*/ 1299980 h 2079833" name="connsiteY210-422"/>
                <a:gd fmla="*/ 1343240 w 3563170" name="connsiteX211-423"/>
                <a:gd fmla="*/ 1305135 h 2079833" name="connsiteY211-424"/>
                <a:gd fmla="*/ 1344081 w 3563170" name="connsiteX212-425"/>
                <a:gd fmla="*/ 1307713 h 2079833" name="connsiteY212-426"/>
                <a:gd fmla="*/ 1351652 w 3563170" name="connsiteX213-427"/>
                <a:gd fmla="*/ 1354971 h 2079833" name="connsiteY213-428"/>
                <a:gd fmla="*/ 1358382 w 3563170" name="connsiteX214-429"/>
                <a:gd fmla="*/ 1395355 h 2079833" name="connsiteY214-430"/>
                <a:gd fmla="*/ 1416428 w 3563170" name="connsiteX215-431"/>
                <a:gd fmla="*/ 1454642 h 2079833" name="connsiteY215-432"/>
                <a:gd fmla="*/ 1476997 w 3563170" name="connsiteX216-433"/>
                <a:gd fmla="*/ 1515647 h 2079833" name="connsiteY216-434"/>
                <a:gd fmla="*/ 1548502 w 3563170" name="connsiteX217-435"/>
                <a:gd fmla="*/ 1549158 h 2079833" name="connsiteY217-436"/>
                <a:gd fmla="*/ 1622531 w 3563170" name="connsiteX218-437"/>
                <a:gd fmla="*/ 1582668 h 2079833" name="connsiteY218-438"/>
                <a:gd fmla="*/ 1711702 w 3563170" name="connsiteX219-439"/>
                <a:gd fmla="*/ 1605008 h 2079833" name="connsiteY219-440"/>
                <a:gd fmla="*/ 1794984 w 3563170" name="connsiteX220-441"/>
                <a:gd fmla="*/ 1626489 h 2079833" name="connsiteY220-442"/>
                <a:gd fmla="*/ 1870696 w 3563170" name="connsiteX221-443"/>
                <a:gd fmla="*/ 1601571 h 2079833" name="connsiteY221-444"/>
                <a:gd fmla="*/ 1943568 w 3563170" name="connsiteX222-445"/>
                <a:gd fmla="*/ 1578264 h 2079833" name="connsiteY222-446"/>
                <a:gd fmla="*/ 1944889 w 3563170" name="connsiteX223-447"/>
                <a:gd fmla="*/ 1577842 h 2079833" name="connsiteY223-448"/>
                <a:gd fmla="*/ 1984946 w 3563170" name="connsiteX224-449"/>
                <a:gd fmla="*/ 1527114 h 2079833" name="connsiteY224-450"/>
                <a:gd fmla="*/ 2073189 w 3563170" name="connsiteX225-451"/>
                <a:gd fmla="*/ 1415367 h 2079833" name="connsiteY225-452"/>
                <a:gd fmla="*/ 2188522 w 3563170" name="connsiteX226-453"/>
                <a:gd fmla="*/ 1268976 h 2079833" name="connsiteY226-454"/>
                <a:gd fmla="*/ 2221578 w 3563170" name="connsiteX227-455"/>
                <a:gd fmla="*/ 1227018 h 2079833" name="connsiteY227-456"/>
                <a:gd fmla="*/ 2219115 w 3563170" name="connsiteX228-457"/>
                <a:gd fmla="*/ 1225884 h 2079833" name="connsiteY228-458"/>
                <a:gd fmla="*/ 2190956 w 3563170" name="connsiteX229-459"/>
                <a:gd fmla="*/ 1212925 h 2079833" name="connsiteY229-460"/>
                <a:gd fmla="*/ 2128659 w 3563170" name="connsiteX230-461"/>
                <a:gd fmla="*/ 1183138 h 2079833" name="connsiteY230-462"/>
                <a:gd fmla="*/ 2108190 w 3563170" name="connsiteX231-463"/>
                <a:gd fmla="*/ 1184999 h 2079833" name="connsiteY231-464"/>
                <a:gd fmla="*/ 2084161 w 3563170" name="connsiteX232-465"/>
                <a:gd fmla="*/ 1186861 h 2079833" name="connsiteY232-466"/>
                <a:gd fmla="*/ 2081491 w 3563170" name="connsiteX233-467"/>
                <a:gd fmla="*/ 1186861 h 2079833" name="connsiteY233-468"/>
                <a:gd fmla="*/ 2077042 w 3563170" name="connsiteX234-469"/>
                <a:gd fmla="*/ 1185930 h 2079833" name="connsiteY234-470"/>
                <a:gd fmla="*/ 2075262 w 3563170" name="connsiteX235-471"/>
                <a:gd fmla="*/ 1184999 h 2079833" name="connsiteY235-472"/>
                <a:gd fmla="*/ 2039664 w 3563170" name="connsiteX236-473"/>
                <a:gd fmla="*/ 1164521 h 2079833" name="connsiteY236-474"/>
                <a:gd fmla="*/ 2012965 w 3563170" name="connsiteX237-475"/>
                <a:gd fmla="*/ 1149627 h 2079833" name="connsiteY237-476"/>
                <a:gd fmla="*/ 1992496 w 3563170" name="connsiteX238-477"/>
                <a:gd fmla="*/ 1168244 h 2079833" name="connsiteY238-478"/>
                <a:gd fmla="*/ 1964908 w 3563170" name="connsiteX239-479"/>
                <a:gd fmla="*/ 1194308 h 2079833" name="connsiteY239-480"/>
                <a:gd fmla="*/ 1962238 w 3563170" name="connsiteX240-481"/>
                <a:gd fmla="*/ 1197100 h 2079833" name="connsiteY240-482"/>
                <a:gd fmla="*/ 1952448 w 3563170" name="connsiteX241-483"/>
                <a:gd fmla="*/ 1198031 h 2079833" name="connsiteY241-484"/>
                <a:gd fmla="*/ 1894309 w 3563170" name="connsiteX242-485"/>
                <a:gd fmla="*/ 1188883 h 2079833" name="connsiteY242-486"/>
                <a:gd fmla="*/ 1887383 w 3563170" name="connsiteX243-487"/>
                <a:gd fmla="*/ 1187793 h 2079833" name="connsiteY243-488"/>
                <a:gd fmla="*/ 1872404 w 3563170" name="connsiteX244-489"/>
                <a:gd fmla="*/ 1211911 h 2079833" name="connsiteY244-490"/>
                <a:gd fmla="*/ 1814927 w 3563170" name="connsiteX245-491"/>
                <a:gd fmla="*/ 1304461 h 2079833" name="connsiteY245-492"/>
                <a:gd fmla="*/ 1808451 w 3563170" name="connsiteX246-493"/>
                <a:gd fmla="*/ 1307711 h 2079833" name="connsiteY246-494"/>
                <a:gd fmla="*/ 1659518 w 3563170" name="connsiteX247-495"/>
                <a:gd fmla="*/ 1338592 h 2079833" name="connsiteY247-496"/>
                <a:gd fmla="*/ 1793882 w 3563170" name="connsiteX248-497"/>
                <a:gd fmla="*/ 1284957 h 2079833" name="connsiteY248-498"/>
                <a:gd fmla="*/ 1847721 w 3563170" name="connsiteX249-499"/>
                <a:gd fmla="*/ 1180535 h 2079833" name="connsiteY249-500"/>
                <a:gd fmla="*/ 1847750 w 3563170" name="connsiteX250-501"/>
                <a:gd fmla="*/ 1180478 h 2079833" name="connsiteY250-502"/>
                <a:gd fmla="*/ 1847433 w 3563170" name="connsiteX251-503"/>
                <a:gd fmla="*/ 1180345 h 2079833" name="connsiteY251-504"/>
                <a:gd fmla="*/ 1846544 w 3563170" name="connsiteX252-505"/>
                <a:gd fmla="*/ 1178483 h 2079833" name="connsiteY252-506"/>
                <a:gd fmla="*/ 1823405 w 3563170" name="connsiteX253-507"/>
                <a:gd fmla="*/ 1157074 h 2079833" name="connsiteY253-508"/>
                <a:gd fmla="*/ 1802046 w 3563170" name="connsiteX254-509"/>
                <a:gd fmla="*/ 1135664 h 2079833" name="connsiteY254-510"/>
                <a:gd fmla="*/ 1763778 w 3563170" name="connsiteX255-511"/>
                <a:gd fmla="*/ 1111462 h 2079833" name="connsiteY255-512"/>
                <a:gd fmla="*/ 1725510 w 3563170" name="connsiteX256-513"/>
                <a:gd fmla="*/ 1087259 h 2079833" name="connsiteY256-514"/>
                <a:gd fmla="*/ 1656093 w 3563170" name="connsiteX257-515"/>
                <a:gd fmla="*/ 1063057 h 2079833" name="connsiteY257-516"/>
                <a:gd fmla="*/ 1585787 w 3563170" name="connsiteX258-517"/>
                <a:gd fmla="*/ 1038854 h 2079833" name="connsiteY258-518"/>
                <a:gd fmla="*/ 1529720 w 3563170" name="connsiteX259-519"/>
                <a:gd fmla="*/ 1026753 h 2079833" name="connsiteY259-520"/>
                <a:gd fmla="*/ 1471873 w 3563170" name="connsiteX260-521"/>
                <a:gd fmla="*/ 1014652 h 2079833" name="connsiteY260-522"/>
                <a:gd fmla="*/ 1470983 w 3563170" name="connsiteX261-523"/>
                <a:gd fmla="*/ 1014652 h 2079833" name="connsiteY261-524"/>
                <a:gd fmla="*/ 1421146 w 3563170" name="connsiteX262-525"/>
                <a:gd fmla="*/ 999758 h 2079833" name="connsiteY262-526"/>
                <a:gd fmla="*/ 1372198 w 3563170" name="connsiteX263-527"/>
                <a:gd fmla="*/ 984865 h 2079833" name="connsiteY263-528"/>
                <a:gd fmla="*/ 1325030 w 3563170" name="connsiteX264-529"/>
                <a:gd fmla="*/ 983003 h 2079833" name="connsiteY264-530"/>
                <a:gd fmla="*/ 1276973 w 3563170" name="connsiteX265-531"/>
                <a:gd fmla="*/ 981141 h 2079833" name="connsiteY265-532"/>
                <a:gd fmla="*/ 1274303 w 3563170" name="connsiteX266-533"/>
                <a:gd fmla="*/ 981141 h 2079833" name="connsiteY266-534"/>
                <a:gd fmla="*/ 1203997 w 3563170" name="connsiteX267-535"/>
                <a:gd fmla="*/ 948561 h 2079833" name="connsiteY267-536"/>
                <a:gd fmla="*/ 1159499 w 3563170" name="connsiteX268-537"/>
                <a:gd fmla="*/ 937391 h 2079833" name="connsiteY268-538"/>
                <a:gd fmla="*/ 1205777 w 3563170" name="connsiteX269-539"/>
                <a:gd fmla="*/ 942045 h 2079833" name="connsiteY269-540"/>
                <a:gd fmla="*/ 1242265 w 3563170" name="connsiteX270-541"/>
                <a:gd fmla="*/ 956008 h 2079833" name="connsiteY270-542"/>
                <a:gd fmla="*/ 1277863 w 3563170" name="connsiteX271-543"/>
                <a:gd fmla="*/ 969971 h 2079833" name="connsiteY271-544"/>
                <a:gd fmla="*/ 1325031 w 3563170" name="connsiteX272-545"/>
                <a:gd fmla="*/ 969971 h 2079833" name="connsiteY272-546"/>
                <a:gd fmla="*/ 1373088 w 3563170" name="connsiteX273-547"/>
                <a:gd fmla="*/ 969971 h 2079833" name="connsiteY273-548"/>
                <a:gd fmla="*/ 1374868 w 3563170" name="connsiteX274-549"/>
                <a:gd fmla="*/ 969971 h 2079833" name="connsiteY274-550"/>
                <a:gd fmla="*/ 1425595 w 3563170" name="connsiteX275-551"/>
                <a:gd fmla="*/ 983934 h 2079833" name="connsiteY275-552"/>
                <a:gd fmla="*/ 1475433 w 3563170" name="connsiteX276-553"/>
                <a:gd fmla="*/ 996966 h 2079833" name="connsiteY276-554"/>
                <a:gd fmla="*/ 1533280 w 3563170" name="connsiteX277-555"/>
                <a:gd fmla="*/ 1008136 h 2079833" name="connsiteY277-556"/>
                <a:gd fmla="*/ 1591127 w 3563170" name="connsiteX278-557"/>
                <a:gd fmla="*/ 1018376 h 2079833" name="connsiteY278-558"/>
                <a:gd fmla="*/ 1592017 w 3563170" name="connsiteX279-559"/>
                <a:gd fmla="*/ 1018376 h 2079833" name="connsiteY279-560"/>
                <a:gd fmla="*/ 1734410 w 3563170" name="connsiteX280-561"/>
                <a:gd fmla="*/ 1064919 h 2079833" name="connsiteY280-562"/>
                <a:gd fmla="*/ 1777127 w 3563170" name="connsiteX281-563"/>
                <a:gd fmla="*/ 1090052 h 2079833" name="connsiteY281-564"/>
                <a:gd fmla="*/ 1817175 w 3563170" name="connsiteX282-565"/>
                <a:gd fmla="*/ 1114254 h 2079833" name="connsiteY282-566"/>
                <a:gd fmla="*/ 1818955 w 3563170" name="connsiteX283-567"/>
                <a:gd fmla="*/ 1116116 h 2079833" name="connsiteY283-568"/>
                <a:gd fmla="*/ 1842094 w 3563170" name="connsiteX284-569"/>
                <a:gd fmla="*/ 1137526 h 2079833" name="connsiteY284-570"/>
                <a:gd fmla="*/ 1859226 w 3563170" name="connsiteX285-571"/>
                <a:gd fmla="*/ 1153816 h 2079833" name="connsiteY285-572"/>
                <a:gd fmla="*/ 1860749 w 3563170" name="connsiteX286-573"/>
                <a:gd fmla="*/ 1155265 h 2079833" name="connsiteY286-574"/>
                <a:gd fmla="*/ 1863997 w 3563170" name="connsiteX287-575"/>
                <a:gd fmla="*/ 1148965 h 2079833" name="connsiteY287-576"/>
                <a:gd fmla="*/ 1865110 w 3563170" name="connsiteX288-577"/>
                <a:gd fmla="*/ 1146807 h 2079833" name="connsiteY288-578"/>
                <a:gd fmla="*/ 1877049 w 3563170" name="connsiteX289-579"/>
                <a:gd fmla="*/ 1137258 h 2079833" name="connsiteY289-580"/>
                <a:gd fmla="*/ 1892631 w 3563170" name="connsiteX290-581"/>
                <a:gd fmla="*/ 1138680 h 2079833" name="connsiteY290-582"/>
                <a:gd fmla="*/ 1899330 w 3563170" name="connsiteX291-583"/>
                <a:gd fmla="*/ 1161549 h 2079833" name="connsiteY291-584"/>
                <a:gd fmla="*/ 1901387 w 3563170" name="connsiteX292-585"/>
                <a:gd fmla="*/ 1161844 h 2079833" name="connsiteY292-586"/>
                <a:gd fmla="*/ 1907061 w 3563170" name="connsiteX293-587"/>
                <a:gd fmla="*/ 1162659 h 2079833" name="connsiteY293-588"/>
                <a:gd fmla="*/ 1949778 w 3563170" name="connsiteX294-589"/>
                <a:gd fmla="*/ 1169175 h 2079833" name="connsiteY294-590"/>
                <a:gd fmla="*/ 1972917 w 3563170" name="connsiteX295-591"/>
                <a:gd fmla="*/ 1146834 h 2079833" name="connsiteY295-592"/>
                <a:gd fmla="*/ 2000506 w 3563170" name="connsiteX296-593"/>
                <a:gd fmla="*/ 1119839 h 2079833" name="connsiteY296-594"/>
                <a:gd fmla="*/ 2004066 w 3563170" name="connsiteX297-595"/>
                <a:gd fmla="*/ 1117047 h 2079833" name="connsiteY297-596"/>
                <a:gd fmla="*/ 2013855 w 3563170" name="connsiteX298-597"/>
                <a:gd fmla="*/ 1116116 h 2079833" name="connsiteY298-598"/>
                <a:gd fmla="*/ 2018305 w 3563170" name="connsiteX299-599"/>
                <a:gd fmla="*/ 1117977 h 2079833" name="connsiteY299-600"/>
                <a:gd fmla="*/ 2053903 w 3563170" name="connsiteX300-601"/>
                <a:gd fmla="*/ 1137526 h 2079833" name="connsiteY300-602"/>
                <a:gd fmla="*/ 2085941 w 3563170" name="connsiteX301-603"/>
                <a:gd fmla="*/ 1154281 h 2079833" name="connsiteY301-604"/>
                <a:gd fmla="*/ 2106410 w 3563170" name="connsiteX302-605"/>
                <a:gd fmla="*/ 1152419 h 2079833" name="connsiteY302-606"/>
                <a:gd fmla="*/ 2130439 w 3563170" name="connsiteX303-607"/>
                <a:gd fmla="*/ 1150557 h 2079833" name="connsiteY303-608"/>
                <a:gd fmla="*/ 2138449 w 3563170" name="connsiteX304-609"/>
                <a:gd fmla="*/ 1152419 h 2079833" name="connsiteY304-610"/>
                <a:gd fmla="*/ 2215625 w 3563170" name="connsiteX305-611"/>
                <a:gd fmla="*/ 1186861 h 2079833" name="connsiteY305-612"/>
                <a:gd fmla="*/ 2243437 w 3563170" name="connsiteX306-613"/>
                <a:gd fmla="*/ 1199273 h 2079833" name="connsiteY306-614"/>
                <a:gd fmla="*/ 2256334 w 3563170" name="connsiteX307-615"/>
                <a:gd fmla="*/ 1182903 h 2079833" name="connsiteY307-616"/>
                <a:gd fmla="*/ 2346572 w 3563170" name="connsiteX308-617"/>
                <a:gd fmla="*/ 1068365 h 2079833" name="connsiteY308-618"/>
                <a:gd fmla="*/ 2444140 w 3563170" name="connsiteX309-619"/>
                <a:gd fmla="*/ 897018 h 2079833" name="connsiteY309-620"/>
                <a:gd fmla="*/ 2543529 w 3563170" name="connsiteX310-621"/>
                <a:gd fmla="*/ 724601 h 2079833" name="connsiteY310-622"/>
                <a:gd fmla="*/ 2553584 w 3563170" name="connsiteX311-623"/>
                <a:gd fmla="*/ 704747 h 2079833" name="connsiteY311-624"/>
                <a:gd fmla="*/ 2561120 w 3563170" name="connsiteX312-625"/>
                <a:gd fmla="*/ 689869 h 2079833" name="connsiteY312-626"/>
                <a:gd fmla="*/ 2554808 w 3563170" name="connsiteX313-627"/>
                <a:gd fmla="*/ 691804 h 2079833" name="connsiteY313-628"/>
                <a:gd fmla="*/ 2518219 w 3563170" name="connsiteX314-629"/>
                <a:gd fmla="*/ 696095 h 2079833" name="connsiteY314-630"/>
                <a:gd fmla="*/ 2478141 w 3563170" name="connsiteX315-631"/>
                <a:gd fmla="*/ 693950 h 2079833" name="connsiteY315-632"/>
                <a:gd fmla="*/ 2440926 w 3563170" name="connsiteX316-633"/>
                <a:gd fmla="*/ 690732 h 2079833" name="connsiteY316-634"/>
                <a:gd fmla="*/ 2435200 w 3563170" name="connsiteX317-635"/>
                <a:gd fmla="*/ 688586 h 2079833" name="connsiteY317-636"/>
                <a:gd fmla="*/ 2392975 w 3563170" name="connsiteX318-637"/>
                <a:gd fmla="*/ 658551 h 2079833" name="connsiteY318-638"/>
                <a:gd fmla="*/ 2352897 w 3563170" name="connsiteX319-639"/>
                <a:gd fmla="*/ 630662 h 2079833" name="connsiteY319-640"/>
                <a:gd fmla="*/ 2308525 w 3563170" name="connsiteX320-641"/>
                <a:gd fmla="*/ 628516 h 2079833" name="connsiteY320-642"/>
                <a:gd fmla="*/ 2262006 w 3563170" name="connsiteX321-643"/>
                <a:gd fmla="*/ 625298 h 2079833" name="connsiteY321-644"/>
                <a:gd fmla="*/ 2259859 w 3563170" name="connsiteX322-645"/>
                <a:gd fmla="*/ 625298 h 2079833" name="connsiteY322-646"/>
                <a:gd fmla="*/ 2255565 w 3563170" name="connsiteX323-647"/>
                <a:gd fmla="*/ 623153 h 2079833" name="connsiteY323-648"/>
                <a:gd fmla="*/ 2254134 w 3563170" name="connsiteX324-649"/>
                <a:gd fmla="*/ 622080 h 2079833" name="connsiteY324-650"/>
                <a:gd fmla="*/ 2215487 w 3563170" name="connsiteX325-651"/>
                <a:gd fmla="*/ 580246 h 2079833" name="connsiteY325-652"/>
                <a:gd fmla="*/ 2195214 w 3563170" name="connsiteX326-653"/>
                <a:gd fmla="*/ 557921 h 2079833" name="connsiteY326-654"/>
                <a:gd fmla="*/ 2193537 w 3563170" name="connsiteX327-655"/>
                <a:gd fmla="*/ 556074 h 2079833" name="connsiteY327-656"/>
                <a:gd fmla="*/ 2166715 w 3563170" name="connsiteX328-657"/>
                <a:gd fmla="*/ 565575 h 2079833" name="connsiteY328-658"/>
                <a:gd fmla="*/ 2136026 w 3563170" name="connsiteX329-659"/>
                <a:gd fmla="*/ 576446 h 2079833" name="connsiteY329-660"/>
                <a:gd fmla="*/ 2106928 w 3563170" name="connsiteX330-661"/>
                <a:gd fmla="*/ 587720 h 2079833" name="connsiteY330-662"/>
                <a:gd fmla="*/ 2081064 w 3563170" name="connsiteX331-663"/>
                <a:gd fmla="*/ 597383 h 2079833" name="connsiteY331-664"/>
                <a:gd fmla="*/ 2060049 w 3563170" name="connsiteX332-665"/>
                <a:gd fmla="*/ 645698 h 2079833" name="connsiteY332-666"/>
                <a:gd fmla="*/ 2037417 w 3563170" name="connsiteX333-667"/>
                <a:gd fmla="*/ 695624 h 2079833" name="connsiteY333-668"/>
                <a:gd fmla="*/ 2039033 w 3563170" name="connsiteX334-669"/>
                <a:gd fmla="*/ 698845 h 2079833" name="connsiteY334-670"/>
                <a:gd fmla="*/ 2042267 w 3563170" name="connsiteX335-671"/>
                <a:gd fmla="*/ 734276 h 2079833" name="connsiteY335-672"/>
                <a:gd fmla="*/ 2043883 w 3563170" name="connsiteX336-673"/>
                <a:gd fmla="*/ 737497 h 2079833" name="connsiteY336-674"/>
                <a:gd fmla="*/ 2042267 w 3563170" name="connsiteX337-675"/>
                <a:gd fmla="*/ 755212 h 2079833" name="connsiteY337-676"/>
                <a:gd fmla="*/ 2021252 w 3563170" name="connsiteX338-677"/>
                <a:gd fmla="*/ 753602 h 2079833" name="connsiteY338-678"/>
                <a:gd fmla="*/ 2011552 w 3563170" name="connsiteX339-679"/>
                <a:gd fmla="*/ 716560 h 2079833" name="connsiteY339-680"/>
                <a:gd fmla="*/ 2013169 w 3563170" name="connsiteX340-681"/>
                <a:gd fmla="*/ 685961 h 2079833" name="connsiteY340-682"/>
                <a:gd fmla="*/ 2063282 w 3563170" name="connsiteX341-683"/>
                <a:gd fmla="*/ 586109 h 2079833" name="connsiteY341-684"/>
                <a:gd fmla="*/ 2100462 w 3563170" name="connsiteX342-685"/>
                <a:gd fmla="*/ 570004 h 2079833" name="connsiteY342-686"/>
                <a:gd fmla="*/ 2161209 w 3563170" name="connsiteX343-687"/>
                <a:gd fmla="*/ 552314 h 2079833" name="connsiteY343-688"/>
                <a:gd fmla="*/ 2184074 w 3563170" name="connsiteX344-689"/>
                <a:gd fmla="*/ 545655 h 2079833" name="connsiteY344-690"/>
                <a:gd fmla="*/ 2180967 w 3563170" name="connsiteX345-691"/>
                <a:gd fmla="*/ 542233 h 2079833" name="connsiteY345-692"/>
                <a:gd fmla="*/ 2180419 w 3563170" name="connsiteX346-693"/>
                <a:gd fmla="*/ 541630 h 2079833" name="connsiteY346-694"/>
                <a:gd fmla="*/ 2146782 w 3563170" name="connsiteX347-695"/>
                <a:gd fmla="*/ 541630 h 2079833" name="connsiteY347-696"/>
                <a:gd fmla="*/ 2108136 w 3563170" name="connsiteX348-697"/>
                <a:gd fmla="*/ 540557 h 2079833" name="connsiteY348-698"/>
                <a:gd fmla="*/ 2106705 w 3563170" name="connsiteX349-699"/>
                <a:gd fmla="*/ 540557 h 2079833" name="connsiteY349-700"/>
                <a:gd fmla="*/ 2102410 w 3563170" name="connsiteX350-701"/>
                <a:gd fmla="*/ 538412 h 2079833" name="connsiteY350-702"/>
                <a:gd fmla="*/ 2100979 w 3563170" name="connsiteX351-703"/>
                <a:gd fmla="*/ 537339 h 2079833" name="connsiteY351-704"/>
                <a:gd fmla="*/ 2063048 w 3563170" name="connsiteX352-705"/>
                <a:gd fmla="*/ 493359 h 2079833" name="connsiteY352-706"/>
                <a:gd fmla="*/ 2029412 w 3563170" name="connsiteX353-707"/>
                <a:gd fmla="*/ 454743 h 2079833" name="connsiteY353-708"/>
                <a:gd fmla="*/ 1957844 w 3563170" name="connsiteX354-709"/>
                <a:gd fmla="*/ 469760 h 2079833" name="connsiteY354-710"/>
                <a:gd fmla="*/ 1881982 w 3563170" name="connsiteX355-711"/>
                <a:gd fmla="*/ 485850 h 2079833" name="connsiteY355-712"/>
                <a:gd fmla="*/ 1879835 w 3563170" name="connsiteX356-713"/>
                <a:gd fmla="*/ 485850 h 2079833" name="connsiteY356-714"/>
                <a:gd fmla="*/ 1856218 w 3563170" name="connsiteX357-715"/>
                <a:gd fmla="*/ 482632 h 2079833" name="connsiteY357-716"/>
                <a:gd fmla="*/ 1834032 w 3563170" name="connsiteX358-717"/>
                <a:gd fmla="*/ 480487 h 2079833" name="connsiteY358-718"/>
                <a:gd fmla="*/ 1785365 w 3563170" name="connsiteX359-719"/>
                <a:gd fmla="*/ 496577 h 2079833" name="connsiteY359-720"/>
                <a:gd fmla="*/ 1734553 w 3563170" name="connsiteX360-721"/>
                <a:gd fmla="*/ 513740 h 2079833" name="connsiteY360-722"/>
                <a:gd fmla="*/ 1733121 w 3563170" name="connsiteX361-723"/>
                <a:gd fmla="*/ 513740 h 2079833" name="connsiteY361-724"/>
                <a:gd fmla="*/ 1690181 w 3563170" name="connsiteX362-725"/>
                <a:gd fmla="*/ 516958 h 2079833" name="connsiteY362-726"/>
                <a:gd fmla="*/ 1647956 w 3563170" name="connsiteX363-727"/>
                <a:gd fmla="*/ 519103 h 2079833" name="connsiteY363-728"/>
                <a:gd fmla="*/ 1599290 w 3563170" name="connsiteX364-729"/>
                <a:gd fmla="*/ 522321 h 2079833" name="connsiteY364-730"/>
                <a:gd fmla="*/ 1550624 w 3563170" name="connsiteX365-731"/>
                <a:gd fmla="*/ 525540 h 2079833" name="connsiteY365-732"/>
                <a:gd fmla="*/ 1519134 w 3563170" name="connsiteX366-733"/>
                <a:gd fmla="*/ 534121 h 2079833" name="connsiteY366-734"/>
                <a:gd fmla="*/ 1486928 w 3563170" name="connsiteX367-735"/>
                <a:gd fmla="*/ 541630 h 2079833" name="connsiteY367-736"/>
                <a:gd fmla="*/ 1486213 w 3563170" name="connsiteX368-737"/>
                <a:gd fmla="*/ 541629 h 2079833" name="connsiteY368-738"/>
                <a:gd fmla="*/ 1341646 w 3563170" name="connsiteX369-739"/>
                <a:gd fmla="*/ 545920 h 2079833" name="connsiteY369-740"/>
                <a:gd fmla="*/ 1341646 w 3563170" name="connsiteX370-741"/>
                <a:gd fmla="*/ 544848 h 2079833" name="connsiteY370-742"/>
                <a:gd fmla="*/ 1485497 w 3563170" name="connsiteX371-743"/>
                <a:gd fmla="*/ 526612 h 2079833" name="connsiteY371-744"/>
                <a:gd fmla="*/ 1549908 w 3563170" name="connsiteX372-745"/>
                <a:gd fmla="*/ 507304 h 2079833" name="connsiteY372-746"/>
                <a:gd fmla="*/ 1647240 w 3563170" name="connsiteX373-747"/>
                <a:gd fmla="*/ 496577 h 2079833" name="connsiteY373-748"/>
                <a:gd fmla="*/ 1689465 w 3563170" name="connsiteX374-749"/>
                <a:gd fmla="*/ 493359 h 2079833" name="connsiteY374-750"/>
                <a:gd fmla="*/ 1730974 w 3563170" name="connsiteX375-751"/>
                <a:gd fmla="*/ 489068 h 2079833" name="connsiteY375-752"/>
                <a:gd fmla="*/ 1780356 w 3563170" name="connsiteX376-753"/>
                <a:gd fmla="*/ 470833 h 2079833" name="connsiteY376-754"/>
                <a:gd fmla="*/ 1830453 w 3563170" name="connsiteX377-755"/>
                <a:gd fmla="*/ 452597 h 2079833" name="connsiteY377-756"/>
                <a:gd fmla="*/ 1834032 w 3563170" name="connsiteX378-757"/>
                <a:gd fmla="*/ 452597 h 2079833" name="connsiteY378-758"/>
                <a:gd fmla="*/ 1856933 w 3563170" name="connsiteX379-759"/>
                <a:gd fmla="*/ 454743 h 2079833" name="connsiteY379-760"/>
                <a:gd fmla="*/ 1879835 w 3563170" name="connsiteX380-761"/>
                <a:gd fmla="*/ 455815 h 2079833" name="connsiteY380-762"/>
                <a:gd fmla="*/ 1954981 w 3563170" name="connsiteX381-763"/>
                <a:gd fmla="*/ 438653 h 2079833" name="connsiteY381-764"/>
                <a:gd fmla="*/ 2030843 w 3563170" name="connsiteX382-765"/>
                <a:gd fmla="*/ 420417 h 2079833" name="connsiteY382-766"/>
                <a:gd fmla="*/ 2032990 w 3563170" name="connsiteX383-767"/>
                <a:gd fmla="*/ 420417 h 2079833" name="connsiteY383-768"/>
                <a:gd fmla="*/ 2038000 w 3563170" name="connsiteX384-769"/>
                <a:gd fmla="*/ 422562 h 2079833" name="connsiteY384-770"/>
                <a:gd fmla="*/ 2039431 w 3563170" name="connsiteX385-771"/>
                <a:gd fmla="*/ 423635 h 2079833" name="connsiteY385-772"/>
                <a:gd fmla="*/ 2078077 w 3563170" name="connsiteX386-773"/>
                <a:gd fmla="*/ 466542 h 2079833" name="connsiteY386-774"/>
                <a:gd fmla="*/ 2112430 w 3563170" name="connsiteX387-775"/>
                <a:gd fmla="*/ 505158 h 2079833" name="connsiteY387-776"/>
                <a:gd fmla="*/ 2146782 w 3563170" name="connsiteX388-777"/>
                <a:gd fmla="*/ 505159 h 2079833" name="connsiteY388-778"/>
                <a:gd fmla="*/ 2184713 w 3563170" name="connsiteX389-779"/>
                <a:gd fmla="*/ 505158 h 2079833" name="connsiteY389-780"/>
                <a:gd fmla="*/ 2186860 w 3563170" name="connsiteX390-781"/>
                <a:gd fmla="*/ 505159 h 2079833" name="connsiteY390-782"/>
                <a:gd fmla="*/ 2190439 w 3563170" name="connsiteX391-783"/>
                <a:gd fmla="*/ 507304 h 2079833" name="connsiteY391-784"/>
                <a:gd fmla="*/ 2192586 w 3563170" name="connsiteX392-785"/>
                <a:gd fmla="*/ 508377 h 2079833" name="connsiteY392-786"/>
                <a:gd fmla="*/ 2214928 w 3563170" name="connsiteX393-787"/>
                <a:gd fmla="*/ 531942 h 2079833" name="connsiteY393-788"/>
                <a:gd fmla="*/ 2223938 w 3563170" name="connsiteX394-789"/>
                <a:gd fmla="*/ 541444 h 2079833" name="connsiteY394-790"/>
                <a:gd fmla="*/ 2239485 w 3563170" name="connsiteX395-791"/>
                <a:gd fmla="*/ 544840 h 2079833" name="connsiteY395-792"/>
                <a:gd fmla="*/ 2273432 w 3563170" name="connsiteX396-793"/>
                <a:gd fmla="*/ 553899 h 2079833" name="connsiteY396-794"/>
                <a:gd fmla="*/ 2236049 w 3563170" name="connsiteX397-795"/>
                <a:gd fmla="*/ 552037 h 2079833" name="connsiteY397-796"/>
                <a:gd fmla="*/ 2233893 w 3563170" name="connsiteX398-797"/>
                <a:gd fmla="*/ 551930 h 2079833" name="connsiteY398-798"/>
                <a:gd fmla="*/ 2251920 w 3563170" name="connsiteX399-799"/>
                <a:gd fmla="*/ 570843 h 2079833" name="connsiteY399-800"/>
                <a:gd fmla="*/ 2267016 w 3563170" name="connsiteX400-801"/>
                <a:gd fmla="*/ 586682 h 2079833" name="connsiteY400-802"/>
                <a:gd fmla="*/ 2309957 w 3563170" name="connsiteX401-803"/>
                <a:gd fmla="*/ 588827 h 2079833" name="connsiteY401-804"/>
                <a:gd fmla="*/ 2357191 w 3563170" name="connsiteX402-805"/>
                <a:gd fmla="*/ 589900 h 2079833" name="connsiteY402-806"/>
                <a:gd fmla="*/ 2362917 w 3563170" name="connsiteX403-807"/>
                <a:gd fmla="*/ 592046 h 2079833" name="connsiteY403-808"/>
                <a:gd fmla="*/ 2405142 w 3563170" name="connsiteX404-809"/>
                <a:gd fmla="*/ 621008 h 2079833" name="connsiteY404-810"/>
                <a:gd fmla="*/ 2445220 w 3563170" name="connsiteX405-811"/>
                <a:gd fmla="*/ 647825 h 2079833" name="connsiteY405-812"/>
                <a:gd fmla="*/ 2479572 w 3563170" name="connsiteX406-813"/>
                <a:gd fmla="*/ 649970 h 2079833" name="connsiteY406-814"/>
                <a:gd fmla="*/ 2515356 w 3563170" name="connsiteX407-815"/>
                <a:gd fmla="*/ 652115 h 2079833" name="connsiteY407-816"/>
                <a:gd fmla="*/ 2549708 w 3563170" name="connsiteX408-817"/>
                <a:gd fmla="*/ 644607 h 2079833" name="connsiteY408-818"/>
                <a:gd fmla="*/ 2585492 w 3563170" name="connsiteX409-819"/>
                <a:gd fmla="*/ 636025 h 2079833" name="connsiteY409-820"/>
                <a:gd fmla="*/ 2584776 w 3563170" name="connsiteX410-821"/>
                <a:gd fmla="*/ 628517 h 2079833" name="connsiteY410-822"/>
                <a:gd fmla="*/ 2610015 w 3563170" name="connsiteX411-823"/>
                <a:gd fmla="*/ 590068 h 2079833" name="connsiteY411-824"/>
                <a:gd fmla="*/ 2617247 w 3563170" name="connsiteX412-825"/>
                <a:gd fmla="*/ 579051 h 2079833" name="connsiteY412-826"/>
                <a:gd fmla="*/ 2623974 w 3563170" name="connsiteX413-827"/>
                <a:gd fmla="*/ 565769 h 2079833" name="connsiteY413-828"/>
                <a:gd fmla="*/ 2705330 w 3563170" name="connsiteX414-829"/>
                <a:gd fmla="*/ 406403 h 2079833" name="connsiteY414-830"/>
                <a:gd fmla="*/ 2710091 w 3563170" name="connsiteX415-831"/>
                <a:gd fmla="*/ 399927 h 2079833" name="connsiteY415-832"/>
                <a:gd fmla="*/ 2723039 w 3563170" name="connsiteX416-833"/>
                <a:gd fmla="*/ 388639 h 2079833" name="connsiteY416-834"/>
                <a:gd fmla="*/ 2731388 w 3563170" name="connsiteX417-835"/>
                <a:gd fmla="*/ 386184 h 2079833" name="connsiteY417-836"/>
                <a:gd fmla="*/ 3040017 w 3563170" name="connsiteX418-837"/>
                <a:gd fmla="*/ 305314 h 2079833" name="connsiteY418-838"/>
                <a:gd fmla="*/ 3246523 w 3563170" name="connsiteX419-839"/>
                <a:gd fmla="*/ 252106 h 2079833" name="connsiteY419-840"/>
                <a:gd fmla="*/ 3253437 w 3563170" name="connsiteX420-841"/>
                <a:gd fmla="*/ 250325 h 2079833" name="connsiteY420-842"/>
                <a:gd fmla="*/ 3250876 w 3563170" name="connsiteX421-843"/>
                <a:gd fmla="*/ 248770 h 2079833" name="connsiteY421-844"/>
                <a:gd fmla="*/ 3195676 w 3563170" name="connsiteX422-845"/>
                <a:gd fmla="*/ 226522 h 2079833" name="connsiteY422-846"/>
                <a:gd fmla="*/ 3139652 w 3563170" name="connsiteX423-847"/>
                <a:gd fmla="*/ 203450 h 2079833" name="connsiteY423-848"/>
                <a:gd fmla="*/ 3138828 w 3563170" name="connsiteX424-849"/>
                <a:gd fmla="*/ 203450 h 2079833" name="connsiteY424-850"/>
                <a:gd fmla="*/ 3089395 w 3563170" name="connsiteX425-851"/>
                <a:gd fmla="*/ 179555 h 2079833" name="connsiteY425-852"/>
                <a:gd fmla="*/ 3040786 w 3563170" name="connsiteX426-853"/>
                <a:gd fmla="*/ 156483 h 2079833" name="connsiteY426-854"/>
                <a:gd fmla="*/ 3014422 w 3563170" name="connsiteX427-855"/>
                <a:gd fmla="*/ 155659 h 2079833" name="connsiteY427-856"/>
                <a:gd fmla="*/ 2984762 w 3563170" name="connsiteX428-857"/>
                <a:gd fmla="*/ 154011 h 2079833" name="connsiteY428-858"/>
                <a:gd fmla="*/ 2983938 w 3563170" name="connsiteX429-859"/>
                <a:gd fmla="*/ 154011 h 2079833" name="connsiteY429-860"/>
                <a:gd fmla="*/ 2981466 w 3563170" name="connsiteX430-861"/>
                <a:gd fmla="*/ 153187 h 2079833" name="connsiteY430-862"/>
                <a:gd fmla="*/ 2980643 w 3563170" name="connsiteX431-863"/>
                <a:gd fmla="*/ 153187 h 2079833" name="connsiteY431-864"/>
                <a:gd fmla="*/ 2950983 w 3563170" name="connsiteX432-865"/>
                <a:gd fmla="*/ 132587 h 2079833" name="connsiteY432-866"/>
                <a:gd fmla="*/ 2922971 w 3563170" name="connsiteX433-867"/>
                <a:gd fmla="*/ 112811 h 2079833" name="connsiteY433-868"/>
                <a:gd fmla="*/ 2883424 w 3563170" name="connsiteX434-869"/>
                <a:gd fmla="*/ 106219 h 2079833" name="connsiteY434-870"/>
                <a:gd fmla="*/ 2843054 w 3563170" name="connsiteX435-871"/>
                <a:gd fmla="*/ 99627 h 2079833" name="connsiteY435-872"/>
                <a:gd fmla="*/ 2840583 w 3563170" name="connsiteX436-873"/>
                <a:gd fmla="*/ 98803 h 2079833" name="connsiteY436-874"/>
                <a:gd fmla="*/ 2798564 w 3563170" name="connsiteX437-875"/>
                <a:gd fmla="*/ 67491 h 2079833" name="connsiteY437-876"/>
                <a:gd fmla="*/ 2733477 w 3563170" name="connsiteX438-877"/>
                <a:gd fmla="*/ 57603 h 2079833" name="connsiteY438-878"/>
                <a:gd fmla="*/ 2733477 w 3563170" name="connsiteX0-879"/>
                <a:gd fmla="*/ 57603 h 2079833" name="connsiteY0-880"/>
                <a:gd fmla="*/ 2801036 w 3563170" name="connsiteX1-881"/>
                <a:gd fmla="*/ 59251 h 2079833" name="connsiteY1-882"/>
                <a:gd fmla="*/ 2801860 w 3563170" name="connsiteX2-883"/>
                <a:gd fmla="*/ 60075 h 2079833" name="connsiteY2-884"/>
                <a:gd fmla="*/ 2824928 w 3563170" name="connsiteX3-885"/>
                <a:gd fmla="*/ 74907 h 2079833" name="connsiteY3-886"/>
                <a:gd fmla="*/ 2845526 w 3563170" name="connsiteX4-887"/>
                <a:gd fmla="*/ 88915 h 2079833" name="connsiteY4-888"/>
                <a:gd fmla="*/ 2885896 w 3563170" name="connsiteX5-889"/>
                <a:gd fmla="*/ 93859 h 2079833" name="connsiteY5-890"/>
                <a:gd fmla="*/ 2927090 w 3563170" name="connsiteX6-891"/>
                <a:gd fmla="*/ 99627 h 2079833" name="connsiteY6-892"/>
                <a:gd fmla="*/ 2930386 w 3563170" name="connsiteX7-893"/>
                <a:gd fmla="*/ 100451 h 2079833" name="connsiteY7-894"/>
                <a:gd fmla="*/ 2960046 w 3563170" name="connsiteX8-895"/>
                <a:gd fmla="*/ 120227 h 2079833" name="connsiteY8-896"/>
                <a:gd fmla="*/ 2988057 w 3563170" name="connsiteX9-897"/>
                <a:gd fmla="*/ 138355 h 2079833" name="connsiteY9-898"/>
                <a:gd fmla="*/ 3014422 w 3563170" name="connsiteX10-899"/>
                <a:gd fmla="*/ 138355 h 2079833" name="connsiteY10-900"/>
                <a:gd fmla="*/ 3043258 w 3563170" name="connsiteX11-901"/>
                <a:gd fmla="*/ 139179 h 2079833" name="connsiteY11-902"/>
                <a:gd fmla="*/ 3047377 w 3563170" name="connsiteX12-903"/>
                <a:gd fmla="*/ 140003 h 2079833" name="connsiteY12-904"/>
                <a:gd fmla="*/ 3097634 w 3563170" name="connsiteX13-905"/>
                <a:gd fmla="*/ 162251 h 2079833" name="connsiteY13-906"/>
                <a:gd fmla="*/ 3147891 w 3563170" name="connsiteX14-907"/>
                <a:gd fmla="*/ 184498 h 2079833" name="connsiteY14-908"/>
                <a:gd fmla="*/ 3164700 w 3563170" name="connsiteX15-909"/>
                <a:gd fmla="*/ 190833 h 2079833" name="connsiteY15-910"/>
                <a:gd fmla="*/ 3163694 w 3563170" name="connsiteX16-911"/>
                <a:gd fmla="*/ 185623 h 2079833" name="connsiteY16-912"/>
                <a:gd fmla="*/ 3170987 w 3563170" name="connsiteX17-913"/>
                <a:gd fmla="*/ 175469 h 2079833" name="connsiteY17-914"/>
                <a:gd fmla="*/ 3310357 w 3563170" name="connsiteX18-915"/>
                <a:gd fmla="*/ 92608 h 2079833" name="connsiteY18-916"/>
                <a:gd fmla="*/ 3315218 w 3563170" name="connsiteX19-917"/>
                <a:gd fmla="*/ 89359 h 2079833" name="connsiteY19-918"/>
                <a:gd fmla="*/ 3347630 w 3563170" name="connsiteX20-919"/>
                <a:gd fmla="*/ 86109 h 2079833" name="connsiteY20-920"/>
                <a:gd fmla="*/ 3375180 w 3563170" name="connsiteX21-921"/>
                <a:gd fmla="*/ 82860 h 2079833" name="connsiteY21-922"/>
                <a:gd fmla="*/ 3375180 w 3563170" name="connsiteX22-923"/>
                <a:gd fmla="*/ 66613 h 2079833" name="connsiteY22-924"/>
                <a:gd fmla="*/ 3375180 w 3563170" name="connsiteX23-925"/>
                <a:gd fmla="*/ 42242 h 2079833" name="connsiteY23-926"/>
                <a:gd fmla="*/ 3384903 w 3563170" name="connsiteX24-927"/>
                <a:gd fmla="*/ 0 h 2079833" name="connsiteY24-928"/>
                <a:gd fmla="*/ 3388144 w 3563170" name="connsiteX25-929"/>
                <a:gd fmla="*/ 42242 h 2079833" name="connsiteY25-930"/>
                <a:gd fmla="*/ 3391385 w 3563170" name="connsiteX26-931"/>
                <a:gd fmla="*/ 94233 h 2079833" name="connsiteY26-932"/>
                <a:gd fmla="*/ 3388144 w 3563170" name="connsiteX27-933"/>
                <a:gd fmla="*/ 99107 h 2079833" name="connsiteY27-934"/>
                <a:gd fmla="*/ 3384903 w 3563170" name="connsiteX28-935"/>
                <a:gd fmla="*/ 100732 h 2079833" name="connsiteY28-936"/>
                <a:gd fmla="*/ 3350871 w 3563170" name="connsiteX29-937"/>
                <a:gd fmla="*/ 107231 h 2079833" name="connsiteY29-938"/>
                <a:gd fmla="*/ 3321701 w 3563170" name="connsiteX30-939"/>
                <a:gd fmla="*/ 112105 h 2079833" name="connsiteY30-940"/>
                <a:gd fmla="*/ 3256878 w 3563170" name="connsiteX31-941"/>
                <a:gd fmla="*/ 157597 h 2079833" name="connsiteY31-942"/>
                <a:gd fmla="*/ 3198739 w 3563170" name="connsiteX32-943"/>
                <a:gd fmla="*/ 197402 h 2079833" name="connsiteY32-944"/>
                <a:gd fmla="*/ 3192843 w 3563170" name="connsiteX33-945"/>
                <a:gd fmla="*/ 201439 h 2079833" name="connsiteY33-946"/>
                <a:gd fmla="*/ 3197633 w 3563170" name="connsiteX34-947"/>
                <a:gd fmla="*/ 203244 h 2079833" name="connsiteY34-948"/>
                <a:gd fmla="*/ 3204738 w 3563170" name="connsiteX35-949"/>
                <a:gd fmla="*/ 205922 h 2079833" name="connsiteY35-950"/>
                <a:gd fmla="*/ 3261587 w 3563170" name="connsiteX36-951"/>
                <a:gd fmla="*/ 228170 h 2079833" name="connsiteY36-952"/>
                <a:gd fmla="*/ 3263234 w 3563170" name="connsiteX37-953"/>
                <a:gd fmla="*/ 228994 h 2079833" name="connsiteY37-954"/>
                <a:gd fmla="*/ 3285613 w 3563170" name="connsiteX38-955"/>
                <a:gd fmla="*/ 242034 h 2079833" name="connsiteY38-956"/>
                <a:gd fmla="*/ 3348272 w 3563170" name="connsiteX39-957"/>
                <a:gd fmla="*/ 225890 h 2079833" name="connsiteY39-958"/>
                <a:gd fmla="*/ 3344471 w 3563170" name="connsiteX40-959"/>
                <a:gd fmla="*/ 225672 h 2079833" name="connsiteY40-960"/>
                <a:gd fmla="*/ 3366304 w 3563170" name="connsiteX41-961"/>
                <a:gd fmla="*/ 212840 h 2079833" name="connsiteY41-962"/>
                <a:gd fmla="*/ 3436350 w 3563170" name="connsiteX42-963"/>
                <a:gd fmla="*/ 171672 h 2079833" name="connsiteY42-964"/>
                <a:gd fmla="*/ 3513138 w 3563170" name="connsiteX43-965"/>
                <a:gd fmla="*/ 125317 h 2079833" name="connsiteY43-966"/>
                <a:gd fmla="*/ 3563170 w 3563170" name="connsiteX44-967"/>
                <a:gd fmla="*/ 95911 h 2079833" name="connsiteY44-968"/>
                <a:gd fmla="*/ 3540925 w 3563170" name="connsiteX45-969"/>
                <a:gd fmla="*/ 193238 h 2079833" name="connsiteY45-970"/>
                <a:gd fmla="*/ 3478654 w 3563170" name="connsiteX46-971"/>
                <a:gd fmla="*/ 243651 h 2079833" name="connsiteY46-972"/>
                <a:gd fmla="*/ 3386775 w 3563170" name="connsiteX47-973"/>
                <a:gd fmla="*/ 297650 h 2079833" name="connsiteY47-974"/>
                <a:gd fmla="*/ 3366601 w 3563170" name="connsiteX48-975"/>
                <a:gd fmla="*/ 307056 h 2079833" name="connsiteY48-976"/>
                <a:gd fmla="*/ 3159628 w 3563170" name="connsiteX49-977"/>
                <a:gd fmla="*/ 358075 h 2079833" name="connsiteY49-978"/>
                <a:gd fmla="*/ 3093043 w 3563170" name="connsiteX50-979"/>
                <a:gd fmla="*/ 374487 h 2079833" name="connsiteY50-980"/>
                <a:gd fmla="*/ 3090808 w 3563170" name="connsiteX51-981"/>
                <a:gd fmla="*/ 433878 h 2079833" name="connsiteY51-982"/>
                <a:gd fmla="*/ 3083903 w 3563170" name="connsiteX52-983"/>
                <a:gd fmla="*/ 617302 h 2079833" name="connsiteY52-984"/>
                <a:gd fmla="*/ 3037987 w 3563170" name="connsiteX53-985"/>
                <a:gd fmla="*/ 727416 h 2079833" name="connsiteY53-986"/>
                <a:gd fmla="*/ 2991135 w 3563170" name="connsiteX54-987"/>
                <a:gd fmla="*/ 832570 h 2079833" name="connsiteY54-988"/>
                <a:gd fmla="*/ 2988325 w 3563170" name="connsiteX55-989"/>
                <a:gd fmla="*/ 836538 h 2079833" name="connsiteY55-990"/>
                <a:gd fmla="*/ 2844957 w 3563170" name="connsiteX56-991"/>
                <a:gd fmla="*/ 917884 h 2079833" name="connsiteY56-992"/>
                <a:gd fmla="*/ 2973332 w 3563170" name="connsiteX57-993"/>
                <a:gd fmla="*/ 820666 h 2079833" name="connsiteY57-994"/>
                <a:gd fmla="*/ 3032118 w 3563170" name="connsiteX58-995"/>
                <a:gd fmla="*/ 663952 h 2079833" name="connsiteY58-996"/>
                <a:gd fmla="*/ 3034634 w 3563170" name="connsiteX59-997"/>
                <a:gd fmla="*/ 657245 h 2079833" name="connsiteY59-998"/>
                <a:gd fmla="*/ 2971948 w 3563170" name="connsiteX60-999"/>
                <a:gd fmla="*/ 703374 h 2079833" name="connsiteY60-1000"/>
                <a:gd fmla="*/ 2925104 w 3563170" name="connsiteX61-1001"/>
                <a:gd fmla="*/ 737845 h 2079833" name="connsiteY61-1002"/>
                <a:gd fmla="*/ 3012003 w 3563170" name="connsiteX62-1003"/>
                <a:gd fmla="*/ 631622 h 2079833" name="connsiteY62-1004"/>
                <a:gd fmla="*/ 3036142 w 3563170" name="connsiteX63-1005"/>
                <a:gd fmla="*/ 633256 h 2079833" name="connsiteY63-1006"/>
                <a:gd fmla="*/ 3036142 w 3563170" name="connsiteX64-1007"/>
                <a:gd fmla="*/ 653224 h 2079833" name="connsiteY64-1008"/>
                <a:gd fmla="*/ 3041384 w 3563170" name="connsiteX65-1009"/>
                <a:gd fmla="*/ 639250 h 2079833" name="connsiteY65-1010"/>
                <a:gd fmla="*/ 3051106 w 3563170" name="connsiteX66-1011"/>
                <a:gd fmla="*/ 613333 h 2079833" name="connsiteY66-1012"/>
                <a:gd fmla="*/ 3051106 w 3563170" name="connsiteX67-1013"/>
                <a:gd fmla="*/ 479411 h 2079833" name="connsiteY67-1014"/>
                <a:gd fmla="*/ 3051648 w 3563170" name="connsiteX68-1015"/>
                <a:gd fmla="*/ 400266 h 2079833" name="connsiteY68-1016"/>
                <a:gd fmla="*/ 3051754 w 3563170" name="connsiteX69-1017"/>
                <a:gd fmla="*/ 384691 h 2079833" name="connsiteY69-1018"/>
                <a:gd fmla="*/ 3021251 w 3563170" name="connsiteX70-1019"/>
                <a:gd fmla="*/ 392345 h 2079833" name="connsiteY70-1020"/>
                <a:gd fmla="*/ 2766466 w 3563170" name="connsiteX71-1021"/>
                <a:gd fmla="*/ 456280 h 2079833" name="connsiteY71-1022"/>
                <a:gd fmla="*/ 2692865 w 3563170" name="connsiteX72-1023"/>
                <a:gd fmla="*/ 597605 h 2079833" name="connsiteY72-1024"/>
                <a:gd fmla="*/ 2609529 w 3563170" name="connsiteX73-1025"/>
                <a:gd fmla="*/ 755684 h 2079833" name="connsiteY73-1026"/>
                <a:gd fmla="*/ 2609155 w 3563170" name="connsiteX74-1027"/>
                <a:gd fmla="*/ 757130 h 2079833" name="connsiteY74-1028"/>
                <a:gd fmla="*/ 2507413 w 3563170" name="connsiteX75-1029"/>
                <a:gd fmla="*/ 929704 h 2079833" name="connsiteY75-1030"/>
                <a:gd fmla="*/ 2481855 w 3563170" name="connsiteX76-1031"/>
                <a:gd fmla="*/ 973157 h 2079833" name="connsiteY76-1032"/>
                <a:gd fmla="*/ 2475699 w 3563170" name="connsiteX77-1033"/>
                <a:gd fmla="*/ 983622 h 2079833" name="connsiteY77-1034"/>
                <a:gd fmla="*/ 2472379 w 3563170" name="connsiteX78-1035"/>
                <a:gd fmla="*/ 1071804 h 2079833" name="connsiteY78-1036"/>
                <a:gd fmla="*/ 2465474 w 3563170" name="connsiteX79-1037"/>
                <a:gd fmla="*/ 1255227 h 2079833" name="connsiteY79-1038"/>
                <a:gd fmla="*/ 2419559 w 3563170" name="connsiteX80-1039"/>
                <a:gd fmla="*/ 1365342 h 2079833" name="connsiteY80-1040"/>
                <a:gd fmla="*/ 2372707 w 3563170" name="connsiteX81-1041"/>
                <a:gd fmla="*/ 1470496 h 2079833" name="connsiteY81-1042"/>
                <a:gd fmla="*/ 2369896 w 3563170" name="connsiteX82-1043"/>
                <a:gd fmla="*/ 1474464 h 2079833" name="connsiteY82-1044"/>
                <a:gd fmla="*/ 2226529 w 3563170" name="connsiteX83-1045"/>
                <a:gd fmla="*/ 1555810 h 2079833" name="connsiteY83-1046"/>
                <a:gd fmla="*/ 2354903 w 3563170" name="connsiteX84-1047"/>
                <a:gd fmla="*/ 1458591 h 2079833" name="connsiteY84-1048"/>
                <a:gd fmla="*/ 2432678 w 3563170" name="connsiteX85-1049"/>
                <a:gd fmla="*/ 1251259 h 2079833" name="connsiteY85-1050"/>
                <a:gd fmla="*/ 2432678 w 3563170" name="connsiteX86-1051"/>
                <a:gd fmla="*/ 1117336 h 2079833" name="connsiteY86-1052"/>
                <a:gd fmla="*/ 2432987 w 3563170" name="connsiteX87-1053"/>
                <a:gd fmla="*/ 1072149 h 2079833" name="connsiteY87-1054"/>
                <a:gd fmla="*/ 2433097 w 3563170" name="connsiteX88-1055"/>
                <a:gd fmla="*/ 1056052 h 2079833" name="connsiteY88-1056"/>
                <a:gd fmla="*/ 2402728 w 3563170" name="connsiteX89-1057"/>
                <a:gd fmla="*/ 1107686 h 2079833" name="connsiteY89-1058"/>
                <a:gd fmla="*/ 1842955 w 3563170" name="connsiteX90-1059"/>
                <a:gd fmla="*/ 1798303 h 2079833" name="connsiteY90-1060"/>
                <a:gd fmla="*/ 1822406 w 3563170" name="connsiteX91-1061"/>
                <a:gd fmla="*/ 1809154 h 2079833" name="connsiteY91-1062"/>
                <a:gd fmla="*/ 1680772 w 3563170" name="connsiteX92-1063"/>
                <a:gd fmla="*/ 1822063 h 2079833" name="connsiteY92-1064"/>
                <a:gd fmla="*/ 1598382 w 3563170" name="connsiteX93-1065"/>
                <a:gd fmla="*/ 1829573 h 2079833" name="connsiteY93-1066"/>
                <a:gd fmla="*/ 1597586 w 3563170" name="connsiteX94-1067"/>
                <a:gd fmla="*/ 1843156 h 2079833" name="connsiteY94-1068"/>
                <a:gd fmla="*/ 1459885 w 3563170" name="connsiteX95-1069"/>
                <a:gd fmla="*/ 2079833 h 2079833" name="connsiteY95-1070"/>
                <a:gd fmla="*/ 1531340 w 3563170" name="connsiteX96-1071"/>
                <a:gd fmla="*/ 1853576 h 2079833" name="connsiteY96-1072"/>
                <a:gd fmla="*/ 1537158 w 3563170" name="connsiteX97-1073"/>
                <a:gd fmla="*/ 1835153 h 2079833" name="connsiteY97-1074"/>
                <a:gd fmla="*/ 1486680 w 3563170" name="connsiteX98-1075"/>
                <a:gd fmla="*/ 1839754 h 2079833" name="connsiteY98-1076"/>
                <a:gd fmla="*/ 1479990 w 3563170" name="connsiteX99-1077"/>
                <a:gd fmla="*/ 1838782 h 2079833" name="connsiteY99-1078"/>
                <a:gd fmla="*/ 1475655 w 3563170" name="connsiteX100-1079"/>
                <a:gd fmla="*/ 1837653 h 2079833" name="connsiteY100-1080"/>
                <a:gd fmla="*/ 1284020 w 3563170" name="connsiteX101-1081"/>
                <a:gd fmla="*/ 1740662 h 2079833" name="connsiteY101-1082"/>
                <a:gd fmla="*/ 1093992 w 3563170" name="connsiteX102-1083"/>
                <a:gd fmla="*/ 1646404 h 2079833" name="connsiteY102-1084"/>
                <a:gd fmla="*/ 1070220 w 3563170" name="connsiteX103-1085"/>
                <a:gd fmla="*/ 1639536 h 2079833" name="connsiteY103-1086"/>
                <a:gd fmla="*/ 1063410 w 3563170" name="connsiteX104-1087"/>
                <a:gd fmla="*/ 1637569 h 2079833" name="connsiteY104-1088"/>
                <a:gd fmla="*/ 1063679 w 3563170" name="connsiteX105-1089"/>
                <a:gd fmla="*/ 1652509 h 2079833" name="connsiteY105-1090"/>
                <a:gd fmla="*/ 987757 w 3563170" name="connsiteX106-1091"/>
                <a:gd fmla="*/ 1817489 h 2079833" name="connsiteY106-1092"/>
                <a:gd fmla="*/ 979680 w 3563170" name="connsiteX107-1093"/>
                <a:gd fmla="*/ 1825577 h 2079833" name="connsiteY107-1094"/>
                <a:gd fmla="*/ 701840 w 3563170" name="connsiteX108-1095"/>
                <a:gd fmla="*/ 1950120 h 2079833" name="connsiteY108-1096"/>
                <a:gd fmla="*/ 945758 w 3563170" name="connsiteX109-1097"/>
                <a:gd fmla="*/ 1789993 h 2079833" name="connsiteY109-1098"/>
                <a:gd fmla="*/ 1005526 w 3563170" name="connsiteX110-1099"/>
                <a:gd fmla="*/ 1629865 h 2079833" name="connsiteY110-1100"/>
                <a:gd fmla="*/ 1012721 w 3563170" name="connsiteX111-1101"/>
                <a:gd fmla="*/ 1622924 h 2079833" name="connsiteY111-1102"/>
                <a:gd fmla="*/ 966589 w 3563170" name="connsiteX112-1103"/>
                <a:gd fmla="*/ 1609596 h 2079833" name="connsiteY112-1104"/>
                <a:gd fmla="*/ 903816 w 3563170" name="connsiteX113-1105"/>
                <a:gd fmla="*/ 1591461 h 2079833" name="connsiteY113-1106"/>
                <a:gd fmla="*/ 714175 w 3563170" name="connsiteX114-1107"/>
                <a:gd fmla="*/ 1537428 h 2079833" name="connsiteY114-1108"/>
                <a:gd fmla="*/ 573632 w 3563170" name="connsiteX115-1109"/>
                <a:gd fmla="*/ 1544027 h 2079833" name="connsiteY115-1110"/>
                <a:gd fmla="*/ 433998 w 3563170" name="connsiteX116-1111"/>
                <a:gd fmla="*/ 1550091 h 2079833" name="connsiteY116-1112"/>
                <a:gd fmla="*/ 301461 w 3563170" name="connsiteX117-1113"/>
                <a:gd fmla="*/ 1659858 h 2079833" name="connsiteY117-1114"/>
                <a:gd fmla="*/ 164376 w 3563170" name="connsiteX118-1115"/>
                <a:gd fmla="*/ 1772298 h 2079833" name="connsiteY118-1116"/>
                <a:gd fmla="*/ 162557 w 3563170" name="connsiteX119-1117"/>
                <a:gd fmla="*/ 1773368 h 2079833" name="connsiteY119-1118"/>
                <a:gd fmla="*/ 159292 w 3563170" name="connsiteX120-1119"/>
                <a:gd fmla="*/ 1774061 h 2079833" name="connsiteY120-1120"/>
                <a:gd fmla="*/ 0 w 3563170" name="connsiteX121-1121"/>
                <a:gd fmla="*/ 1727934 h 2079833" name="connsiteY121-1122"/>
                <a:gd fmla="*/ 7116 w 3563170" name="connsiteX122-1123"/>
                <a:gd fmla="*/ 1721300 h 2079833" name="connsiteY122-1124"/>
                <a:gd fmla="*/ 154899 w 3563170" name="connsiteX123-1125"/>
                <a:gd fmla="*/ 1758255 h 2079833" name="connsiteY123-1126"/>
                <a:gd fmla="*/ 419540 w 3563170" name="connsiteX124-1127"/>
                <a:gd fmla="*/ 1525490 h 2079833" name="connsiteY124-1128"/>
                <a:gd fmla="*/ 425908 w 3563170" name="connsiteX125-1129"/>
                <a:gd fmla="*/ 1521748 h 2079833" name="connsiteY125-1130"/>
                <a:gd fmla="*/ 487660 w 3563170" name="connsiteX126-1131"/>
                <a:gd fmla="*/ 1517001 h 2079833" name="connsiteY126-1132"/>
                <a:gd fmla="*/ 561476 w 3563170" name="connsiteX127-1133"/>
                <a:gd fmla="*/ 1511327 h 2079833" name="connsiteY127-1134"/>
                <a:gd fmla="*/ 547603 w 3563170" name="connsiteX128-1135"/>
                <a:gd fmla="*/ 1493204 h 2079833" name="connsiteY128-1136"/>
                <a:gd fmla="*/ 537458 w 3563170" name="connsiteX129-1137"/>
                <a:gd fmla="*/ 1479953 h 2079833" name="connsiteY129-1138"/>
                <a:gd fmla="*/ 503793 w 3563170" name="connsiteX130-1139"/>
                <a:gd fmla="*/ 1419864 h 2079833" name="connsiteY130-1140"/>
                <a:gd fmla="*/ 515816 w 3563170" name="connsiteX131-1141"/>
                <a:gd fmla="*/ 1325633 h 2079833" name="connsiteY131-1142"/>
                <a:gd fmla="*/ 490568 w 3563170" name="connsiteX132-1143"/>
                <a:gd fmla="*/ 1260082 h 2079833" name="connsiteY132-1144"/>
                <a:gd fmla="*/ 491770 w 3563170" name="connsiteX133-1145"/>
                <a:gd fmla="*/ 1260082 h 2079833" name="connsiteY133-1146"/>
                <a:gd fmla="*/ 532649 w 3563170" name="connsiteX134-1147"/>
                <a:gd fmla="*/ 1322902 h 2079833" name="connsiteY134-1148"/>
                <a:gd fmla="*/ 530244 w 3563170" name="connsiteX135-1149"/>
                <a:gd fmla="*/ 1422595 h 2079833" name="connsiteY135-1150"/>
                <a:gd fmla="*/ 561504 w 3563170" name="connsiteX136-1151"/>
                <a:gd fmla="*/ 1459468 h 2079833" name="connsiteY136-1152"/>
                <a:gd fmla="*/ 573527 w 3563170" name="connsiteX137-1153"/>
                <a:gd fmla="*/ 1474490 h 2079833" name="connsiteY137-1154"/>
                <a:gd fmla="*/ 584348 w 3563170" name="connsiteX138-1155"/>
                <a:gd fmla="*/ 1485415 h 2079833" name="connsiteY138-1156"/>
                <a:gd fmla="*/ 584348 w 3563170" name="connsiteX139-1157"/>
                <a:gd fmla="*/ 1486781 h 2079833" name="connsiteY139-1158"/>
                <a:gd fmla="*/ 591562 w 3563170" name="connsiteX140-1159"/>
                <a:gd fmla="*/ 1488147 h 2079833" name="connsiteY140-1160"/>
                <a:gd fmla="*/ 599439 w 3563170" name="connsiteX141-1161"/>
                <a:gd fmla="*/ 1507160 h 2079833" name="connsiteY141-1162"/>
                <a:gd fmla="*/ 647765 w 3563170" name="connsiteX142-1163"/>
                <a:gd fmla="*/ 1501223 h 2079833" name="connsiteY142-1164"/>
                <a:gd fmla="*/ 722085 w 3563170" name="connsiteX143-1165"/>
                <a:gd fmla="*/ 1500908 h 2079833" name="connsiteY143-1166"/>
                <a:gd fmla="*/ 1110463 w 3563170" name="connsiteX144-1167"/>
                <a:gd fmla="*/ 1603626 h 2079833" name="connsiteY144-1168"/>
                <a:gd fmla="*/ 1113889 w 3563170" name="connsiteX145-1169"/>
                <a:gd fmla="*/ 1605290 h 2079833" name="connsiteY145-1170"/>
                <a:gd fmla="*/ 1307556 w 3563170" name="connsiteX146-1171"/>
                <a:gd fmla="*/ 1697409 h 2079833" name="connsiteY146-1172"/>
                <a:gd fmla="*/ 1493996 w 3563170" name="connsiteX147-1173"/>
                <a:gd fmla="*/ 1787646 h 2079833" name="connsiteY147-1174"/>
                <a:gd fmla="*/ 1652734 w 3563170" name="connsiteX148-1175"/>
                <a:gd fmla="*/ 1770355 h 2079833" name="connsiteY148-1176"/>
                <a:gd fmla="*/ 1805851 w 3563170" name="connsiteX149-1177"/>
                <a:gd fmla="*/ 1753914 h 2079833" name="connsiteY149-1178"/>
                <a:gd fmla="*/ 1871119 w 3563170" name="connsiteX150-1179"/>
                <a:gd fmla="*/ 1671261 h 2079833" name="connsiteY150-1180"/>
                <a:gd fmla="*/ 1885450 w 3563170" name="connsiteX151-1181"/>
                <a:gd fmla="*/ 1653113 h 2079833" name="connsiteY151-1182"/>
                <a:gd fmla="*/ 1869184 w 3563170" name="connsiteX152-1183"/>
                <a:gd fmla="*/ 1658106 h 2079833" name="connsiteY152-1184"/>
                <a:gd fmla="*/ 1804238 w 3563170" name="connsiteX153-1185"/>
                <a:gd fmla="*/ 1678043 h 2079833" name="connsiteY153-1186"/>
                <a:gd fmla="*/ 1789096 w 3563170" name="connsiteX154-1187"/>
                <a:gd fmla="*/ 1678902 h 2079833" name="connsiteY154-1188"/>
                <a:gd fmla="*/ 1607388 w 3563170" name="connsiteX155-1189"/>
                <a:gd fmla="*/ 1629066 h 2079833" name="connsiteY155-1190"/>
                <a:gd fmla="*/ 1527471 w 3563170" name="connsiteX156-1191"/>
                <a:gd fmla="*/ 1591260 h 2079833" name="connsiteY156-1192"/>
                <a:gd fmla="*/ 1445871 w 3563170" name="connsiteX157-1193"/>
                <a:gd fmla="*/ 1550017 h 2079833" name="connsiteY157-1194"/>
                <a:gd fmla="*/ 1322209 w 3563170" name="connsiteX158-1195"/>
                <a:gd fmla="*/ 1419413 h 2079833" name="connsiteY158-1196"/>
                <a:gd fmla="*/ 1317161 w 3563170" name="connsiteX159-1197"/>
                <a:gd fmla="*/ 1411680 h 2079833" name="connsiteY159-1198"/>
                <a:gd fmla="*/ 1316320 w 3563170" name="connsiteX160-1199"/>
                <a:gd fmla="*/ 1408243 h 2079833" name="connsiteY160-1200"/>
                <a:gd fmla="*/ 1309590 w 3563170" name="connsiteX161-1201"/>
                <a:gd fmla="*/ 1360985 h 2079833" name="connsiteY161-1202"/>
                <a:gd fmla="*/ 1304543 w 3563170" name="connsiteX162-1203"/>
                <a:gd fmla="*/ 1318883 h 2079833" name="connsiteY162-1204"/>
                <a:gd fmla="*/ 1269211 w 3563170" name="connsiteX163-1205"/>
                <a:gd fmla="*/ 1277640 h 2079833" name="connsiteY163-1206"/>
                <a:gd fmla="*/ 1246839 w 3563170" name="connsiteX164-1207"/>
                <a:gd fmla="*/ 1251312 h 2079833" name="connsiteY164-1208"/>
                <a:gd fmla="*/ 1237186 w 3563170" name="connsiteX165-1209"/>
                <a:gd fmla="*/ 1239952 h 2079833" name="connsiteY165-1210"/>
                <a:gd fmla="*/ 1236814 w 3563170" name="connsiteX166-1211"/>
                <a:gd fmla="*/ 1240598 h 2079833" name="connsiteY166-1212"/>
                <a:gd fmla="*/ 1182554 w 3563170" name="connsiteX167-1213"/>
                <a:gd fmla="*/ 1334986 h 2079833" name="connsiteY167-1214"/>
                <a:gd fmla="*/ 1174454 w 3563170" name="connsiteX168-1215"/>
                <a:gd fmla="*/ 1341464 h 2079833" name="connsiteY168-1216"/>
                <a:gd fmla="*/ 1096699 w 3563170" name="connsiteX169-1217"/>
                <a:gd fmla="*/ 1368995 h 2079833" name="connsiteY169-1218"/>
                <a:gd fmla="*/ 950908 w 3563170" name="connsiteX170-1219"/>
                <a:gd fmla="*/ 1404623 h 2079833" name="connsiteY170-1220"/>
                <a:gd fmla="*/ 1088599 w 3563170" name="connsiteX171-1221"/>
                <a:gd fmla="*/ 1346322 h 2079833" name="connsiteY171-1222"/>
                <a:gd fmla="*/ 1156635 w 3563170" name="connsiteX172-1223"/>
                <a:gd fmla="*/ 1318791 h 2079833" name="connsiteY172-1224"/>
                <a:gd fmla="*/ 1190653 w 3563170" name="connsiteX173-1225"/>
                <a:gd fmla="*/ 1249154 h 2079833" name="connsiteY173-1226"/>
                <a:gd fmla="*/ 1212192 w 3563170" name="connsiteX174-1227"/>
                <a:gd fmla="*/ 1207023 h 2079833" name="connsiteY174-1228"/>
                <a:gd fmla="*/ 1214965 w 3563170" name="connsiteX175-1229"/>
                <a:gd fmla="*/ 1201600 h 2079833" name="connsiteY175-1230"/>
                <a:gd fmla="*/ 1211941 w 3563170" name="connsiteX176-1231"/>
                <a:gd fmla="*/ 1195516 h 2079833" name="connsiteY176-1232"/>
                <a:gd fmla="*/ 1200229 w 3563170" name="connsiteX177-1233"/>
                <a:gd fmla="*/ 1171954 h 2079833" name="connsiteY177-1234"/>
                <a:gd fmla="*/ 1173310 w 3563170" name="connsiteX178-1235"/>
                <a:gd fmla="*/ 1116963 h 2079833" name="connsiteY178-1236"/>
                <a:gd fmla="*/ 1143866 w 3563170" name="connsiteX179-1237"/>
                <a:gd fmla="*/ 1082594 h 2079833" name="connsiteY179-1238"/>
                <a:gd fmla="*/ 1112741 w 3563170" name="connsiteX180-1239"/>
                <a:gd fmla="*/ 1046506 h 2079833" name="connsiteY180-1240"/>
                <a:gd fmla="*/ 1110217 w 3563170" name="connsiteX181-1241"/>
                <a:gd fmla="*/ 1042210 h 2079833" name="connsiteY181-1242"/>
                <a:gd fmla="*/ 1086662 w 3563170" name="connsiteX182-1243"/>
                <a:gd fmla="*/ 987219 h 2079833" name="connsiteY182-1244"/>
                <a:gd fmla="*/ 1062266 w 3563170" name="connsiteX183-1245"/>
                <a:gd fmla="*/ 933087 h 2079833" name="connsiteY183-1246"/>
                <a:gd fmla="*/ 997491 w 3563170" name="connsiteX184-1247"/>
                <a:gd fmla="*/ 845445 h 2079833" name="connsiteY184-1248"/>
                <a:gd fmla="*/ 931875 w 3563170" name="connsiteX185-1249"/>
                <a:gd fmla="*/ 757803 h 2079833" name="connsiteY185-1250"/>
                <a:gd fmla="*/ 885607 w 3563170" name="connsiteX186-1251"/>
                <a:gd fmla="*/ 721715 h 2079833" name="connsiteY186-1252"/>
                <a:gd fmla="*/ 838497 w 3563170" name="connsiteX187-1253"/>
                <a:gd fmla="*/ 683909 h 2079833" name="connsiteY187-1254"/>
                <a:gd fmla="*/ 836815 w 3563170" name="connsiteX188-1255"/>
                <a:gd fmla="*/ 682190 h 2079833" name="connsiteY188-1256"/>
                <a:gd fmla="*/ 806530 w 3563170" name="connsiteX189-1257"/>
                <a:gd fmla="*/ 615170 h 2079833" name="connsiteY189-1258"/>
                <a:gd fmla="*/ 846910 w 3563170" name="connsiteX190-1259"/>
                <a:gd fmla="*/ 675317 h 2079833" name="connsiteY190-1260"/>
                <a:gd fmla="*/ 944494 w 3563170" name="connsiteX191-1261"/>
                <a:gd fmla="*/ 744055 h 2079833" name="connsiteY191-1262"/>
                <a:gd fmla="*/ 1016840 w 3563170" name="connsiteX192-1263"/>
                <a:gd fmla="*/ 831697 h 2079833" name="connsiteY192-1264"/>
                <a:gd fmla="*/ 1085821 w 3563170" name="connsiteX193-1265"/>
                <a:gd fmla="*/ 917621 h 2079833" name="connsiteY193-1266"/>
                <a:gd fmla="*/ 1087504 w 3563170" name="connsiteX194-1267"/>
                <a:gd fmla="*/ 920198 h 2079833" name="connsiteY194-1268"/>
                <a:gd fmla="*/ 1113582 w 3563170" name="connsiteX195-1269"/>
                <a:gd fmla="*/ 975189 h 2079833" name="connsiteY195-1270"/>
                <a:gd fmla="*/ 1138819 w 3563170" name="connsiteX196-1271"/>
                <a:gd fmla="*/ 1027603 h 2079833" name="connsiteY196-1272"/>
                <a:gd fmla="*/ 1169104 w 3563170" name="connsiteX197-1273"/>
                <a:gd fmla="*/ 1061972 h 2079833" name="connsiteY197-1274"/>
                <a:gd fmla="*/ 1201071 w 3563170" name="connsiteX198-1275"/>
                <a:gd fmla="*/ 1097200 h 2079833" name="connsiteY198-1276"/>
                <a:gd fmla="*/ 1202753 w 3563170" name="connsiteX199-1277"/>
                <a:gd fmla="*/ 1100637 h 2079833" name="connsiteY199-1278"/>
                <a:gd fmla="*/ 1232196 w 3563170" name="connsiteX200-1279"/>
                <a:gd fmla="*/ 1155628 h 2079833" name="connsiteY200-1280"/>
                <a:gd fmla="*/ 1238606 w 3563170" name="connsiteX201-1281"/>
                <a:gd fmla="*/ 1167760 h 2079833" name="connsiteY201-1282"/>
                <a:gd fmla="*/ 1239857 w 3563170" name="connsiteX202-1283"/>
                <a:gd fmla="*/ 1166764 h 2079833" name="connsiteY202-1284"/>
                <a:gd fmla="*/ 1255449 w 3563170" name="connsiteX203-1285"/>
                <a:gd fmla="*/ 1168181 h 2079833" name="connsiteY203-1286"/>
                <a:gd fmla="*/ 1263548 w 3563170" name="connsiteX204-1287"/>
                <a:gd fmla="*/ 1194093 h 2079833" name="connsiteY204-1288"/>
                <a:gd fmla="*/ 1257802 w 3563170" name="connsiteX205-1289"/>
                <a:gd fmla="*/ 1204089 h 2079833" name="connsiteY205-1290"/>
                <a:gd fmla="*/ 1260352 w 3563170" name="connsiteX206-1291"/>
                <a:gd fmla="*/ 1208914 h 2079833" name="connsiteY206-1292"/>
                <a:gd fmla="*/ 1260799 w 3563170" name="connsiteX207-1293"/>
                <a:gd fmla="*/ 1209760 h 2079833" name="connsiteY207-1294"/>
                <a:gd fmla="*/ 1299495 w 3563170" name="connsiteX208-1295"/>
                <a:gd fmla="*/ 1252722 h 2079833" name="connsiteY208-1296"/>
                <a:gd fmla="*/ 1339034 w 3563170" name="connsiteX209-1297"/>
                <a:gd fmla="*/ 1298261 h 2079833" name="connsiteY209-1298"/>
                <a:gd fmla="*/ 1340716 w 3563170" name="connsiteX210-1299"/>
                <a:gd fmla="*/ 1299980 h 2079833" name="connsiteY210-1300"/>
                <a:gd fmla="*/ 1343240 w 3563170" name="connsiteX211-1301"/>
                <a:gd fmla="*/ 1305135 h 2079833" name="connsiteY211-1302"/>
                <a:gd fmla="*/ 1344081 w 3563170" name="connsiteX212-1303"/>
                <a:gd fmla="*/ 1307713 h 2079833" name="connsiteY212-1304"/>
                <a:gd fmla="*/ 1351652 w 3563170" name="connsiteX213-1305"/>
                <a:gd fmla="*/ 1354971 h 2079833" name="connsiteY213-1306"/>
                <a:gd fmla="*/ 1358382 w 3563170" name="connsiteX214-1307"/>
                <a:gd fmla="*/ 1395355 h 2079833" name="connsiteY214-1308"/>
                <a:gd fmla="*/ 1416428 w 3563170" name="connsiteX215-1309"/>
                <a:gd fmla="*/ 1454642 h 2079833" name="connsiteY215-1310"/>
                <a:gd fmla="*/ 1476997 w 3563170" name="connsiteX216-1311"/>
                <a:gd fmla="*/ 1515647 h 2079833" name="connsiteY216-1312"/>
                <a:gd fmla="*/ 1548502 w 3563170" name="connsiteX217-1313"/>
                <a:gd fmla="*/ 1549158 h 2079833" name="connsiteY217-1314"/>
                <a:gd fmla="*/ 1622531 w 3563170" name="connsiteX218-1315"/>
                <a:gd fmla="*/ 1582668 h 2079833" name="connsiteY218-1316"/>
                <a:gd fmla="*/ 1711702 w 3563170" name="connsiteX219-1317"/>
                <a:gd fmla="*/ 1605008 h 2079833" name="connsiteY219-1318"/>
                <a:gd fmla="*/ 1794984 w 3563170" name="connsiteX220-1319"/>
                <a:gd fmla="*/ 1626489 h 2079833" name="connsiteY220-1320"/>
                <a:gd fmla="*/ 1870696 w 3563170" name="connsiteX221-1321"/>
                <a:gd fmla="*/ 1601571 h 2079833" name="connsiteY221-1322"/>
                <a:gd fmla="*/ 1943568 w 3563170" name="connsiteX222-1323"/>
                <a:gd fmla="*/ 1578264 h 2079833" name="connsiteY222-1324"/>
                <a:gd fmla="*/ 1944889 w 3563170" name="connsiteX223-1325"/>
                <a:gd fmla="*/ 1577842 h 2079833" name="connsiteY223-1326"/>
                <a:gd fmla="*/ 1984946 w 3563170" name="connsiteX224-1327"/>
                <a:gd fmla="*/ 1527114 h 2079833" name="connsiteY224-1328"/>
                <a:gd fmla="*/ 2073189 w 3563170" name="connsiteX225-1329"/>
                <a:gd fmla="*/ 1415367 h 2079833" name="connsiteY225-1330"/>
                <a:gd fmla="*/ 2188522 w 3563170" name="connsiteX226-1331"/>
                <a:gd fmla="*/ 1268976 h 2079833" name="connsiteY226-1332"/>
                <a:gd fmla="*/ 2221578 w 3563170" name="connsiteX227-1333"/>
                <a:gd fmla="*/ 1227018 h 2079833" name="connsiteY227-1334"/>
                <a:gd fmla="*/ 2219115 w 3563170" name="connsiteX228-1335"/>
                <a:gd fmla="*/ 1225884 h 2079833" name="connsiteY228-1336"/>
                <a:gd fmla="*/ 2190956 w 3563170" name="connsiteX229-1337"/>
                <a:gd fmla="*/ 1212925 h 2079833" name="connsiteY229-1338"/>
                <a:gd fmla="*/ 2128659 w 3563170" name="connsiteX230-1339"/>
                <a:gd fmla="*/ 1183138 h 2079833" name="connsiteY230-1340"/>
                <a:gd fmla="*/ 2108190 w 3563170" name="connsiteX231-1341"/>
                <a:gd fmla="*/ 1184999 h 2079833" name="connsiteY231-1342"/>
                <a:gd fmla="*/ 2084161 w 3563170" name="connsiteX232-1343"/>
                <a:gd fmla="*/ 1186861 h 2079833" name="connsiteY232-1344"/>
                <a:gd fmla="*/ 2081491 w 3563170" name="connsiteX233-1345"/>
                <a:gd fmla="*/ 1186861 h 2079833" name="connsiteY233-1346"/>
                <a:gd fmla="*/ 2077042 w 3563170" name="connsiteX234-1347"/>
                <a:gd fmla="*/ 1185930 h 2079833" name="connsiteY234-1348"/>
                <a:gd fmla="*/ 2075262 w 3563170" name="connsiteX235-1349"/>
                <a:gd fmla="*/ 1184999 h 2079833" name="connsiteY235-1350"/>
                <a:gd fmla="*/ 2039664 w 3563170" name="connsiteX236-1351"/>
                <a:gd fmla="*/ 1164521 h 2079833" name="connsiteY236-1352"/>
                <a:gd fmla="*/ 2012965 w 3563170" name="connsiteX237-1353"/>
                <a:gd fmla="*/ 1149627 h 2079833" name="connsiteY237-1354"/>
                <a:gd fmla="*/ 1992496 w 3563170" name="connsiteX238-1355"/>
                <a:gd fmla="*/ 1168244 h 2079833" name="connsiteY238-1356"/>
                <a:gd fmla="*/ 1964908 w 3563170" name="connsiteX239-1357"/>
                <a:gd fmla="*/ 1194308 h 2079833" name="connsiteY239-1358"/>
                <a:gd fmla="*/ 1962238 w 3563170" name="connsiteX240-1359"/>
                <a:gd fmla="*/ 1197100 h 2079833" name="connsiteY240-1360"/>
                <a:gd fmla="*/ 1952448 w 3563170" name="connsiteX241-1361"/>
                <a:gd fmla="*/ 1198031 h 2079833" name="connsiteY241-1362"/>
                <a:gd fmla="*/ 1894309 w 3563170" name="connsiteX242-1363"/>
                <a:gd fmla="*/ 1188883 h 2079833" name="connsiteY242-1364"/>
                <a:gd fmla="*/ 1887383 w 3563170" name="connsiteX243-1365"/>
                <a:gd fmla="*/ 1187793 h 2079833" name="connsiteY243-1366"/>
                <a:gd fmla="*/ 1872404 w 3563170" name="connsiteX244-1367"/>
                <a:gd fmla="*/ 1211911 h 2079833" name="connsiteY244-1368"/>
                <a:gd fmla="*/ 1814927 w 3563170" name="connsiteX245-1369"/>
                <a:gd fmla="*/ 1304461 h 2079833" name="connsiteY245-1370"/>
                <a:gd fmla="*/ 1808451 w 3563170" name="connsiteX246-1371"/>
                <a:gd fmla="*/ 1307711 h 2079833" name="connsiteY246-1372"/>
                <a:gd fmla="*/ 1659518 w 3563170" name="connsiteX247-1373"/>
                <a:gd fmla="*/ 1338592 h 2079833" name="connsiteY247-1374"/>
                <a:gd fmla="*/ 1793882 w 3563170" name="connsiteX248-1375"/>
                <a:gd fmla="*/ 1284957 h 2079833" name="connsiteY248-1376"/>
                <a:gd fmla="*/ 1847721 w 3563170" name="connsiteX249-1377"/>
                <a:gd fmla="*/ 1180535 h 2079833" name="connsiteY249-1378"/>
                <a:gd fmla="*/ 1847750 w 3563170" name="connsiteX250-1379"/>
                <a:gd fmla="*/ 1180478 h 2079833" name="connsiteY250-1380"/>
                <a:gd fmla="*/ 1847433 w 3563170" name="connsiteX251-1381"/>
                <a:gd fmla="*/ 1180345 h 2079833" name="connsiteY251-1382"/>
                <a:gd fmla="*/ 1846544 w 3563170" name="connsiteX252-1383"/>
                <a:gd fmla="*/ 1178483 h 2079833" name="connsiteY252-1384"/>
                <a:gd fmla="*/ 1823405 w 3563170" name="connsiteX253-1385"/>
                <a:gd fmla="*/ 1157074 h 2079833" name="connsiteY253-1386"/>
                <a:gd fmla="*/ 1802046 w 3563170" name="connsiteX254-1387"/>
                <a:gd fmla="*/ 1135664 h 2079833" name="connsiteY254-1388"/>
                <a:gd fmla="*/ 1763778 w 3563170" name="connsiteX255-1389"/>
                <a:gd fmla="*/ 1111462 h 2079833" name="connsiteY255-1390"/>
                <a:gd fmla="*/ 1725510 w 3563170" name="connsiteX256-1391"/>
                <a:gd fmla="*/ 1087259 h 2079833" name="connsiteY256-1392"/>
                <a:gd fmla="*/ 1656093 w 3563170" name="connsiteX257-1393"/>
                <a:gd fmla="*/ 1063057 h 2079833" name="connsiteY257-1394"/>
                <a:gd fmla="*/ 1585787 w 3563170" name="connsiteX258-1395"/>
                <a:gd fmla="*/ 1038854 h 2079833" name="connsiteY258-1396"/>
                <a:gd fmla="*/ 1529720 w 3563170" name="connsiteX259-1397"/>
                <a:gd fmla="*/ 1026753 h 2079833" name="connsiteY259-1398"/>
                <a:gd fmla="*/ 1471873 w 3563170" name="connsiteX260-1399"/>
                <a:gd fmla="*/ 1014652 h 2079833" name="connsiteY260-1400"/>
                <a:gd fmla="*/ 1470983 w 3563170" name="connsiteX261-1401"/>
                <a:gd fmla="*/ 1014652 h 2079833" name="connsiteY261-1402"/>
                <a:gd fmla="*/ 1421146 w 3563170" name="connsiteX262-1403"/>
                <a:gd fmla="*/ 999758 h 2079833" name="connsiteY262-1404"/>
                <a:gd fmla="*/ 1372198 w 3563170" name="connsiteX263-1405"/>
                <a:gd fmla="*/ 984865 h 2079833" name="connsiteY263-1406"/>
                <a:gd fmla="*/ 1325030 w 3563170" name="connsiteX264-1407"/>
                <a:gd fmla="*/ 983003 h 2079833" name="connsiteY264-1408"/>
                <a:gd fmla="*/ 1276973 w 3563170" name="connsiteX265-1409"/>
                <a:gd fmla="*/ 981141 h 2079833" name="connsiteY265-1410"/>
                <a:gd fmla="*/ 1274303 w 3563170" name="connsiteX266-1411"/>
                <a:gd fmla="*/ 981141 h 2079833" name="connsiteY266-1412"/>
                <a:gd fmla="*/ 1203997 w 3563170" name="connsiteX267-1413"/>
                <a:gd fmla="*/ 948561 h 2079833" name="connsiteY267-1414"/>
                <a:gd fmla="*/ 1159499 w 3563170" name="connsiteX268-1415"/>
                <a:gd fmla="*/ 937391 h 2079833" name="connsiteY268-1416"/>
                <a:gd fmla="*/ 1205777 w 3563170" name="connsiteX269-1417"/>
                <a:gd fmla="*/ 942045 h 2079833" name="connsiteY269-1418"/>
                <a:gd fmla="*/ 1242265 w 3563170" name="connsiteX270-1419"/>
                <a:gd fmla="*/ 956008 h 2079833" name="connsiteY270-1420"/>
                <a:gd fmla="*/ 1277863 w 3563170" name="connsiteX271-1421"/>
                <a:gd fmla="*/ 969971 h 2079833" name="connsiteY271-1422"/>
                <a:gd fmla="*/ 1325031 w 3563170" name="connsiteX272-1423"/>
                <a:gd fmla="*/ 969971 h 2079833" name="connsiteY272-1424"/>
                <a:gd fmla="*/ 1373088 w 3563170" name="connsiteX273-1425"/>
                <a:gd fmla="*/ 969971 h 2079833" name="connsiteY273-1426"/>
                <a:gd fmla="*/ 1374868 w 3563170" name="connsiteX274-1427"/>
                <a:gd fmla="*/ 969971 h 2079833" name="connsiteY274-1428"/>
                <a:gd fmla="*/ 1425595 w 3563170" name="connsiteX275-1429"/>
                <a:gd fmla="*/ 983934 h 2079833" name="connsiteY275-1430"/>
                <a:gd fmla="*/ 1475433 w 3563170" name="connsiteX276-1431"/>
                <a:gd fmla="*/ 996966 h 2079833" name="connsiteY276-1432"/>
                <a:gd fmla="*/ 1533280 w 3563170" name="connsiteX277-1433"/>
                <a:gd fmla="*/ 1008136 h 2079833" name="connsiteY277-1434"/>
                <a:gd fmla="*/ 1591127 w 3563170" name="connsiteX278-1435"/>
                <a:gd fmla="*/ 1018376 h 2079833" name="connsiteY278-1436"/>
                <a:gd fmla="*/ 1592017 w 3563170" name="connsiteX279-1437"/>
                <a:gd fmla="*/ 1018376 h 2079833" name="connsiteY279-1438"/>
                <a:gd fmla="*/ 1734410 w 3563170" name="connsiteX280-1439"/>
                <a:gd fmla="*/ 1064919 h 2079833" name="connsiteY280-1440"/>
                <a:gd fmla="*/ 1777127 w 3563170" name="connsiteX281-1441"/>
                <a:gd fmla="*/ 1090052 h 2079833" name="connsiteY281-1442"/>
                <a:gd fmla="*/ 1817175 w 3563170" name="connsiteX282-1443"/>
                <a:gd fmla="*/ 1114254 h 2079833" name="connsiteY282-1444"/>
                <a:gd fmla="*/ 1818955 w 3563170" name="connsiteX283-1445"/>
                <a:gd fmla="*/ 1116116 h 2079833" name="connsiteY283-1446"/>
                <a:gd fmla="*/ 1842094 w 3563170" name="connsiteX284-1447"/>
                <a:gd fmla="*/ 1137526 h 2079833" name="connsiteY284-1448"/>
                <a:gd fmla="*/ 1859226 w 3563170" name="connsiteX285-1449"/>
                <a:gd fmla="*/ 1153816 h 2079833" name="connsiteY285-1450"/>
                <a:gd fmla="*/ 1860749 w 3563170" name="connsiteX286-1451"/>
                <a:gd fmla="*/ 1155265 h 2079833" name="connsiteY286-1452"/>
                <a:gd fmla="*/ 1863997 w 3563170" name="connsiteX287-1453"/>
                <a:gd fmla="*/ 1148965 h 2079833" name="connsiteY287-1454"/>
                <a:gd fmla="*/ 1865110 w 3563170" name="connsiteX288-1455"/>
                <a:gd fmla="*/ 1146807 h 2079833" name="connsiteY288-1456"/>
                <a:gd fmla="*/ 1877049 w 3563170" name="connsiteX289-1457"/>
                <a:gd fmla="*/ 1137258 h 2079833" name="connsiteY289-1458"/>
                <a:gd fmla="*/ 1892631 w 3563170" name="connsiteX290-1459"/>
                <a:gd fmla="*/ 1138680 h 2079833" name="connsiteY290-1460"/>
                <a:gd fmla="*/ 1899330 w 3563170" name="connsiteX291-1461"/>
                <a:gd fmla="*/ 1161549 h 2079833" name="connsiteY291-1462"/>
                <a:gd fmla="*/ 1901387 w 3563170" name="connsiteX292-1463"/>
                <a:gd fmla="*/ 1161844 h 2079833" name="connsiteY292-1464"/>
                <a:gd fmla="*/ 1907061 w 3563170" name="connsiteX293-1465"/>
                <a:gd fmla="*/ 1162659 h 2079833" name="connsiteY293-1466"/>
                <a:gd fmla="*/ 1949778 w 3563170" name="connsiteX294-1467"/>
                <a:gd fmla="*/ 1169175 h 2079833" name="connsiteY294-1468"/>
                <a:gd fmla="*/ 1972917 w 3563170" name="connsiteX295-1469"/>
                <a:gd fmla="*/ 1146834 h 2079833" name="connsiteY295-1470"/>
                <a:gd fmla="*/ 2000506 w 3563170" name="connsiteX296-1471"/>
                <a:gd fmla="*/ 1119839 h 2079833" name="connsiteY296-1472"/>
                <a:gd fmla="*/ 2004066 w 3563170" name="connsiteX297-1473"/>
                <a:gd fmla="*/ 1117047 h 2079833" name="connsiteY297-1474"/>
                <a:gd fmla="*/ 2013855 w 3563170" name="connsiteX298-1475"/>
                <a:gd fmla="*/ 1116116 h 2079833" name="connsiteY298-1476"/>
                <a:gd fmla="*/ 2018305 w 3563170" name="connsiteX299-1477"/>
                <a:gd fmla="*/ 1117977 h 2079833" name="connsiteY299-1478"/>
                <a:gd fmla="*/ 2053903 w 3563170" name="connsiteX300-1479"/>
                <a:gd fmla="*/ 1137526 h 2079833" name="connsiteY300-1480"/>
                <a:gd fmla="*/ 2085941 w 3563170" name="connsiteX301-1481"/>
                <a:gd fmla="*/ 1154281 h 2079833" name="connsiteY301-1482"/>
                <a:gd fmla="*/ 2106410 w 3563170" name="connsiteX302-1483"/>
                <a:gd fmla="*/ 1152419 h 2079833" name="connsiteY302-1484"/>
                <a:gd fmla="*/ 2130439 w 3563170" name="connsiteX303-1485"/>
                <a:gd fmla="*/ 1150557 h 2079833" name="connsiteY303-1486"/>
                <a:gd fmla="*/ 2138449 w 3563170" name="connsiteX304-1487"/>
                <a:gd fmla="*/ 1152419 h 2079833" name="connsiteY304-1488"/>
                <a:gd fmla="*/ 2215625 w 3563170" name="connsiteX305-1489"/>
                <a:gd fmla="*/ 1186861 h 2079833" name="connsiteY305-1490"/>
                <a:gd fmla="*/ 2243437 w 3563170" name="connsiteX306-1491"/>
                <a:gd fmla="*/ 1199273 h 2079833" name="connsiteY306-1492"/>
                <a:gd fmla="*/ 2256334 w 3563170" name="connsiteX307-1493"/>
                <a:gd fmla="*/ 1182903 h 2079833" name="connsiteY307-1494"/>
                <a:gd fmla="*/ 2346572 w 3563170" name="connsiteX308-1495"/>
                <a:gd fmla="*/ 1068365 h 2079833" name="connsiteY308-1496"/>
                <a:gd fmla="*/ 2444140 w 3563170" name="connsiteX309-1497"/>
                <a:gd fmla="*/ 897018 h 2079833" name="connsiteY309-1498"/>
                <a:gd fmla="*/ 2543529 w 3563170" name="connsiteX310-1499"/>
                <a:gd fmla="*/ 724601 h 2079833" name="connsiteY310-1500"/>
                <a:gd fmla="*/ 2553584 w 3563170" name="connsiteX311-1501"/>
                <a:gd fmla="*/ 704747 h 2079833" name="connsiteY311-1502"/>
                <a:gd fmla="*/ 2561120 w 3563170" name="connsiteX312-1503"/>
                <a:gd fmla="*/ 689869 h 2079833" name="connsiteY312-1504"/>
                <a:gd fmla="*/ 2554808 w 3563170" name="connsiteX313-1505"/>
                <a:gd fmla="*/ 691804 h 2079833" name="connsiteY313-1506"/>
                <a:gd fmla="*/ 2518219 w 3563170" name="connsiteX314-1507"/>
                <a:gd fmla="*/ 696095 h 2079833" name="connsiteY314-1508"/>
                <a:gd fmla="*/ 2478141 w 3563170" name="connsiteX315-1509"/>
                <a:gd fmla="*/ 693950 h 2079833" name="connsiteY315-1510"/>
                <a:gd fmla="*/ 2440926 w 3563170" name="connsiteX316-1511"/>
                <a:gd fmla="*/ 690732 h 2079833" name="connsiteY316-1512"/>
                <a:gd fmla="*/ 2435200 w 3563170" name="connsiteX317-1513"/>
                <a:gd fmla="*/ 688586 h 2079833" name="connsiteY317-1514"/>
                <a:gd fmla="*/ 2392975 w 3563170" name="connsiteX318-1515"/>
                <a:gd fmla="*/ 658551 h 2079833" name="connsiteY318-1516"/>
                <a:gd fmla="*/ 2352897 w 3563170" name="connsiteX319-1517"/>
                <a:gd fmla="*/ 630662 h 2079833" name="connsiteY319-1518"/>
                <a:gd fmla="*/ 2308525 w 3563170" name="connsiteX320-1519"/>
                <a:gd fmla="*/ 628516 h 2079833" name="connsiteY320-1520"/>
                <a:gd fmla="*/ 2262006 w 3563170" name="connsiteX321-1521"/>
                <a:gd fmla="*/ 625298 h 2079833" name="connsiteY321-1522"/>
                <a:gd fmla="*/ 2259859 w 3563170" name="connsiteX322-1523"/>
                <a:gd fmla="*/ 625298 h 2079833" name="connsiteY322-1524"/>
                <a:gd fmla="*/ 2255565 w 3563170" name="connsiteX323-1525"/>
                <a:gd fmla="*/ 623153 h 2079833" name="connsiteY323-1526"/>
                <a:gd fmla="*/ 2254134 w 3563170" name="connsiteX324-1527"/>
                <a:gd fmla="*/ 622080 h 2079833" name="connsiteY324-1528"/>
                <a:gd fmla="*/ 2215487 w 3563170" name="connsiteX325-1529"/>
                <a:gd fmla="*/ 580246 h 2079833" name="connsiteY325-1530"/>
                <a:gd fmla="*/ 2195214 w 3563170" name="connsiteX326-1531"/>
                <a:gd fmla="*/ 557921 h 2079833" name="connsiteY326-1532"/>
                <a:gd fmla="*/ 2193537 w 3563170" name="connsiteX327-1533"/>
                <a:gd fmla="*/ 556074 h 2079833" name="connsiteY327-1534"/>
                <a:gd fmla="*/ 2166715 w 3563170" name="connsiteX328-1535"/>
                <a:gd fmla="*/ 565575 h 2079833" name="connsiteY328-1536"/>
                <a:gd fmla="*/ 2136026 w 3563170" name="connsiteX329-1537"/>
                <a:gd fmla="*/ 576446 h 2079833" name="connsiteY329-1538"/>
                <a:gd fmla="*/ 2106928 w 3563170" name="connsiteX330-1539"/>
                <a:gd fmla="*/ 587720 h 2079833" name="connsiteY330-1540"/>
                <a:gd fmla="*/ 2081064 w 3563170" name="connsiteX331-1541"/>
                <a:gd fmla="*/ 597383 h 2079833" name="connsiteY331-1542"/>
                <a:gd fmla="*/ 2060049 w 3563170" name="connsiteX332-1543"/>
                <a:gd fmla="*/ 645698 h 2079833" name="connsiteY332-1544"/>
                <a:gd fmla="*/ 2037417 w 3563170" name="connsiteX333-1545"/>
                <a:gd fmla="*/ 695624 h 2079833" name="connsiteY333-1546"/>
                <a:gd fmla="*/ 2039033 w 3563170" name="connsiteX334-1547"/>
                <a:gd fmla="*/ 698845 h 2079833" name="connsiteY334-1548"/>
                <a:gd fmla="*/ 2042267 w 3563170" name="connsiteX335-1549"/>
                <a:gd fmla="*/ 734276 h 2079833" name="connsiteY335-1550"/>
                <a:gd fmla="*/ 2043883 w 3563170" name="connsiteX336-1551"/>
                <a:gd fmla="*/ 737497 h 2079833" name="connsiteY336-1552"/>
                <a:gd fmla="*/ 2042267 w 3563170" name="connsiteX337-1553"/>
                <a:gd fmla="*/ 755212 h 2079833" name="connsiteY337-1554"/>
                <a:gd fmla="*/ 2021252 w 3563170" name="connsiteX338-1555"/>
                <a:gd fmla="*/ 753602 h 2079833" name="connsiteY338-1556"/>
                <a:gd fmla="*/ 2011552 w 3563170" name="connsiteX339-1557"/>
                <a:gd fmla="*/ 716560 h 2079833" name="connsiteY339-1558"/>
                <a:gd fmla="*/ 2013169 w 3563170" name="connsiteX340-1559"/>
                <a:gd fmla="*/ 685961 h 2079833" name="connsiteY340-1560"/>
                <a:gd fmla="*/ 2063282 w 3563170" name="connsiteX341-1561"/>
                <a:gd fmla="*/ 586109 h 2079833" name="connsiteY341-1562"/>
                <a:gd fmla="*/ 2100462 w 3563170" name="connsiteX342-1563"/>
                <a:gd fmla="*/ 570004 h 2079833" name="connsiteY342-1564"/>
                <a:gd fmla="*/ 2161209 w 3563170" name="connsiteX343-1565"/>
                <a:gd fmla="*/ 552314 h 2079833" name="connsiteY343-1566"/>
                <a:gd fmla="*/ 2184074 w 3563170" name="connsiteX344-1567"/>
                <a:gd fmla="*/ 545655 h 2079833" name="connsiteY344-1568"/>
                <a:gd fmla="*/ 2180967 w 3563170" name="connsiteX345-1569"/>
                <a:gd fmla="*/ 542233 h 2079833" name="connsiteY345-1570"/>
                <a:gd fmla="*/ 2180419 w 3563170" name="connsiteX346-1571"/>
                <a:gd fmla="*/ 541630 h 2079833" name="connsiteY346-1572"/>
                <a:gd fmla="*/ 2146782 w 3563170" name="connsiteX347-1573"/>
                <a:gd fmla="*/ 541630 h 2079833" name="connsiteY347-1574"/>
                <a:gd fmla="*/ 2108136 w 3563170" name="connsiteX348-1575"/>
                <a:gd fmla="*/ 540557 h 2079833" name="connsiteY348-1576"/>
                <a:gd fmla="*/ 2106705 w 3563170" name="connsiteX349-1577"/>
                <a:gd fmla="*/ 540557 h 2079833" name="connsiteY349-1578"/>
                <a:gd fmla="*/ 2102410 w 3563170" name="connsiteX350-1579"/>
                <a:gd fmla="*/ 538412 h 2079833" name="connsiteY350-1580"/>
                <a:gd fmla="*/ 2100979 w 3563170" name="connsiteX351-1581"/>
                <a:gd fmla="*/ 537339 h 2079833" name="connsiteY351-1582"/>
                <a:gd fmla="*/ 2063048 w 3563170" name="connsiteX352-1583"/>
                <a:gd fmla="*/ 493359 h 2079833" name="connsiteY352-1584"/>
                <a:gd fmla="*/ 2029412 w 3563170" name="connsiteX353-1585"/>
                <a:gd fmla="*/ 454743 h 2079833" name="connsiteY353-1586"/>
                <a:gd fmla="*/ 1957844 w 3563170" name="connsiteX354-1587"/>
                <a:gd fmla="*/ 469760 h 2079833" name="connsiteY354-1588"/>
                <a:gd fmla="*/ 1881982 w 3563170" name="connsiteX355-1589"/>
                <a:gd fmla="*/ 485850 h 2079833" name="connsiteY355-1590"/>
                <a:gd fmla="*/ 1879835 w 3563170" name="connsiteX356-1591"/>
                <a:gd fmla="*/ 485850 h 2079833" name="connsiteY356-1592"/>
                <a:gd fmla="*/ 1856218 w 3563170" name="connsiteX357-1593"/>
                <a:gd fmla="*/ 482632 h 2079833" name="connsiteY357-1594"/>
                <a:gd fmla="*/ 1834032 w 3563170" name="connsiteX358-1595"/>
                <a:gd fmla="*/ 480487 h 2079833" name="connsiteY358-1596"/>
                <a:gd fmla="*/ 1785365 w 3563170" name="connsiteX359-1597"/>
                <a:gd fmla="*/ 496577 h 2079833" name="connsiteY359-1598"/>
                <a:gd fmla="*/ 1734553 w 3563170" name="connsiteX360-1599"/>
                <a:gd fmla="*/ 513740 h 2079833" name="connsiteY360-1600"/>
                <a:gd fmla="*/ 1733121 w 3563170" name="connsiteX361-1601"/>
                <a:gd fmla="*/ 513740 h 2079833" name="connsiteY361-1602"/>
                <a:gd fmla="*/ 1690181 w 3563170" name="connsiteX362-1603"/>
                <a:gd fmla="*/ 516958 h 2079833" name="connsiteY362-1604"/>
                <a:gd fmla="*/ 1647956 w 3563170" name="connsiteX363-1605"/>
                <a:gd fmla="*/ 519103 h 2079833" name="connsiteY363-1606"/>
                <a:gd fmla="*/ 1599290 w 3563170" name="connsiteX364-1607"/>
                <a:gd fmla="*/ 522321 h 2079833" name="connsiteY364-1608"/>
                <a:gd fmla="*/ 1550624 w 3563170" name="connsiteX365-1609"/>
                <a:gd fmla="*/ 525540 h 2079833" name="connsiteY365-1610"/>
                <a:gd fmla="*/ 1519134 w 3563170" name="connsiteX366-1611"/>
                <a:gd fmla="*/ 534121 h 2079833" name="connsiteY366-1612"/>
                <a:gd fmla="*/ 1486928 w 3563170" name="connsiteX367-1613"/>
                <a:gd fmla="*/ 541630 h 2079833" name="connsiteY367-1614"/>
                <a:gd fmla="*/ 1486213 w 3563170" name="connsiteX368-1615"/>
                <a:gd fmla="*/ 541629 h 2079833" name="connsiteY368-1616"/>
                <a:gd fmla="*/ 1341646 w 3563170" name="connsiteX369-1617"/>
                <a:gd fmla="*/ 545920 h 2079833" name="connsiteY369-1618"/>
                <a:gd fmla="*/ 1341646 w 3563170" name="connsiteX370-1619"/>
                <a:gd fmla="*/ 544848 h 2079833" name="connsiteY370-1620"/>
                <a:gd fmla="*/ 1485497 w 3563170" name="connsiteX371-1621"/>
                <a:gd fmla="*/ 526612 h 2079833" name="connsiteY371-1622"/>
                <a:gd fmla="*/ 1549908 w 3563170" name="connsiteX372-1623"/>
                <a:gd fmla="*/ 507304 h 2079833" name="connsiteY372-1624"/>
                <a:gd fmla="*/ 1647240 w 3563170" name="connsiteX373-1625"/>
                <a:gd fmla="*/ 496577 h 2079833" name="connsiteY373-1626"/>
                <a:gd fmla="*/ 1689465 w 3563170" name="connsiteX374-1627"/>
                <a:gd fmla="*/ 493359 h 2079833" name="connsiteY374-1628"/>
                <a:gd fmla="*/ 1730974 w 3563170" name="connsiteX375-1629"/>
                <a:gd fmla="*/ 489068 h 2079833" name="connsiteY375-1630"/>
                <a:gd fmla="*/ 1780356 w 3563170" name="connsiteX376-1631"/>
                <a:gd fmla="*/ 470833 h 2079833" name="connsiteY376-1632"/>
                <a:gd fmla="*/ 1830453 w 3563170" name="connsiteX377-1633"/>
                <a:gd fmla="*/ 452597 h 2079833" name="connsiteY377-1634"/>
                <a:gd fmla="*/ 1834032 w 3563170" name="connsiteX378-1635"/>
                <a:gd fmla="*/ 452597 h 2079833" name="connsiteY378-1636"/>
                <a:gd fmla="*/ 1856933 w 3563170" name="connsiteX379-1637"/>
                <a:gd fmla="*/ 454743 h 2079833" name="connsiteY379-1638"/>
                <a:gd fmla="*/ 1879835 w 3563170" name="connsiteX380-1639"/>
                <a:gd fmla="*/ 455815 h 2079833" name="connsiteY380-1640"/>
                <a:gd fmla="*/ 1954981 w 3563170" name="connsiteX381-1641"/>
                <a:gd fmla="*/ 438653 h 2079833" name="connsiteY381-1642"/>
                <a:gd fmla="*/ 2030843 w 3563170" name="connsiteX382-1643"/>
                <a:gd fmla="*/ 420417 h 2079833" name="connsiteY382-1644"/>
                <a:gd fmla="*/ 2032990 w 3563170" name="connsiteX383-1645"/>
                <a:gd fmla="*/ 420417 h 2079833" name="connsiteY383-1646"/>
                <a:gd fmla="*/ 2038000 w 3563170" name="connsiteX384-1647"/>
                <a:gd fmla="*/ 422562 h 2079833" name="connsiteY384-1648"/>
                <a:gd fmla="*/ 2039431 w 3563170" name="connsiteX385-1649"/>
                <a:gd fmla="*/ 423635 h 2079833" name="connsiteY385-1650"/>
                <a:gd fmla="*/ 2078077 w 3563170" name="connsiteX386-1651"/>
                <a:gd fmla="*/ 466542 h 2079833" name="connsiteY386-1652"/>
                <a:gd fmla="*/ 2112430 w 3563170" name="connsiteX387-1653"/>
                <a:gd fmla="*/ 505158 h 2079833" name="connsiteY387-1654"/>
                <a:gd fmla="*/ 2146782 w 3563170" name="connsiteX388-1655"/>
                <a:gd fmla="*/ 505159 h 2079833" name="connsiteY388-1656"/>
                <a:gd fmla="*/ 2184713 w 3563170" name="connsiteX389-1657"/>
                <a:gd fmla="*/ 505158 h 2079833" name="connsiteY389-1658"/>
                <a:gd fmla="*/ 2186860 w 3563170" name="connsiteX390-1659"/>
                <a:gd fmla="*/ 505159 h 2079833" name="connsiteY390-1660"/>
                <a:gd fmla="*/ 2190439 w 3563170" name="connsiteX391-1661"/>
                <a:gd fmla="*/ 507304 h 2079833" name="connsiteY391-1662"/>
                <a:gd fmla="*/ 2192586 w 3563170" name="connsiteX392-1663"/>
                <a:gd fmla="*/ 508377 h 2079833" name="connsiteY392-1664"/>
                <a:gd fmla="*/ 2214928 w 3563170" name="connsiteX393-1665"/>
                <a:gd fmla="*/ 531942 h 2079833" name="connsiteY393-1666"/>
                <a:gd fmla="*/ 2223938 w 3563170" name="connsiteX394-1667"/>
                <a:gd fmla="*/ 541444 h 2079833" name="connsiteY394-1668"/>
                <a:gd fmla="*/ 2239485 w 3563170" name="connsiteX395-1669"/>
                <a:gd fmla="*/ 544840 h 2079833" name="connsiteY395-1670"/>
                <a:gd fmla="*/ 2273432 w 3563170" name="connsiteX396-1671"/>
                <a:gd fmla="*/ 553899 h 2079833" name="connsiteY396-1672"/>
                <a:gd fmla="*/ 2236049 w 3563170" name="connsiteX397-1673"/>
                <a:gd fmla="*/ 552037 h 2079833" name="connsiteY397-1674"/>
                <a:gd fmla="*/ 2233893 w 3563170" name="connsiteX398-1675"/>
                <a:gd fmla="*/ 551930 h 2079833" name="connsiteY398-1676"/>
                <a:gd fmla="*/ 2251920 w 3563170" name="connsiteX399-1677"/>
                <a:gd fmla="*/ 570843 h 2079833" name="connsiteY399-1678"/>
                <a:gd fmla="*/ 2267016 w 3563170" name="connsiteX400-1679"/>
                <a:gd fmla="*/ 586682 h 2079833" name="connsiteY400-1680"/>
                <a:gd fmla="*/ 2309957 w 3563170" name="connsiteX401-1681"/>
                <a:gd fmla="*/ 588827 h 2079833" name="connsiteY401-1682"/>
                <a:gd fmla="*/ 2357191 w 3563170" name="connsiteX402-1683"/>
                <a:gd fmla="*/ 589900 h 2079833" name="connsiteY402-1684"/>
                <a:gd fmla="*/ 2362917 w 3563170" name="connsiteX403-1685"/>
                <a:gd fmla="*/ 592046 h 2079833" name="connsiteY403-1686"/>
                <a:gd fmla="*/ 2405142 w 3563170" name="connsiteX404-1687"/>
                <a:gd fmla="*/ 621008 h 2079833" name="connsiteY404-1688"/>
                <a:gd fmla="*/ 2445220 w 3563170" name="connsiteX405-1689"/>
                <a:gd fmla="*/ 647825 h 2079833" name="connsiteY405-1690"/>
                <a:gd fmla="*/ 2479572 w 3563170" name="connsiteX406-1691"/>
                <a:gd fmla="*/ 649970 h 2079833" name="connsiteY406-1692"/>
                <a:gd fmla="*/ 2515356 w 3563170" name="connsiteX407-1693"/>
                <a:gd fmla="*/ 652115 h 2079833" name="connsiteY407-1694"/>
                <a:gd fmla="*/ 2549708 w 3563170" name="connsiteX408-1695"/>
                <a:gd fmla="*/ 644607 h 2079833" name="connsiteY408-1696"/>
                <a:gd fmla="*/ 2585492 w 3563170" name="connsiteX409-1697"/>
                <a:gd fmla="*/ 636025 h 2079833" name="connsiteY409-1698"/>
                <a:gd fmla="*/ 2584776 w 3563170" name="connsiteX410-1699"/>
                <a:gd fmla="*/ 628517 h 2079833" name="connsiteY410-1700"/>
                <a:gd fmla="*/ 2610015 w 3563170" name="connsiteX411-1701"/>
                <a:gd fmla="*/ 590068 h 2079833" name="connsiteY411-1702"/>
                <a:gd fmla="*/ 2617247 w 3563170" name="connsiteX412-1703"/>
                <a:gd fmla="*/ 579051 h 2079833" name="connsiteY412-1704"/>
                <a:gd fmla="*/ 2623974 w 3563170" name="connsiteX413-1705"/>
                <a:gd fmla="*/ 565769 h 2079833" name="connsiteY413-1706"/>
                <a:gd fmla="*/ 2705330 w 3563170" name="connsiteX414-1707"/>
                <a:gd fmla="*/ 406403 h 2079833" name="connsiteY414-1708"/>
                <a:gd fmla="*/ 2710091 w 3563170" name="connsiteX415-1709"/>
                <a:gd fmla="*/ 399927 h 2079833" name="connsiteY415-1710"/>
                <a:gd fmla="*/ 2723039 w 3563170" name="connsiteX416-1711"/>
                <a:gd fmla="*/ 388639 h 2079833" name="connsiteY416-1712"/>
                <a:gd fmla="*/ 2731388 w 3563170" name="connsiteX417-1713"/>
                <a:gd fmla="*/ 386184 h 2079833" name="connsiteY417-1714"/>
                <a:gd fmla="*/ 3040017 w 3563170" name="connsiteX418-1715"/>
                <a:gd fmla="*/ 305314 h 2079833" name="connsiteY418-1716"/>
                <a:gd fmla="*/ 3246523 w 3563170" name="connsiteX419-1717"/>
                <a:gd fmla="*/ 252106 h 2079833" name="connsiteY419-1718"/>
                <a:gd fmla="*/ 3253437 w 3563170" name="connsiteX420-1719"/>
                <a:gd fmla="*/ 250325 h 2079833" name="connsiteY420-1720"/>
                <a:gd fmla="*/ 3250876 w 3563170" name="connsiteX421-1721"/>
                <a:gd fmla="*/ 248770 h 2079833" name="connsiteY421-1722"/>
                <a:gd fmla="*/ 3195676 w 3563170" name="connsiteX422-1723"/>
                <a:gd fmla="*/ 226522 h 2079833" name="connsiteY422-1724"/>
                <a:gd fmla="*/ 3139652 w 3563170" name="connsiteX423-1725"/>
                <a:gd fmla="*/ 203450 h 2079833" name="connsiteY423-1726"/>
                <a:gd fmla="*/ 3138828 w 3563170" name="connsiteX424-1727"/>
                <a:gd fmla="*/ 203450 h 2079833" name="connsiteY424-1728"/>
                <a:gd fmla="*/ 3089395 w 3563170" name="connsiteX425-1729"/>
                <a:gd fmla="*/ 179555 h 2079833" name="connsiteY425-1730"/>
                <a:gd fmla="*/ 3040786 w 3563170" name="connsiteX426-1731"/>
                <a:gd fmla="*/ 156483 h 2079833" name="connsiteY426-1732"/>
                <a:gd fmla="*/ 3014422 w 3563170" name="connsiteX427-1733"/>
                <a:gd fmla="*/ 155659 h 2079833" name="connsiteY427-1734"/>
                <a:gd fmla="*/ 2984762 w 3563170" name="connsiteX428-1735"/>
                <a:gd fmla="*/ 154011 h 2079833" name="connsiteY428-1736"/>
                <a:gd fmla="*/ 2983938 w 3563170" name="connsiteX429-1737"/>
                <a:gd fmla="*/ 154011 h 2079833" name="connsiteY429-1738"/>
                <a:gd fmla="*/ 2981466 w 3563170" name="connsiteX430-1739"/>
                <a:gd fmla="*/ 153187 h 2079833" name="connsiteY430-1740"/>
                <a:gd fmla="*/ 2980643 w 3563170" name="connsiteX431-1741"/>
                <a:gd fmla="*/ 153187 h 2079833" name="connsiteY431-1742"/>
                <a:gd fmla="*/ 2950983 w 3563170" name="connsiteX432-1743"/>
                <a:gd fmla="*/ 132587 h 2079833" name="connsiteY432-1744"/>
                <a:gd fmla="*/ 2922971 w 3563170" name="connsiteX433-1745"/>
                <a:gd fmla="*/ 112811 h 2079833" name="connsiteY433-1746"/>
                <a:gd fmla="*/ 2883424 w 3563170" name="connsiteX434-1747"/>
                <a:gd fmla="*/ 106219 h 2079833" name="connsiteY434-1748"/>
                <a:gd fmla="*/ 2843054 w 3563170" name="connsiteX435-1749"/>
                <a:gd fmla="*/ 99627 h 2079833" name="connsiteY435-1750"/>
                <a:gd fmla="*/ 2840583 w 3563170" name="connsiteX436-1751"/>
                <a:gd fmla="*/ 98803 h 2079833" name="connsiteY436-1752"/>
                <a:gd fmla="*/ 2798564 w 3563170" name="connsiteX437-1753"/>
                <a:gd fmla="*/ 67491 h 2079833" name="connsiteY437-1754"/>
                <a:gd fmla="*/ 2733477 w 3563170" name="connsiteX438-1755"/>
                <a:gd fmla="*/ 57603 h 2079833" name="connsiteY438-175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</a:cxnLst>
              <a:rect b="b" l="l" r="r" t="t"/>
              <a:pathLst>
                <a:path h="2079833" w="3563169">
                  <a:moveTo>
                    <a:pt x="2733477" y="57603"/>
                  </a:moveTo>
                  <a:lnTo>
                    <a:pt x="2801036" y="59251"/>
                  </a:lnTo>
                  <a:lnTo>
                    <a:pt x="2801860" y="60075"/>
                  </a:lnTo>
                  <a:lnTo>
                    <a:pt x="2824928" y="74907"/>
                  </a:lnTo>
                  <a:lnTo>
                    <a:pt x="2845526" y="88915"/>
                  </a:lnTo>
                  <a:lnTo>
                    <a:pt x="2885896" y="93859"/>
                  </a:lnTo>
                  <a:lnTo>
                    <a:pt x="2927090" y="99627"/>
                  </a:lnTo>
                  <a:lnTo>
                    <a:pt x="2930386" y="100451"/>
                  </a:lnTo>
                  <a:lnTo>
                    <a:pt x="2960046" y="120227"/>
                  </a:lnTo>
                  <a:lnTo>
                    <a:pt x="2988057" y="138355"/>
                  </a:lnTo>
                  <a:lnTo>
                    <a:pt x="3014422" y="138355"/>
                  </a:lnTo>
                  <a:lnTo>
                    <a:pt x="3043258" y="139179"/>
                  </a:lnTo>
                  <a:lnTo>
                    <a:pt x="3047377" y="140003"/>
                  </a:lnTo>
                  <a:lnTo>
                    <a:pt x="3097634" y="162251"/>
                  </a:lnTo>
                  <a:lnTo>
                    <a:pt x="3147891" y="184498"/>
                  </a:lnTo>
                  <a:lnTo>
                    <a:pt x="3164700" y="190833"/>
                  </a:lnTo>
                  <a:lnTo>
                    <a:pt x="3163694" y="185623"/>
                  </a:lnTo>
                  <a:cubicBezTo>
                    <a:pt x="3164505" y="181561"/>
                    <a:pt x="3166936" y="177906"/>
                    <a:pt x="3170987" y="175469"/>
                  </a:cubicBezTo>
                  <a:lnTo>
                    <a:pt x="3310357" y="92608"/>
                  </a:lnTo>
                  <a:lnTo>
                    <a:pt x="3315218" y="89359"/>
                  </a:lnTo>
                  <a:lnTo>
                    <a:pt x="3347630" y="86109"/>
                  </a:lnTo>
                  <a:lnTo>
                    <a:pt x="3375180" y="82860"/>
                  </a:lnTo>
                  <a:lnTo>
                    <a:pt x="3375180" y="66613"/>
                  </a:lnTo>
                  <a:lnTo>
                    <a:pt x="3375180" y="42242"/>
                  </a:lnTo>
                  <a:lnTo>
                    <a:pt x="3384903" y="0"/>
                  </a:lnTo>
                  <a:lnTo>
                    <a:pt x="3388144" y="42242"/>
                  </a:lnTo>
                  <a:cubicBezTo>
                    <a:pt x="3389765" y="56865"/>
                    <a:pt x="3394627" y="79611"/>
                    <a:pt x="3391385" y="94233"/>
                  </a:cubicBezTo>
                  <a:cubicBezTo>
                    <a:pt x="3391385" y="95858"/>
                    <a:pt x="3389765" y="99107"/>
                    <a:pt x="3388144" y="99107"/>
                  </a:cubicBezTo>
                  <a:lnTo>
                    <a:pt x="3384903" y="100732"/>
                  </a:lnTo>
                  <a:lnTo>
                    <a:pt x="3350871" y="107231"/>
                  </a:lnTo>
                  <a:lnTo>
                    <a:pt x="3321701" y="112105"/>
                  </a:lnTo>
                  <a:lnTo>
                    <a:pt x="3256878" y="157597"/>
                  </a:lnTo>
                  <a:lnTo>
                    <a:pt x="3198739" y="197402"/>
                  </a:lnTo>
                  <a:lnTo>
                    <a:pt x="3192843" y="201439"/>
                  </a:lnTo>
                  <a:lnTo>
                    <a:pt x="3197633" y="203244"/>
                  </a:lnTo>
                  <a:lnTo>
                    <a:pt x="3204738" y="205922"/>
                  </a:lnTo>
                  <a:lnTo>
                    <a:pt x="3261587" y="228170"/>
                  </a:lnTo>
                  <a:lnTo>
                    <a:pt x="3263234" y="228994"/>
                  </a:lnTo>
                  <a:lnTo>
                    <a:pt x="3285613" y="242034"/>
                  </a:lnTo>
                  <a:lnTo>
                    <a:pt x="3348272" y="225890"/>
                  </a:lnTo>
                  <a:lnTo>
                    <a:pt x="3344471" y="225672"/>
                  </a:lnTo>
                  <a:lnTo>
                    <a:pt x="3366304" y="212840"/>
                  </a:lnTo>
                  <a:lnTo>
                    <a:pt x="3436350" y="171672"/>
                  </a:lnTo>
                  <a:lnTo>
                    <a:pt x="3513138" y="125317"/>
                  </a:lnTo>
                  <a:lnTo>
                    <a:pt x="3563170" y="95911"/>
                  </a:lnTo>
                  <a:lnTo>
                    <a:pt x="3540925" y="193238"/>
                  </a:lnTo>
                  <a:cubicBezTo>
                    <a:pt x="3540925" y="193238"/>
                    <a:pt x="3504346" y="226249"/>
                    <a:pt x="3478654" y="243651"/>
                  </a:cubicBezTo>
                  <a:cubicBezTo>
                    <a:pt x="3452962" y="261053"/>
                    <a:pt x="3478654" y="243651"/>
                    <a:pt x="3386775" y="297650"/>
                  </a:cubicBezTo>
                  <a:lnTo>
                    <a:pt x="3366601" y="307056"/>
                  </a:lnTo>
                  <a:lnTo>
                    <a:pt x="3159628" y="358075"/>
                  </a:lnTo>
                  <a:lnTo>
                    <a:pt x="3093043" y="374487"/>
                  </a:lnTo>
                  <a:lnTo>
                    <a:pt x="3090808" y="433878"/>
                  </a:lnTo>
                  <a:lnTo>
                    <a:pt x="3083903" y="617302"/>
                  </a:lnTo>
                  <a:cubicBezTo>
                    <a:pt x="3080155" y="656982"/>
                    <a:pt x="3053917" y="690711"/>
                    <a:pt x="3037987" y="727416"/>
                  </a:cubicBezTo>
                  <a:lnTo>
                    <a:pt x="2991135" y="832570"/>
                  </a:lnTo>
                  <a:cubicBezTo>
                    <a:pt x="2991136" y="834554"/>
                    <a:pt x="2989262" y="835546"/>
                    <a:pt x="2988325" y="836538"/>
                  </a:cubicBezTo>
                  <a:lnTo>
                    <a:pt x="2844957" y="917884"/>
                  </a:lnTo>
                  <a:lnTo>
                    <a:pt x="2973332" y="820666"/>
                  </a:lnTo>
                  <a:lnTo>
                    <a:pt x="3032118" y="663952"/>
                  </a:lnTo>
                  <a:lnTo>
                    <a:pt x="3034634" y="657245"/>
                  </a:lnTo>
                  <a:lnTo>
                    <a:pt x="2971948" y="703374"/>
                  </a:lnTo>
                  <a:lnTo>
                    <a:pt x="2925104" y="737845"/>
                  </a:lnTo>
                  <a:lnTo>
                    <a:pt x="3012003" y="631622"/>
                  </a:lnTo>
                  <a:cubicBezTo>
                    <a:pt x="3018440" y="626720"/>
                    <a:pt x="3029705" y="626720"/>
                    <a:pt x="3036142" y="633256"/>
                  </a:cubicBezTo>
                  <a:lnTo>
                    <a:pt x="3036142" y="653224"/>
                  </a:lnTo>
                  <a:lnTo>
                    <a:pt x="3041384" y="639250"/>
                  </a:lnTo>
                  <a:lnTo>
                    <a:pt x="3051106" y="613333"/>
                  </a:lnTo>
                  <a:lnTo>
                    <a:pt x="3051106" y="479411"/>
                  </a:lnTo>
                  <a:cubicBezTo>
                    <a:pt x="3051340" y="445186"/>
                    <a:pt x="3051516" y="419517"/>
                    <a:pt x="3051648" y="400266"/>
                  </a:cubicBezTo>
                  <a:cubicBezTo>
                    <a:pt x="3051683" y="395074"/>
                    <a:pt x="3051719" y="389883"/>
                    <a:pt x="3051754" y="384691"/>
                  </a:cubicBezTo>
                  <a:lnTo>
                    <a:pt x="3021251" y="392345"/>
                  </a:lnTo>
                  <a:lnTo>
                    <a:pt x="2766466" y="456280"/>
                  </a:lnTo>
                  <a:lnTo>
                    <a:pt x="2692865" y="597605"/>
                  </a:lnTo>
                  <a:lnTo>
                    <a:pt x="2609529" y="755684"/>
                  </a:lnTo>
                  <a:cubicBezTo>
                    <a:pt x="2609404" y="756166"/>
                    <a:pt x="2609280" y="756648"/>
                    <a:pt x="2609155" y="757130"/>
                  </a:cubicBezTo>
                  <a:lnTo>
                    <a:pt x="2507413" y="929704"/>
                  </a:lnTo>
                  <a:lnTo>
                    <a:pt x="2481855" y="973157"/>
                  </a:lnTo>
                  <a:lnTo>
                    <a:pt x="2475699" y="983622"/>
                  </a:lnTo>
                  <a:lnTo>
                    <a:pt x="2472379" y="1071804"/>
                  </a:lnTo>
                  <a:lnTo>
                    <a:pt x="2465474" y="1255227"/>
                  </a:lnTo>
                  <a:cubicBezTo>
                    <a:pt x="2461726" y="1294908"/>
                    <a:pt x="2435489" y="1328637"/>
                    <a:pt x="2419559" y="1365342"/>
                  </a:cubicBezTo>
                  <a:lnTo>
                    <a:pt x="2372707" y="1470496"/>
                  </a:lnTo>
                  <a:cubicBezTo>
                    <a:pt x="2372707" y="1472480"/>
                    <a:pt x="2370833" y="1473472"/>
                    <a:pt x="2369896" y="1474464"/>
                  </a:cubicBezTo>
                  <a:lnTo>
                    <a:pt x="2226529" y="1555810"/>
                  </a:lnTo>
                  <a:lnTo>
                    <a:pt x="2354903" y="1458591"/>
                  </a:lnTo>
                  <a:lnTo>
                    <a:pt x="2432678" y="1251259"/>
                  </a:lnTo>
                  <a:lnTo>
                    <a:pt x="2432678" y="1117336"/>
                  </a:lnTo>
                  <a:cubicBezTo>
                    <a:pt x="2432795" y="1100224"/>
                    <a:pt x="2432897" y="1085250"/>
                    <a:pt x="2432987" y="1072149"/>
                  </a:cubicBezTo>
                  <a:cubicBezTo>
                    <a:pt x="2433024" y="1066783"/>
                    <a:pt x="2433060" y="1061418"/>
                    <a:pt x="2433097" y="1056052"/>
                  </a:cubicBezTo>
                  <a:lnTo>
                    <a:pt x="2402728" y="1107686"/>
                  </a:lnTo>
                  <a:lnTo>
                    <a:pt x="1842955" y="1798303"/>
                  </a:lnTo>
                  <a:cubicBezTo>
                    <a:pt x="1838194" y="1804779"/>
                    <a:pt x="1830381" y="1808145"/>
                    <a:pt x="1822406" y="1809154"/>
                  </a:cubicBezTo>
                  <a:lnTo>
                    <a:pt x="1680772" y="1822063"/>
                  </a:lnTo>
                  <a:lnTo>
                    <a:pt x="1598382" y="1829573"/>
                  </a:lnTo>
                  <a:cubicBezTo>
                    <a:pt x="1598117" y="1834101"/>
                    <a:pt x="1597851" y="1838628"/>
                    <a:pt x="1597586" y="1843156"/>
                  </a:cubicBezTo>
                  <a:lnTo>
                    <a:pt x="1459885" y="2079833"/>
                  </a:lnTo>
                  <a:lnTo>
                    <a:pt x="1531340" y="1853576"/>
                  </a:lnTo>
                  <a:lnTo>
                    <a:pt x="1537158" y="1835153"/>
                  </a:lnTo>
                  <a:lnTo>
                    <a:pt x="1486680" y="1839754"/>
                  </a:lnTo>
                  <a:cubicBezTo>
                    <a:pt x="1484326" y="1839912"/>
                    <a:pt x="1481435" y="1839159"/>
                    <a:pt x="1479990" y="1838782"/>
                  </a:cubicBezTo>
                  <a:lnTo>
                    <a:pt x="1475655" y="1837653"/>
                  </a:lnTo>
                  <a:lnTo>
                    <a:pt x="1284020" y="1740662"/>
                  </a:lnTo>
                  <a:lnTo>
                    <a:pt x="1093992" y="1646404"/>
                  </a:lnTo>
                  <a:lnTo>
                    <a:pt x="1070220" y="1639536"/>
                  </a:lnTo>
                  <a:lnTo>
                    <a:pt x="1063410" y="1637569"/>
                  </a:lnTo>
                  <a:cubicBezTo>
                    <a:pt x="1063500" y="1642549"/>
                    <a:pt x="1063589" y="1647529"/>
                    <a:pt x="1063679" y="1652509"/>
                  </a:cubicBezTo>
                  <a:lnTo>
                    <a:pt x="987757" y="1817489"/>
                  </a:lnTo>
                  <a:cubicBezTo>
                    <a:pt x="986141" y="1820724"/>
                    <a:pt x="982911" y="1823959"/>
                    <a:pt x="979680" y="1825577"/>
                  </a:cubicBezTo>
                  <a:lnTo>
                    <a:pt x="701840" y="1950120"/>
                  </a:lnTo>
                  <a:lnTo>
                    <a:pt x="945758" y="1789993"/>
                  </a:lnTo>
                  <a:lnTo>
                    <a:pt x="1005526" y="1629865"/>
                  </a:lnTo>
                  <a:lnTo>
                    <a:pt x="1012721" y="1622924"/>
                  </a:lnTo>
                  <a:lnTo>
                    <a:pt x="966589" y="1609596"/>
                  </a:lnTo>
                  <a:lnTo>
                    <a:pt x="903816" y="1591461"/>
                  </a:lnTo>
                  <a:lnTo>
                    <a:pt x="714175" y="1537428"/>
                  </a:lnTo>
                  <a:lnTo>
                    <a:pt x="573632" y="1544027"/>
                  </a:lnTo>
                  <a:lnTo>
                    <a:pt x="433998" y="1550091"/>
                  </a:lnTo>
                  <a:lnTo>
                    <a:pt x="301461" y="1659858"/>
                  </a:lnTo>
                  <a:lnTo>
                    <a:pt x="164376" y="1772298"/>
                  </a:lnTo>
                  <a:lnTo>
                    <a:pt x="162557" y="1773368"/>
                  </a:lnTo>
                  <a:cubicBezTo>
                    <a:pt x="161647" y="1773902"/>
                    <a:pt x="159292" y="1774061"/>
                    <a:pt x="159292" y="1774061"/>
                  </a:cubicBezTo>
                  <a:lnTo>
                    <a:pt x="0" y="1727934"/>
                  </a:lnTo>
                  <a:cubicBezTo>
                    <a:pt x="4336" y="1729063"/>
                    <a:pt x="3316" y="1721082"/>
                    <a:pt x="7116" y="1721300"/>
                  </a:cubicBezTo>
                  <a:cubicBezTo>
                    <a:pt x="50633" y="1734951"/>
                    <a:pt x="73433" y="1736261"/>
                    <a:pt x="154899" y="1758255"/>
                  </a:cubicBezTo>
                  <a:lnTo>
                    <a:pt x="419540" y="1525490"/>
                  </a:lnTo>
                  <a:cubicBezTo>
                    <a:pt x="420824" y="1523510"/>
                    <a:pt x="423553" y="1521906"/>
                    <a:pt x="425908" y="1521748"/>
                  </a:cubicBezTo>
                  <a:lnTo>
                    <a:pt x="487660" y="1517001"/>
                  </a:lnTo>
                  <a:lnTo>
                    <a:pt x="561476" y="1511327"/>
                  </a:lnTo>
                  <a:lnTo>
                    <a:pt x="547603" y="1493204"/>
                  </a:lnTo>
                  <a:lnTo>
                    <a:pt x="537458" y="1479953"/>
                  </a:lnTo>
                  <a:cubicBezTo>
                    <a:pt x="525435" y="1460834"/>
                    <a:pt x="506198" y="1443080"/>
                    <a:pt x="503793" y="1419864"/>
                  </a:cubicBezTo>
                  <a:cubicBezTo>
                    <a:pt x="500187" y="1388454"/>
                    <a:pt x="513412" y="1357044"/>
                    <a:pt x="515816" y="1325633"/>
                  </a:cubicBezTo>
                  <a:lnTo>
                    <a:pt x="490568" y="1260082"/>
                  </a:lnTo>
                  <a:lnTo>
                    <a:pt x="491770" y="1260082"/>
                  </a:lnTo>
                  <a:cubicBezTo>
                    <a:pt x="500186" y="1273739"/>
                    <a:pt x="529042" y="1305149"/>
                    <a:pt x="532649" y="1322902"/>
                  </a:cubicBezTo>
                  <a:cubicBezTo>
                    <a:pt x="538660" y="1354312"/>
                    <a:pt x="524233" y="1389819"/>
                    <a:pt x="530244" y="1422595"/>
                  </a:cubicBezTo>
                  <a:cubicBezTo>
                    <a:pt x="532649" y="1438983"/>
                    <a:pt x="550683" y="1445811"/>
                    <a:pt x="561504" y="1459468"/>
                  </a:cubicBezTo>
                  <a:lnTo>
                    <a:pt x="573527" y="1474490"/>
                  </a:lnTo>
                  <a:lnTo>
                    <a:pt x="584348" y="1485415"/>
                  </a:lnTo>
                  <a:lnTo>
                    <a:pt x="584348" y="1486781"/>
                  </a:lnTo>
                  <a:cubicBezTo>
                    <a:pt x="586753" y="1486781"/>
                    <a:pt x="589157" y="1486781"/>
                    <a:pt x="591562" y="1488147"/>
                  </a:cubicBezTo>
                  <a:lnTo>
                    <a:pt x="599439" y="1507160"/>
                  </a:lnTo>
                  <a:lnTo>
                    <a:pt x="647765" y="1501223"/>
                  </a:lnTo>
                  <a:cubicBezTo>
                    <a:pt x="672912" y="1497936"/>
                    <a:pt x="697865" y="1496141"/>
                    <a:pt x="722085" y="1500908"/>
                  </a:cubicBezTo>
                  <a:lnTo>
                    <a:pt x="1110463" y="1603626"/>
                  </a:lnTo>
                  <a:lnTo>
                    <a:pt x="1113889" y="1605290"/>
                  </a:lnTo>
                  <a:lnTo>
                    <a:pt x="1307556" y="1697409"/>
                  </a:lnTo>
                  <a:lnTo>
                    <a:pt x="1493996" y="1787646"/>
                  </a:lnTo>
                  <a:lnTo>
                    <a:pt x="1652734" y="1770355"/>
                  </a:lnTo>
                  <a:lnTo>
                    <a:pt x="1805851" y="1753914"/>
                  </a:lnTo>
                  <a:lnTo>
                    <a:pt x="1871119" y="1671261"/>
                  </a:lnTo>
                  <a:lnTo>
                    <a:pt x="1885450" y="1653113"/>
                  </a:lnTo>
                  <a:lnTo>
                    <a:pt x="1869184" y="1658106"/>
                  </a:lnTo>
                  <a:lnTo>
                    <a:pt x="1804238" y="1678043"/>
                  </a:lnTo>
                  <a:cubicBezTo>
                    <a:pt x="1799190" y="1679761"/>
                    <a:pt x="1794143" y="1679761"/>
                    <a:pt x="1789096" y="1678902"/>
                  </a:cubicBezTo>
                  <a:lnTo>
                    <a:pt x="1607388" y="1629066"/>
                  </a:lnTo>
                  <a:lnTo>
                    <a:pt x="1527471" y="1591260"/>
                  </a:lnTo>
                  <a:cubicBezTo>
                    <a:pt x="1500551" y="1578372"/>
                    <a:pt x="1468584" y="1570638"/>
                    <a:pt x="1445871" y="1550017"/>
                  </a:cubicBezTo>
                  <a:lnTo>
                    <a:pt x="1322209" y="1419413"/>
                  </a:lnTo>
                  <a:cubicBezTo>
                    <a:pt x="1320527" y="1417695"/>
                    <a:pt x="1318003" y="1414258"/>
                    <a:pt x="1317161" y="1411680"/>
                  </a:cubicBezTo>
                  <a:lnTo>
                    <a:pt x="1316320" y="1408243"/>
                  </a:lnTo>
                  <a:lnTo>
                    <a:pt x="1309590" y="1360985"/>
                  </a:lnTo>
                  <a:lnTo>
                    <a:pt x="1304543" y="1318883"/>
                  </a:lnTo>
                  <a:lnTo>
                    <a:pt x="1269211" y="1277640"/>
                  </a:lnTo>
                  <a:lnTo>
                    <a:pt x="1246839" y="1251312"/>
                  </a:lnTo>
                  <a:lnTo>
                    <a:pt x="1237186" y="1239952"/>
                  </a:lnTo>
                  <a:lnTo>
                    <a:pt x="1236814" y="1240598"/>
                  </a:lnTo>
                  <a:lnTo>
                    <a:pt x="1182554" y="1334986"/>
                  </a:lnTo>
                  <a:cubicBezTo>
                    <a:pt x="1180934" y="1338225"/>
                    <a:pt x="1177694" y="1339844"/>
                    <a:pt x="1174454" y="1341464"/>
                  </a:cubicBezTo>
                  <a:lnTo>
                    <a:pt x="1096699" y="1368995"/>
                  </a:lnTo>
                  <a:lnTo>
                    <a:pt x="950908" y="1404623"/>
                  </a:lnTo>
                  <a:lnTo>
                    <a:pt x="1088599" y="1346322"/>
                  </a:lnTo>
                  <a:cubicBezTo>
                    <a:pt x="1111278" y="1336605"/>
                    <a:pt x="1135576" y="1331747"/>
                    <a:pt x="1156635" y="1318791"/>
                  </a:cubicBezTo>
                  <a:lnTo>
                    <a:pt x="1190653" y="1249154"/>
                  </a:lnTo>
                  <a:lnTo>
                    <a:pt x="1212192" y="1207023"/>
                  </a:lnTo>
                  <a:lnTo>
                    <a:pt x="1214965" y="1201600"/>
                  </a:lnTo>
                  <a:lnTo>
                    <a:pt x="1211941" y="1195516"/>
                  </a:lnTo>
                  <a:lnTo>
                    <a:pt x="1200229" y="1171954"/>
                  </a:lnTo>
                  <a:lnTo>
                    <a:pt x="1173310" y="1116963"/>
                  </a:lnTo>
                  <a:lnTo>
                    <a:pt x="1143866" y="1082594"/>
                  </a:lnTo>
                  <a:lnTo>
                    <a:pt x="1112741" y="1046506"/>
                  </a:lnTo>
                  <a:lnTo>
                    <a:pt x="1110217" y="1042210"/>
                  </a:lnTo>
                  <a:lnTo>
                    <a:pt x="1086662" y="987219"/>
                  </a:lnTo>
                  <a:lnTo>
                    <a:pt x="1062266" y="933087"/>
                  </a:lnTo>
                  <a:lnTo>
                    <a:pt x="997491" y="845445"/>
                  </a:lnTo>
                  <a:lnTo>
                    <a:pt x="931875" y="757803"/>
                  </a:lnTo>
                  <a:lnTo>
                    <a:pt x="885607" y="721715"/>
                  </a:lnTo>
                  <a:lnTo>
                    <a:pt x="838497" y="683909"/>
                  </a:lnTo>
                  <a:lnTo>
                    <a:pt x="836815" y="682190"/>
                  </a:lnTo>
                  <a:lnTo>
                    <a:pt x="806530" y="615170"/>
                  </a:lnTo>
                  <a:lnTo>
                    <a:pt x="846910" y="675317"/>
                  </a:lnTo>
                  <a:lnTo>
                    <a:pt x="944494" y="744055"/>
                  </a:lnTo>
                  <a:cubicBezTo>
                    <a:pt x="973936" y="768114"/>
                    <a:pt x="992444" y="802483"/>
                    <a:pt x="1016840" y="831697"/>
                  </a:cubicBezTo>
                  <a:lnTo>
                    <a:pt x="1085821" y="917621"/>
                  </a:lnTo>
                  <a:lnTo>
                    <a:pt x="1087504" y="920198"/>
                  </a:lnTo>
                  <a:lnTo>
                    <a:pt x="1113582" y="975189"/>
                  </a:lnTo>
                  <a:lnTo>
                    <a:pt x="1138819" y="1027603"/>
                  </a:lnTo>
                  <a:lnTo>
                    <a:pt x="1169104" y="1061972"/>
                  </a:lnTo>
                  <a:lnTo>
                    <a:pt x="1201071" y="1097200"/>
                  </a:lnTo>
                  <a:lnTo>
                    <a:pt x="1202753" y="1100637"/>
                  </a:lnTo>
                  <a:lnTo>
                    <a:pt x="1232196" y="1155628"/>
                  </a:lnTo>
                  <a:lnTo>
                    <a:pt x="1238606" y="1167760"/>
                  </a:lnTo>
                  <a:lnTo>
                    <a:pt x="1239857" y="1166764"/>
                  </a:lnTo>
                  <a:cubicBezTo>
                    <a:pt x="1244920" y="1165347"/>
                    <a:pt x="1250589" y="1165752"/>
                    <a:pt x="1255449" y="1168181"/>
                  </a:cubicBezTo>
                  <a:cubicBezTo>
                    <a:pt x="1265168" y="1173040"/>
                    <a:pt x="1268408" y="1184376"/>
                    <a:pt x="1263548" y="1194093"/>
                  </a:cubicBezTo>
                  <a:lnTo>
                    <a:pt x="1257802" y="1204089"/>
                  </a:lnTo>
                  <a:lnTo>
                    <a:pt x="1260352" y="1208914"/>
                  </a:lnTo>
                  <a:lnTo>
                    <a:pt x="1260799" y="1209760"/>
                  </a:lnTo>
                  <a:lnTo>
                    <a:pt x="1299495" y="1252722"/>
                  </a:lnTo>
                  <a:lnTo>
                    <a:pt x="1339034" y="1298261"/>
                  </a:lnTo>
                  <a:lnTo>
                    <a:pt x="1340716" y="1299980"/>
                  </a:lnTo>
                  <a:lnTo>
                    <a:pt x="1343240" y="1305135"/>
                  </a:lnTo>
                  <a:lnTo>
                    <a:pt x="1344081" y="1307713"/>
                  </a:lnTo>
                  <a:lnTo>
                    <a:pt x="1351652" y="1354971"/>
                  </a:lnTo>
                  <a:lnTo>
                    <a:pt x="1358382" y="1395355"/>
                  </a:lnTo>
                  <a:lnTo>
                    <a:pt x="1416428" y="1454642"/>
                  </a:lnTo>
                  <a:lnTo>
                    <a:pt x="1476997" y="1515647"/>
                  </a:lnTo>
                  <a:lnTo>
                    <a:pt x="1548502" y="1549158"/>
                  </a:lnTo>
                  <a:lnTo>
                    <a:pt x="1622531" y="1582668"/>
                  </a:lnTo>
                  <a:lnTo>
                    <a:pt x="1711702" y="1605008"/>
                  </a:lnTo>
                  <a:lnTo>
                    <a:pt x="1794984" y="1626489"/>
                  </a:lnTo>
                  <a:lnTo>
                    <a:pt x="1870696" y="1601571"/>
                  </a:lnTo>
                  <a:lnTo>
                    <a:pt x="1943568" y="1578264"/>
                  </a:lnTo>
                  <a:lnTo>
                    <a:pt x="1944889" y="1577842"/>
                  </a:lnTo>
                  <a:lnTo>
                    <a:pt x="1984946" y="1527114"/>
                  </a:lnTo>
                  <a:lnTo>
                    <a:pt x="2073189" y="1415367"/>
                  </a:lnTo>
                  <a:lnTo>
                    <a:pt x="2188522" y="1268976"/>
                  </a:lnTo>
                  <a:lnTo>
                    <a:pt x="2221578" y="1227018"/>
                  </a:lnTo>
                  <a:lnTo>
                    <a:pt x="2219115" y="1225884"/>
                  </a:lnTo>
                  <a:lnTo>
                    <a:pt x="2190956" y="1212925"/>
                  </a:lnTo>
                  <a:lnTo>
                    <a:pt x="2128659" y="1183138"/>
                  </a:lnTo>
                  <a:lnTo>
                    <a:pt x="2108190" y="1184999"/>
                  </a:lnTo>
                  <a:lnTo>
                    <a:pt x="2084161" y="1186861"/>
                  </a:lnTo>
                  <a:lnTo>
                    <a:pt x="2081491" y="1186861"/>
                  </a:lnTo>
                  <a:cubicBezTo>
                    <a:pt x="2079712" y="1186861"/>
                    <a:pt x="2078822" y="1185930"/>
                    <a:pt x="2077042" y="1185930"/>
                  </a:cubicBezTo>
                  <a:lnTo>
                    <a:pt x="2075262" y="1184999"/>
                  </a:lnTo>
                  <a:lnTo>
                    <a:pt x="2039664" y="1164521"/>
                  </a:lnTo>
                  <a:lnTo>
                    <a:pt x="2012965" y="1149627"/>
                  </a:lnTo>
                  <a:lnTo>
                    <a:pt x="1992496" y="1168244"/>
                  </a:lnTo>
                  <a:lnTo>
                    <a:pt x="1964908" y="1194308"/>
                  </a:lnTo>
                  <a:lnTo>
                    <a:pt x="1962238" y="1197100"/>
                  </a:lnTo>
                  <a:cubicBezTo>
                    <a:pt x="1959568" y="1198962"/>
                    <a:pt x="1955118" y="1198962"/>
                    <a:pt x="1952448" y="1198031"/>
                  </a:cubicBezTo>
                  <a:lnTo>
                    <a:pt x="1894309" y="1188883"/>
                  </a:lnTo>
                  <a:lnTo>
                    <a:pt x="1887383" y="1187793"/>
                  </a:lnTo>
                  <a:lnTo>
                    <a:pt x="1872404" y="1211911"/>
                  </a:lnTo>
                  <a:lnTo>
                    <a:pt x="1814927" y="1304461"/>
                  </a:lnTo>
                  <a:cubicBezTo>
                    <a:pt x="1813308" y="1306086"/>
                    <a:pt x="1810070" y="1307711"/>
                    <a:pt x="1808451" y="1307711"/>
                  </a:cubicBezTo>
                  <a:lnTo>
                    <a:pt x="1659518" y="1338592"/>
                  </a:lnTo>
                  <a:lnTo>
                    <a:pt x="1793882" y="1284957"/>
                  </a:lnTo>
                  <a:lnTo>
                    <a:pt x="1847721" y="1180535"/>
                  </a:lnTo>
                  <a:cubicBezTo>
                    <a:pt x="1847731" y="1180516"/>
                    <a:pt x="1847740" y="1180497"/>
                    <a:pt x="1847750" y="1180478"/>
                  </a:cubicBezTo>
                  <a:lnTo>
                    <a:pt x="1847433" y="1180345"/>
                  </a:lnTo>
                  <a:lnTo>
                    <a:pt x="1846544" y="1178483"/>
                  </a:lnTo>
                  <a:lnTo>
                    <a:pt x="1823405" y="1157074"/>
                  </a:lnTo>
                  <a:lnTo>
                    <a:pt x="1802046" y="1135664"/>
                  </a:lnTo>
                  <a:lnTo>
                    <a:pt x="1763778" y="1111462"/>
                  </a:lnTo>
                  <a:lnTo>
                    <a:pt x="1725510" y="1087259"/>
                  </a:lnTo>
                  <a:lnTo>
                    <a:pt x="1656093" y="1063057"/>
                  </a:lnTo>
                  <a:lnTo>
                    <a:pt x="1585787" y="1038854"/>
                  </a:lnTo>
                  <a:lnTo>
                    <a:pt x="1529720" y="1026753"/>
                  </a:lnTo>
                  <a:lnTo>
                    <a:pt x="1471873" y="1014652"/>
                  </a:lnTo>
                  <a:lnTo>
                    <a:pt x="1470983" y="1014652"/>
                  </a:lnTo>
                  <a:lnTo>
                    <a:pt x="1421146" y="999758"/>
                  </a:lnTo>
                  <a:lnTo>
                    <a:pt x="1372198" y="984865"/>
                  </a:lnTo>
                  <a:lnTo>
                    <a:pt x="1325030" y="983003"/>
                  </a:lnTo>
                  <a:lnTo>
                    <a:pt x="1276973" y="981141"/>
                  </a:lnTo>
                  <a:lnTo>
                    <a:pt x="1274303" y="981141"/>
                  </a:lnTo>
                  <a:lnTo>
                    <a:pt x="1203997" y="948561"/>
                  </a:lnTo>
                  <a:lnTo>
                    <a:pt x="1159499" y="937391"/>
                  </a:lnTo>
                  <a:lnTo>
                    <a:pt x="1205777" y="942045"/>
                  </a:lnTo>
                  <a:lnTo>
                    <a:pt x="1242265" y="956008"/>
                  </a:lnTo>
                  <a:lnTo>
                    <a:pt x="1277863" y="969971"/>
                  </a:lnTo>
                  <a:lnTo>
                    <a:pt x="1325031" y="969971"/>
                  </a:lnTo>
                  <a:lnTo>
                    <a:pt x="1373088" y="969971"/>
                  </a:lnTo>
                  <a:lnTo>
                    <a:pt x="1374868" y="969971"/>
                  </a:lnTo>
                  <a:lnTo>
                    <a:pt x="1425595" y="983934"/>
                  </a:lnTo>
                  <a:lnTo>
                    <a:pt x="1475433" y="996966"/>
                  </a:lnTo>
                  <a:lnTo>
                    <a:pt x="1533280" y="1008136"/>
                  </a:lnTo>
                  <a:lnTo>
                    <a:pt x="1591127" y="1018376"/>
                  </a:lnTo>
                  <a:lnTo>
                    <a:pt x="1592017" y="1018376"/>
                  </a:lnTo>
                  <a:lnTo>
                    <a:pt x="1734410" y="1064919"/>
                  </a:lnTo>
                  <a:cubicBezTo>
                    <a:pt x="1750428" y="1070504"/>
                    <a:pt x="1762888" y="1081674"/>
                    <a:pt x="1777127" y="1090052"/>
                  </a:cubicBezTo>
                  <a:lnTo>
                    <a:pt x="1817175" y="1114254"/>
                  </a:lnTo>
                  <a:lnTo>
                    <a:pt x="1818955" y="1116116"/>
                  </a:lnTo>
                  <a:lnTo>
                    <a:pt x="1842094" y="1137526"/>
                  </a:lnTo>
                  <a:lnTo>
                    <a:pt x="1859226" y="1153816"/>
                  </a:lnTo>
                  <a:lnTo>
                    <a:pt x="1860749" y="1155265"/>
                  </a:lnTo>
                  <a:lnTo>
                    <a:pt x="1863997" y="1148965"/>
                  </a:lnTo>
                  <a:lnTo>
                    <a:pt x="1865110" y="1146807"/>
                  </a:lnTo>
                  <a:cubicBezTo>
                    <a:pt x="1867539" y="1141931"/>
                    <a:pt x="1871991" y="1138680"/>
                    <a:pt x="1877049" y="1137258"/>
                  </a:cubicBezTo>
                  <a:cubicBezTo>
                    <a:pt x="1882108" y="1135836"/>
                    <a:pt x="1887774" y="1136242"/>
                    <a:pt x="1892631" y="1138680"/>
                  </a:cubicBezTo>
                  <a:lnTo>
                    <a:pt x="1899330" y="1161549"/>
                  </a:lnTo>
                  <a:lnTo>
                    <a:pt x="1901387" y="1161844"/>
                  </a:lnTo>
                  <a:lnTo>
                    <a:pt x="1907061" y="1162659"/>
                  </a:lnTo>
                  <a:lnTo>
                    <a:pt x="1949778" y="1169175"/>
                  </a:lnTo>
                  <a:lnTo>
                    <a:pt x="1972917" y="1146834"/>
                  </a:lnTo>
                  <a:lnTo>
                    <a:pt x="2000506" y="1119839"/>
                  </a:lnTo>
                  <a:lnTo>
                    <a:pt x="2004066" y="1117047"/>
                  </a:lnTo>
                  <a:cubicBezTo>
                    <a:pt x="2006735" y="1115185"/>
                    <a:pt x="2010295" y="1115185"/>
                    <a:pt x="2013855" y="1116116"/>
                  </a:cubicBezTo>
                  <a:lnTo>
                    <a:pt x="2018305" y="1117977"/>
                  </a:lnTo>
                  <a:lnTo>
                    <a:pt x="2053903" y="1137526"/>
                  </a:lnTo>
                  <a:lnTo>
                    <a:pt x="2085941" y="1154281"/>
                  </a:lnTo>
                  <a:lnTo>
                    <a:pt x="2106410" y="1152419"/>
                  </a:lnTo>
                  <a:lnTo>
                    <a:pt x="2130439" y="1150557"/>
                  </a:lnTo>
                  <a:lnTo>
                    <a:pt x="2138449" y="1152419"/>
                  </a:lnTo>
                  <a:lnTo>
                    <a:pt x="2215625" y="1186861"/>
                  </a:lnTo>
                  <a:lnTo>
                    <a:pt x="2243437" y="1199273"/>
                  </a:lnTo>
                  <a:lnTo>
                    <a:pt x="2256334" y="1182903"/>
                  </a:lnTo>
                  <a:lnTo>
                    <a:pt x="2346572" y="1068365"/>
                  </a:lnTo>
                  <a:lnTo>
                    <a:pt x="2444140" y="897018"/>
                  </a:lnTo>
                  <a:lnTo>
                    <a:pt x="2543529" y="724601"/>
                  </a:lnTo>
                  <a:lnTo>
                    <a:pt x="2553584" y="704747"/>
                  </a:lnTo>
                  <a:lnTo>
                    <a:pt x="2561120" y="689869"/>
                  </a:lnTo>
                  <a:lnTo>
                    <a:pt x="2554808" y="691804"/>
                  </a:lnTo>
                  <a:cubicBezTo>
                    <a:pt x="2542730" y="693414"/>
                    <a:pt x="2530385" y="693950"/>
                    <a:pt x="2518219" y="696095"/>
                  </a:cubicBezTo>
                  <a:lnTo>
                    <a:pt x="2478141" y="693950"/>
                  </a:lnTo>
                  <a:lnTo>
                    <a:pt x="2440926" y="690732"/>
                  </a:lnTo>
                  <a:lnTo>
                    <a:pt x="2435200" y="688586"/>
                  </a:lnTo>
                  <a:lnTo>
                    <a:pt x="2392975" y="658551"/>
                  </a:lnTo>
                  <a:lnTo>
                    <a:pt x="2352897" y="630662"/>
                  </a:lnTo>
                  <a:lnTo>
                    <a:pt x="2308525" y="628516"/>
                  </a:lnTo>
                  <a:lnTo>
                    <a:pt x="2262006" y="625298"/>
                  </a:lnTo>
                  <a:lnTo>
                    <a:pt x="2259859" y="625298"/>
                  </a:lnTo>
                  <a:cubicBezTo>
                    <a:pt x="2258428" y="625298"/>
                    <a:pt x="2256996" y="624226"/>
                    <a:pt x="2255565" y="623153"/>
                  </a:cubicBezTo>
                  <a:lnTo>
                    <a:pt x="2254134" y="622080"/>
                  </a:lnTo>
                  <a:lnTo>
                    <a:pt x="2215487" y="580246"/>
                  </a:lnTo>
                  <a:lnTo>
                    <a:pt x="2195214" y="557921"/>
                  </a:lnTo>
                  <a:lnTo>
                    <a:pt x="2193537" y="556074"/>
                  </a:lnTo>
                  <a:lnTo>
                    <a:pt x="2166715" y="565575"/>
                  </a:lnTo>
                  <a:lnTo>
                    <a:pt x="2136026" y="576446"/>
                  </a:lnTo>
                  <a:lnTo>
                    <a:pt x="2106928" y="587720"/>
                  </a:lnTo>
                  <a:lnTo>
                    <a:pt x="2081064" y="597383"/>
                  </a:lnTo>
                  <a:lnTo>
                    <a:pt x="2060049" y="645698"/>
                  </a:lnTo>
                  <a:lnTo>
                    <a:pt x="2037417" y="695624"/>
                  </a:lnTo>
                  <a:lnTo>
                    <a:pt x="2039033" y="698845"/>
                  </a:lnTo>
                  <a:cubicBezTo>
                    <a:pt x="2037417" y="708508"/>
                    <a:pt x="2040650" y="723002"/>
                    <a:pt x="2042267" y="734276"/>
                  </a:cubicBezTo>
                  <a:lnTo>
                    <a:pt x="2043883" y="737497"/>
                  </a:lnTo>
                  <a:cubicBezTo>
                    <a:pt x="2048733" y="742329"/>
                    <a:pt x="2047116" y="750381"/>
                    <a:pt x="2042267" y="755212"/>
                  </a:cubicBezTo>
                  <a:cubicBezTo>
                    <a:pt x="2035800" y="760044"/>
                    <a:pt x="2027717" y="760044"/>
                    <a:pt x="2021252" y="753602"/>
                  </a:cubicBezTo>
                  <a:cubicBezTo>
                    <a:pt x="2014785" y="742328"/>
                    <a:pt x="2013169" y="729444"/>
                    <a:pt x="2011552" y="716560"/>
                  </a:cubicBezTo>
                  <a:cubicBezTo>
                    <a:pt x="2011552" y="705287"/>
                    <a:pt x="2008319" y="695624"/>
                    <a:pt x="2013169" y="685961"/>
                  </a:cubicBezTo>
                  <a:lnTo>
                    <a:pt x="2063282" y="586109"/>
                  </a:lnTo>
                  <a:cubicBezTo>
                    <a:pt x="2068131" y="574836"/>
                    <a:pt x="2098845" y="570004"/>
                    <a:pt x="2100462" y="570004"/>
                  </a:cubicBezTo>
                  <a:lnTo>
                    <a:pt x="2161209" y="552314"/>
                  </a:lnTo>
                  <a:lnTo>
                    <a:pt x="2184074" y="545655"/>
                  </a:lnTo>
                  <a:lnTo>
                    <a:pt x="2180967" y="542233"/>
                  </a:lnTo>
                  <a:lnTo>
                    <a:pt x="2180419" y="541630"/>
                  </a:lnTo>
                  <a:lnTo>
                    <a:pt x="2146782" y="541630"/>
                  </a:lnTo>
                  <a:lnTo>
                    <a:pt x="2108136" y="540557"/>
                  </a:lnTo>
                  <a:lnTo>
                    <a:pt x="2106705" y="540557"/>
                  </a:lnTo>
                  <a:cubicBezTo>
                    <a:pt x="2105273" y="540557"/>
                    <a:pt x="2103842" y="539484"/>
                    <a:pt x="2102410" y="538412"/>
                  </a:cubicBezTo>
                  <a:lnTo>
                    <a:pt x="2100979" y="537339"/>
                  </a:lnTo>
                  <a:lnTo>
                    <a:pt x="2063048" y="493359"/>
                  </a:lnTo>
                  <a:lnTo>
                    <a:pt x="2029412" y="454743"/>
                  </a:lnTo>
                  <a:lnTo>
                    <a:pt x="1957844" y="469760"/>
                  </a:lnTo>
                  <a:lnTo>
                    <a:pt x="1881982" y="485850"/>
                  </a:lnTo>
                  <a:lnTo>
                    <a:pt x="1879835" y="485850"/>
                  </a:lnTo>
                  <a:lnTo>
                    <a:pt x="1856218" y="482632"/>
                  </a:lnTo>
                  <a:lnTo>
                    <a:pt x="1834032" y="480487"/>
                  </a:lnTo>
                  <a:lnTo>
                    <a:pt x="1785365" y="496577"/>
                  </a:lnTo>
                  <a:lnTo>
                    <a:pt x="1734553" y="513740"/>
                  </a:lnTo>
                  <a:lnTo>
                    <a:pt x="1733121" y="513740"/>
                  </a:lnTo>
                  <a:lnTo>
                    <a:pt x="1690181" y="516958"/>
                  </a:lnTo>
                  <a:lnTo>
                    <a:pt x="1647956" y="519103"/>
                  </a:lnTo>
                  <a:lnTo>
                    <a:pt x="1599290" y="522321"/>
                  </a:lnTo>
                  <a:lnTo>
                    <a:pt x="1550624" y="525540"/>
                  </a:lnTo>
                  <a:lnTo>
                    <a:pt x="1519134" y="534121"/>
                  </a:lnTo>
                  <a:lnTo>
                    <a:pt x="1486928" y="541630"/>
                  </a:lnTo>
                  <a:lnTo>
                    <a:pt x="1486213" y="541629"/>
                  </a:lnTo>
                  <a:lnTo>
                    <a:pt x="1341646" y="545920"/>
                  </a:lnTo>
                  <a:lnTo>
                    <a:pt x="1341646" y="544848"/>
                  </a:lnTo>
                  <a:lnTo>
                    <a:pt x="1485497" y="526612"/>
                  </a:lnTo>
                  <a:lnTo>
                    <a:pt x="1549908" y="507304"/>
                  </a:lnTo>
                  <a:lnTo>
                    <a:pt x="1647240" y="496577"/>
                  </a:lnTo>
                  <a:lnTo>
                    <a:pt x="1689465" y="493359"/>
                  </a:lnTo>
                  <a:lnTo>
                    <a:pt x="1730974" y="489068"/>
                  </a:lnTo>
                  <a:lnTo>
                    <a:pt x="1780356" y="470833"/>
                  </a:lnTo>
                  <a:lnTo>
                    <a:pt x="1830453" y="452597"/>
                  </a:lnTo>
                  <a:lnTo>
                    <a:pt x="1834032" y="452597"/>
                  </a:lnTo>
                  <a:lnTo>
                    <a:pt x="1856933" y="454743"/>
                  </a:lnTo>
                  <a:lnTo>
                    <a:pt x="1879835" y="455815"/>
                  </a:lnTo>
                  <a:lnTo>
                    <a:pt x="1954981" y="438653"/>
                  </a:lnTo>
                  <a:lnTo>
                    <a:pt x="2030843" y="420417"/>
                  </a:lnTo>
                  <a:lnTo>
                    <a:pt x="2032990" y="420417"/>
                  </a:lnTo>
                  <a:cubicBezTo>
                    <a:pt x="2034421" y="420417"/>
                    <a:pt x="2036568" y="420417"/>
                    <a:pt x="2038000" y="422562"/>
                  </a:cubicBezTo>
                  <a:lnTo>
                    <a:pt x="2039431" y="423635"/>
                  </a:lnTo>
                  <a:lnTo>
                    <a:pt x="2078077" y="466542"/>
                  </a:lnTo>
                  <a:lnTo>
                    <a:pt x="2112430" y="505158"/>
                  </a:lnTo>
                  <a:lnTo>
                    <a:pt x="2146782" y="505159"/>
                  </a:lnTo>
                  <a:lnTo>
                    <a:pt x="2184713" y="505158"/>
                  </a:lnTo>
                  <a:lnTo>
                    <a:pt x="2186860" y="505159"/>
                  </a:lnTo>
                  <a:cubicBezTo>
                    <a:pt x="2188291" y="505159"/>
                    <a:pt x="2189007" y="506231"/>
                    <a:pt x="2190439" y="507304"/>
                  </a:cubicBezTo>
                  <a:lnTo>
                    <a:pt x="2192586" y="508377"/>
                  </a:lnTo>
                  <a:lnTo>
                    <a:pt x="2214928" y="531942"/>
                  </a:lnTo>
                  <a:lnTo>
                    <a:pt x="2223938" y="541444"/>
                  </a:lnTo>
                  <a:lnTo>
                    <a:pt x="2239485" y="544840"/>
                  </a:lnTo>
                  <a:cubicBezTo>
                    <a:pt x="2253225" y="548262"/>
                    <a:pt x="2266966" y="552289"/>
                    <a:pt x="2273432" y="553899"/>
                  </a:cubicBezTo>
                  <a:lnTo>
                    <a:pt x="2236049" y="552037"/>
                  </a:lnTo>
                  <a:lnTo>
                    <a:pt x="2233893" y="551930"/>
                  </a:lnTo>
                  <a:lnTo>
                    <a:pt x="2251920" y="570843"/>
                  </a:lnTo>
                  <a:lnTo>
                    <a:pt x="2267016" y="586682"/>
                  </a:lnTo>
                  <a:lnTo>
                    <a:pt x="2309957" y="588827"/>
                  </a:lnTo>
                  <a:lnTo>
                    <a:pt x="2357191" y="589900"/>
                  </a:lnTo>
                  <a:lnTo>
                    <a:pt x="2362917" y="592046"/>
                  </a:lnTo>
                  <a:lnTo>
                    <a:pt x="2405142" y="621008"/>
                  </a:lnTo>
                  <a:lnTo>
                    <a:pt x="2445220" y="647825"/>
                  </a:lnTo>
                  <a:lnTo>
                    <a:pt x="2479572" y="649970"/>
                  </a:lnTo>
                  <a:lnTo>
                    <a:pt x="2515356" y="652115"/>
                  </a:lnTo>
                  <a:lnTo>
                    <a:pt x="2549708" y="644607"/>
                  </a:lnTo>
                  <a:lnTo>
                    <a:pt x="2585492" y="636025"/>
                  </a:lnTo>
                  <a:cubicBezTo>
                    <a:pt x="2585253" y="633522"/>
                    <a:pt x="2585015" y="631020"/>
                    <a:pt x="2584776" y="628517"/>
                  </a:cubicBezTo>
                  <a:lnTo>
                    <a:pt x="2610015" y="590068"/>
                  </a:lnTo>
                  <a:lnTo>
                    <a:pt x="2617247" y="579051"/>
                  </a:lnTo>
                  <a:lnTo>
                    <a:pt x="2623974" y="565769"/>
                  </a:lnTo>
                  <a:lnTo>
                    <a:pt x="2705330" y="406403"/>
                  </a:lnTo>
                  <a:lnTo>
                    <a:pt x="2710091" y="399927"/>
                  </a:lnTo>
                  <a:cubicBezTo>
                    <a:pt x="2713033" y="394520"/>
                    <a:pt x="2717956" y="390401"/>
                    <a:pt x="2723039" y="388639"/>
                  </a:cubicBezTo>
                  <a:lnTo>
                    <a:pt x="2731388" y="386184"/>
                  </a:lnTo>
                  <a:lnTo>
                    <a:pt x="3040017" y="305314"/>
                  </a:lnTo>
                  <a:lnTo>
                    <a:pt x="3246523" y="252106"/>
                  </a:lnTo>
                  <a:lnTo>
                    <a:pt x="3253437" y="250325"/>
                  </a:lnTo>
                  <a:lnTo>
                    <a:pt x="3250876" y="248770"/>
                  </a:lnTo>
                  <a:lnTo>
                    <a:pt x="3195676" y="226522"/>
                  </a:lnTo>
                  <a:lnTo>
                    <a:pt x="3139652" y="203450"/>
                  </a:lnTo>
                  <a:lnTo>
                    <a:pt x="3138828" y="203450"/>
                  </a:lnTo>
                  <a:lnTo>
                    <a:pt x="3089395" y="179555"/>
                  </a:lnTo>
                  <a:lnTo>
                    <a:pt x="3040786" y="156483"/>
                  </a:lnTo>
                  <a:lnTo>
                    <a:pt x="3014422" y="155659"/>
                  </a:lnTo>
                  <a:lnTo>
                    <a:pt x="2984762" y="154011"/>
                  </a:lnTo>
                  <a:lnTo>
                    <a:pt x="2983938" y="154011"/>
                  </a:lnTo>
                  <a:cubicBezTo>
                    <a:pt x="2983114" y="154011"/>
                    <a:pt x="2982290" y="154010"/>
                    <a:pt x="2981466" y="153187"/>
                  </a:cubicBezTo>
                  <a:lnTo>
                    <a:pt x="2980643" y="153187"/>
                  </a:lnTo>
                  <a:lnTo>
                    <a:pt x="2950983" y="132587"/>
                  </a:lnTo>
                  <a:lnTo>
                    <a:pt x="2922971" y="112811"/>
                  </a:lnTo>
                  <a:lnTo>
                    <a:pt x="2883424" y="106219"/>
                  </a:lnTo>
                  <a:lnTo>
                    <a:pt x="2843054" y="99627"/>
                  </a:lnTo>
                  <a:lnTo>
                    <a:pt x="2840583" y="98803"/>
                  </a:lnTo>
                  <a:cubicBezTo>
                    <a:pt x="2824929" y="89739"/>
                    <a:pt x="2813394" y="76555"/>
                    <a:pt x="2798564" y="67491"/>
                  </a:cubicBezTo>
                  <a:lnTo>
                    <a:pt x="2733477" y="57603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8" name="任意多边形 7"/>
            <p:cNvSpPr/>
            <p:nvPr/>
          </p:nvSpPr>
          <p:spPr bwMode="auto">
            <a:xfrm rot="20933214">
              <a:off x="-1148008" y="1601798"/>
              <a:ext cx="174658" cy="16559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 rot="20933214">
              <a:off x="-846685" y="1589018"/>
              <a:ext cx="201620" cy="19115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" name="任意多边形 9"/>
            <p:cNvSpPr/>
            <p:nvPr/>
          </p:nvSpPr>
          <p:spPr bwMode="auto">
            <a:xfrm rot="20933214">
              <a:off x="-999254" y="1734722"/>
              <a:ext cx="195696" cy="18554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" name="任意多边形 10"/>
            <p:cNvSpPr/>
            <p:nvPr/>
          </p:nvSpPr>
          <p:spPr bwMode="auto">
            <a:xfrm rot="20933214">
              <a:off x="-681794" y="1216315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" name="任意多边形 11"/>
            <p:cNvSpPr/>
            <p:nvPr/>
          </p:nvSpPr>
          <p:spPr bwMode="auto">
            <a:xfrm rot="20933214">
              <a:off x="-1014305" y="1625396"/>
              <a:ext cx="195696" cy="18554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0933214">
              <a:off x="-495392" y="1329897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" name="任意多边形 13"/>
            <p:cNvSpPr/>
            <p:nvPr/>
          </p:nvSpPr>
          <p:spPr bwMode="auto">
            <a:xfrm rot="20933214">
              <a:off x="-874825" y="1734721"/>
              <a:ext cx="195696" cy="18554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 rot="20933214">
              <a:off x="-1572490" y="160392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 rot="20933214">
              <a:off x="-956080" y="1541830"/>
              <a:ext cx="185724" cy="15936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 rot="20933214">
              <a:off x="-509535" y="1241706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8" name="任意多边形 17"/>
            <p:cNvSpPr/>
            <p:nvPr/>
          </p:nvSpPr>
          <p:spPr bwMode="auto">
            <a:xfrm rot="20933214">
              <a:off x="-591386" y="1257499"/>
              <a:ext cx="152698" cy="131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9" name="任意多边形 18"/>
            <p:cNvSpPr/>
            <p:nvPr/>
          </p:nvSpPr>
          <p:spPr bwMode="auto">
            <a:xfrm rot="20933214">
              <a:off x="-179752" y="136062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0" name="任意多边形 19"/>
            <p:cNvSpPr/>
            <p:nvPr/>
          </p:nvSpPr>
          <p:spPr bwMode="auto">
            <a:xfrm rot="20933214">
              <a:off x="-231091" y="1429693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1" name="任意多边形 20"/>
            <p:cNvSpPr/>
            <p:nvPr/>
          </p:nvSpPr>
          <p:spPr bwMode="auto">
            <a:xfrm rot="20933214">
              <a:off x="-170556" y="149258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2" name="任意多边形 21"/>
            <p:cNvSpPr/>
            <p:nvPr/>
          </p:nvSpPr>
          <p:spPr bwMode="auto">
            <a:xfrm rot="20933214">
              <a:off x="-244014" y="153570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3" name="任意多边形 22"/>
            <p:cNvSpPr/>
            <p:nvPr/>
          </p:nvSpPr>
          <p:spPr bwMode="auto">
            <a:xfrm rot="20933214">
              <a:off x="-1133895" y="117422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 rot="20933214">
              <a:off x="-1196621" y="123849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 rot="20933214">
              <a:off x="-1076899" y="124502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rot="20933214">
              <a:off x="-1144676" y="1276176"/>
              <a:ext cx="167414" cy="158729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 rot="20933214">
              <a:off x="-1068377" y="133971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 rot="20933214">
              <a:off x="-1172564" y="107769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" name="任意多边形 28"/>
            <p:cNvSpPr/>
            <p:nvPr/>
          </p:nvSpPr>
          <p:spPr bwMode="auto">
            <a:xfrm rot="20933214">
              <a:off x="-1226804" y="102090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 rot="20933214">
              <a:off x="-1226804" y="919014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 rot="20933214">
              <a:off x="-286096" y="83338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 rot="20933214">
              <a:off x="-392666" y="75751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 rot="20933214">
              <a:off x="-359554" y="88918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 rot="20933214">
              <a:off x="-433012" y="93231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 rot="20933214">
              <a:off x="-665900" y="69543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 rot="20933214">
              <a:off x="-597665" y="681911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 rot="20933214">
              <a:off x="-529283" y="732304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20933214">
              <a:off x="-477791" y="659699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 rot="20933214">
              <a:off x="432442" y="87705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20933214">
              <a:off x="381103" y="946123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20933214">
              <a:off x="441638" y="100901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20933214">
              <a:off x="368180" y="1052136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20933214">
              <a:off x="330937" y="99829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20933214">
              <a:off x="479975" y="64346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20933214">
              <a:off x="623552" y="658060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 rot="20933214">
              <a:off x="630363" y="720604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 rot="20933214">
              <a:off x="568087" y="68383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20933214">
              <a:off x="-1489965" y="166087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20933214">
              <a:off x="-1489965" y="1552575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20933214">
              <a:off x="-1402488" y="1566422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 rot="20933214">
              <a:off x="-1741555" y="1209658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 rot="20933214">
              <a:off x="-1815593" y="1316353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20933214">
              <a:off x="-1733033" y="1292107"/>
              <a:ext cx="117496" cy="11140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20933214">
              <a:off x="-711986" y="1182594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5" name="任意多边形 54"/>
            <p:cNvSpPr/>
            <p:nvPr/>
          </p:nvSpPr>
          <p:spPr bwMode="auto">
            <a:xfrm rot="20933214">
              <a:off x="-742990" y="1213864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6" name="任意多边形 55"/>
            <p:cNvSpPr/>
            <p:nvPr/>
          </p:nvSpPr>
          <p:spPr bwMode="auto">
            <a:xfrm rot="20933214">
              <a:off x="-762187" y="1112153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7" name="任意多边形 56"/>
            <p:cNvSpPr/>
            <p:nvPr/>
          </p:nvSpPr>
          <p:spPr bwMode="auto">
            <a:xfrm rot="20933214">
              <a:off x="-849671" y="1143665"/>
              <a:ext cx="124320" cy="10667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5" name="椭圆 4"/>
          <p:cNvSpPr/>
          <p:nvPr/>
        </p:nvSpPr>
        <p:spPr>
          <a:xfrm>
            <a:off x="-661563" y="2013135"/>
            <a:ext cx="2788643" cy="27886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8" name="TextBox 69"/>
          <p:cNvSpPr txBox="1"/>
          <p:nvPr/>
        </p:nvSpPr>
        <p:spPr>
          <a:xfrm>
            <a:off x="4634604" y="2836319"/>
            <a:ext cx="6618414" cy="11887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9" name="矩形 58"/>
          <p:cNvSpPr/>
          <p:nvPr/>
        </p:nvSpPr>
        <p:spPr>
          <a:xfrm>
            <a:off x="1146529" y="2651476"/>
            <a:ext cx="669353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</p:spTree>
  </p:cSld>
  <p:clrMapOvr>
    <a:masterClrMapping/>
  </p:clrMapOvr>
  <p:transition>
    <p:fade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0" name="图片 69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7744" l="77496" r="871" t="37232"/>
          <a:stretch>
            <a:fillRect/>
          </a:stretch>
        </p:blipFill>
        <p:spPr>
          <a:xfrm>
            <a:off x="8029575" y="1553029"/>
            <a:ext cx="1970768" cy="1616463"/>
          </a:xfrm>
          <a:custGeom>
            <a:gdLst>
              <a:gd fmla="*/ 0 w 1970768" name="connsiteX0"/>
              <a:gd fmla="*/ 0 h 1616463" name="connsiteY0"/>
              <a:gd fmla="*/ 1970768 w 1970768" name="connsiteX1"/>
              <a:gd fmla="*/ 0 h 1616463" name="connsiteY1"/>
              <a:gd fmla="*/ 1970768 w 1970768" name="connsiteX2"/>
              <a:gd fmla="*/ 1616463 h 1616463" name="connsiteY2"/>
              <a:gd fmla="*/ 0 w 1970768" name="connsiteX3"/>
              <a:gd fmla="*/ 1616463 h 161646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16463" w="1970768">
                <a:moveTo>
                  <a:pt x="0" y="0"/>
                </a:moveTo>
                <a:lnTo>
                  <a:pt x="1970768" y="0"/>
                </a:lnTo>
                <a:lnTo>
                  <a:pt x="1970768" y="1616463"/>
                </a:lnTo>
                <a:lnTo>
                  <a:pt x="0" y="1616463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pic>
        <p:nvPicPr>
          <p:cNvPr id="67" name="图片 66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7647" l="1871" r="68116" t="50081"/>
          <a:stretch>
            <a:fillRect/>
          </a:stretch>
        </p:blipFill>
        <p:spPr>
          <a:xfrm>
            <a:off x="2162737" y="1553029"/>
            <a:ext cx="1974369" cy="1617383"/>
          </a:xfrm>
          <a:custGeom>
            <a:gdLst>
              <a:gd fmla="*/ 0 w 1974369" name="connsiteX0"/>
              <a:gd fmla="*/ 0 h 1617383" name="connsiteY0"/>
              <a:gd fmla="*/ 1974369 w 1974369" name="connsiteX1"/>
              <a:gd fmla="*/ 0 h 1617383" name="connsiteY1"/>
              <a:gd fmla="*/ 1974369 w 1974369" name="connsiteX2"/>
              <a:gd fmla="*/ 1617383 h 1617383" name="connsiteY2"/>
              <a:gd fmla="*/ 0 w 1974369" name="connsiteX3"/>
              <a:gd fmla="*/ 1617383 h 1617383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17383" w="1974369">
                <a:moveTo>
                  <a:pt x="0" y="0"/>
                </a:moveTo>
                <a:lnTo>
                  <a:pt x="1974369" y="0"/>
                </a:lnTo>
                <a:lnTo>
                  <a:pt x="1974369" y="1617383"/>
                </a:lnTo>
                <a:lnTo>
                  <a:pt x="0" y="1617383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pic>
        <p:nvPicPr>
          <p:cNvPr id="68" name="图片 67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9042" l="34753" r="37391" t="49051"/>
          <a:stretch>
            <a:fillRect/>
          </a:stretch>
        </p:blipFill>
        <p:spPr>
          <a:xfrm>
            <a:off x="4118360" y="1553028"/>
            <a:ext cx="1973036" cy="1617384"/>
          </a:xfrm>
          <a:custGeom>
            <a:gdLst>
              <a:gd fmla="*/ 0 w 1973036" name="connsiteX0"/>
              <a:gd fmla="*/ 0 h 1617384" name="connsiteY0"/>
              <a:gd fmla="*/ 1973036 w 1973036" name="connsiteX1"/>
              <a:gd fmla="*/ 0 h 1617384" name="connsiteY1"/>
              <a:gd fmla="*/ 1973036 w 1973036" name="connsiteX2"/>
              <a:gd fmla="*/ 1617384 h 1617384" name="connsiteY2"/>
              <a:gd fmla="*/ 0 w 1973036" name="connsiteX3"/>
              <a:gd fmla="*/ 1617384 h 161738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17384" w="1973036">
                <a:moveTo>
                  <a:pt x="0" y="0"/>
                </a:moveTo>
                <a:lnTo>
                  <a:pt x="1973036" y="0"/>
                </a:lnTo>
                <a:lnTo>
                  <a:pt x="1973036" y="1617384"/>
                </a:lnTo>
                <a:lnTo>
                  <a:pt x="0" y="161738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pic>
        <p:nvPicPr>
          <p:cNvPr id="69" name="图片 68"/>
          <p:cNvPicPr/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40553" l="55207" r="21099" t="31832"/>
          <a:stretch>
            <a:fillRect/>
          </a:stretch>
        </p:blipFill>
        <p:spPr>
          <a:xfrm>
            <a:off x="6072650" y="1553028"/>
            <a:ext cx="1975672" cy="1617384"/>
          </a:xfrm>
          <a:custGeom>
            <a:gdLst>
              <a:gd fmla="*/ 0 w 1975672" name="connsiteX0"/>
              <a:gd fmla="*/ 0 h 1617384" name="connsiteY0"/>
              <a:gd fmla="*/ 1975672 w 1975672" name="connsiteX1"/>
              <a:gd fmla="*/ 0 h 1617384" name="connsiteY1"/>
              <a:gd fmla="*/ 1975672 w 1975672" name="connsiteX2"/>
              <a:gd fmla="*/ 1617384 h 1617384" name="connsiteY2"/>
              <a:gd fmla="*/ 0 w 1975672" name="connsiteX3"/>
              <a:gd fmla="*/ 1617384 h 161738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17384" w="1975672">
                <a:moveTo>
                  <a:pt x="0" y="0"/>
                </a:moveTo>
                <a:lnTo>
                  <a:pt x="1975672" y="0"/>
                </a:lnTo>
                <a:lnTo>
                  <a:pt x="1975672" y="1617384"/>
                </a:lnTo>
                <a:lnTo>
                  <a:pt x="0" y="1617384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ln cap="sq" w="88900">
            <a:noFill/>
            <a:miter lim="800000"/>
          </a:ln>
          <a:effectLst/>
        </p:spPr>
      </p:pic>
      <p:sp>
        <p:nvSpPr>
          <p:cNvPr id="60" name="矩形 59"/>
          <p:cNvSpPr/>
          <p:nvPr/>
        </p:nvSpPr>
        <p:spPr>
          <a:xfrm>
            <a:off x="7022680" y="2844734"/>
            <a:ext cx="2222921" cy="649514"/>
          </a:xfrm>
          <a:prstGeom prst="rect">
            <a:avLst/>
          </a:prstGeom>
          <a:solidFill>
            <a:srgbClr val="855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1" name="TextBox 69"/>
          <p:cNvSpPr txBox="1"/>
          <p:nvPr/>
        </p:nvSpPr>
        <p:spPr>
          <a:xfrm>
            <a:off x="2033686" y="3399972"/>
            <a:ext cx="4549993" cy="19202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2" name="矩形 61"/>
          <p:cNvSpPr/>
          <p:nvPr/>
        </p:nvSpPr>
        <p:spPr>
          <a:xfrm>
            <a:off x="7046993" y="2906131"/>
            <a:ext cx="240180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320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临江仙·梅</a:t>
            </a:r>
          </a:p>
        </p:txBody>
      </p:sp>
    </p:spTree>
  </p:cSld>
  <p:clrMapOvr>
    <a:masterClrMapping/>
  </p:clrMapOvr>
  <p:transition>
    <p:fade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0" name="文本框 149"/>
          <p:cNvSpPr txBox="1"/>
          <p:nvPr/>
        </p:nvSpPr>
        <p:spPr>
          <a:xfrm>
            <a:off x="5817447" y="2167122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壹</a:t>
            </a:r>
          </a:p>
        </p:txBody>
      </p:sp>
      <p:sp>
        <p:nvSpPr>
          <p:cNvPr id="151" name="任意多边形 150"/>
          <p:cNvSpPr/>
          <p:nvPr/>
        </p:nvSpPr>
        <p:spPr>
          <a:xfrm>
            <a:off x="5593263" y="2611063"/>
            <a:ext cx="1158731" cy="403669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2" name="任意多边形 151"/>
          <p:cNvSpPr/>
          <p:nvPr/>
        </p:nvSpPr>
        <p:spPr>
          <a:xfrm>
            <a:off x="5336994" y="2794943"/>
            <a:ext cx="729421" cy="27889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3" name="任意多边形 152"/>
          <p:cNvSpPr/>
          <p:nvPr/>
        </p:nvSpPr>
        <p:spPr>
          <a:xfrm flipV="1">
            <a:off x="5848120" y="3091330"/>
            <a:ext cx="929723" cy="12667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4" name="任意多边形 153"/>
          <p:cNvSpPr/>
          <p:nvPr/>
        </p:nvSpPr>
        <p:spPr>
          <a:xfrm flipV="1">
            <a:off x="5311594" y="3126162"/>
            <a:ext cx="795072" cy="9963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56" name="TextBox 69"/>
          <p:cNvSpPr txBox="1"/>
          <p:nvPr/>
        </p:nvSpPr>
        <p:spPr>
          <a:xfrm>
            <a:off x="2645560" y="3114289"/>
            <a:ext cx="7130618" cy="16916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200000"/>
              </a:lnSpc>
            </a:pPr>
            <a:endParaRPr altLang="zh-CN" lang="en-US" sz="1050">
              <a:solidFill>
                <a:schemeClr val="tx1">
                  <a:lumMod val="65000"/>
                  <a:lumOff val="35000"/>
                </a:schemeClr>
              </a:solidFill>
              <a:latin typeface="Arial"/>
              <a:ea charset="-122" panose="02010609060101010101" pitchFamily="49" typeface="楷体"/>
              <a:sym typeface="Arial"/>
            </a:endParaRP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任意多边形 1"/>
          <p:cNvSpPr/>
          <p:nvPr/>
        </p:nvSpPr>
        <p:spPr>
          <a:xfrm>
            <a:off x="4607731" y="6022592"/>
            <a:ext cx="3580632" cy="1015141"/>
          </a:xfrm>
          <a:custGeom>
            <a:gdLst>
              <a:gd fmla="*/ 5202659 w 5547974" name="connsiteX0"/>
              <a:gd fmla="*/ 1410949 h 2068868" name="connsiteY0"/>
              <a:gd fmla="*/ 5265965 w 5547974" name="connsiteX1"/>
              <a:gd fmla="*/ 1443684 h 2068868" name="connsiteY1"/>
              <a:gd fmla="*/ 5367738 w 5547974" name="connsiteX2"/>
              <a:gd fmla="*/ 1504382 h 2068868" name="connsiteY2"/>
              <a:gd fmla="*/ 5367738 w 5547974" name="connsiteX3"/>
              <a:gd fmla="*/ 1695546 h 2068868" name="connsiteY3"/>
              <a:gd fmla="*/ 5265965 w 5547974" name="connsiteX4"/>
              <a:gd fmla="*/ 1636974 h 2068868" name="connsiteY4"/>
              <a:gd fmla="*/ 5202659 w 5547974" name="connsiteX5"/>
              <a:gd fmla="*/ 1604239 h 2068868" name="connsiteY5"/>
              <a:gd fmla="*/ 355278 w 5547974" name="connsiteX6"/>
              <a:gd fmla="*/ 1405797 h 2068868" name="connsiteY6"/>
              <a:gd fmla="*/ 355278 w 5547974" name="connsiteX7"/>
              <a:gd fmla="*/ 1599087 h 2068868" name="connsiteY7"/>
              <a:gd fmla="*/ 282009 w 5547974" name="connsiteX8"/>
              <a:gd fmla="*/ 1636974 h 2068868" name="connsiteY8"/>
              <a:gd fmla="*/ 190199 w 5547974" name="connsiteX9"/>
              <a:gd fmla="*/ 1689812 h 2068868" name="connsiteY9"/>
              <a:gd fmla="*/ 190199 w 5547974" name="connsiteX10"/>
              <a:gd fmla="*/ 1498440 h 2068868" name="connsiteY10"/>
              <a:gd fmla="*/ 282009 w 5547974" name="connsiteX11"/>
              <a:gd fmla="*/ 1443684 h 2068868" name="connsiteY11"/>
              <a:gd fmla="*/ 5009201 w 5547974" name="connsiteX12"/>
              <a:gd fmla="*/ 1315552 h 2068868" name="connsiteY12"/>
              <a:gd fmla="*/ 5126266 w 5547974" name="connsiteX13"/>
              <a:gd fmla="*/ 1371447 h 2068868" name="connsiteY13"/>
              <a:gd fmla="*/ 5173141 w 5547974" name="connsiteX14"/>
              <a:gd fmla="*/ 1395686 h 2068868" name="connsiteY14"/>
              <a:gd fmla="*/ 5173141 w 5547974" name="connsiteX15"/>
              <a:gd fmla="*/ 1588976 h 2068868" name="connsiteY15"/>
              <a:gd fmla="*/ 5126266 w 5547974" name="connsiteX16"/>
              <a:gd fmla="*/ 1564737 h 2068868" name="connsiteY16"/>
              <a:gd fmla="*/ 5009201 w 5547974" name="connsiteX17"/>
              <a:gd fmla="*/ 1508842 h 2068868" name="connsiteY17"/>
              <a:gd fmla="*/ 548736 w 5547974" name="connsiteX18"/>
              <a:gd fmla="*/ 1310795 h 2068868" name="connsiteY18"/>
              <a:gd fmla="*/ 548736 w 5547974" name="connsiteX19"/>
              <a:gd fmla="*/ 1504084 h 2068868" name="connsiteY19"/>
              <a:gd fmla="*/ 421708 w 5547974" name="connsiteX20"/>
              <a:gd fmla="*/ 1564737 h 2068868" name="connsiteY20"/>
              <a:gd fmla="*/ 384796 w 5547974" name="connsiteX21"/>
              <a:gd fmla="*/ 1583824 h 2068868" name="connsiteY21"/>
              <a:gd fmla="*/ 384796 w 5547974" name="connsiteX22"/>
              <a:gd fmla="*/ 1390534 h 2068868" name="connsiteY22"/>
              <a:gd fmla="*/ 421708 w 5547974" name="connsiteX23"/>
              <a:gd fmla="*/ 1371447 h 2068868" name="connsiteY23"/>
              <a:gd fmla="*/ 4815742 w 5547974" name="connsiteX24"/>
              <a:gd fmla="*/ 1223326 h 2068868" name="connsiteY24"/>
              <a:gd fmla="*/ 4844394 w 5547974" name="connsiteX25"/>
              <a:gd fmla="*/ 1236861 h 2068868" name="connsiteY25"/>
              <a:gd fmla="*/ 4979683 w 5547974" name="connsiteX26"/>
              <a:gd fmla="*/ 1301458 h 2068868" name="connsiteY26"/>
              <a:gd fmla="*/ 4979683 w 5547974" name="connsiteX27"/>
              <a:gd fmla="*/ 1494747 h 2068868" name="connsiteY27"/>
              <a:gd fmla="*/ 4844394 w 5547974" name="connsiteX28"/>
              <a:gd fmla="*/ 1430151 h 2068868" name="connsiteY28"/>
              <a:gd fmla="*/ 4815742 w 5547974" name="connsiteX29"/>
              <a:gd fmla="*/ 1416616 h 2068868" name="connsiteY29"/>
              <a:gd fmla="*/ 742195 w 5547974" name="connsiteX30"/>
              <a:gd fmla="*/ 1218620 h 2068868" name="connsiteY30"/>
              <a:gd fmla="*/ 742195 w 5547974" name="connsiteX31"/>
              <a:gd fmla="*/ 1411910 h 2068868" name="connsiteY31"/>
              <a:gd fmla="*/ 703580 w 5547974" name="connsiteX32"/>
              <a:gd fmla="*/ 1430151 h 2068868" name="connsiteY32"/>
              <a:gd fmla="*/ 578254 w 5547974" name="connsiteX33"/>
              <a:gd fmla="*/ 1489990 h 2068868" name="connsiteY33"/>
              <a:gd fmla="*/ 578254 w 5547974" name="connsiteX34"/>
              <a:gd fmla="*/ 1296701 h 2068868" name="connsiteY34"/>
              <a:gd fmla="*/ 703580 w 5547974" name="connsiteX35"/>
              <a:gd fmla="*/ 1236861 h 2068868" name="connsiteY35"/>
              <a:gd fmla="*/ 4622283 w 5547974" name="connsiteX36"/>
              <a:gd fmla="*/ 1131943 h 2068868" name="connsiteY36"/>
              <a:gd fmla="*/ 4786224 w 5547974" name="connsiteX37"/>
              <a:gd fmla="*/ 1209383 h 2068868" name="connsiteY37"/>
              <a:gd fmla="*/ 4786224 w 5547974" name="connsiteX38"/>
              <a:gd fmla="*/ 1402673 h 2068868" name="connsiteY38"/>
              <a:gd fmla="*/ 4622283 w 5547974" name="connsiteX39"/>
              <a:gd fmla="*/ 1325233 h 2068868" name="connsiteY39"/>
              <a:gd fmla="*/ 935654 w 5547974" name="connsiteX40"/>
              <a:gd fmla="*/ 1127236 h 2068868" name="connsiteY40"/>
              <a:gd fmla="*/ 935654 w 5547974" name="connsiteX41"/>
              <a:gd fmla="*/ 1320526 h 2068868" name="connsiteY41"/>
              <a:gd fmla="*/ 771713 w 5547974" name="connsiteX42"/>
              <a:gd fmla="*/ 1397967 h 2068868" name="connsiteY42"/>
              <a:gd fmla="*/ 771713 w 5547974" name="connsiteX43"/>
              <a:gd fmla="*/ 1204677 h 2068868" name="connsiteY43"/>
              <a:gd fmla="*/ 4428824 w 5547974" name="connsiteX44"/>
              <a:gd fmla="*/ 1040559 h 2068868" name="connsiteY44"/>
              <a:gd fmla="*/ 4592765 w 5547974" name="connsiteX45"/>
              <a:gd fmla="*/ 1117999 h 2068868" name="connsiteY45"/>
              <a:gd fmla="*/ 4592765 w 5547974" name="connsiteX46"/>
              <a:gd fmla="*/ 1311289 h 2068868" name="connsiteY46"/>
              <a:gd fmla="*/ 4428824 w 5547974" name="connsiteX47"/>
              <a:gd fmla="*/ 1233849 h 2068868" name="connsiteY47"/>
              <a:gd fmla="*/ 1129113 w 5547974" name="connsiteX48"/>
              <a:gd fmla="*/ 1035853 h 2068868" name="connsiteY48"/>
              <a:gd fmla="*/ 1129113 w 5547974" name="connsiteX49"/>
              <a:gd fmla="*/ 1229142 h 2068868" name="connsiteY49"/>
              <a:gd fmla="*/ 965172 w 5547974" name="connsiteX50"/>
              <a:gd fmla="*/ 1306583 h 2068868" name="connsiteY50"/>
              <a:gd fmla="*/ 965172 w 5547974" name="connsiteX51"/>
              <a:gd fmla="*/ 1113293 h 2068868" name="connsiteY51"/>
              <a:gd fmla="*/ 4235366 w 5547974" name="connsiteX52"/>
              <a:gd fmla="*/ 942997 h 2068868" name="connsiteY52"/>
              <a:gd fmla="*/ 4387888 w 5547974" name="connsiteX53"/>
              <a:gd fmla="*/ 1021222 h 2068868" name="connsiteY53"/>
              <a:gd fmla="*/ 4399306 w 5547974" name="connsiteX54"/>
              <a:gd fmla="*/ 1026616 h 2068868" name="connsiteY54"/>
              <a:gd fmla="*/ 4399306 w 5547974" name="connsiteX55"/>
              <a:gd fmla="*/ 1219905 h 2068868" name="connsiteY55"/>
              <a:gd fmla="*/ 4387887 w 5547974" name="connsiteX56"/>
              <a:gd fmla="*/ 1214511 h 2068868" name="connsiteY56"/>
              <a:gd fmla="*/ 4235366 w 5547974" name="connsiteX57"/>
              <a:gd fmla="*/ 1136287 h 2068868" name="connsiteY57"/>
              <a:gd fmla="*/ 1322571 w 5547974" name="connsiteX58"/>
              <a:gd fmla="*/ 937887 h 2068868" name="connsiteY58"/>
              <a:gd fmla="*/ 1322571 w 5547974" name="connsiteX59"/>
              <a:gd fmla="*/ 1131176 h 2068868" name="connsiteY59"/>
              <a:gd fmla="*/ 1160086 w 5547974" name="connsiteX60"/>
              <a:gd fmla="*/ 1214511 h 2068868" name="connsiteY60"/>
              <a:gd fmla="*/ 1158631 w 5547974" name="connsiteX61"/>
              <a:gd fmla="*/ 1215199 h 2068868" name="connsiteY61"/>
              <a:gd fmla="*/ 1158631 w 5547974" name="connsiteX62"/>
              <a:gd fmla="*/ 1021910 h 2068868" name="connsiteY62"/>
              <a:gd fmla="*/ 1160087 w 5547974" name="connsiteX63"/>
              <a:gd fmla="*/ 1021222 h 2068868" name="connsiteY63"/>
              <a:gd fmla="*/ 4041908 w 5547974" name="connsiteX64"/>
              <a:gd fmla="*/ 835207 h 2068868" name="connsiteY64"/>
              <a:gd fmla="*/ 4170916 w 5547974" name="connsiteX65"/>
              <a:gd fmla="*/ 909942 h 2068868" name="connsiteY65"/>
              <a:gd fmla="*/ 4205848 w 5547974" name="connsiteX66"/>
              <a:gd fmla="*/ 927858 h 2068868" name="connsiteY66"/>
              <a:gd fmla="*/ 4205848 w 5547974" name="connsiteX67"/>
              <a:gd fmla="*/ 1121147 h 2068868" name="connsiteY67"/>
              <a:gd fmla="*/ 4170916 w 5547974" name="connsiteX68"/>
              <a:gd fmla="*/ 1103231 h 2068868" name="connsiteY68"/>
              <a:gd fmla="*/ 4041908 w 5547974" name="connsiteX69"/>
              <a:gd fmla="*/ 1028497 h 2068868" name="connsiteY69"/>
              <a:gd fmla="*/ 1516029 w 5547974" name="connsiteX70"/>
              <a:gd fmla="*/ 829436 h 2068868" name="connsiteY70"/>
              <a:gd fmla="*/ 1516029 w 5547974" name="connsiteX71"/>
              <a:gd fmla="*/ 1022726 h 2068868" name="connsiteY71"/>
              <a:gd fmla="*/ 1377058 w 5547974" name="connsiteX72"/>
              <a:gd fmla="*/ 1103231 h 2068868" name="connsiteY72"/>
              <a:gd fmla="*/ 1352089 w 5547974" name="connsiteX73"/>
              <a:gd fmla="*/ 1116037 h 2068868" name="connsiteY73"/>
              <a:gd fmla="*/ 1352089 w 5547974" name="connsiteX74"/>
              <a:gd fmla="*/ 922748 h 2068868" name="connsiteY74"/>
              <a:gd fmla="*/ 1377058 w 5547974" name="connsiteX75"/>
              <a:gd fmla="*/ 909942 h 2068868" name="connsiteY75"/>
              <a:gd fmla="*/ 3848449 w 5547974" name="connsiteX76"/>
              <a:gd fmla="*/ 706832 h 2068868" name="connsiteY76"/>
              <a:gd fmla="*/ 3870130 w 5547974" name="connsiteX77"/>
              <a:gd fmla="*/ 724514 h 2068868" name="connsiteY77"/>
              <a:gd fmla="*/ 3977741 w 5547974" name="connsiteX78"/>
              <a:gd fmla="*/ 798035 h 2068868" name="connsiteY78"/>
              <a:gd fmla="*/ 4012390 w 5547974" name="connsiteX79"/>
              <a:gd fmla="*/ 818108 h 2068868" name="connsiteY79"/>
              <a:gd fmla="*/ 4012390 w 5547974" name="connsiteX80"/>
              <a:gd fmla="*/ 1011397 h 2068868" name="connsiteY80"/>
              <a:gd fmla="*/ 3977741 w 5547974" name="connsiteX81"/>
              <a:gd fmla="*/ 991325 h 2068868" name="connsiteY81"/>
              <a:gd fmla="*/ 3870130 w 5547974" name="connsiteX82"/>
              <a:gd fmla="*/ 917804 h 2068868" name="connsiteY82"/>
              <a:gd fmla="*/ 3848449 w 5547974" name="connsiteX83"/>
              <a:gd fmla="*/ 900122 h 2068868" name="connsiteY83"/>
              <a:gd fmla="*/ 1709488 w 5547974" name="connsiteX84"/>
              <a:gd fmla="*/ 698706 h 2068868" name="connsiteY84"/>
              <a:gd fmla="*/ 1709488 w 5547974" name="connsiteX85"/>
              <a:gd fmla="*/ 891996 h 2068868" name="connsiteY85"/>
              <a:gd fmla="*/ 1677844 w 5547974" name="connsiteX86"/>
              <a:gd fmla="*/ 917804 h 2068868" name="connsiteY86"/>
              <a:gd fmla="*/ 1570233 w 5547974" name="connsiteX87"/>
              <a:gd fmla="*/ 991325 h 2068868" name="connsiteY87"/>
              <a:gd fmla="*/ 1545547 w 5547974" name="connsiteX88"/>
              <a:gd fmla="*/ 1005626 h 2068868" name="connsiteY88"/>
              <a:gd fmla="*/ 1545547 w 5547974" name="connsiteX89"/>
              <a:gd fmla="*/ 812336 h 2068868" name="connsiteY89"/>
              <a:gd fmla="*/ 1570233 w 5547974" name="connsiteX90"/>
              <a:gd fmla="*/ 798035 h 2068868" name="connsiteY90"/>
              <a:gd fmla="*/ 1677844 w 5547974" name="connsiteX91"/>
              <a:gd fmla="*/ 724514 h 2068868" name="connsiteY91"/>
              <a:gd fmla="*/ 3654990 w 5547974" name="connsiteX92"/>
              <a:gd fmla="*/ 553525 h 2068868" name="connsiteY92"/>
              <a:gd fmla="*/ 3814966 w 5547974" name="connsiteX93"/>
              <a:gd fmla="*/ 679523 h 2068868" name="connsiteY93"/>
              <a:gd fmla="*/ 3818931 w 5547974" name="connsiteX94"/>
              <a:gd fmla="*/ 682757 h 2068868" name="connsiteY94"/>
              <a:gd fmla="*/ 3818931 w 5547974" name="connsiteX95"/>
              <a:gd fmla="*/ 876047 h 2068868" name="connsiteY95"/>
              <a:gd fmla="*/ 3814966 w 5547974" name="connsiteX96"/>
              <a:gd fmla="*/ 872813 h 2068868" name="connsiteY96"/>
              <a:gd fmla="*/ 3654990 w 5547974" name="connsiteX97"/>
              <a:gd fmla="*/ 746815 h 2068868" name="connsiteY97"/>
              <a:gd fmla="*/ 1902947 w 5547974" name="connsiteX98"/>
              <a:gd fmla="*/ 545678 h 2068868" name="connsiteY98"/>
              <a:gd fmla="*/ 1902947 w 5547974" name="connsiteX99"/>
              <a:gd fmla="*/ 738968 h 2068868" name="connsiteY99"/>
              <a:gd fmla="*/ 1739006 w 5547974" name="connsiteX100"/>
              <a:gd fmla="*/ 868089 h 2068868" name="connsiteY100"/>
              <a:gd fmla="*/ 1739006 w 5547974" name="connsiteX101"/>
              <a:gd fmla="*/ 674799 h 2068868" name="connsiteY101"/>
              <a:gd fmla="*/ 3461531 w 5547974" name="connsiteX102"/>
              <a:gd fmla="*/ 398043 h 2068868" name="connsiteY102"/>
              <a:gd fmla="*/ 3501778 w 5547974" name="connsiteX103"/>
              <a:gd fmla="*/ 431305 h 2068868" name="connsiteY103"/>
              <a:gd fmla="*/ 3587838 w 5547974" name="connsiteX104"/>
              <a:gd fmla="*/ 502105 h 2068868" name="connsiteY104"/>
              <a:gd fmla="*/ 3612752 w 5547974" name="connsiteX105"/>
              <a:gd fmla="*/ 520258 h 2068868" name="connsiteY105"/>
              <a:gd fmla="*/ 3625472 w 5547974" name="connsiteX106"/>
              <a:gd fmla="*/ 530277 h 2068868" name="connsiteY106"/>
              <a:gd fmla="*/ 3625472 w 5547974" name="connsiteX107"/>
              <a:gd fmla="*/ 723567 h 2068868" name="connsiteY107"/>
              <a:gd fmla="*/ 3612752 w 5547974" name="connsiteX108"/>
              <a:gd fmla="*/ 713548 h 2068868" name="connsiteY108"/>
              <a:gd fmla="*/ 3587838 w 5547974" name="connsiteX109"/>
              <a:gd fmla="*/ 695395 h 2068868" name="connsiteY109"/>
              <a:gd fmla="*/ 3501778 w 5547974" name="connsiteX110"/>
              <a:gd fmla="*/ 624595 h 2068868" name="connsiteY110"/>
              <a:gd fmla="*/ 3461531 w 5547974" name="connsiteX111"/>
              <a:gd fmla="*/ 591333 h 2068868" name="connsiteY111"/>
              <a:gd fmla="*/ 2096406 w 5547974" name="connsiteX112"/>
              <a:gd fmla="*/ 390270 h 2068868" name="connsiteY112"/>
              <a:gd fmla="*/ 2096406 w 5547974" name="connsiteX113"/>
              <a:gd fmla="*/ 583560 h 2068868" name="connsiteY113"/>
              <a:gd fmla="*/ 2046196 w 5547974" name="connsiteX114"/>
              <a:gd fmla="*/ 624595 h 2068868" name="connsiteY114"/>
              <a:gd fmla="*/ 1960136 w 5547974" name="connsiteX115"/>
              <a:gd fmla="*/ 695395 h 2068868" name="connsiteY115"/>
              <a:gd fmla="*/ 1935222 w 5547974" name="connsiteX116"/>
              <a:gd fmla="*/ 713548 h 2068868" name="connsiteY116"/>
              <a:gd fmla="*/ 1932465 w 5547974" name="connsiteX117"/>
              <a:gd fmla="*/ 715720 h 2068868" name="connsiteY117"/>
              <a:gd fmla="*/ 1932465 w 5547974" name="connsiteX118"/>
              <a:gd fmla="*/ 522430 h 2068868" name="connsiteY118"/>
              <a:gd fmla="*/ 1935222 w 5547974" name="connsiteX119"/>
              <a:gd fmla="*/ 520258 h 2068868" name="connsiteY119"/>
              <a:gd fmla="*/ 1960136 w 5547974" name="connsiteX120"/>
              <a:gd fmla="*/ 502105 h 2068868" name="connsiteY120"/>
              <a:gd fmla="*/ 2046196 w 5547974" name="connsiteX121"/>
              <a:gd fmla="*/ 431305 h 2068868" name="connsiteY121"/>
              <a:gd fmla="*/ 3268073 w 5547974" name="connsiteX122"/>
              <a:gd fmla="*/ 245575 h 2068868" name="connsiteY122"/>
              <a:gd fmla="*/ 3270999 w 5547974" name="connsiteX123"/>
              <a:gd fmla="*/ 247424 h 2068868" name="connsiteY123"/>
              <a:gd fmla="*/ 3412211 w 5547974" name="connsiteX124"/>
              <a:gd fmla="*/ 357283 h 2068868" name="connsiteY124"/>
              <a:gd fmla="*/ 3432013 w 5547974" name="connsiteX125"/>
              <a:gd fmla="*/ 373648 h 2068868" name="connsiteY125"/>
              <a:gd fmla="*/ 3432013 w 5547974" name="connsiteX126"/>
              <a:gd fmla="*/ 566938 h 2068868" name="connsiteY126"/>
              <a:gd fmla="*/ 3412211 w 5547974" name="connsiteX127"/>
              <a:gd fmla="*/ 550573 h 2068868" name="connsiteY127"/>
              <a:gd fmla="*/ 3270999 w 5547974" name="connsiteX128"/>
              <a:gd fmla="*/ 440714 h 2068868" name="connsiteY128"/>
              <a:gd fmla="*/ 3268073 w 5547974" name="connsiteX129"/>
              <a:gd fmla="*/ 438865 h 2068868" name="connsiteY129"/>
              <a:gd fmla="*/ 2289864 w 5547974" name="connsiteX130"/>
              <a:gd fmla="*/ 238737 h 2068868" name="connsiteY130"/>
              <a:gd fmla="*/ 2289864 w 5547974" name="connsiteX131"/>
              <a:gd fmla="*/ 432028 h 2068868" name="connsiteY131"/>
              <a:gd fmla="*/ 2198241 w 5547974" name="connsiteX132"/>
              <a:gd fmla="*/ 500331 h 2068868" name="connsiteY132"/>
              <a:gd fmla="*/ 2125924 w 5547974" name="connsiteX133"/>
              <a:gd fmla="*/ 559435 h 2068868" name="connsiteY133"/>
              <a:gd fmla="*/ 2125924 w 5547974" name="connsiteX134"/>
              <a:gd fmla="*/ 366145 h 2068868" name="connsiteY134"/>
              <a:gd fmla="*/ 2198241 w 5547974" name="connsiteX135"/>
              <a:gd fmla="*/ 307041 h 2068868" name="connsiteY135"/>
              <a:gd fmla="*/ 3074614 w 5547974" name="connsiteX136"/>
              <a:gd fmla="*/ 133977 h 2068868" name="connsiteY136"/>
              <a:gd fmla="*/ 3139862 w 5547974" name="connsiteX137"/>
              <a:gd fmla="*/ 164551 h 2068868" name="connsiteY137"/>
              <a:gd fmla="*/ 3238555 w 5547974" name="connsiteX138"/>
              <a:gd fmla="*/ 226921 h 2068868" name="connsiteY138"/>
              <a:gd fmla="*/ 3238555 w 5547974" name="connsiteX139"/>
              <a:gd fmla="*/ 420211 h 2068868" name="connsiteY139"/>
              <a:gd fmla="*/ 3139862 w 5547974" name="connsiteX140"/>
              <a:gd fmla="*/ 357841 h 2068868" name="connsiteY140"/>
              <a:gd fmla="*/ 3074614 w 5547974" name="connsiteX141"/>
              <a:gd fmla="*/ 327267 h 2068868" name="connsiteY141"/>
              <a:gd fmla="*/ 2483323 w 5547974" name="connsiteX142"/>
              <a:gd fmla="*/ 131105 h 2068868" name="connsiteY142"/>
              <a:gd fmla="*/ 2483323 w 5547974" name="connsiteX143"/>
              <a:gd fmla="*/ 324395 h 2068868" name="connsiteY143"/>
              <a:gd fmla="*/ 2398838 w 5547974" name="connsiteX144"/>
              <a:gd fmla="*/ 362818 h 2068868" name="connsiteY144"/>
              <a:gd fmla="*/ 2319382 w 5547974" name="connsiteX145"/>
              <a:gd fmla="*/ 412302 h 2068868" name="connsiteY145"/>
              <a:gd fmla="*/ 2319382 w 5547974" name="connsiteX146"/>
              <a:gd fmla="*/ 219012 h 2068868" name="connsiteY146"/>
              <a:gd fmla="*/ 2398838 w 5547974" name="connsiteX147"/>
              <a:gd fmla="*/ 169528 h 2068868" name="connsiteY147"/>
              <a:gd fmla="*/ 2881155 w 5547974" name="connsiteX148"/>
              <a:gd fmla="*/ 90544 h 2068868" name="connsiteY148"/>
              <a:gd fmla="*/ 2937314 w 5547974" name="connsiteX149"/>
              <a:gd fmla="*/ 95788 h 2068868" name="connsiteY149"/>
              <a:gd fmla="*/ 3007493 w 5547974" name="connsiteX150"/>
              <a:gd fmla="*/ 110926 h 2068868" name="connsiteY150"/>
              <a:gd fmla="*/ 3045096 w 5547974" name="connsiteX151"/>
              <a:gd fmla="*/ 123835 h 2068868" name="connsiteY151"/>
              <a:gd fmla="*/ 3045096 w 5547974" name="connsiteX152"/>
              <a:gd fmla="*/ 317125 h 2068868" name="connsiteY152"/>
              <a:gd fmla="*/ 3007493 w 5547974" name="connsiteX153"/>
              <a:gd fmla="*/ 304216 h 2068868" name="connsiteY153"/>
              <a:gd fmla="*/ 2937314 w 5547974" name="connsiteX154"/>
              <a:gd fmla="*/ 289078 h 2068868" name="connsiteY154"/>
              <a:gd fmla="*/ 2881155 w 5547974" name="connsiteX155"/>
              <a:gd fmla="*/ 283834 h 2068868" name="connsiteY155"/>
              <a:gd fmla="*/ 2676782 w 5547974" name="connsiteX156"/>
              <a:gd fmla="*/ 89686 h 2068868" name="connsiteY156"/>
              <a:gd fmla="*/ 2676782 w 5547974" name="connsiteX157"/>
              <a:gd fmla="*/ 282976 h 2068868" name="connsiteY157"/>
              <a:gd fmla="*/ 2600390 w 5547974" name="connsiteX158"/>
              <a:gd fmla="*/ 290748 h 2068868" name="connsiteY158"/>
              <a:gd fmla="*/ 2512841 w 5547974" name="connsiteX159"/>
              <a:gd fmla="*/ 313955 h 2068868" name="connsiteY159"/>
              <a:gd fmla="*/ 2512841 w 5547974" name="connsiteX160"/>
              <a:gd fmla="*/ 120665 h 2068868" name="connsiteY160"/>
              <a:gd fmla="*/ 2600390 w 5547974" name="connsiteX161"/>
              <a:gd fmla="*/ 97458 h 2068868" name="connsiteY161"/>
              <a:gd fmla="*/ 2851637 w 5547974" name="connsiteX162"/>
              <a:gd fmla="*/ 89474 h 2068868" name="connsiteY162"/>
              <a:gd fmla="*/ 2851637 w 5547974" name="connsiteX163"/>
              <a:gd fmla="*/ 282764 h 2068868" name="connsiteY163"/>
              <a:gd fmla="*/ 2773987 w 5547974" name="connsiteX164"/>
              <a:gd fmla="*/ 287468 h 2068868" name="connsiteY164"/>
              <a:gd fmla="*/ 2706300 w 5547974" name="connsiteX165"/>
              <a:gd fmla="*/ 283367 h 2068868" name="connsiteY165"/>
              <a:gd fmla="*/ 2706300 w 5547974" name="connsiteX166"/>
              <a:gd fmla="*/ 90077 h 2068868" name="connsiteY166"/>
              <a:gd fmla="*/ 2773987 w 5547974" name="connsiteX167"/>
              <a:gd fmla="*/ 94178 h 2068868" name="connsiteY167"/>
              <a:gd fmla="*/ 2862586 w 5547974" name="connsiteX168"/>
              <a:gd fmla="*/ 0 h 2068868" name="connsiteY168"/>
              <a:gd fmla="*/ 2773987 w 5547974" name="connsiteX169"/>
              <a:gd fmla="*/ 5368 h 2068868" name="connsiteY169"/>
              <a:gd fmla="*/ 2685389 w 5547974" name="connsiteX170"/>
              <a:gd fmla="*/ 0 h 2068868" name="connsiteY170"/>
              <a:gd fmla="*/ 2046196 w 5547974" name="connsiteX171"/>
              <a:gd fmla="*/ 342495 h 2068868" name="connsiteY171"/>
              <a:gd fmla="*/ 1960136 w 5547974" name="connsiteX172"/>
              <a:gd fmla="*/ 413295 h 2068868" name="connsiteY172"/>
              <a:gd fmla="*/ 1935222 w 5547974" name="connsiteX173"/>
              <a:gd fmla="*/ 431448 h 2068868" name="connsiteY173"/>
              <a:gd fmla="*/ 1733008 w 5547974" name="connsiteX174"/>
              <a:gd fmla="*/ 590713 h 2068868" name="connsiteY174"/>
              <a:gd fmla="*/ 1677844 w 5547974" name="connsiteX175"/>
              <a:gd fmla="*/ 635704 h 2068868" name="connsiteY175"/>
              <a:gd fmla="*/ 1570233 w 5547974" name="connsiteX176"/>
              <a:gd fmla="*/ 709225 h 2068868" name="connsiteY176"/>
              <a:gd fmla="*/ 1338309 w 5547974" name="connsiteX177"/>
              <a:gd fmla="*/ 841824 h 2068868" name="connsiteY177"/>
              <a:gd fmla="*/ 1148167 w 5547974" name="connsiteX178"/>
              <a:gd fmla="*/ 937115 h 2068868" name="connsiteY178"/>
              <a:gd fmla="*/ 1129113 w 5547974" name="connsiteX179"/>
              <a:gd fmla="*/ 937115 h 2068868" name="connsiteY179"/>
              <a:gd fmla="*/ 1129113 w 5547974" name="connsiteX180"/>
              <a:gd fmla="*/ 946665 h 2068868" name="connsiteY180"/>
              <a:gd fmla="*/ 1076135 w 5547974" name="connsiteX181"/>
              <a:gd fmla="*/ 973215 h 2068868" name="connsiteY181"/>
              <a:gd fmla="*/ 5795 w 5547974" name="connsiteX182"/>
              <a:gd fmla="*/ 1618672 h 2068868" name="connsiteY182"/>
              <a:gd fmla="*/ 21299 w 5547974" name="connsiteX183"/>
              <a:gd fmla="*/ 1633959 h 2068868" name="connsiteY183"/>
              <a:gd fmla="*/ 33112 w 5547974" name="connsiteX184"/>
              <a:gd fmla="*/ 1614796 h 2068868" name="connsiteY184"/>
              <a:gd fmla="*/ 131349 w 5547974" name="connsiteX185"/>
              <a:gd fmla="*/ 1533539 h 2068868" name="connsiteY185"/>
              <a:gd fmla="*/ 160681 w 5547974" name="connsiteX186"/>
              <a:gd fmla="*/ 1516045 h 2068868" name="connsiteY186"/>
              <a:gd fmla="*/ 160681 w 5547974" name="connsiteX187"/>
              <a:gd fmla="*/ 1708420 h 2068868" name="connsiteY187"/>
              <a:gd fmla="*/ 92146 w 5547974" name="connsiteX188"/>
              <a:gd fmla="*/ 1754935 h 2068868" name="connsiteY188"/>
              <a:gd fmla="*/ 124758 w 5547974" name="connsiteX189"/>
              <a:gd fmla="*/ 1972691 h 2068868" name="connsiteY189"/>
              <a:gd fmla="*/ 225812 w 5547974" name="connsiteX190"/>
              <a:gd fmla="*/ 1995195 h 2068868" name="connsiteY190"/>
              <a:gd fmla="*/ 247373 w 5547974" name="connsiteX191"/>
              <a:gd fmla="*/ 1998179 h 2068868" name="connsiteY191"/>
              <a:gd fmla="*/ 252801 w 5547974" name="connsiteX192"/>
              <a:gd fmla="*/ 1981016 h 2068868" name="connsiteY192"/>
              <a:gd fmla="*/ 520043 w 5547974" name="connsiteX193"/>
              <a:gd fmla="*/ 1647230 h 2068868" name="connsiteY193"/>
              <a:gd fmla="*/ 787285 w 5547974" name="connsiteX194"/>
              <a:gd fmla="*/ 1981016 h 2068868" name="connsiteY194"/>
              <a:gd fmla="*/ 808015 w 5547974" name="connsiteX195"/>
              <a:gd fmla="*/ 2046565 h 2068868" name="connsiteY195"/>
              <a:gd fmla="*/ 926431 w 5547974" name="connsiteX196"/>
              <a:gd fmla="*/ 2051844 h 2068868" name="connsiteY196"/>
              <a:gd fmla="*/ 949245 w 5547974" name="connsiteX197"/>
              <a:gd fmla="*/ 1957048 h 2068868" name="connsiteY197"/>
              <a:gd fmla="*/ 1429392 w 5547974" name="connsiteX198"/>
              <a:gd fmla="*/ 1312589 h 2068868" name="connsiteY198"/>
              <a:gd fmla="*/ 1909540 w 5547974" name="connsiteX199"/>
              <a:gd fmla="*/ 1957048 h 2068868" name="connsiteY199"/>
              <a:gd fmla="*/ 1936419 w 5547974" name="connsiteX200"/>
              <a:gd fmla="*/ 2068741 h 2068868" name="connsiteY200"/>
              <a:gd fmla="*/ 2107153 w 5547974" name="connsiteX201"/>
              <a:gd fmla="*/ 2068691 h 2068868" name="connsiteY201"/>
              <a:gd fmla="*/ 2118670 w 5547974" name="connsiteX202"/>
              <a:gd fmla="*/ 1819032 h 2068868" name="connsiteY202"/>
              <a:gd fmla="*/ 2773986 w 5547974" name="connsiteX203"/>
              <a:gd fmla="*/ 651898 h 2068868" name="connsiteY203"/>
              <a:gd fmla="*/ 3429302 w 5547974" name="connsiteX204"/>
              <a:gd fmla="*/ 1819032 h 2068868" name="connsiteY204"/>
              <a:gd fmla="*/ 3440828 w 5547974" name="connsiteX205"/>
              <a:gd fmla="*/ 2068868 h 2068868" name="connsiteY205"/>
              <a:gd fmla="*/ 3606517 w 5547974" name="connsiteX206"/>
              <a:gd fmla="*/ 2068608 h 2068868" name="connsiteY206"/>
              <a:gd fmla="*/ 3633365 w 5547974" name="connsiteX207"/>
              <a:gd fmla="*/ 1957048 h 2068868" name="connsiteY207"/>
              <a:gd fmla="*/ 4113512 w 5547974" name="connsiteX208"/>
              <a:gd fmla="*/ 1312589 h 2068868" name="connsiteY208"/>
              <a:gd fmla="*/ 4593660 w 5547974" name="connsiteX209"/>
              <a:gd fmla="*/ 1957048 h 2068868" name="connsiteY209"/>
              <a:gd fmla="*/ 4616546 w 5547974" name="connsiteX210"/>
              <a:gd fmla="*/ 2052148 h 2068868" name="connsiteY210"/>
              <a:gd fmla="*/ 4657354 w 5547974" name="connsiteX211"/>
              <a:gd fmla="*/ 2050675 h 2068868" name="connsiteY211"/>
              <a:gd fmla="*/ 4727911 w 5547974" name="connsiteX212"/>
              <a:gd fmla="*/ 2047329 h 2068868" name="connsiteY212"/>
              <a:gd fmla="*/ 4748882 w 5547974" name="connsiteX213"/>
              <a:gd fmla="*/ 1981016 h 2068868" name="connsiteY213"/>
              <a:gd fmla="*/ 5016124 w 5547974" name="connsiteX214"/>
              <a:gd fmla="*/ 1647230 h 2068868" name="connsiteY214"/>
              <a:gd fmla="*/ 5283366 w 5547974" name="connsiteX215"/>
              <a:gd fmla="*/ 1981016 h 2068868" name="connsiteY215"/>
              <a:gd fmla="*/ 5289466 w 5547974" name="connsiteX216"/>
              <a:gd fmla="*/ 2000302 h 2068868" name="connsiteY216"/>
              <a:gd fmla="*/ 5360234 w 5547974" name="connsiteX217"/>
              <a:gd fmla="*/ 1988066 h 2068868" name="connsiteY217"/>
              <a:gd fmla="*/ 5423216 w 5547974" name="connsiteX218"/>
              <a:gd fmla="*/ 1972691 h 2068868" name="connsiteY218"/>
              <a:gd fmla="*/ 5455827 w 5547974" name="connsiteX219"/>
              <a:gd fmla="*/ 1754935 h 2068868" name="connsiteY219"/>
              <a:gd fmla="*/ 5397256 w 5547974" name="connsiteX220"/>
              <a:gd fmla="*/ 1715182 h 2068868" name="connsiteY220"/>
              <a:gd fmla="*/ 5397256 w 5547974" name="connsiteX221"/>
              <a:gd fmla="*/ 1521987 h 2068868" name="connsiteY221"/>
              <a:gd fmla="*/ 5416625 w 5547974" name="connsiteX222"/>
              <a:gd fmla="*/ 1533539 h 2068868" name="connsiteY222"/>
              <a:gd fmla="*/ 5514862 w 5547974" name="connsiteX223"/>
              <a:gd fmla="*/ 1614796 h 2068868" name="connsiteY223"/>
              <a:gd fmla="*/ 5526675 w 5547974" name="connsiteX224"/>
              <a:gd fmla="*/ 1633959 h 2068868" name="connsiteY224"/>
              <a:gd fmla="*/ 5542179 w 5547974" name="connsiteX225"/>
              <a:gd fmla="*/ 1618672 h 2068868" name="connsiteY225"/>
              <a:gd fmla="*/ 4471839 w 5547974" name="connsiteX226"/>
              <a:gd fmla="*/ 973215 h 2068868" name="connsiteY226"/>
              <a:gd fmla="*/ 4428824 w 5547974" name="connsiteX227"/>
              <a:gd fmla="*/ 951658 h 2068868" name="connsiteY227"/>
              <a:gd fmla="*/ 4428824 w 5547974" name="connsiteX228"/>
              <a:gd fmla="*/ 937115 h 2068868" name="connsiteY228"/>
              <a:gd fmla="*/ 4399807 w 5547974" name="connsiteX229"/>
              <a:gd fmla="*/ 937115 h 2068868" name="connsiteY229"/>
              <a:gd fmla="*/ 4209665 w 5547974" name="connsiteX230"/>
              <a:gd fmla="*/ 841824 h 2068868" name="connsiteY230"/>
              <a:gd fmla="*/ 4041908 w 5547974" name="connsiteX231"/>
              <a:gd fmla="*/ 745912 h 2068868" name="connsiteY231"/>
              <a:gd fmla="*/ 4041908 w 5547974" name="connsiteX232"/>
              <a:gd fmla="*/ 744684 h 2068868" name="connsiteY232"/>
              <a:gd fmla="*/ 4039761 w 5547974" name="connsiteX233"/>
              <a:gd fmla="*/ 744684 h 2068868" name="connsiteY233"/>
              <a:gd fmla="*/ 3977741 w 5547974" name="connsiteX234"/>
              <a:gd fmla="*/ 709225 h 2068868" name="connsiteY234"/>
              <a:gd fmla="*/ 3870130 w 5547974" name="connsiteX235"/>
              <a:gd fmla="*/ 635704 h 2068868" name="connsiteY235"/>
              <a:gd fmla="*/ 3814966 w 5547974" name="connsiteX236"/>
              <a:gd fmla="*/ 590713 h 2068868" name="connsiteY236"/>
              <a:gd fmla="*/ 3654990 w 5547974" name="connsiteX237"/>
              <a:gd fmla="*/ 464715 h 2068868" name="connsiteY237"/>
              <a:gd fmla="*/ 3654990 w 5547974" name="connsiteX238"/>
              <a:gd fmla="*/ 463354 h 2068868" name="connsiteY238"/>
              <a:gd fmla="*/ 3653262 w 5547974" name="connsiteX239"/>
              <a:gd fmla="*/ 463354 h 2068868" name="connsiteY239"/>
              <a:gd fmla="*/ 3612752 w 5547974" name="connsiteX240"/>
              <a:gd fmla="*/ 431448 h 2068868" name="connsiteY240"/>
              <a:gd fmla="*/ 3587838 w 5547974" name="connsiteX241"/>
              <a:gd fmla="*/ 413295 h 2068868" name="connsiteY241"/>
              <a:gd fmla="*/ 3501778 w 5547974" name="connsiteX242"/>
              <a:gd fmla="*/ 342495 h 2068868" name="connsiteY242"/>
              <a:gd fmla="*/ 2862586 w 5547974" name="connsiteX243"/>
              <a:gd fmla="*/ 0 h 2068868" name="connsiteY2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b="b" l="l" r="r" t="t"/>
            <a:pathLst>
              <a:path h="2068867" w="5547974">
                <a:moveTo>
                  <a:pt x="5202659" y="1410949"/>
                </a:moveTo>
                <a:lnTo>
                  <a:pt x="5265965" y="1443684"/>
                </a:lnTo>
                <a:lnTo>
                  <a:pt x="5367738" y="1504382"/>
                </a:lnTo>
                <a:lnTo>
                  <a:pt x="5367738" y="1695546"/>
                </a:lnTo>
                <a:lnTo>
                  <a:pt x="5265965" y="1636974"/>
                </a:lnTo>
                <a:lnTo>
                  <a:pt x="5202659" y="1604239"/>
                </a:lnTo>
                <a:close/>
                <a:moveTo>
                  <a:pt x="355278" y="1405797"/>
                </a:moveTo>
                <a:lnTo>
                  <a:pt x="355278" y="1599087"/>
                </a:lnTo>
                <a:lnTo>
                  <a:pt x="282009" y="1636974"/>
                </a:lnTo>
                <a:lnTo>
                  <a:pt x="190199" y="1689812"/>
                </a:lnTo>
                <a:lnTo>
                  <a:pt x="190199" y="1498440"/>
                </a:lnTo>
                <a:lnTo>
                  <a:pt x="282009" y="1443684"/>
                </a:lnTo>
                <a:close/>
                <a:moveTo>
                  <a:pt x="5009201" y="1315552"/>
                </a:moveTo>
                <a:lnTo>
                  <a:pt x="5126266" y="1371447"/>
                </a:lnTo>
                <a:lnTo>
                  <a:pt x="5173141" y="1395686"/>
                </a:lnTo>
                <a:lnTo>
                  <a:pt x="5173141" y="1588976"/>
                </a:lnTo>
                <a:lnTo>
                  <a:pt x="5126266" y="1564737"/>
                </a:lnTo>
                <a:lnTo>
                  <a:pt x="5009201" y="1508842"/>
                </a:lnTo>
                <a:close/>
                <a:moveTo>
                  <a:pt x="548736" y="1310795"/>
                </a:moveTo>
                <a:lnTo>
                  <a:pt x="548736" y="1504084"/>
                </a:lnTo>
                <a:lnTo>
                  <a:pt x="421708" y="1564737"/>
                </a:lnTo>
                <a:lnTo>
                  <a:pt x="384796" y="1583824"/>
                </a:lnTo>
                <a:lnTo>
                  <a:pt x="384796" y="1390534"/>
                </a:lnTo>
                <a:lnTo>
                  <a:pt x="421708" y="1371447"/>
                </a:lnTo>
                <a:close/>
                <a:moveTo>
                  <a:pt x="4815742" y="1223326"/>
                </a:moveTo>
                <a:lnTo>
                  <a:pt x="4844394" y="1236861"/>
                </a:lnTo>
                <a:lnTo>
                  <a:pt x="4979683" y="1301458"/>
                </a:lnTo>
                <a:lnTo>
                  <a:pt x="4979683" y="1494747"/>
                </a:lnTo>
                <a:lnTo>
                  <a:pt x="4844394" y="1430151"/>
                </a:lnTo>
                <a:lnTo>
                  <a:pt x="4815742" y="1416616"/>
                </a:lnTo>
                <a:close/>
                <a:moveTo>
                  <a:pt x="742195" y="1218620"/>
                </a:moveTo>
                <a:lnTo>
                  <a:pt x="742195" y="1411910"/>
                </a:lnTo>
                <a:lnTo>
                  <a:pt x="703580" y="1430151"/>
                </a:lnTo>
                <a:lnTo>
                  <a:pt x="578254" y="1489990"/>
                </a:lnTo>
                <a:lnTo>
                  <a:pt x="578254" y="1296701"/>
                </a:lnTo>
                <a:lnTo>
                  <a:pt x="703580" y="1236861"/>
                </a:lnTo>
                <a:close/>
                <a:moveTo>
                  <a:pt x="4622283" y="1131943"/>
                </a:moveTo>
                <a:lnTo>
                  <a:pt x="4786224" y="1209383"/>
                </a:lnTo>
                <a:lnTo>
                  <a:pt x="4786224" y="1402673"/>
                </a:lnTo>
                <a:lnTo>
                  <a:pt x="4622283" y="1325233"/>
                </a:lnTo>
                <a:close/>
                <a:moveTo>
                  <a:pt x="935654" y="1127236"/>
                </a:moveTo>
                <a:lnTo>
                  <a:pt x="935654" y="1320526"/>
                </a:lnTo>
                <a:lnTo>
                  <a:pt x="771713" y="1397967"/>
                </a:lnTo>
                <a:lnTo>
                  <a:pt x="771713" y="1204677"/>
                </a:lnTo>
                <a:close/>
                <a:moveTo>
                  <a:pt x="4428824" y="1040559"/>
                </a:moveTo>
                <a:lnTo>
                  <a:pt x="4592765" y="1117999"/>
                </a:lnTo>
                <a:lnTo>
                  <a:pt x="4592765" y="1311289"/>
                </a:lnTo>
                <a:lnTo>
                  <a:pt x="4428824" y="1233849"/>
                </a:lnTo>
                <a:close/>
                <a:moveTo>
                  <a:pt x="1129113" y="1035853"/>
                </a:moveTo>
                <a:lnTo>
                  <a:pt x="1129113" y="1229142"/>
                </a:lnTo>
                <a:lnTo>
                  <a:pt x="965172" y="1306583"/>
                </a:lnTo>
                <a:lnTo>
                  <a:pt x="965172" y="1113293"/>
                </a:lnTo>
                <a:close/>
                <a:moveTo>
                  <a:pt x="4235366" y="942997"/>
                </a:moveTo>
                <a:lnTo>
                  <a:pt x="4387888" y="1021222"/>
                </a:lnTo>
                <a:lnTo>
                  <a:pt x="4399306" y="1026616"/>
                </a:lnTo>
                <a:lnTo>
                  <a:pt x="4399306" y="1219905"/>
                </a:lnTo>
                <a:lnTo>
                  <a:pt x="4387887" y="1214511"/>
                </a:lnTo>
                <a:lnTo>
                  <a:pt x="4235366" y="1136287"/>
                </a:lnTo>
                <a:close/>
                <a:moveTo>
                  <a:pt x="1322571" y="937887"/>
                </a:moveTo>
                <a:lnTo>
                  <a:pt x="1322571" y="1131176"/>
                </a:lnTo>
                <a:lnTo>
                  <a:pt x="1160086" y="1214511"/>
                </a:lnTo>
                <a:lnTo>
                  <a:pt x="1158631" y="1215199"/>
                </a:lnTo>
                <a:lnTo>
                  <a:pt x="1158631" y="1021910"/>
                </a:lnTo>
                <a:lnTo>
                  <a:pt x="1160087" y="1021222"/>
                </a:lnTo>
                <a:close/>
                <a:moveTo>
                  <a:pt x="4041908" y="835207"/>
                </a:moveTo>
                <a:lnTo>
                  <a:pt x="4170916" y="909942"/>
                </a:lnTo>
                <a:lnTo>
                  <a:pt x="4205848" y="927858"/>
                </a:lnTo>
                <a:lnTo>
                  <a:pt x="4205848" y="1121147"/>
                </a:lnTo>
                <a:lnTo>
                  <a:pt x="4170916" y="1103231"/>
                </a:lnTo>
                <a:lnTo>
                  <a:pt x="4041908" y="1028497"/>
                </a:lnTo>
                <a:close/>
                <a:moveTo>
                  <a:pt x="1516029" y="829436"/>
                </a:moveTo>
                <a:lnTo>
                  <a:pt x="1516029" y="1022726"/>
                </a:lnTo>
                <a:lnTo>
                  <a:pt x="1377058" y="1103231"/>
                </a:lnTo>
                <a:lnTo>
                  <a:pt x="1352089" y="1116037"/>
                </a:lnTo>
                <a:lnTo>
                  <a:pt x="1352089" y="922748"/>
                </a:lnTo>
                <a:lnTo>
                  <a:pt x="1377058" y="909942"/>
                </a:lnTo>
                <a:close/>
                <a:moveTo>
                  <a:pt x="3848449" y="706832"/>
                </a:moveTo>
                <a:lnTo>
                  <a:pt x="3870130" y="724514"/>
                </a:lnTo>
                <a:lnTo>
                  <a:pt x="3977741" y="798035"/>
                </a:lnTo>
                <a:lnTo>
                  <a:pt x="4012390" y="818108"/>
                </a:lnTo>
                <a:lnTo>
                  <a:pt x="4012390" y="1011397"/>
                </a:lnTo>
                <a:lnTo>
                  <a:pt x="3977741" y="991325"/>
                </a:lnTo>
                <a:lnTo>
                  <a:pt x="3870130" y="917804"/>
                </a:lnTo>
                <a:lnTo>
                  <a:pt x="3848449" y="900122"/>
                </a:lnTo>
                <a:close/>
                <a:moveTo>
                  <a:pt x="1709488" y="698706"/>
                </a:moveTo>
                <a:lnTo>
                  <a:pt x="1709488" y="891996"/>
                </a:lnTo>
                <a:lnTo>
                  <a:pt x="1677844" y="917804"/>
                </a:lnTo>
                <a:lnTo>
                  <a:pt x="1570233" y="991325"/>
                </a:lnTo>
                <a:lnTo>
                  <a:pt x="1545547" y="1005626"/>
                </a:lnTo>
                <a:lnTo>
                  <a:pt x="1545547" y="812336"/>
                </a:lnTo>
                <a:lnTo>
                  <a:pt x="1570233" y="798035"/>
                </a:lnTo>
                <a:lnTo>
                  <a:pt x="1677844" y="724514"/>
                </a:lnTo>
                <a:close/>
                <a:moveTo>
                  <a:pt x="3654990" y="553525"/>
                </a:moveTo>
                <a:lnTo>
                  <a:pt x="3814966" y="679523"/>
                </a:lnTo>
                <a:lnTo>
                  <a:pt x="3818931" y="682757"/>
                </a:lnTo>
                <a:lnTo>
                  <a:pt x="3818931" y="876047"/>
                </a:lnTo>
                <a:lnTo>
                  <a:pt x="3814966" y="872813"/>
                </a:lnTo>
                <a:lnTo>
                  <a:pt x="3654990" y="746815"/>
                </a:lnTo>
                <a:close/>
                <a:moveTo>
                  <a:pt x="1902947" y="545678"/>
                </a:moveTo>
                <a:lnTo>
                  <a:pt x="1902947" y="738968"/>
                </a:lnTo>
                <a:lnTo>
                  <a:pt x="1739006" y="868089"/>
                </a:lnTo>
                <a:lnTo>
                  <a:pt x="1739006" y="674799"/>
                </a:lnTo>
                <a:close/>
                <a:moveTo>
                  <a:pt x="3461531" y="398043"/>
                </a:moveTo>
                <a:lnTo>
                  <a:pt x="3501778" y="431305"/>
                </a:lnTo>
                <a:lnTo>
                  <a:pt x="3587838" y="502105"/>
                </a:lnTo>
                <a:lnTo>
                  <a:pt x="3612752" y="520258"/>
                </a:lnTo>
                <a:lnTo>
                  <a:pt x="3625472" y="530277"/>
                </a:lnTo>
                <a:lnTo>
                  <a:pt x="3625472" y="723567"/>
                </a:lnTo>
                <a:lnTo>
                  <a:pt x="3612752" y="713548"/>
                </a:lnTo>
                <a:lnTo>
                  <a:pt x="3587838" y="695395"/>
                </a:lnTo>
                <a:lnTo>
                  <a:pt x="3501778" y="624595"/>
                </a:lnTo>
                <a:lnTo>
                  <a:pt x="3461531" y="591333"/>
                </a:lnTo>
                <a:close/>
                <a:moveTo>
                  <a:pt x="2096406" y="390270"/>
                </a:moveTo>
                <a:lnTo>
                  <a:pt x="2096406" y="583560"/>
                </a:lnTo>
                <a:lnTo>
                  <a:pt x="2046196" y="624595"/>
                </a:lnTo>
                <a:lnTo>
                  <a:pt x="1960136" y="695395"/>
                </a:lnTo>
                <a:lnTo>
                  <a:pt x="1935222" y="713548"/>
                </a:lnTo>
                <a:lnTo>
                  <a:pt x="1932465" y="715720"/>
                </a:lnTo>
                <a:lnTo>
                  <a:pt x="1932465" y="522430"/>
                </a:lnTo>
                <a:lnTo>
                  <a:pt x="1935222" y="520258"/>
                </a:lnTo>
                <a:lnTo>
                  <a:pt x="1960136" y="502105"/>
                </a:lnTo>
                <a:lnTo>
                  <a:pt x="2046196" y="431305"/>
                </a:lnTo>
                <a:close/>
                <a:moveTo>
                  <a:pt x="3268073" y="245575"/>
                </a:moveTo>
                <a:lnTo>
                  <a:pt x="3270999" y="247424"/>
                </a:lnTo>
                <a:cubicBezTo>
                  <a:pt x="3315762" y="279671"/>
                  <a:pt x="3362205" y="316417"/>
                  <a:pt x="3412211" y="357283"/>
                </a:cubicBezTo>
                <a:lnTo>
                  <a:pt x="3432013" y="373648"/>
                </a:lnTo>
                <a:lnTo>
                  <a:pt x="3432013" y="566938"/>
                </a:lnTo>
                <a:lnTo>
                  <a:pt x="3412211" y="550573"/>
                </a:lnTo>
                <a:cubicBezTo>
                  <a:pt x="3362205" y="509707"/>
                  <a:pt x="3315762" y="472961"/>
                  <a:pt x="3270999" y="440714"/>
                </a:cubicBezTo>
                <a:lnTo>
                  <a:pt x="3268073" y="438865"/>
                </a:lnTo>
                <a:close/>
                <a:moveTo>
                  <a:pt x="2289864" y="238737"/>
                </a:moveTo>
                <a:lnTo>
                  <a:pt x="2289864" y="432028"/>
                </a:lnTo>
                <a:lnTo>
                  <a:pt x="2198241" y="500331"/>
                </a:lnTo>
                <a:lnTo>
                  <a:pt x="2125924" y="559435"/>
                </a:lnTo>
                <a:lnTo>
                  <a:pt x="2125924" y="366145"/>
                </a:lnTo>
                <a:lnTo>
                  <a:pt x="2198241" y="307041"/>
                </a:lnTo>
                <a:close/>
                <a:moveTo>
                  <a:pt x="3074614" y="133977"/>
                </a:moveTo>
                <a:lnTo>
                  <a:pt x="3139862" y="164551"/>
                </a:lnTo>
                <a:lnTo>
                  <a:pt x="3238555" y="226921"/>
                </a:lnTo>
                <a:lnTo>
                  <a:pt x="3238555" y="420211"/>
                </a:lnTo>
                <a:lnTo>
                  <a:pt x="3139862" y="357841"/>
                </a:lnTo>
                <a:lnTo>
                  <a:pt x="3074614" y="327267"/>
                </a:lnTo>
                <a:close/>
                <a:moveTo>
                  <a:pt x="2483323" y="131105"/>
                </a:moveTo>
                <a:lnTo>
                  <a:pt x="2483323" y="324395"/>
                </a:lnTo>
                <a:lnTo>
                  <a:pt x="2398838" y="362818"/>
                </a:lnTo>
                <a:lnTo>
                  <a:pt x="2319382" y="412302"/>
                </a:lnTo>
                <a:lnTo>
                  <a:pt x="2319382" y="219012"/>
                </a:lnTo>
                <a:lnTo>
                  <a:pt x="2398838" y="169528"/>
                </a:lnTo>
                <a:close/>
                <a:moveTo>
                  <a:pt x="2881155" y="90544"/>
                </a:moveTo>
                <a:lnTo>
                  <a:pt x="2937314" y="95788"/>
                </a:lnTo>
                <a:cubicBezTo>
                  <a:pt x="2961386" y="99490"/>
                  <a:pt x="2984701" y="104552"/>
                  <a:pt x="3007493" y="110926"/>
                </a:cubicBezTo>
                <a:lnTo>
                  <a:pt x="3045096" y="123835"/>
                </a:lnTo>
                <a:lnTo>
                  <a:pt x="3045096" y="317125"/>
                </a:lnTo>
                <a:lnTo>
                  <a:pt x="3007493" y="304216"/>
                </a:lnTo>
                <a:cubicBezTo>
                  <a:pt x="2984701" y="297842"/>
                  <a:pt x="2961386" y="292780"/>
                  <a:pt x="2937314" y="289078"/>
                </a:cubicBezTo>
                <a:lnTo>
                  <a:pt x="2881155" y="283834"/>
                </a:lnTo>
                <a:close/>
                <a:moveTo>
                  <a:pt x="2676782" y="89686"/>
                </a:moveTo>
                <a:lnTo>
                  <a:pt x="2676782" y="282976"/>
                </a:lnTo>
                <a:lnTo>
                  <a:pt x="2600390" y="290748"/>
                </a:lnTo>
                <a:lnTo>
                  <a:pt x="2512841" y="313955"/>
                </a:lnTo>
                <a:lnTo>
                  <a:pt x="2512841" y="120665"/>
                </a:lnTo>
                <a:lnTo>
                  <a:pt x="2600390" y="97458"/>
                </a:lnTo>
                <a:close/>
                <a:moveTo>
                  <a:pt x="2851637" y="89474"/>
                </a:moveTo>
                <a:lnTo>
                  <a:pt x="2851637" y="282764"/>
                </a:lnTo>
                <a:lnTo>
                  <a:pt x="2773987" y="287468"/>
                </a:lnTo>
                <a:lnTo>
                  <a:pt x="2706300" y="283367"/>
                </a:lnTo>
                <a:lnTo>
                  <a:pt x="2706300" y="90077"/>
                </a:lnTo>
                <a:lnTo>
                  <a:pt x="2773987" y="94178"/>
                </a:lnTo>
                <a:close/>
                <a:moveTo>
                  <a:pt x="2862586" y="0"/>
                </a:moveTo>
                <a:lnTo>
                  <a:pt x="2773987" y="5368"/>
                </a:lnTo>
                <a:lnTo>
                  <a:pt x="2685389" y="0"/>
                </a:lnTo>
                <a:cubicBezTo>
                  <a:pt x="2449280" y="8545"/>
                  <a:pt x="2296227" y="134712"/>
                  <a:pt x="2046196" y="342495"/>
                </a:cubicBezTo>
                <a:lnTo>
                  <a:pt x="1960136" y="413295"/>
                </a:lnTo>
                <a:lnTo>
                  <a:pt x="1935222" y="431448"/>
                </a:lnTo>
                <a:cubicBezTo>
                  <a:pt x="1867011" y="483528"/>
                  <a:pt x="1799260" y="537260"/>
                  <a:pt x="1733008" y="590713"/>
                </a:cubicBezTo>
                <a:lnTo>
                  <a:pt x="1677844" y="635704"/>
                </a:lnTo>
                <a:lnTo>
                  <a:pt x="1570233" y="709225"/>
                </a:lnTo>
                <a:cubicBezTo>
                  <a:pt x="1500225" y="753393"/>
                  <a:pt x="1421788" y="797709"/>
                  <a:pt x="1338309" y="841824"/>
                </a:cubicBezTo>
                <a:lnTo>
                  <a:pt x="1148167" y="937115"/>
                </a:lnTo>
                <a:lnTo>
                  <a:pt x="1129113" y="937115"/>
                </a:lnTo>
                <a:lnTo>
                  <a:pt x="1129113" y="946665"/>
                </a:lnTo>
                <a:lnTo>
                  <a:pt x="1076135" y="973215"/>
                </a:lnTo>
                <a:cubicBezTo>
                  <a:pt x="535083" y="1233391"/>
                  <a:pt x="-65548" y="1473730"/>
                  <a:pt x="5795" y="1618672"/>
                </a:cubicBezTo>
                <a:lnTo>
                  <a:pt x="21299" y="1633959"/>
                </a:lnTo>
                <a:lnTo>
                  <a:pt x="33112" y="1614796"/>
                </a:lnTo>
                <a:cubicBezTo>
                  <a:pt x="55698" y="1589290"/>
                  <a:pt x="89155" y="1562131"/>
                  <a:pt x="131349" y="1533539"/>
                </a:cubicBezTo>
                <a:lnTo>
                  <a:pt x="160681" y="1516045"/>
                </a:lnTo>
                <a:lnTo>
                  <a:pt x="160681" y="1708420"/>
                </a:lnTo>
                <a:lnTo>
                  <a:pt x="92146" y="1754935"/>
                </a:lnTo>
                <a:cubicBezTo>
                  <a:pt x="-28294" y="1846977"/>
                  <a:pt x="-43754" y="1922282"/>
                  <a:pt x="124758" y="1972691"/>
                </a:cubicBezTo>
                <a:cubicBezTo>
                  <a:pt x="151720" y="1980757"/>
                  <a:pt x="185617" y="1988250"/>
                  <a:pt x="225812" y="1995195"/>
                </a:cubicBezTo>
                <a:lnTo>
                  <a:pt x="247373" y="1998179"/>
                </a:lnTo>
                <a:lnTo>
                  <a:pt x="252801" y="1981016"/>
                </a:lnTo>
                <a:cubicBezTo>
                  <a:pt x="325424" y="1772493"/>
                  <a:pt x="418529" y="1647230"/>
                  <a:pt x="520043" y="1647230"/>
                </a:cubicBezTo>
                <a:cubicBezTo>
                  <a:pt x="621557" y="1647230"/>
                  <a:pt x="714662" y="1772493"/>
                  <a:pt x="787285" y="1981016"/>
                </a:cubicBezTo>
                <a:lnTo>
                  <a:pt x="808015" y="2046565"/>
                </a:lnTo>
                <a:lnTo>
                  <a:pt x="926431" y="2051844"/>
                </a:lnTo>
                <a:lnTo>
                  <a:pt x="949245" y="1957048"/>
                </a:lnTo>
                <a:cubicBezTo>
                  <a:pt x="1053302" y="1568228"/>
                  <a:pt x="1229521" y="1312589"/>
                  <a:pt x="1429392" y="1312589"/>
                </a:cubicBezTo>
                <a:cubicBezTo>
                  <a:pt x="1629263" y="1312589"/>
                  <a:pt x="1805482" y="1568228"/>
                  <a:pt x="1909540" y="1957048"/>
                </a:cubicBezTo>
                <a:lnTo>
                  <a:pt x="1936419" y="2068741"/>
                </a:lnTo>
                <a:lnTo>
                  <a:pt x="2107153" y="2068691"/>
                </a:lnTo>
                <a:lnTo>
                  <a:pt x="2118670" y="1819032"/>
                </a:lnTo>
                <a:cubicBezTo>
                  <a:pt x="2181043" y="1152950"/>
                  <a:pt x="2450738" y="651898"/>
                  <a:pt x="2773986" y="651898"/>
                </a:cubicBezTo>
                <a:cubicBezTo>
                  <a:pt x="3097235" y="651898"/>
                  <a:pt x="3366929" y="1152950"/>
                  <a:pt x="3429302" y="1819032"/>
                </a:cubicBezTo>
                <a:lnTo>
                  <a:pt x="3440828" y="2068868"/>
                </a:lnTo>
                <a:lnTo>
                  <a:pt x="3606517" y="2068608"/>
                </a:lnTo>
                <a:lnTo>
                  <a:pt x="3633365" y="1957048"/>
                </a:lnTo>
                <a:cubicBezTo>
                  <a:pt x="3737422" y="1568228"/>
                  <a:pt x="3913641" y="1312589"/>
                  <a:pt x="4113512" y="1312589"/>
                </a:cubicBezTo>
                <a:cubicBezTo>
                  <a:pt x="4313383" y="1312589"/>
                  <a:pt x="4489602" y="1568228"/>
                  <a:pt x="4593660" y="1957048"/>
                </a:cubicBezTo>
                <a:lnTo>
                  <a:pt x="4616546" y="2052148"/>
                </a:lnTo>
                <a:lnTo>
                  <a:pt x="4657354" y="2050675"/>
                </a:lnTo>
                <a:lnTo>
                  <a:pt x="4727911" y="2047329"/>
                </a:lnTo>
                <a:lnTo>
                  <a:pt x="4748882" y="1981016"/>
                </a:lnTo>
                <a:cubicBezTo>
                  <a:pt x="4821505" y="1772493"/>
                  <a:pt x="4914610" y="1647230"/>
                  <a:pt x="5016124" y="1647230"/>
                </a:cubicBezTo>
                <a:cubicBezTo>
                  <a:pt x="5117638" y="1647230"/>
                  <a:pt x="5210743" y="1772493"/>
                  <a:pt x="5283366" y="1981016"/>
                </a:cubicBezTo>
                <a:lnTo>
                  <a:pt x="5289466" y="2000302"/>
                </a:lnTo>
                <a:lnTo>
                  <a:pt x="5360234" y="1988066"/>
                </a:lnTo>
                <a:cubicBezTo>
                  <a:pt x="5384185" y="1983191"/>
                  <a:pt x="5405241" y="1978068"/>
                  <a:pt x="5423216" y="1972691"/>
                </a:cubicBezTo>
                <a:cubicBezTo>
                  <a:pt x="5591728" y="1922282"/>
                  <a:pt x="5576267" y="1846977"/>
                  <a:pt x="5455827" y="1754935"/>
                </a:cubicBezTo>
                <a:lnTo>
                  <a:pt x="5397256" y="1715182"/>
                </a:lnTo>
                <a:lnTo>
                  <a:pt x="5397256" y="1521987"/>
                </a:lnTo>
                <a:lnTo>
                  <a:pt x="5416625" y="1533539"/>
                </a:lnTo>
                <a:cubicBezTo>
                  <a:pt x="5458819" y="1562131"/>
                  <a:pt x="5492275" y="1589290"/>
                  <a:pt x="5514862" y="1614796"/>
                </a:cubicBezTo>
                <a:lnTo>
                  <a:pt x="5526675" y="1633959"/>
                </a:lnTo>
                <a:lnTo>
                  <a:pt x="5542179" y="1618672"/>
                </a:lnTo>
                <a:cubicBezTo>
                  <a:pt x="5613522" y="1473730"/>
                  <a:pt x="5012891" y="1233391"/>
                  <a:pt x="4471839" y="973215"/>
                </a:cubicBezTo>
                <a:lnTo>
                  <a:pt x="4428824" y="951658"/>
                </a:lnTo>
                <a:lnTo>
                  <a:pt x="4428824" y="937115"/>
                </a:lnTo>
                <a:lnTo>
                  <a:pt x="4399807" y="937115"/>
                </a:lnTo>
                <a:lnTo>
                  <a:pt x="4209665" y="841824"/>
                </a:lnTo>
                <a:lnTo>
                  <a:pt x="4041908" y="745912"/>
                </a:lnTo>
                <a:lnTo>
                  <a:pt x="4041908" y="744684"/>
                </a:lnTo>
                <a:lnTo>
                  <a:pt x="4039761" y="744684"/>
                </a:lnTo>
                <a:lnTo>
                  <a:pt x="3977741" y="709225"/>
                </a:lnTo>
                <a:lnTo>
                  <a:pt x="3870130" y="635704"/>
                </a:lnTo>
                <a:lnTo>
                  <a:pt x="3814966" y="590713"/>
                </a:lnTo>
                <a:lnTo>
                  <a:pt x="3654990" y="464715"/>
                </a:lnTo>
                <a:lnTo>
                  <a:pt x="3654990" y="463354"/>
                </a:lnTo>
                <a:lnTo>
                  <a:pt x="3653262" y="463354"/>
                </a:lnTo>
                <a:lnTo>
                  <a:pt x="3612752" y="431448"/>
                </a:lnTo>
                <a:lnTo>
                  <a:pt x="3587838" y="413295"/>
                </a:lnTo>
                <a:lnTo>
                  <a:pt x="3501778" y="342495"/>
                </a:lnTo>
                <a:cubicBezTo>
                  <a:pt x="3251747" y="134712"/>
                  <a:pt x="3098694" y="8545"/>
                  <a:pt x="2862586" y="0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7236325" y="6492864"/>
            <a:ext cx="3587688" cy="1306491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  <a:gd fmla="*/ 83595 w 1418793" name="connsiteX0-61"/>
              <a:gd fmla="*/ 543421 h 554945" name="connsiteY0-62"/>
              <a:gd fmla="*/ 174520 w 1418793" name="connsiteX1-63"/>
              <a:gd fmla="*/ 188638 h 554945" name="connsiteY1-64"/>
              <a:gd fmla="*/ 521665 w 1418793" name="connsiteX2-65"/>
              <a:gd fmla="*/ 945 h 554945" name="connsiteY2-66"/>
              <a:gd fmla="*/ 942580 w 1418793" name="connsiteX3-67"/>
              <a:gd fmla="*/ 262202 h 554945" name="connsiteY3-68"/>
              <a:gd fmla="*/ 1391325 w 1418793" name="connsiteX4-69"/>
              <a:gd fmla="*/ 449690 h 554945" name="connsiteY4-70"/>
              <a:gd fmla="*/ 83595 w 1418793" name="connsiteX5-71"/>
              <a:gd fmla="*/ 543421 h 554945" name="connsiteY5-72"/>
              <a:gd fmla="*/ 43145 w 967122" name="connsiteX0-73"/>
              <a:gd fmla="*/ 543421 h 563601" name="connsiteY0-74"/>
              <a:gd fmla="*/ 134070 w 967122" name="connsiteX1-75"/>
              <a:gd fmla="*/ 188638 h 563601" name="connsiteY1-76"/>
              <a:gd fmla="*/ 481215 w 967122" name="connsiteX2-77"/>
              <a:gd fmla="*/ 945 h 563601" name="connsiteY2-78"/>
              <a:gd fmla="*/ 902130 w 967122" name="connsiteX3-79"/>
              <a:gd fmla="*/ 262202 h 563601" name="connsiteY3-80"/>
              <a:gd fmla="*/ 797842 w 967122" name="connsiteX4-81"/>
              <a:gd fmla="*/ 492231 h 563601" name="connsiteY4-82"/>
              <a:gd fmla="*/ 43145 w 967122" name="connsiteX5-83"/>
              <a:gd fmla="*/ 543421 h 563601" name="connsiteY5-84"/>
              <a:gd fmla="*/ 43145 w 920998" name="connsiteX0-85"/>
              <a:gd fmla="*/ 547392 h 564601" name="connsiteY0-86"/>
              <a:gd fmla="*/ 134070 w 920998" name="connsiteX1-87"/>
              <a:gd fmla="*/ 192609 h 564601" name="connsiteY1-88"/>
              <a:gd fmla="*/ 481215 w 920998" name="connsiteX2-89"/>
              <a:gd fmla="*/ 4916 h 564601" name="connsiteY2-90"/>
              <a:gd fmla="*/ 838318 w 920998" name="connsiteX3-91"/>
              <a:gd fmla="*/ 383161 h 564601" name="connsiteY3-92"/>
              <a:gd fmla="*/ 797842 w 920998" name="connsiteX4-93"/>
              <a:gd fmla="*/ 496202 h 564601" name="connsiteY4-94"/>
              <a:gd fmla="*/ 43145 w 920998" name="connsiteX5-95"/>
              <a:gd fmla="*/ 547392 h 564601" name="connsiteY5-96"/>
              <a:gd fmla="*/ 43145 w 920998" name="connsiteX0-97"/>
              <a:gd fmla="*/ 547392 h 564601" name="connsiteY0-98"/>
              <a:gd fmla="*/ 134070 w 920998" name="connsiteX1-99"/>
              <a:gd fmla="*/ 192609 h 564601" name="connsiteY1-100"/>
              <a:gd fmla="*/ 481215 w 920998" name="connsiteX2-101"/>
              <a:gd fmla="*/ 4916 h 564601" name="connsiteY2-102"/>
              <a:gd fmla="*/ 838318 w 920998" name="connsiteX3-103"/>
              <a:gd fmla="*/ 383161 h 564601" name="connsiteY3-104"/>
              <a:gd fmla="*/ 797842 w 920998" name="connsiteX4-105"/>
              <a:gd fmla="*/ 496202 h 564601" name="connsiteY4-106"/>
              <a:gd fmla="*/ 43145 w 920998" name="connsiteX5-107"/>
              <a:gd fmla="*/ 547392 h 564601" name="connsiteY5-108"/>
              <a:gd fmla="*/ 43145 w 1027844" name="connsiteX0-109"/>
              <a:gd fmla="*/ 547848 h 564822" name="connsiteY0-110"/>
              <a:gd fmla="*/ 134070 w 1027844" name="connsiteX1-111"/>
              <a:gd fmla="*/ 193065 h 564822" name="connsiteY1-112"/>
              <a:gd fmla="*/ 481215 w 1027844" name="connsiteX2-113"/>
              <a:gd fmla="*/ 5372 h 564822" name="connsiteY2-114"/>
              <a:gd fmla="*/ 976576 w 1027844" name="connsiteX3-115"/>
              <a:gd fmla="*/ 394252 h 564822" name="connsiteY3-116"/>
              <a:gd fmla="*/ 797842 w 1027844" name="connsiteX4-117"/>
              <a:gd fmla="*/ 496658 h 564822" name="connsiteY4-118"/>
              <a:gd fmla="*/ 43145 w 1027844" name="connsiteX5-119"/>
              <a:gd fmla="*/ 547848 h 564822" name="connsiteY5-120"/>
              <a:gd fmla="*/ 43145 w 981779" name="connsiteX0-121"/>
              <a:gd fmla="*/ 547848 h 564822" name="connsiteY0-122"/>
              <a:gd fmla="*/ 134070 w 981779" name="connsiteX1-123"/>
              <a:gd fmla="*/ 193065 h 564822" name="connsiteY1-124"/>
              <a:gd fmla="*/ 481215 w 981779" name="connsiteX2-125"/>
              <a:gd fmla="*/ 5372 h 564822" name="connsiteY2-126"/>
              <a:gd fmla="*/ 976576 w 981779" name="connsiteX3-127"/>
              <a:gd fmla="*/ 394252 h 564822" name="connsiteY3-128"/>
              <a:gd fmla="*/ 797842 w 981779" name="connsiteX4-129"/>
              <a:gd fmla="*/ 496658 h 564822" name="connsiteY4-130"/>
              <a:gd fmla="*/ 43145 w 981779" name="connsiteX5-131"/>
              <a:gd fmla="*/ 547848 h 564822" name="connsiteY5-132"/>
              <a:gd fmla="*/ 43145 w 976576" name="connsiteX0-133"/>
              <a:gd fmla="*/ 547848 h 564822" name="connsiteY0-134"/>
              <a:gd fmla="*/ 134070 w 976576" name="connsiteX1-135"/>
              <a:gd fmla="*/ 193065 h 564822" name="connsiteY1-136"/>
              <a:gd fmla="*/ 481215 w 976576" name="connsiteX2-137"/>
              <a:gd fmla="*/ 5372 h 564822" name="connsiteY2-138"/>
              <a:gd fmla="*/ 976576 w 976576" name="connsiteX3-139"/>
              <a:gd fmla="*/ 394252 h 564822" name="connsiteY3-140"/>
              <a:gd fmla="*/ 797842 w 976576" name="connsiteX4-141"/>
              <a:gd fmla="*/ 496658 h 564822" name="connsiteY4-142"/>
              <a:gd fmla="*/ 43145 w 976576" name="connsiteX5-143"/>
              <a:gd fmla="*/ 547848 h 564822" name="connsiteY5-144"/>
              <a:gd fmla="*/ 43145 w 976576" name="connsiteX0-145"/>
              <a:gd fmla="*/ 547848 h 577213" name="connsiteY0-146"/>
              <a:gd fmla="*/ 134070 w 976576" name="connsiteX1-147"/>
              <a:gd fmla="*/ 193065 h 577213" name="connsiteY1-148"/>
              <a:gd fmla="*/ 481215 w 976576" name="connsiteX2-149"/>
              <a:gd fmla="*/ 5372 h 577213" name="connsiteY2-150"/>
              <a:gd fmla="*/ 976576 w 976576" name="connsiteX3-151"/>
              <a:gd fmla="*/ 394252 h 577213" name="connsiteY3-152"/>
              <a:gd fmla="*/ 797842 w 976576" name="connsiteX4-153"/>
              <a:gd fmla="*/ 539199 h 577213" name="connsiteY4-154"/>
              <a:gd fmla="*/ 43145 w 976576" name="connsiteX5-155"/>
              <a:gd fmla="*/ 547848 h 577213" name="connsiteY5-156"/>
              <a:gd fmla="*/ 44680 w 978111" name="connsiteX0-157"/>
              <a:gd fmla="*/ 547848 h 577213" name="connsiteY0-158"/>
              <a:gd fmla="*/ 135605 w 978111" name="connsiteX1-159"/>
              <a:gd fmla="*/ 193065 h 577213" name="connsiteY1-160"/>
              <a:gd fmla="*/ 535926 w 978111" name="connsiteX2-161"/>
              <a:gd fmla="*/ 5372 h 577213" name="connsiteY2-162"/>
              <a:gd fmla="*/ 978111 w 978111" name="connsiteX3-163"/>
              <a:gd fmla="*/ 394252 h 577213" name="connsiteY3-164"/>
              <a:gd fmla="*/ 799377 w 978111" name="connsiteX4-165"/>
              <a:gd fmla="*/ 539199 h 577213" name="connsiteY4-166"/>
              <a:gd fmla="*/ 44680 w 978111" name="connsiteX5-167"/>
              <a:gd fmla="*/ 547848 h 577213" name="connsiteY5-168"/>
              <a:gd fmla="*/ 30276 w 963707" name="connsiteX0-169"/>
              <a:gd fmla="*/ 544081 h 568003" name="connsiteY0-170"/>
              <a:gd fmla="*/ 185013 w 963707" name="connsiteX1-171"/>
              <a:gd fmla="*/ 263745 h 568003" name="connsiteY1-172"/>
              <a:gd fmla="*/ 521522 w 963707" name="connsiteX2-173"/>
              <a:gd fmla="*/ 1605 h 568003" name="connsiteY2-174"/>
              <a:gd fmla="*/ 963707 w 963707" name="connsiteX3-175"/>
              <a:gd fmla="*/ 390485 h 568003" name="connsiteY3-176"/>
              <a:gd fmla="*/ 784973 w 963707" name="connsiteX4-177"/>
              <a:gd fmla="*/ 535432 h 568003" name="connsiteY4-178"/>
              <a:gd fmla="*/ 30276 w 963707" name="connsiteX5-179"/>
              <a:gd fmla="*/ 544081 h 568003" name="connsiteY5-180"/>
              <a:gd fmla="*/ 34447 w 967878" name="connsiteX0-181"/>
              <a:gd fmla="*/ 545290 h 571541" name="connsiteY0-182"/>
              <a:gd fmla="*/ 167913 w 967878" name="connsiteX1-183"/>
              <a:gd fmla="*/ 233048 h 571541" name="connsiteY1-184"/>
              <a:gd fmla="*/ 525693 w 967878" name="connsiteX2-185"/>
              <a:gd fmla="*/ 2814 h 571541" name="connsiteY2-186"/>
              <a:gd fmla="*/ 967878 w 967878" name="connsiteX3-187"/>
              <a:gd fmla="*/ 391694 h 571541" name="connsiteY3-188"/>
              <a:gd fmla="*/ 789144 w 967878" name="connsiteX4-189"/>
              <a:gd fmla="*/ 536641 h 571541" name="connsiteY4-190"/>
              <a:gd fmla="*/ 34447 w 967878" name="connsiteX5-191"/>
              <a:gd fmla="*/ 545290 h 571541" name="connsiteY5-192"/>
              <a:gd fmla="*/ 34447 w 1097918" name="connsiteX0-193"/>
              <a:gd fmla="*/ 545290 h 571541" name="connsiteY0-194"/>
              <a:gd fmla="*/ 167913 w 1097918" name="connsiteX1-195"/>
              <a:gd fmla="*/ 233048 h 571541" name="connsiteY1-196"/>
              <a:gd fmla="*/ 525693 w 1097918" name="connsiteX2-197"/>
              <a:gd fmla="*/ 2814 h 571541" name="connsiteY2-198"/>
              <a:gd fmla="*/ 967878 w 1097918" name="connsiteX3-199"/>
              <a:gd fmla="*/ 391694 h 571541" name="connsiteY3-200"/>
              <a:gd fmla="*/ 789144 w 1097918" name="connsiteX4-201"/>
              <a:gd fmla="*/ 536641 h 571541" name="connsiteY4-202"/>
              <a:gd fmla="*/ 34447 w 1097918" name="connsiteX5-203"/>
              <a:gd fmla="*/ 545290 h 571541" name="connsiteY5-204"/>
              <a:gd fmla="*/ 34447 w 1152620" name="connsiteX0-205"/>
              <a:gd fmla="*/ 545290 h 571541" name="connsiteY0-206"/>
              <a:gd fmla="*/ 167913 w 1152620" name="connsiteX1-207"/>
              <a:gd fmla="*/ 233048 h 571541" name="connsiteY1-208"/>
              <a:gd fmla="*/ 525693 w 1152620" name="connsiteX2-209"/>
              <a:gd fmla="*/ 2814 h 571541" name="connsiteY2-210"/>
              <a:gd fmla="*/ 1033584 w 1152620" name="connsiteX3-211"/>
              <a:gd fmla="*/ 391694 h 571541" name="connsiteY3-212"/>
              <a:gd fmla="*/ 789144 w 1152620" name="connsiteX4-213"/>
              <a:gd fmla="*/ 536641 h 571541" name="connsiteY4-214"/>
              <a:gd fmla="*/ 34447 w 1152620" name="connsiteX5-215"/>
              <a:gd fmla="*/ 545290 h 571541" name="connsiteY5-216"/>
              <a:gd fmla="*/ 34447 w 1152620" name="connsiteX0-217"/>
              <a:gd fmla="*/ 545290 h 571541" name="connsiteY0-218"/>
              <a:gd fmla="*/ 167913 w 1152620" name="connsiteX1-219"/>
              <a:gd fmla="*/ 233048 h 571541" name="connsiteY1-220"/>
              <a:gd fmla="*/ 525693 w 1152620" name="connsiteX2-221"/>
              <a:gd fmla="*/ 2814 h 571541" name="connsiteY2-222"/>
              <a:gd fmla="*/ 1033584 w 1152620" name="connsiteX3-223"/>
              <a:gd fmla="*/ 391694 h 571541" name="connsiteY3-224"/>
              <a:gd fmla="*/ 789144 w 1152620" name="connsiteX4-225"/>
              <a:gd fmla="*/ 536641 h 571541" name="connsiteY4-226"/>
              <a:gd fmla="*/ 34447 w 1152620" name="connsiteX5-227"/>
              <a:gd fmla="*/ 545290 h 571541" name="connsiteY5-228"/>
              <a:gd fmla="*/ 34447 w 1143173" name="connsiteX0-229"/>
              <a:gd fmla="*/ 545290 h 577248" name="connsiteY0-230"/>
              <a:gd fmla="*/ 167913 w 1143173" name="connsiteX1-231"/>
              <a:gd fmla="*/ 233048 h 577248" name="connsiteY1-232"/>
              <a:gd fmla="*/ 525693 w 1143173" name="connsiteX2-233"/>
              <a:gd fmla="*/ 2814 h 577248" name="connsiteY2-234"/>
              <a:gd fmla="*/ 1033584 w 1143173" name="connsiteX3-235"/>
              <a:gd fmla="*/ 391694 h 577248" name="connsiteY3-236"/>
              <a:gd fmla="*/ 789144 w 1143173" name="connsiteX4-237"/>
              <a:gd fmla="*/ 536641 h 577248" name="connsiteY4-238"/>
              <a:gd fmla="*/ 34447 w 1143173" name="connsiteX5-239"/>
              <a:gd fmla="*/ 545290 h 577248" name="connsiteY5-240"/>
              <a:gd fmla="*/ 34447 w 1143173" name="connsiteX0-241"/>
              <a:gd fmla="*/ 545290 h 577248" name="connsiteY0-242"/>
              <a:gd fmla="*/ 167913 w 1143173" name="connsiteX1-243"/>
              <a:gd fmla="*/ 233048 h 577248" name="connsiteY1-244"/>
              <a:gd fmla="*/ 525693 w 1143173" name="connsiteX2-245"/>
              <a:gd fmla="*/ 2814 h 577248" name="connsiteY2-246"/>
              <a:gd fmla="*/ 1033584 w 1143173" name="connsiteX3-247"/>
              <a:gd fmla="*/ 391694 h 577248" name="connsiteY3-248"/>
              <a:gd fmla="*/ 789144 w 1143173" name="connsiteX4-249"/>
              <a:gd fmla="*/ 536641 h 577248" name="connsiteY4-250"/>
              <a:gd fmla="*/ 34447 w 1143173" name="connsiteX5-251"/>
              <a:gd fmla="*/ 545290 h 577248" name="connsiteY5-252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577248" w="1143173">
                <a:moveTo>
                  <a:pt x="34447" y="545290"/>
                </a:moveTo>
                <a:cubicBezTo>
                  <a:pt x="-69091" y="494691"/>
                  <a:pt x="86039" y="323461"/>
                  <a:pt x="167913" y="233048"/>
                </a:cubicBezTo>
                <a:cubicBezTo>
                  <a:pt x="249787" y="142635"/>
                  <a:pt x="381415" y="-23627"/>
                  <a:pt x="525693" y="2814"/>
                </a:cubicBezTo>
                <a:cubicBezTo>
                  <a:pt x="669971" y="29255"/>
                  <a:pt x="797980" y="199388"/>
                  <a:pt x="1033584" y="391694"/>
                </a:cubicBezTo>
                <a:cubicBezTo>
                  <a:pt x="1327416" y="716043"/>
                  <a:pt x="955667" y="511042"/>
                  <a:pt x="789144" y="536641"/>
                </a:cubicBezTo>
                <a:cubicBezTo>
                  <a:pt x="622621" y="562240"/>
                  <a:pt x="137985" y="595889"/>
                  <a:pt x="34447" y="545290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5539" y="4336663"/>
            <a:ext cx="2191597" cy="1978253"/>
            <a:chOff x="-10025670" y="-2063750"/>
            <a:chExt cx="7359650" cy="6643216"/>
          </a:xfrm>
          <a:gradFill flip="none" rotWithShape="1">
            <a:gsLst>
              <a:gs pos="0">
                <a:srgbClr val="694839"/>
              </a:gs>
              <a:gs pos="68000">
                <a:srgbClr val="A06D56"/>
              </a:gs>
              <a:gs pos="38000">
                <a:srgbClr val="694839"/>
              </a:gs>
              <a:gs pos="100000">
                <a:srgbClr val="D1988B"/>
              </a:gs>
            </a:gsLst>
            <a:lin ang="18900000" scaled="1"/>
          </a:gradFill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grpSpPr>
        <p:sp>
          <p:nvSpPr>
            <p:cNvPr id="5" name="Freeform 161"/>
            <p:cNvSpPr>
              <a:spLocks noEditPoints="1"/>
            </p:cNvSpPr>
            <p:nvPr/>
          </p:nvSpPr>
          <p:spPr bwMode="auto">
            <a:xfrm>
              <a:off x="-7555520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" name="Freeform 164"/>
            <p:cNvSpPr>
              <a:spLocks noEditPoints="1"/>
            </p:cNvSpPr>
            <p:nvPr/>
          </p:nvSpPr>
          <p:spPr bwMode="auto">
            <a:xfrm>
              <a:off x="-5245707" y="-2063750"/>
              <a:ext cx="112713" cy="115888"/>
            </a:xfrm>
            <a:custGeom>
              <a:gdLst>
                <a:gd fmla="*/ 15 w 30" name="T0"/>
                <a:gd fmla="*/ 0 h 31" name="T1"/>
                <a:gd fmla="*/ 15 w 30" name="T2"/>
                <a:gd fmla="*/ 0 h 31" name="T3"/>
                <a:gd fmla="*/ 15 w 30" name="T4"/>
                <a:gd fmla="*/ 0 h 31" name="T5"/>
                <a:gd fmla="*/ 15 w 30" name="T6"/>
                <a:gd fmla="*/ 0 h 31" name="T7"/>
                <a:gd fmla="*/ 15 w 30" name="T8"/>
                <a:gd fmla="*/ 0 h 31" name="T9"/>
                <a:gd fmla="*/ 15 w 30" name="T10"/>
                <a:gd fmla="*/ 31 h 31" name="T11"/>
                <a:gd fmla="*/ 15 w 30" name="T12"/>
                <a:gd fmla="*/ 31 h 31" name="T13"/>
                <a:gd fmla="*/ 15 w 30" name="T14"/>
                <a:gd fmla="*/ 31 h 31" name="T15"/>
                <a:gd fmla="*/ 15 w 30" name="T16"/>
                <a:gd fmla="*/ 0 h 31" name="T17"/>
                <a:gd fmla="*/ 15 w 30" name="T18"/>
                <a:gd fmla="*/ 19 h 31" name="T19"/>
                <a:gd fmla="*/ 15 w 30" name="T20"/>
                <a:gd fmla="*/ 0 h 31" name="T21"/>
                <a:gd fmla="*/ 15 w 30" name="T22"/>
                <a:gd fmla="*/ 19 h 3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1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9"/>
                    <a:pt x="0" y="19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30" y="19"/>
                    <a:pt x="29" y="9"/>
                    <a:pt x="15" y="0"/>
                  </a:cubicBezTo>
                  <a:close/>
                  <a:moveTo>
                    <a:pt x="15" y="19"/>
                  </a:moveTo>
                  <a:cubicBezTo>
                    <a:pt x="9" y="13"/>
                    <a:pt x="8" y="9"/>
                    <a:pt x="15" y="0"/>
                  </a:cubicBezTo>
                  <a:cubicBezTo>
                    <a:pt x="22" y="9"/>
                    <a:pt x="21" y="13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" name="Rectangle 62"/>
            <p:cNvSpPr>
              <a:spLocks noChangeArrowheads="1"/>
            </p:cNvSpPr>
            <p:nvPr/>
          </p:nvSpPr>
          <p:spPr bwMode="auto">
            <a:xfrm>
              <a:off x="-8479446" y="1233016"/>
              <a:ext cx="312739" cy="3346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8" name="Rectangle 63"/>
            <p:cNvSpPr>
              <a:spLocks noChangeArrowheads="1"/>
            </p:cNvSpPr>
            <p:nvPr/>
          </p:nvSpPr>
          <p:spPr bwMode="auto">
            <a:xfrm>
              <a:off x="-7833332" y="-990600"/>
              <a:ext cx="315913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9" name="Rectangle 64"/>
            <p:cNvSpPr>
              <a:spLocks noChangeArrowheads="1"/>
            </p:cNvSpPr>
            <p:nvPr/>
          </p:nvSpPr>
          <p:spPr bwMode="auto">
            <a:xfrm>
              <a:off x="-5207607" y="-990600"/>
              <a:ext cx="314325" cy="2174875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0" name="Rectangle 65"/>
            <p:cNvSpPr>
              <a:spLocks noChangeArrowheads="1"/>
            </p:cNvSpPr>
            <p:nvPr/>
          </p:nvSpPr>
          <p:spPr bwMode="auto">
            <a:xfrm>
              <a:off x="-4637694" y="1233016"/>
              <a:ext cx="315912" cy="3346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1" name="Freeform 100"/>
            <p:cNvSpPr>
              <a:spLocks noEditPoints="1"/>
            </p:cNvSpPr>
            <p:nvPr/>
          </p:nvSpPr>
          <p:spPr bwMode="auto">
            <a:xfrm>
              <a:off x="-9943120" y="-107950"/>
              <a:ext cx="7202488" cy="1420813"/>
            </a:xfrm>
            <a:custGeom>
              <a:gdLst>
                <a:gd fmla="*/ 766 w 1918" name="T0"/>
                <a:gd fmla="*/ 378 h 378" name="T1"/>
                <a:gd fmla="*/ 7 w 1918" name="T2"/>
                <a:gd fmla="*/ 274 h 378" name="T3"/>
                <a:gd fmla="*/ 0 w 1918" name="T4"/>
                <a:gd fmla="*/ 267 h 378" name="T5"/>
                <a:gd fmla="*/ 10 w 1918" name="T6"/>
                <a:gd fmla="*/ 268 h 378" name="T7"/>
                <a:gd fmla="*/ 93 w 1918" name="T8"/>
                <a:gd fmla="*/ 274 h 378" name="T9"/>
                <a:gd fmla="*/ 372 w 1918" name="T10"/>
                <a:gd fmla="*/ 173 h 378" name="T11"/>
                <a:gd fmla="*/ 469 w 1918" name="T12"/>
                <a:gd fmla="*/ 3 h 378" name="T13"/>
                <a:gd fmla="*/ 470 w 1918" name="T14"/>
                <a:gd fmla="*/ 0 h 378" name="T15"/>
                <a:gd fmla="*/ 1449 w 1918" name="T16"/>
                <a:gd fmla="*/ 0 h 378" name="T17"/>
                <a:gd fmla="*/ 1449 w 1918" name="T18"/>
                <a:gd fmla="*/ 3 h 378" name="T19"/>
                <a:gd fmla="*/ 1547 w 1918" name="T20"/>
                <a:gd fmla="*/ 173 h 378" name="T21"/>
                <a:gd fmla="*/ 1825 w 1918" name="T22"/>
                <a:gd fmla="*/ 274 h 378" name="T23"/>
                <a:gd fmla="*/ 1909 w 1918" name="T24"/>
                <a:gd fmla="*/ 268 h 378" name="T25"/>
                <a:gd fmla="*/ 1918 w 1918" name="T26"/>
                <a:gd fmla="*/ 267 h 378" name="T27"/>
                <a:gd fmla="*/ 1911 w 1918" name="T28"/>
                <a:gd fmla="*/ 274 h 378" name="T29"/>
                <a:gd fmla="*/ 1092 w 1918" name="T30"/>
                <a:gd fmla="*/ 377 h 378" name="T31"/>
                <a:gd fmla="*/ 984 w 1918" name="T32"/>
                <a:gd fmla="*/ 377 h 378" name="T33"/>
                <a:gd fmla="*/ 951 w 1918" name="T34"/>
                <a:gd fmla="*/ 377 h 378" name="T35"/>
                <a:gd fmla="*/ 899 w 1918" name="T36"/>
                <a:gd fmla="*/ 377 h 378" name="T37"/>
                <a:gd fmla="*/ 766 w 1918" name="T38"/>
                <a:gd fmla="*/ 378 h 378" name="T39"/>
                <a:gd fmla="*/ 19 w 1918" name="T40"/>
                <a:gd fmla="*/ 276 h 378" name="T41"/>
                <a:gd fmla="*/ 766 w 1918" name="T42"/>
                <a:gd fmla="*/ 372 h 378" name="T43"/>
                <a:gd fmla="*/ 899 w 1918" name="T44"/>
                <a:gd fmla="*/ 371 h 378" name="T45"/>
                <a:gd fmla="*/ 951 w 1918" name="T46"/>
                <a:gd fmla="*/ 371 h 378" name="T47"/>
                <a:gd fmla="*/ 984 w 1918" name="T48"/>
                <a:gd fmla="*/ 371 h 378" name="T49"/>
                <a:gd fmla="*/ 1092 w 1918" name="T50"/>
                <a:gd fmla="*/ 371 h 378" name="T51"/>
                <a:gd fmla="*/ 1899 w 1918" name="T52"/>
                <a:gd fmla="*/ 276 h 378" name="T53"/>
                <a:gd fmla="*/ 1825 w 1918" name="T54"/>
                <a:gd fmla="*/ 280 h 378" name="T55"/>
                <a:gd fmla="*/ 1542 w 1918" name="T56"/>
                <a:gd fmla="*/ 177 h 378" name="T57"/>
                <a:gd fmla="*/ 1444 w 1918" name="T58"/>
                <a:gd fmla="*/ 7 h 378" name="T59"/>
                <a:gd fmla="*/ 475 w 1918" name="T60"/>
                <a:gd fmla="*/ 7 h 378" name="T61"/>
                <a:gd fmla="*/ 377 w 1918" name="T62"/>
                <a:gd fmla="*/ 177 h 378" name="T63"/>
                <a:gd fmla="*/ 93 w 1918" name="T64"/>
                <a:gd fmla="*/ 280 h 378" name="T65"/>
                <a:gd fmla="*/ 19 w 1918" name="T66"/>
                <a:gd fmla="*/ 276 h 378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78" w="1918">
                  <a:moveTo>
                    <a:pt x="766" y="378"/>
                  </a:moveTo>
                  <a:cubicBezTo>
                    <a:pt x="326" y="378"/>
                    <a:pt x="77" y="344"/>
                    <a:pt x="7" y="27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0" y="268"/>
                    <a:pt x="10" y="268"/>
                    <a:pt x="10" y="268"/>
                  </a:cubicBezTo>
                  <a:cubicBezTo>
                    <a:pt x="10" y="268"/>
                    <a:pt x="45" y="274"/>
                    <a:pt x="93" y="274"/>
                  </a:cubicBezTo>
                  <a:cubicBezTo>
                    <a:pt x="180" y="274"/>
                    <a:pt x="299" y="257"/>
                    <a:pt x="372" y="173"/>
                  </a:cubicBezTo>
                  <a:cubicBezTo>
                    <a:pt x="449" y="84"/>
                    <a:pt x="469" y="4"/>
                    <a:pt x="469" y="3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1449" y="0"/>
                    <a:pt x="1449" y="0"/>
                    <a:pt x="1449" y="0"/>
                  </a:cubicBezTo>
                  <a:cubicBezTo>
                    <a:pt x="1449" y="3"/>
                    <a:pt x="1449" y="3"/>
                    <a:pt x="1449" y="3"/>
                  </a:cubicBezTo>
                  <a:cubicBezTo>
                    <a:pt x="1449" y="4"/>
                    <a:pt x="1469" y="84"/>
                    <a:pt x="1547" y="173"/>
                  </a:cubicBezTo>
                  <a:cubicBezTo>
                    <a:pt x="1619" y="257"/>
                    <a:pt x="1738" y="274"/>
                    <a:pt x="1825" y="274"/>
                  </a:cubicBezTo>
                  <a:cubicBezTo>
                    <a:pt x="1874" y="274"/>
                    <a:pt x="1908" y="268"/>
                    <a:pt x="1909" y="268"/>
                  </a:cubicBezTo>
                  <a:cubicBezTo>
                    <a:pt x="1918" y="267"/>
                    <a:pt x="1918" y="267"/>
                    <a:pt x="1918" y="267"/>
                  </a:cubicBezTo>
                  <a:cubicBezTo>
                    <a:pt x="1911" y="274"/>
                    <a:pt x="1911" y="274"/>
                    <a:pt x="1911" y="274"/>
                  </a:cubicBezTo>
                  <a:cubicBezTo>
                    <a:pt x="1842" y="343"/>
                    <a:pt x="1567" y="377"/>
                    <a:pt x="1092" y="377"/>
                  </a:cubicBezTo>
                  <a:cubicBezTo>
                    <a:pt x="1050" y="377"/>
                    <a:pt x="1014" y="377"/>
                    <a:pt x="984" y="377"/>
                  </a:cubicBezTo>
                  <a:cubicBezTo>
                    <a:pt x="951" y="377"/>
                    <a:pt x="951" y="377"/>
                    <a:pt x="951" y="377"/>
                  </a:cubicBezTo>
                  <a:cubicBezTo>
                    <a:pt x="936" y="377"/>
                    <a:pt x="919" y="377"/>
                    <a:pt x="899" y="377"/>
                  </a:cubicBezTo>
                  <a:cubicBezTo>
                    <a:pt x="862" y="378"/>
                    <a:pt x="816" y="378"/>
                    <a:pt x="766" y="378"/>
                  </a:cubicBezTo>
                  <a:close/>
                  <a:moveTo>
                    <a:pt x="19" y="276"/>
                  </a:moveTo>
                  <a:cubicBezTo>
                    <a:pt x="97" y="340"/>
                    <a:pt x="348" y="372"/>
                    <a:pt x="766" y="372"/>
                  </a:cubicBezTo>
                  <a:cubicBezTo>
                    <a:pt x="816" y="372"/>
                    <a:pt x="862" y="371"/>
                    <a:pt x="899" y="371"/>
                  </a:cubicBezTo>
                  <a:cubicBezTo>
                    <a:pt x="919" y="371"/>
                    <a:pt x="936" y="371"/>
                    <a:pt x="951" y="371"/>
                  </a:cubicBezTo>
                  <a:cubicBezTo>
                    <a:pt x="984" y="371"/>
                    <a:pt x="984" y="371"/>
                    <a:pt x="984" y="371"/>
                  </a:cubicBezTo>
                  <a:cubicBezTo>
                    <a:pt x="1014" y="371"/>
                    <a:pt x="1050" y="371"/>
                    <a:pt x="1092" y="371"/>
                  </a:cubicBezTo>
                  <a:cubicBezTo>
                    <a:pt x="1549" y="371"/>
                    <a:pt x="1820" y="339"/>
                    <a:pt x="1899" y="276"/>
                  </a:cubicBezTo>
                  <a:cubicBezTo>
                    <a:pt x="1885" y="278"/>
                    <a:pt x="1859" y="280"/>
                    <a:pt x="1825" y="280"/>
                  </a:cubicBezTo>
                  <a:cubicBezTo>
                    <a:pt x="1737" y="280"/>
                    <a:pt x="1616" y="262"/>
                    <a:pt x="1542" y="177"/>
                  </a:cubicBezTo>
                  <a:cubicBezTo>
                    <a:pt x="1471" y="96"/>
                    <a:pt x="1448" y="21"/>
                    <a:pt x="1444" y="7"/>
                  </a:cubicBezTo>
                  <a:cubicBezTo>
                    <a:pt x="475" y="7"/>
                    <a:pt x="475" y="7"/>
                    <a:pt x="475" y="7"/>
                  </a:cubicBezTo>
                  <a:cubicBezTo>
                    <a:pt x="471" y="21"/>
                    <a:pt x="448" y="96"/>
                    <a:pt x="377" y="177"/>
                  </a:cubicBezTo>
                  <a:cubicBezTo>
                    <a:pt x="302" y="262"/>
                    <a:pt x="182" y="280"/>
                    <a:pt x="93" y="280"/>
                  </a:cubicBezTo>
                  <a:cubicBezTo>
                    <a:pt x="60" y="280"/>
                    <a:pt x="33" y="278"/>
                    <a:pt x="19" y="276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" name="Freeform 101"/>
            <p:cNvSpPr/>
            <p:nvPr/>
          </p:nvSpPr>
          <p:spPr bwMode="auto">
            <a:xfrm>
              <a:off x="-10025670" y="774700"/>
              <a:ext cx="160338" cy="158750"/>
            </a:xfrm>
            <a:custGeom>
              <a:gdLst>
                <a:gd fmla="*/ 42 w 43" name="T0"/>
                <a:gd fmla="*/ 41 h 42" name="T1"/>
                <a:gd fmla="*/ 15 w 43" name="T2"/>
                <a:gd fmla="*/ 0 h 42" name="T3"/>
                <a:gd fmla="*/ 42 w 43" name="T4"/>
                <a:gd fmla="*/ 26 h 42" name="T5"/>
                <a:gd fmla="*/ 42 w 43" name="T6"/>
                <a:gd fmla="*/ 41 h 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42" w="43">
                  <a:moveTo>
                    <a:pt x="42" y="41"/>
                  </a:moveTo>
                  <a:cubicBezTo>
                    <a:pt x="7" y="42"/>
                    <a:pt x="0" y="28"/>
                    <a:pt x="15" y="0"/>
                  </a:cubicBezTo>
                  <a:cubicBezTo>
                    <a:pt x="10" y="24"/>
                    <a:pt x="20" y="26"/>
                    <a:pt x="42" y="26"/>
                  </a:cubicBezTo>
                  <a:cubicBezTo>
                    <a:pt x="41" y="31"/>
                    <a:pt x="43" y="36"/>
                    <a:pt x="42" y="4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-9909782" y="-287337"/>
              <a:ext cx="7135813" cy="1588765"/>
            </a:xfrm>
            <a:custGeom>
              <a:gdLst>
                <a:gd fmla="*/ 1738885 w 7135813" name="connsiteX0"/>
                <a:gd fmla="*/ 195262 h 1588765" name="connsiteY0"/>
                <a:gd fmla="*/ 5396928 w 7135813" name="connsiteX1"/>
                <a:gd fmla="*/ 195262 h 1588765" name="connsiteY1"/>
                <a:gd fmla="*/ 5764986 w 7135813" name="connsiteX2"/>
                <a:gd fmla="*/ 837348 h 1588765" name="connsiteY2"/>
                <a:gd fmla="*/ 7135813 w 7135813" name="connsiteX3"/>
                <a:gd fmla="*/ 1197818 h 1588765" name="connsiteY3"/>
                <a:gd fmla="*/ 3537861 w 7135813" name="connsiteX4"/>
                <a:gd fmla="*/ 1584572 h 1588765" name="connsiteY4"/>
                <a:gd fmla="*/ 0 w 7135813" name="connsiteX5"/>
                <a:gd fmla="*/ 1197818 h 1588765" name="connsiteY5"/>
                <a:gd fmla="*/ 1370827 w 7135813" name="connsiteX6"/>
                <a:gd fmla="*/ 837348 h 1588765" name="connsiteY6"/>
                <a:gd fmla="*/ 1738885 w 7135813" name="connsiteX7"/>
                <a:gd fmla="*/ 195262 h 1588765" name="connsiteY7"/>
                <a:gd fmla="*/ 1573673 w 7135813" name="connsiteX8"/>
                <a:gd fmla="*/ 0 h 1588765" name="connsiteY8"/>
                <a:gd fmla="*/ 1731399 w 7135813" name="connsiteX9"/>
                <a:gd fmla="*/ 119474 h 1588765" name="connsiteY9"/>
                <a:gd fmla="*/ 5381609 w 7135813" name="connsiteX10"/>
                <a:gd fmla="*/ 119474 h 1588765" name="connsiteY10"/>
                <a:gd fmla="*/ 5539335 w 7135813" name="connsiteX11"/>
                <a:gd fmla="*/ 0 h 1588765" name="connsiteY11"/>
                <a:gd fmla="*/ 5366588 w 7135813" name="connsiteX12"/>
                <a:gd fmla="*/ 190412 h 1588765" name="connsiteY12"/>
                <a:gd fmla="*/ 1746420 w 7135813" name="connsiteX13"/>
                <a:gd fmla="*/ 190412 h 1588765" name="connsiteY13"/>
                <a:gd fmla="*/ 1573673 w 7135813" name="connsiteX14"/>
                <a:gd fmla="*/ 0 h 1588765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588765" w="7135813">
                  <a:moveTo>
                    <a:pt x="1738885" y="195262"/>
                  </a:moveTo>
                  <a:cubicBezTo>
                    <a:pt x="1738885" y="195262"/>
                    <a:pt x="1738885" y="195262"/>
                    <a:pt x="5396928" y="195262"/>
                  </a:cubicBezTo>
                  <a:cubicBezTo>
                    <a:pt x="5396928" y="195262"/>
                    <a:pt x="5468286" y="499408"/>
                    <a:pt x="5764986" y="837348"/>
                  </a:cubicBezTo>
                  <a:cubicBezTo>
                    <a:pt x="6219425" y="1355523"/>
                    <a:pt x="7135813" y="1197818"/>
                    <a:pt x="7135813" y="1197818"/>
                  </a:cubicBezTo>
                  <a:cubicBezTo>
                    <a:pt x="6711420" y="1625876"/>
                    <a:pt x="4258954" y="1588327"/>
                    <a:pt x="3537861" y="1584572"/>
                  </a:cubicBezTo>
                  <a:cubicBezTo>
                    <a:pt x="2816768" y="1588327"/>
                    <a:pt x="446927" y="1644650"/>
                    <a:pt x="0" y="1197818"/>
                  </a:cubicBezTo>
                  <a:cubicBezTo>
                    <a:pt x="0" y="1197818"/>
                    <a:pt x="920144" y="1355523"/>
                    <a:pt x="1370827" y="837348"/>
                  </a:cubicBezTo>
                  <a:cubicBezTo>
                    <a:pt x="1667527" y="499408"/>
                    <a:pt x="1738885" y="195262"/>
                    <a:pt x="1738885" y="195262"/>
                  </a:cubicBezTo>
                  <a:close/>
                  <a:moveTo>
                    <a:pt x="1573673" y="0"/>
                  </a:moveTo>
                  <a:cubicBezTo>
                    <a:pt x="1581184" y="115741"/>
                    <a:pt x="1630004" y="119474"/>
                    <a:pt x="1731399" y="119474"/>
                  </a:cubicBezTo>
                  <a:cubicBezTo>
                    <a:pt x="1731399" y="119474"/>
                    <a:pt x="1731399" y="119474"/>
                    <a:pt x="5381609" y="119474"/>
                  </a:cubicBezTo>
                  <a:cubicBezTo>
                    <a:pt x="5483004" y="119474"/>
                    <a:pt x="5531824" y="115741"/>
                    <a:pt x="5539335" y="0"/>
                  </a:cubicBezTo>
                  <a:cubicBezTo>
                    <a:pt x="5576888" y="134409"/>
                    <a:pt x="5524313" y="201613"/>
                    <a:pt x="5366588" y="190412"/>
                  </a:cubicBezTo>
                  <a:cubicBezTo>
                    <a:pt x="5366588" y="190412"/>
                    <a:pt x="5366588" y="190412"/>
                    <a:pt x="1746420" y="190412"/>
                  </a:cubicBezTo>
                  <a:cubicBezTo>
                    <a:pt x="1588695" y="201613"/>
                    <a:pt x="1539875" y="134409"/>
                    <a:pt x="157367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" name="Oval 103"/>
            <p:cNvSpPr>
              <a:spLocks noChangeArrowheads="1"/>
            </p:cNvSpPr>
            <p:nvPr/>
          </p:nvSpPr>
          <p:spPr bwMode="auto">
            <a:xfrm>
              <a:off x="-9925657" y="752475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5" name="Freeform 104"/>
            <p:cNvSpPr>
              <a:spLocks noEditPoints="1"/>
            </p:cNvSpPr>
            <p:nvPr/>
          </p:nvSpPr>
          <p:spPr bwMode="auto">
            <a:xfrm>
              <a:off x="-9947882" y="595313"/>
              <a:ext cx="176213" cy="184150"/>
            </a:xfrm>
            <a:custGeom>
              <a:gdLst>
                <a:gd fmla="*/ 23 w 47" name="T0"/>
                <a:gd fmla="*/ 0 h 49" name="T1"/>
                <a:gd fmla="*/ 23 w 47" name="T2"/>
                <a:gd fmla="*/ 0 h 49" name="T3"/>
                <a:gd fmla="*/ 23 w 47" name="T4"/>
                <a:gd fmla="*/ 0 h 49" name="T5"/>
                <a:gd fmla="*/ 23 w 47" name="T6"/>
                <a:gd fmla="*/ 0 h 49" name="T7"/>
                <a:gd fmla="*/ 23 w 47" name="T8"/>
                <a:gd fmla="*/ 0 h 49" name="T9"/>
                <a:gd fmla="*/ 23 w 47" name="T10"/>
                <a:gd fmla="*/ 49 h 49" name="T11"/>
                <a:gd fmla="*/ 23 w 47" name="T12"/>
                <a:gd fmla="*/ 49 h 49" name="T13"/>
                <a:gd fmla="*/ 23 w 47" name="T14"/>
                <a:gd fmla="*/ 49 h 49" name="T15"/>
                <a:gd fmla="*/ 23 w 47" name="T16"/>
                <a:gd fmla="*/ 0 h 49" name="T17"/>
                <a:gd fmla="*/ 23 w 47" name="T18"/>
                <a:gd fmla="*/ 30 h 49" name="T19"/>
                <a:gd fmla="*/ 23 w 47" name="T20"/>
                <a:gd fmla="*/ 0 h 49" name="T21"/>
                <a:gd fmla="*/ 23 w 47" name="T22"/>
                <a:gd fmla="*/ 30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" y="14"/>
                    <a:pt x="0" y="30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47" y="30"/>
                    <a:pt x="45" y="14"/>
                    <a:pt x="23" y="0"/>
                  </a:cubicBezTo>
                  <a:close/>
                  <a:moveTo>
                    <a:pt x="23" y="30"/>
                  </a:moveTo>
                  <a:cubicBezTo>
                    <a:pt x="14" y="21"/>
                    <a:pt x="12" y="14"/>
                    <a:pt x="23" y="0"/>
                  </a:cubicBezTo>
                  <a:cubicBezTo>
                    <a:pt x="34" y="14"/>
                    <a:pt x="32" y="21"/>
                    <a:pt x="23" y="3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6" name="Rectangle 105"/>
            <p:cNvSpPr>
              <a:spLocks noChangeArrowheads="1"/>
            </p:cNvSpPr>
            <p:nvPr/>
          </p:nvSpPr>
          <p:spPr bwMode="auto">
            <a:xfrm>
              <a:off x="-9884382" y="850900"/>
              <a:ext cx="57150" cy="698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-2920020" y="595313"/>
              <a:ext cx="254000" cy="338137"/>
              <a:chOff x="354012" y="595313"/>
              <a:chExt cx="254000" cy="338137"/>
            </a:xfrm>
            <a:grpFill/>
          </p:grpSpPr>
          <p:sp>
            <p:nvSpPr>
              <p:cNvPr id="42" name="Freeform 106"/>
              <p:cNvSpPr/>
              <p:nvPr/>
            </p:nvSpPr>
            <p:spPr bwMode="auto">
              <a:xfrm>
                <a:off x="442912" y="774700"/>
                <a:ext cx="165100" cy="158750"/>
              </a:xfrm>
              <a:custGeom>
                <a:gdLst>
                  <a:gd fmla="*/ 2 w 44" name="T0"/>
                  <a:gd fmla="*/ 41 h 42" name="T1"/>
                  <a:gd fmla="*/ 29 w 44" name="T2"/>
                  <a:gd fmla="*/ 0 h 42" name="T3"/>
                  <a:gd fmla="*/ 1 w 44" name="T4"/>
                  <a:gd fmla="*/ 26 h 42" name="T5"/>
                  <a:gd fmla="*/ 2 w 44" name="T6"/>
                  <a:gd fmla="*/ 41 h 4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2" w="44">
                    <a:moveTo>
                      <a:pt x="2" y="41"/>
                    </a:moveTo>
                    <a:cubicBezTo>
                      <a:pt x="37" y="42"/>
                      <a:pt x="44" y="28"/>
                      <a:pt x="29" y="0"/>
                    </a:cubicBezTo>
                    <a:cubicBezTo>
                      <a:pt x="34" y="24"/>
                      <a:pt x="23" y="26"/>
                      <a:pt x="1" y="26"/>
                    </a:cubicBezTo>
                    <a:cubicBezTo>
                      <a:pt x="3" y="31"/>
                      <a:pt x="0" y="36"/>
                      <a:pt x="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43" name="Oval 107"/>
              <p:cNvSpPr>
                <a:spLocks noChangeArrowheads="1"/>
              </p:cNvSpPr>
              <p:nvPr/>
            </p:nvSpPr>
            <p:spPr bwMode="auto">
              <a:xfrm>
                <a:off x="376237" y="752475"/>
                <a:ext cx="127000" cy="131763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44" name="Freeform 108"/>
              <p:cNvSpPr>
                <a:spLocks noEditPoints="1"/>
              </p:cNvSpPr>
              <p:nvPr/>
            </p:nvSpPr>
            <p:spPr bwMode="auto">
              <a:xfrm>
                <a:off x="354012" y="595313"/>
                <a:ext cx="176213" cy="184150"/>
              </a:xfrm>
              <a:custGeom>
                <a:gdLst>
                  <a:gd fmla="*/ 23 w 47" name="T0"/>
                  <a:gd fmla="*/ 49 h 49" name="T1"/>
                  <a:gd fmla="*/ 23 w 47" name="T2"/>
                  <a:gd fmla="*/ 49 h 49" name="T3"/>
                  <a:gd fmla="*/ 23 w 47" name="T4"/>
                  <a:gd fmla="*/ 49 h 49" name="T5"/>
                  <a:gd fmla="*/ 23 w 47" name="T6"/>
                  <a:gd fmla="*/ 0 h 49" name="T7"/>
                  <a:gd fmla="*/ 23 w 47" name="T8"/>
                  <a:gd fmla="*/ 0 h 49" name="T9"/>
                  <a:gd fmla="*/ 23 w 47" name="T10"/>
                  <a:gd fmla="*/ 0 h 49" name="T11"/>
                  <a:gd fmla="*/ 23 w 47" name="T12"/>
                  <a:gd fmla="*/ 0 h 49" name="T13"/>
                  <a:gd fmla="*/ 23 w 47" name="T14"/>
                  <a:gd fmla="*/ 0 h 49" name="T15"/>
                  <a:gd fmla="*/ 23 w 47" name="T16"/>
                  <a:gd fmla="*/ 49 h 49" name="T17"/>
                  <a:gd fmla="*/ 23 w 47" name="T18"/>
                  <a:gd fmla="*/ 0 h 49" name="T19"/>
                  <a:gd fmla="*/ 23 w 47" name="T20"/>
                  <a:gd fmla="*/ 30 h 49" name="T21"/>
                  <a:gd fmla="*/ 23 w 47" name="T22"/>
                  <a:gd fmla="*/ 0 h 4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9" w="47">
                    <a:moveTo>
                      <a:pt x="23" y="49"/>
                    </a:moveTo>
                    <a:cubicBezTo>
                      <a:pt x="23" y="49"/>
                      <a:pt x="23" y="49"/>
                      <a:pt x="23" y="49"/>
                    </a:cubicBezTo>
                    <a:cubicBezTo>
                      <a:pt x="23" y="49"/>
                      <a:pt x="23" y="49"/>
                      <a:pt x="23" y="49"/>
                    </a:cubicBezTo>
                    <a:cubicBezTo>
                      <a:pt x="47" y="30"/>
                      <a:pt x="45" y="14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" y="14"/>
                      <a:pt x="0" y="30"/>
                      <a:pt x="23" y="49"/>
                    </a:cubicBezTo>
                    <a:close/>
                    <a:moveTo>
                      <a:pt x="23" y="0"/>
                    </a:moveTo>
                    <a:cubicBezTo>
                      <a:pt x="34" y="14"/>
                      <a:pt x="32" y="21"/>
                      <a:pt x="23" y="30"/>
                    </a:cubicBezTo>
                    <a:cubicBezTo>
                      <a:pt x="14" y="21"/>
                      <a:pt x="12" y="14"/>
                      <a:pt x="2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  <p:sp>
            <p:nvSpPr>
              <p:cNvPr id="45" name="Rectangle 109"/>
              <p:cNvSpPr>
                <a:spLocks noChangeArrowheads="1"/>
              </p:cNvSpPr>
              <p:nvPr/>
            </p:nvSpPr>
            <p:spPr bwMode="auto">
              <a:xfrm>
                <a:off x="406400" y="850900"/>
                <a:ext cx="58738" cy="69850"/>
              </a:xfrm>
              <a:prstGeom prst="rect">
                <a:avLst/>
              </a:prstGeom>
              <a:grpFill/>
              <a:ln>
                <a:noFill/>
              </a:ln>
              <a:effectLst>
                <a:outerShdw algn="tr" blurRad="215900" dir="1500000" dist="12700" rotWithShape="0" sx="102000" sy="102000">
                  <a:prstClr val="black">
                    <a:alpha val="19000"/>
                  </a:prstClr>
                </a:outerShdw>
              </a:effectLst>
            </p:spPr>
            <p:txBody>
              <a:bodyPr anchor="t" anchorCtr="0" bIns="45720" compatLnSpc="1" lIns="91440" numCol="1" rIns="91440" tIns="45720" vert="horz" wrap="square">
                <a:noAutofit/>
              </a:bodyPr>
              <a:lstStyle/>
              <a:p>
                <a:endParaRPr altLang="en-US" lang="zh-CN">
                  <a:latin typeface="Arial"/>
                  <a:ea charset="-122" panose="02010609060101010101" pitchFamily="49" typeface="楷体"/>
                  <a:sym typeface="Arial"/>
                </a:endParaRPr>
              </a:p>
            </p:txBody>
          </p:sp>
        </p:grpSp>
        <p:sp>
          <p:nvSpPr>
            <p:cNvPr id="18" name="Oval 110"/>
            <p:cNvSpPr>
              <a:spLocks noChangeArrowheads="1"/>
            </p:cNvSpPr>
            <p:nvPr/>
          </p:nvSpPr>
          <p:spPr bwMode="auto">
            <a:xfrm>
              <a:off x="-8204807" y="-311150"/>
              <a:ext cx="127000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9" name="Freeform 111"/>
            <p:cNvSpPr>
              <a:spLocks noEditPoints="1"/>
            </p:cNvSpPr>
            <p:nvPr/>
          </p:nvSpPr>
          <p:spPr bwMode="auto">
            <a:xfrm>
              <a:off x="-8231795" y="-468312"/>
              <a:ext cx="177800" cy="184150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0" name="Rectangle 112"/>
            <p:cNvSpPr>
              <a:spLocks noChangeArrowheads="1"/>
            </p:cNvSpPr>
            <p:nvPr/>
          </p:nvSpPr>
          <p:spPr bwMode="auto">
            <a:xfrm>
              <a:off x="-8166707" y="-212725"/>
              <a:ext cx="58738" cy="71438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1" name="Oval 113"/>
            <p:cNvSpPr>
              <a:spLocks noChangeArrowheads="1"/>
            </p:cNvSpPr>
            <p:nvPr/>
          </p:nvSpPr>
          <p:spPr bwMode="auto">
            <a:xfrm>
              <a:off x="-4607532" y="-311150"/>
              <a:ext cx="128588" cy="131763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2" name="Freeform 114"/>
            <p:cNvSpPr>
              <a:spLocks noEditPoints="1"/>
            </p:cNvSpPr>
            <p:nvPr/>
          </p:nvSpPr>
          <p:spPr bwMode="auto">
            <a:xfrm>
              <a:off x="-4632932" y="-468312"/>
              <a:ext cx="176213" cy="184150"/>
            </a:xfrm>
            <a:custGeom>
              <a:gdLst>
                <a:gd fmla="*/ 24 w 47" name="T0"/>
                <a:gd fmla="*/ 0 h 49" name="T1"/>
                <a:gd fmla="*/ 24 w 47" name="T2"/>
                <a:gd fmla="*/ 0 h 49" name="T3"/>
                <a:gd fmla="*/ 24 w 47" name="T4"/>
                <a:gd fmla="*/ 0 h 49" name="T5"/>
                <a:gd fmla="*/ 24 w 47" name="T6"/>
                <a:gd fmla="*/ 0 h 49" name="T7"/>
                <a:gd fmla="*/ 24 w 47" name="T8"/>
                <a:gd fmla="*/ 0 h 49" name="T9"/>
                <a:gd fmla="*/ 24 w 47" name="T10"/>
                <a:gd fmla="*/ 49 h 49" name="T11"/>
                <a:gd fmla="*/ 24 w 47" name="T12"/>
                <a:gd fmla="*/ 49 h 49" name="T13"/>
                <a:gd fmla="*/ 24 w 47" name="T14"/>
                <a:gd fmla="*/ 49 h 49" name="T15"/>
                <a:gd fmla="*/ 24 w 47" name="T16"/>
                <a:gd fmla="*/ 0 h 49" name="T17"/>
                <a:gd fmla="*/ 24 w 47" name="T18"/>
                <a:gd fmla="*/ 31 h 49" name="T19"/>
                <a:gd fmla="*/ 24 w 47" name="T20"/>
                <a:gd fmla="*/ 0 h 49" name="T21"/>
                <a:gd fmla="*/ 24 w 47" name="T22"/>
                <a:gd fmla="*/ 31 h 49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49" w="47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" y="14"/>
                    <a:pt x="0" y="30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47" y="30"/>
                    <a:pt x="46" y="14"/>
                    <a:pt x="24" y="0"/>
                  </a:cubicBezTo>
                  <a:close/>
                  <a:moveTo>
                    <a:pt x="24" y="31"/>
                  </a:moveTo>
                  <a:cubicBezTo>
                    <a:pt x="15" y="21"/>
                    <a:pt x="13" y="14"/>
                    <a:pt x="24" y="0"/>
                  </a:cubicBezTo>
                  <a:cubicBezTo>
                    <a:pt x="35" y="14"/>
                    <a:pt x="33" y="21"/>
                    <a:pt x="24" y="3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3" name="Rectangle 115"/>
            <p:cNvSpPr>
              <a:spLocks noChangeArrowheads="1"/>
            </p:cNvSpPr>
            <p:nvPr/>
          </p:nvSpPr>
          <p:spPr bwMode="auto">
            <a:xfrm>
              <a:off x="-4569432" y="-212725"/>
              <a:ext cx="60325" cy="71438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4" name="Oval 133"/>
            <p:cNvSpPr>
              <a:spLocks noChangeArrowheads="1"/>
            </p:cNvSpPr>
            <p:nvPr/>
          </p:nvSpPr>
          <p:spPr bwMode="auto">
            <a:xfrm>
              <a:off x="-5199670" y="-1827212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5" name="Oval 137"/>
            <p:cNvSpPr>
              <a:spLocks noChangeArrowheads="1"/>
            </p:cNvSpPr>
            <p:nvPr/>
          </p:nvSpPr>
          <p:spPr bwMode="auto">
            <a:xfrm>
              <a:off x="-4979007" y="-1455737"/>
              <a:ext cx="90488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" name="Oval 138"/>
            <p:cNvSpPr>
              <a:spLocks noChangeArrowheads="1"/>
            </p:cNvSpPr>
            <p:nvPr/>
          </p:nvSpPr>
          <p:spPr bwMode="auto">
            <a:xfrm>
              <a:off x="-4918682" y="-1392237"/>
              <a:ext cx="85725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" name="Oval 146"/>
            <p:cNvSpPr>
              <a:spLocks noChangeArrowheads="1"/>
            </p:cNvSpPr>
            <p:nvPr/>
          </p:nvSpPr>
          <p:spPr bwMode="auto">
            <a:xfrm>
              <a:off x="-430590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" name="Oval 147"/>
            <p:cNvSpPr>
              <a:spLocks noChangeArrowheads="1"/>
            </p:cNvSpPr>
            <p:nvPr/>
          </p:nvSpPr>
          <p:spPr bwMode="auto">
            <a:xfrm>
              <a:off x="-4223357" y="-1196975"/>
              <a:ext cx="88900" cy="90488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" name="Freeform 150"/>
            <p:cNvSpPr>
              <a:spLocks noEditPoints="1"/>
            </p:cNvSpPr>
            <p:nvPr/>
          </p:nvSpPr>
          <p:spPr bwMode="auto">
            <a:xfrm>
              <a:off x="-8666770" y="-1835150"/>
              <a:ext cx="4649788" cy="915988"/>
            </a:xfrm>
            <a:custGeom>
              <a:gdLst>
                <a:gd fmla="*/ 494 w 1238" name="T0"/>
                <a:gd fmla="*/ 244 h 244" name="T1"/>
                <a:gd fmla="*/ 7 w 1238" name="T2"/>
                <a:gd fmla="*/ 177 h 244" name="T3"/>
                <a:gd fmla="*/ 0 w 1238" name="T4"/>
                <a:gd fmla="*/ 170 h 244" name="T5"/>
                <a:gd fmla="*/ 9 w 1238" name="T6"/>
                <a:gd fmla="*/ 172 h 244" name="T7"/>
                <a:gd fmla="*/ 63 w 1238" name="T8"/>
                <a:gd fmla="*/ 175 h 244" name="T9"/>
                <a:gd fmla="*/ 241 w 1238" name="T10"/>
                <a:gd fmla="*/ 111 h 244" name="T11"/>
                <a:gd fmla="*/ 303 w 1238" name="T12"/>
                <a:gd fmla="*/ 2 h 244" name="T13"/>
                <a:gd fmla="*/ 304 w 1238" name="T14"/>
                <a:gd fmla="*/ 0 h 244" name="T15"/>
                <a:gd fmla="*/ 934 w 1238" name="T16"/>
                <a:gd fmla="*/ 0 h 244" name="T17"/>
                <a:gd fmla="*/ 934 w 1238" name="T18"/>
                <a:gd fmla="*/ 2 h 244" name="T19"/>
                <a:gd fmla="*/ 997 w 1238" name="T20"/>
                <a:gd fmla="*/ 111 h 244" name="T21"/>
                <a:gd fmla="*/ 1175 w 1238" name="T22"/>
                <a:gd fmla="*/ 175 h 244" name="T23"/>
                <a:gd fmla="*/ 1228 w 1238" name="T24"/>
                <a:gd fmla="*/ 172 h 244" name="T25"/>
                <a:gd fmla="*/ 1238 w 1238" name="T26"/>
                <a:gd fmla="*/ 170 h 244" name="T27"/>
                <a:gd fmla="*/ 1231 w 1238" name="T28"/>
                <a:gd fmla="*/ 177 h 244" name="T29"/>
                <a:gd fmla="*/ 704 w 1238" name="T30"/>
                <a:gd fmla="*/ 244 h 244" name="T31"/>
                <a:gd fmla="*/ 634 w 1238" name="T32"/>
                <a:gd fmla="*/ 244 h 244" name="T33"/>
                <a:gd fmla="*/ 613 w 1238" name="T34"/>
                <a:gd fmla="*/ 244 h 244" name="T35"/>
                <a:gd fmla="*/ 580 w 1238" name="T36"/>
                <a:gd fmla="*/ 244 h 244" name="T37"/>
                <a:gd fmla="*/ 494 w 1238" name="T38"/>
                <a:gd fmla="*/ 244 h 244" name="T39"/>
                <a:gd fmla="*/ 19 w 1238" name="T40"/>
                <a:gd fmla="*/ 179 h 244" name="T41"/>
                <a:gd fmla="*/ 494 w 1238" name="T42"/>
                <a:gd fmla="*/ 238 h 244" name="T43"/>
                <a:gd fmla="*/ 580 w 1238" name="T44"/>
                <a:gd fmla="*/ 238 h 244" name="T45"/>
                <a:gd fmla="*/ 613 w 1238" name="T46"/>
                <a:gd fmla="*/ 237 h 244" name="T47"/>
                <a:gd fmla="*/ 634 w 1238" name="T48"/>
                <a:gd fmla="*/ 237 h 244" name="T49"/>
                <a:gd fmla="*/ 704 w 1238" name="T50"/>
                <a:gd fmla="*/ 238 h 244" name="T51"/>
                <a:gd fmla="*/ 1218 w 1238" name="T52"/>
                <a:gd fmla="*/ 179 h 244" name="T53"/>
                <a:gd fmla="*/ 1175 w 1238" name="T54"/>
                <a:gd fmla="*/ 182 h 244" name="T55"/>
                <a:gd fmla="*/ 992 w 1238" name="T56"/>
                <a:gd fmla="*/ 115 h 244" name="T57"/>
                <a:gd fmla="*/ 929 w 1238" name="T58"/>
                <a:gd fmla="*/ 6 h 244" name="T59"/>
                <a:gd fmla="*/ 308 w 1238" name="T60"/>
                <a:gd fmla="*/ 6 h 244" name="T61"/>
                <a:gd fmla="*/ 245 w 1238" name="T62"/>
                <a:gd fmla="*/ 115 h 244" name="T63"/>
                <a:gd fmla="*/ 63 w 1238" name="T64"/>
                <a:gd fmla="*/ 182 h 244" name="T65"/>
                <a:gd fmla="*/ 19 w 1238" name="T66"/>
                <a:gd fmla="*/ 179 h 24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244" w="1238">
                  <a:moveTo>
                    <a:pt x="494" y="244"/>
                  </a:moveTo>
                  <a:cubicBezTo>
                    <a:pt x="211" y="244"/>
                    <a:pt x="52" y="222"/>
                    <a:pt x="7" y="177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9" y="172"/>
                    <a:pt x="9" y="172"/>
                    <a:pt x="9" y="172"/>
                  </a:cubicBezTo>
                  <a:cubicBezTo>
                    <a:pt x="9" y="172"/>
                    <a:pt x="32" y="175"/>
                    <a:pt x="63" y="175"/>
                  </a:cubicBezTo>
                  <a:cubicBezTo>
                    <a:pt x="118" y="175"/>
                    <a:pt x="194" y="164"/>
                    <a:pt x="241" y="111"/>
                  </a:cubicBezTo>
                  <a:cubicBezTo>
                    <a:pt x="290" y="54"/>
                    <a:pt x="303" y="2"/>
                    <a:pt x="303" y="2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934" y="0"/>
                    <a:pt x="934" y="0"/>
                    <a:pt x="934" y="0"/>
                  </a:cubicBezTo>
                  <a:cubicBezTo>
                    <a:pt x="934" y="2"/>
                    <a:pt x="934" y="2"/>
                    <a:pt x="934" y="2"/>
                  </a:cubicBezTo>
                  <a:cubicBezTo>
                    <a:pt x="934" y="2"/>
                    <a:pt x="947" y="54"/>
                    <a:pt x="997" y="111"/>
                  </a:cubicBezTo>
                  <a:cubicBezTo>
                    <a:pt x="1043" y="164"/>
                    <a:pt x="1119" y="175"/>
                    <a:pt x="1175" y="175"/>
                  </a:cubicBezTo>
                  <a:cubicBezTo>
                    <a:pt x="1206" y="175"/>
                    <a:pt x="1228" y="172"/>
                    <a:pt x="1228" y="172"/>
                  </a:cubicBezTo>
                  <a:cubicBezTo>
                    <a:pt x="1238" y="170"/>
                    <a:pt x="1238" y="170"/>
                    <a:pt x="1238" y="170"/>
                  </a:cubicBezTo>
                  <a:cubicBezTo>
                    <a:pt x="1231" y="177"/>
                    <a:pt x="1231" y="177"/>
                    <a:pt x="1231" y="177"/>
                  </a:cubicBezTo>
                  <a:cubicBezTo>
                    <a:pt x="1186" y="221"/>
                    <a:pt x="1009" y="244"/>
                    <a:pt x="704" y="244"/>
                  </a:cubicBezTo>
                  <a:cubicBezTo>
                    <a:pt x="677" y="244"/>
                    <a:pt x="654" y="244"/>
                    <a:pt x="634" y="244"/>
                  </a:cubicBezTo>
                  <a:cubicBezTo>
                    <a:pt x="613" y="244"/>
                    <a:pt x="613" y="244"/>
                    <a:pt x="613" y="244"/>
                  </a:cubicBezTo>
                  <a:cubicBezTo>
                    <a:pt x="604" y="244"/>
                    <a:pt x="593" y="244"/>
                    <a:pt x="580" y="244"/>
                  </a:cubicBezTo>
                  <a:cubicBezTo>
                    <a:pt x="556" y="244"/>
                    <a:pt x="527" y="244"/>
                    <a:pt x="494" y="244"/>
                  </a:cubicBezTo>
                  <a:close/>
                  <a:moveTo>
                    <a:pt x="19" y="179"/>
                  </a:moveTo>
                  <a:cubicBezTo>
                    <a:pt x="72" y="218"/>
                    <a:pt x="232" y="238"/>
                    <a:pt x="494" y="238"/>
                  </a:cubicBezTo>
                  <a:cubicBezTo>
                    <a:pt x="527" y="238"/>
                    <a:pt x="556" y="238"/>
                    <a:pt x="580" y="238"/>
                  </a:cubicBezTo>
                  <a:cubicBezTo>
                    <a:pt x="593" y="237"/>
                    <a:pt x="604" y="237"/>
                    <a:pt x="613" y="237"/>
                  </a:cubicBezTo>
                  <a:cubicBezTo>
                    <a:pt x="634" y="237"/>
                    <a:pt x="634" y="237"/>
                    <a:pt x="634" y="237"/>
                  </a:cubicBezTo>
                  <a:cubicBezTo>
                    <a:pt x="654" y="238"/>
                    <a:pt x="677" y="238"/>
                    <a:pt x="704" y="238"/>
                  </a:cubicBezTo>
                  <a:cubicBezTo>
                    <a:pt x="991" y="238"/>
                    <a:pt x="1164" y="218"/>
                    <a:pt x="1218" y="179"/>
                  </a:cubicBezTo>
                  <a:cubicBezTo>
                    <a:pt x="1209" y="180"/>
                    <a:pt x="1193" y="182"/>
                    <a:pt x="1175" y="182"/>
                  </a:cubicBezTo>
                  <a:cubicBezTo>
                    <a:pt x="1118" y="182"/>
                    <a:pt x="1040" y="170"/>
                    <a:pt x="992" y="115"/>
                  </a:cubicBezTo>
                  <a:cubicBezTo>
                    <a:pt x="947" y="63"/>
                    <a:pt x="932" y="17"/>
                    <a:pt x="929" y="6"/>
                  </a:cubicBezTo>
                  <a:cubicBezTo>
                    <a:pt x="308" y="6"/>
                    <a:pt x="308" y="6"/>
                    <a:pt x="308" y="6"/>
                  </a:cubicBezTo>
                  <a:cubicBezTo>
                    <a:pt x="305" y="17"/>
                    <a:pt x="290" y="63"/>
                    <a:pt x="245" y="115"/>
                  </a:cubicBezTo>
                  <a:cubicBezTo>
                    <a:pt x="197" y="170"/>
                    <a:pt x="119" y="182"/>
                    <a:pt x="63" y="182"/>
                  </a:cubicBezTo>
                  <a:cubicBezTo>
                    <a:pt x="44" y="182"/>
                    <a:pt x="28" y="180"/>
                    <a:pt x="19" y="17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0" name="Freeform 151"/>
            <p:cNvSpPr/>
            <p:nvPr/>
          </p:nvSpPr>
          <p:spPr bwMode="auto">
            <a:xfrm>
              <a:off x="-8711220" y="-1268412"/>
              <a:ext cx="104775" cy="101600"/>
            </a:xfrm>
            <a:custGeom>
              <a:gdLst>
                <a:gd fmla="*/ 27 w 28" name="T0"/>
                <a:gd fmla="*/ 27 h 27" name="T1"/>
                <a:gd fmla="*/ 10 w 28" name="T2"/>
                <a:gd fmla="*/ 0 h 27" name="T3"/>
                <a:gd fmla="*/ 27 w 28" name="T4"/>
                <a:gd fmla="*/ 17 h 27" name="T5"/>
                <a:gd fmla="*/ 27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27" y="27"/>
                  </a:moveTo>
                  <a:cubicBezTo>
                    <a:pt x="5" y="27"/>
                    <a:pt x="0" y="18"/>
                    <a:pt x="10" y="0"/>
                  </a:cubicBezTo>
                  <a:cubicBezTo>
                    <a:pt x="7" y="16"/>
                    <a:pt x="14" y="17"/>
                    <a:pt x="27" y="17"/>
                  </a:cubicBezTo>
                  <a:cubicBezTo>
                    <a:pt x="27" y="20"/>
                    <a:pt x="28" y="23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>
              <a:off x="-8633432" y="-1947862"/>
              <a:ext cx="4581525" cy="1017974"/>
            </a:xfrm>
            <a:custGeom>
              <a:gdLst>
                <a:gd fmla="*/ 1115339 w 4581525" name="connsiteX0"/>
                <a:gd fmla="*/ 123825 h 1017974" name="connsiteY0"/>
                <a:gd fmla="*/ 3462431 w 4581525" name="connsiteX1"/>
                <a:gd fmla="*/ 123825 h 1017974" name="connsiteY1"/>
                <a:gd fmla="*/ 3699018 w 4581525" name="connsiteX2"/>
                <a:gd fmla="*/ 537151 h 1017974" name="connsiteY2"/>
                <a:gd fmla="*/ 4581525 w 4581525" name="connsiteX3"/>
                <a:gd fmla="*/ 770117 h 1017974" name="connsiteY3"/>
                <a:gd fmla="*/ 2268231 w 4581525" name="connsiteX4"/>
                <a:gd fmla="*/ 1014355 h 1017974" name="connsiteY4"/>
                <a:gd fmla="*/ 0 w 4581525" name="connsiteX5"/>
                <a:gd fmla="*/ 770117 h 1017974" name="connsiteY5"/>
                <a:gd fmla="*/ 878751 w 4581525" name="connsiteX6"/>
                <a:gd fmla="*/ 537151 h 1017974" name="connsiteY6"/>
                <a:gd fmla="*/ 1115339 w 4581525" name="connsiteX7"/>
                <a:gd fmla="*/ 123825 h 1017974" name="connsiteY7"/>
                <a:gd fmla="*/ 1009968 w 4581525" name="connsiteX8"/>
                <a:gd fmla="*/ 0 h 1017974" name="connsiteY8"/>
                <a:gd fmla="*/ 1107652 w 4581525" name="connsiteX9"/>
                <a:gd fmla="*/ 74706 h 1017974" name="connsiteY9"/>
                <a:gd fmla="*/ 3455829 w 4581525" name="connsiteX10"/>
                <a:gd fmla="*/ 74706 h 1017974" name="connsiteY10"/>
                <a:gd fmla="*/ 3557271 w 4581525" name="connsiteX11"/>
                <a:gd fmla="*/ 0 h 1017974" name="connsiteY11"/>
                <a:gd fmla="*/ 3444558 w 4581525" name="connsiteX12"/>
                <a:gd fmla="*/ 119529 h 1017974" name="connsiteY12"/>
                <a:gd fmla="*/ 1118923 w 4581525" name="connsiteX13"/>
                <a:gd fmla="*/ 119529 h 1017974" name="connsiteY13"/>
                <a:gd fmla="*/ 1009968 w 4581525" name="connsiteX14"/>
                <a:gd fmla="*/ 0 h 1017974" name="connsiteY1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b="b" l="l" r="r" t="t"/>
              <a:pathLst>
                <a:path h="1017974" w="4581525">
                  <a:moveTo>
                    <a:pt x="1115339" y="123825"/>
                  </a:moveTo>
                  <a:cubicBezTo>
                    <a:pt x="1115339" y="123825"/>
                    <a:pt x="1115339" y="123825"/>
                    <a:pt x="3462431" y="123825"/>
                  </a:cubicBezTo>
                  <a:cubicBezTo>
                    <a:pt x="3462431" y="123825"/>
                    <a:pt x="3511251" y="319216"/>
                    <a:pt x="3699018" y="537151"/>
                  </a:cubicBezTo>
                  <a:cubicBezTo>
                    <a:pt x="3991935" y="867812"/>
                    <a:pt x="4581525" y="770117"/>
                    <a:pt x="4581525" y="770117"/>
                  </a:cubicBezTo>
                  <a:cubicBezTo>
                    <a:pt x="4307385" y="1044415"/>
                    <a:pt x="2733894" y="1018113"/>
                    <a:pt x="2268231" y="1014355"/>
                  </a:cubicBezTo>
                  <a:cubicBezTo>
                    <a:pt x="1806323" y="1018113"/>
                    <a:pt x="285406" y="1055688"/>
                    <a:pt x="0" y="770117"/>
                  </a:cubicBezTo>
                  <a:cubicBezTo>
                    <a:pt x="0" y="770117"/>
                    <a:pt x="589589" y="867812"/>
                    <a:pt x="878751" y="537151"/>
                  </a:cubicBezTo>
                  <a:cubicBezTo>
                    <a:pt x="1070274" y="319216"/>
                    <a:pt x="1115339" y="123825"/>
                    <a:pt x="1115339" y="123825"/>
                  </a:cubicBezTo>
                  <a:close/>
                  <a:moveTo>
                    <a:pt x="1009968" y="0"/>
                  </a:moveTo>
                  <a:cubicBezTo>
                    <a:pt x="1013725" y="70971"/>
                    <a:pt x="1043782" y="74706"/>
                    <a:pt x="1107652" y="74706"/>
                  </a:cubicBezTo>
                  <a:cubicBezTo>
                    <a:pt x="1107652" y="74706"/>
                    <a:pt x="1107652" y="74706"/>
                    <a:pt x="3455829" y="74706"/>
                  </a:cubicBezTo>
                  <a:cubicBezTo>
                    <a:pt x="3519700" y="74706"/>
                    <a:pt x="3553514" y="70971"/>
                    <a:pt x="3557271" y="0"/>
                  </a:cubicBezTo>
                  <a:cubicBezTo>
                    <a:pt x="3579813" y="85912"/>
                    <a:pt x="3545999" y="127000"/>
                    <a:pt x="3444558" y="119529"/>
                  </a:cubicBezTo>
                  <a:cubicBezTo>
                    <a:pt x="3444558" y="119529"/>
                    <a:pt x="3444558" y="119529"/>
                    <a:pt x="1118923" y="119529"/>
                  </a:cubicBezTo>
                  <a:cubicBezTo>
                    <a:pt x="1017482" y="127000"/>
                    <a:pt x="987425" y="85912"/>
                    <a:pt x="10099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2" name="Oval 153"/>
            <p:cNvSpPr>
              <a:spLocks noChangeArrowheads="1"/>
            </p:cNvSpPr>
            <p:nvPr/>
          </p:nvSpPr>
          <p:spPr bwMode="auto">
            <a:xfrm>
              <a:off x="-8644545" y="-1282700"/>
              <a:ext cx="82550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3" name="Freeform 154"/>
            <p:cNvSpPr>
              <a:spLocks noEditPoints="1"/>
            </p:cNvSpPr>
            <p:nvPr/>
          </p:nvSpPr>
          <p:spPr bwMode="auto">
            <a:xfrm>
              <a:off x="-8658832" y="-1384300"/>
              <a:ext cx="112713" cy="120650"/>
            </a:xfrm>
            <a:custGeom>
              <a:gdLst>
                <a:gd fmla="*/ 15 w 30" name="T0"/>
                <a:gd fmla="*/ 0 h 32" name="T1"/>
                <a:gd fmla="*/ 15 w 30" name="T2"/>
                <a:gd fmla="*/ 0 h 32" name="T3"/>
                <a:gd fmla="*/ 15 w 30" name="T4"/>
                <a:gd fmla="*/ 0 h 32" name="T5"/>
                <a:gd fmla="*/ 15 w 30" name="T6"/>
                <a:gd fmla="*/ 0 h 32" name="T7"/>
                <a:gd fmla="*/ 15 w 30" name="T8"/>
                <a:gd fmla="*/ 0 h 32" name="T9"/>
                <a:gd fmla="*/ 15 w 30" name="T10"/>
                <a:gd fmla="*/ 32 h 32" name="T11"/>
                <a:gd fmla="*/ 15 w 30" name="T12"/>
                <a:gd fmla="*/ 32 h 32" name="T13"/>
                <a:gd fmla="*/ 15 w 30" name="T14"/>
                <a:gd fmla="*/ 32 h 32" name="T15"/>
                <a:gd fmla="*/ 15 w 30" name="T16"/>
                <a:gd fmla="*/ 0 h 32" name="T17"/>
                <a:gd fmla="*/ 15 w 30" name="T18"/>
                <a:gd fmla="*/ 20 h 32" name="T19"/>
                <a:gd fmla="*/ 15 w 30" name="T20"/>
                <a:gd fmla="*/ 0 h 32" name="T21"/>
                <a:gd fmla="*/ 15 w 30" name="T22"/>
                <a:gd fmla="*/ 2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0" y="20"/>
                    <a:pt x="29" y="10"/>
                    <a:pt x="15" y="0"/>
                  </a:cubicBezTo>
                  <a:close/>
                  <a:moveTo>
                    <a:pt x="15" y="20"/>
                  </a:moveTo>
                  <a:cubicBezTo>
                    <a:pt x="9" y="14"/>
                    <a:pt x="8" y="9"/>
                    <a:pt x="15" y="0"/>
                  </a:cubicBezTo>
                  <a:cubicBezTo>
                    <a:pt x="22" y="9"/>
                    <a:pt x="21" y="14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" name="Rectangle 155"/>
            <p:cNvSpPr>
              <a:spLocks noChangeArrowheads="1"/>
            </p:cNvSpPr>
            <p:nvPr/>
          </p:nvSpPr>
          <p:spPr bwMode="auto">
            <a:xfrm>
              <a:off x="-8617557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" name="Freeform 156"/>
            <p:cNvSpPr/>
            <p:nvPr/>
          </p:nvSpPr>
          <p:spPr bwMode="auto">
            <a:xfrm>
              <a:off x="-4088420" y="-1268412"/>
              <a:ext cx="104775" cy="101600"/>
            </a:xfrm>
            <a:custGeom>
              <a:gdLst>
                <a:gd fmla="*/ 1 w 28" name="T0"/>
                <a:gd fmla="*/ 27 h 27" name="T1"/>
                <a:gd fmla="*/ 18 w 28" name="T2"/>
                <a:gd fmla="*/ 0 h 27" name="T3"/>
                <a:gd fmla="*/ 1 w 28" name="T4"/>
                <a:gd fmla="*/ 17 h 27" name="T5"/>
                <a:gd fmla="*/ 1 w 28" name="T6"/>
                <a:gd fmla="*/ 27 h 2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7" w="28">
                  <a:moveTo>
                    <a:pt x="1" y="27"/>
                  </a:moveTo>
                  <a:cubicBezTo>
                    <a:pt x="24" y="27"/>
                    <a:pt x="28" y="18"/>
                    <a:pt x="18" y="0"/>
                  </a:cubicBezTo>
                  <a:cubicBezTo>
                    <a:pt x="22" y="16"/>
                    <a:pt x="15" y="17"/>
                    <a:pt x="1" y="17"/>
                  </a:cubicBezTo>
                  <a:cubicBezTo>
                    <a:pt x="2" y="20"/>
                    <a:pt x="0" y="23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6" name="Oval 157"/>
            <p:cNvSpPr>
              <a:spLocks noChangeArrowheads="1"/>
            </p:cNvSpPr>
            <p:nvPr/>
          </p:nvSpPr>
          <p:spPr bwMode="auto">
            <a:xfrm>
              <a:off x="-4134457" y="-1282700"/>
              <a:ext cx="87313" cy="85725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" name="Freeform 158"/>
            <p:cNvSpPr>
              <a:spLocks noEditPoints="1"/>
            </p:cNvSpPr>
            <p:nvPr/>
          </p:nvSpPr>
          <p:spPr bwMode="auto">
            <a:xfrm>
              <a:off x="-4148745" y="-1384300"/>
              <a:ext cx="115888" cy="120650"/>
            </a:xfrm>
            <a:custGeom>
              <a:gdLst>
                <a:gd fmla="*/ 15 w 31" name="T0"/>
                <a:gd fmla="*/ 32 h 32" name="T1"/>
                <a:gd fmla="*/ 15 w 31" name="T2"/>
                <a:gd fmla="*/ 32 h 32" name="T3"/>
                <a:gd fmla="*/ 15 w 31" name="T4"/>
                <a:gd fmla="*/ 32 h 32" name="T5"/>
                <a:gd fmla="*/ 15 w 31" name="T6"/>
                <a:gd fmla="*/ 0 h 32" name="T7"/>
                <a:gd fmla="*/ 15 w 31" name="T8"/>
                <a:gd fmla="*/ 0 h 32" name="T9"/>
                <a:gd fmla="*/ 15 w 31" name="T10"/>
                <a:gd fmla="*/ 0 h 32" name="T11"/>
                <a:gd fmla="*/ 15 w 31" name="T12"/>
                <a:gd fmla="*/ 0 h 32" name="T13"/>
                <a:gd fmla="*/ 15 w 31" name="T14"/>
                <a:gd fmla="*/ 0 h 32" name="T15"/>
                <a:gd fmla="*/ 15 w 31" name="T16"/>
                <a:gd fmla="*/ 32 h 32" name="T17"/>
                <a:gd fmla="*/ 15 w 31" name="T18"/>
                <a:gd fmla="*/ 0 h 32" name="T19"/>
                <a:gd fmla="*/ 15 w 31" name="T20"/>
                <a:gd fmla="*/ 20 h 32" name="T21"/>
                <a:gd fmla="*/ 15 w 31" name="T22"/>
                <a:gd fmla="*/ 0 h 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2" w="31"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31" y="20"/>
                    <a:pt x="30" y="1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" y="10"/>
                    <a:pt x="0" y="20"/>
                    <a:pt x="15" y="32"/>
                  </a:cubicBezTo>
                  <a:close/>
                  <a:moveTo>
                    <a:pt x="15" y="0"/>
                  </a:moveTo>
                  <a:cubicBezTo>
                    <a:pt x="23" y="9"/>
                    <a:pt x="21" y="14"/>
                    <a:pt x="15" y="20"/>
                  </a:cubicBezTo>
                  <a:cubicBezTo>
                    <a:pt x="10" y="14"/>
                    <a:pt x="8" y="9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" name="Rectangle 159"/>
            <p:cNvSpPr>
              <a:spLocks noChangeArrowheads="1"/>
            </p:cNvSpPr>
            <p:nvPr/>
          </p:nvSpPr>
          <p:spPr bwMode="auto">
            <a:xfrm>
              <a:off x="-4110645" y="-1219200"/>
              <a:ext cx="36513" cy="44450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" name="Oval 160"/>
            <p:cNvSpPr>
              <a:spLocks noChangeArrowheads="1"/>
            </p:cNvSpPr>
            <p:nvPr/>
          </p:nvSpPr>
          <p:spPr bwMode="auto">
            <a:xfrm>
              <a:off x="-7539645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" name="Oval 163"/>
            <p:cNvSpPr>
              <a:spLocks noChangeArrowheads="1"/>
            </p:cNvSpPr>
            <p:nvPr/>
          </p:nvSpPr>
          <p:spPr bwMode="auto">
            <a:xfrm>
              <a:off x="-5229832" y="-1962150"/>
              <a:ext cx="82550" cy="82550"/>
            </a:xfrm>
            <a:prstGeom prst="ellipse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" name="Rectangle 165"/>
            <p:cNvSpPr>
              <a:spLocks noChangeArrowheads="1"/>
            </p:cNvSpPr>
            <p:nvPr/>
          </p:nvSpPr>
          <p:spPr bwMode="auto">
            <a:xfrm>
              <a:off x="-5204432" y="-1903412"/>
              <a:ext cx="38100" cy="49213"/>
            </a:xfrm>
            <a:prstGeom prst="rect">
              <a:avLst/>
            </a:prstGeom>
            <a:grpFill/>
            <a:ln>
              <a:noFill/>
            </a:ln>
            <a:effectLst>
              <a:outerShdw algn="tr" blurRad="215900" dir="1500000" dist="12700" rotWithShape="0" sx="102000" sy="102000">
                <a:prstClr val="black">
                  <a:alpha val="19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46" name="任意多边形 45"/>
          <p:cNvSpPr/>
          <p:nvPr/>
        </p:nvSpPr>
        <p:spPr>
          <a:xfrm>
            <a:off x="-1061936" y="5766430"/>
            <a:ext cx="6242854" cy="1789214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476736" w="1742634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546889" y="-114927"/>
            <a:ext cx="1834095" cy="1991451"/>
            <a:chOff x="9546889" y="-114927"/>
            <a:chExt cx="1834095" cy="1991451"/>
          </a:xfrm>
        </p:grpSpPr>
        <p:sp>
          <p:nvSpPr>
            <p:cNvPr id="48" name="矩形 47"/>
            <p:cNvSpPr/>
            <p:nvPr/>
          </p:nvSpPr>
          <p:spPr>
            <a:xfrm>
              <a:off x="9993790" y="-114927"/>
              <a:ext cx="29518" cy="1358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9546889" y="1096769"/>
              <a:ext cx="1834095" cy="779755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50" name="任意多边形 49"/>
          <p:cNvSpPr/>
          <p:nvPr/>
        </p:nvSpPr>
        <p:spPr bwMode="auto">
          <a:xfrm flipH="1" rot="20887780">
            <a:off x="-500097" y="282689"/>
            <a:ext cx="6539347" cy="2923016"/>
          </a:xfrm>
          <a:custGeom>
            <a:gdLst>
              <a:gd fmla="*/ 6731299 w 6915685" name="connsiteX0"/>
              <a:gd fmla="*/ 2111370 h 3091235" name="connsiteY0"/>
              <a:gd fmla="*/ 6736346 w 6915685" name="connsiteX1"/>
              <a:gd fmla="*/ 2111429 h 3091235" name="connsiteY1"/>
              <a:gd fmla="*/ 6731233 w 6915685" name="connsiteX2"/>
              <a:gd fmla="*/ 2113032 h 3091235" name="connsiteY2"/>
              <a:gd fmla="*/ 6483877 w 6915685" name="connsiteX3"/>
              <a:gd fmla="*/ 2106915 h 3091235" name="connsiteY3"/>
              <a:gd fmla="*/ 6478434 w 6915685" name="connsiteX4"/>
              <a:gd fmla="*/ 2110549 h 3091235" name="connsiteY4"/>
              <a:gd fmla="*/ 6521978 w 6915685" name="connsiteX5"/>
              <a:gd fmla="*/ 2110549 h 3091235" name="connsiteY5"/>
              <a:gd fmla="*/ 6580915 w 6915685" name="connsiteX6"/>
              <a:gd fmla="*/ 2110549 h 3091235" name="connsiteY6"/>
              <a:gd fmla="*/ 6652024 w 6915685" name="connsiteX7"/>
              <a:gd fmla="*/ 2110549 h 3091235" name="connsiteY7"/>
              <a:gd fmla="*/ 6651821 w 6915685" name="connsiteX8"/>
              <a:gd fmla="*/ 2138613 h 3091235" name="connsiteY8"/>
              <a:gd fmla="*/ 6617536 w 6915685" name="connsiteX9"/>
              <a:gd fmla="*/ 2149674 h 3091235" name="connsiteY9"/>
              <a:gd fmla="*/ 6563626 w 6915685" name="connsiteX10"/>
              <a:gd fmla="*/ 2167067 h 3091235" name="connsiteY10"/>
              <a:gd fmla="*/ 6443268 w 6915685" name="connsiteX11"/>
              <a:gd fmla="*/ 2136637 h 3091235" name="connsiteY11"/>
              <a:gd fmla="*/ 6409755 w 6915685" name="connsiteX12"/>
              <a:gd fmla="*/ 2128163 h 3091235" name="connsiteY12"/>
              <a:gd fmla="*/ 5949284 w 6915685" name="connsiteX13"/>
              <a:gd fmla="*/ 1887831 h 3091235" name="connsiteY13"/>
              <a:gd fmla="*/ 6003729 w 6915685" name="connsiteX14"/>
              <a:gd fmla="*/ 1916904 h 3091235" name="connsiteY14"/>
              <a:gd fmla="*/ 6076322 w 6915685" name="connsiteX15"/>
              <a:gd fmla="*/ 1956879 h 3091235" name="connsiteY15"/>
              <a:gd fmla="*/ 6079951 w 6915685" name="connsiteX16"/>
              <a:gd fmla="*/ 1958696 h 3091235" name="connsiteY16"/>
              <a:gd fmla="*/ 6089026 w 6915685" name="connsiteX17"/>
              <a:gd fmla="*/ 1960513 h 3091235" name="connsiteY17"/>
              <a:gd fmla="*/ 6094470 w 6915685" name="connsiteX18"/>
              <a:gd fmla="*/ 1960513 h 3091235" name="connsiteY18"/>
              <a:gd fmla="*/ 6143471 w 6915685" name="connsiteX19"/>
              <a:gd fmla="*/ 1956879 h 3091235" name="connsiteY19"/>
              <a:gd fmla="*/ 6185212 w 6915685" name="connsiteX20"/>
              <a:gd fmla="*/ 1953245 h 3091235" name="connsiteY20"/>
              <a:gd fmla="*/ 6238806 w 6915685" name="connsiteX21"/>
              <a:gd fmla="*/ 1977774 h 3091235" name="connsiteY21"/>
              <a:gd fmla="*/ 6308825 w 6915685" name="connsiteX22"/>
              <a:gd fmla="*/ 2009822 h 3091235" name="connsiteY22"/>
              <a:gd fmla="*/ 6219129 w 6915685" name="connsiteX23"/>
              <a:gd fmla="*/ 2036556 h 3091235" name="connsiteY23"/>
              <a:gd fmla="*/ 6151645 w 6915685" name="connsiteX24"/>
              <a:gd fmla="*/ 2056670 h 3091235" name="connsiteY24"/>
              <a:gd fmla="*/ 6124232 w 6915685" name="connsiteX25"/>
              <a:gd fmla="*/ 2044506 h 3091235" name="connsiteY25"/>
              <a:gd fmla="*/ 6031907 w 6915685" name="connsiteX26"/>
              <a:gd fmla="*/ 2003539 h 3091235" name="connsiteY26"/>
              <a:gd fmla="*/ 5928569 w 6915685" name="connsiteX27"/>
              <a:gd fmla="*/ 1956066 h 3091235" name="connsiteY27"/>
              <a:gd fmla="*/ 5891238 w 6915685" name="connsiteX28"/>
              <a:gd fmla="*/ 1938917 h 3091235" name="connsiteY28"/>
              <a:gd fmla="*/ 5907542 w 6915685" name="connsiteX29"/>
              <a:gd fmla="*/ 1924172 h 3091235" name="connsiteY29"/>
              <a:gd fmla="*/ 5949284 w 6915685" name="connsiteX30"/>
              <a:gd fmla="*/ 1887831 h 3091235" name="connsiteY30"/>
              <a:gd fmla="*/ 5474243 w 6915685" name="connsiteX31"/>
              <a:gd fmla="*/ 1727597 h 3091235" name="connsiteY31"/>
              <a:gd fmla="*/ 5485910 w 6915685" name="connsiteX32"/>
              <a:gd fmla="*/ 1726233 h 3091235" name="connsiteY32"/>
              <a:gd fmla="*/ 5508189 w 6915685" name="connsiteX33"/>
              <a:gd fmla="*/ 1723629 h 3091235" name="connsiteY33"/>
              <a:gd fmla="*/ 5537749 w 6915685" name="connsiteX34"/>
              <a:gd fmla="*/ 1720173 h 3091235" name="connsiteY34"/>
              <a:gd fmla="*/ 5543742 w 6915685" name="connsiteX35"/>
              <a:gd fmla="*/ 1729173 h 3091235" name="connsiteY35"/>
              <a:gd fmla="*/ 5656285 w 6915685" name="connsiteX36"/>
              <a:gd fmla="*/ 1845688 h 3091235" name="connsiteY36"/>
              <a:gd fmla="*/ 5719763 w 6915685" name="connsiteX37"/>
              <a:gd fmla="*/ 1911406 h 3091235" name="connsiteY37"/>
              <a:gd fmla="*/ 5694270 w 6915685" name="connsiteX38"/>
              <a:gd fmla="*/ 1907903 h 3091235" name="connsiteY38"/>
              <a:gd fmla="*/ 5640761 w 6915685" name="connsiteX39"/>
              <a:gd fmla="*/ 1900550 h 3091235" name="connsiteY39"/>
              <a:gd fmla="*/ 5600834 w 6915685" name="connsiteX40"/>
              <a:gd fmla="*/ 1864209 h 3091235" name="connsiteY40"/>
              <a:gd fmla="*/ 5553648 w 6915685" name="connsiteX41"/>
              <a:gd fmla="*/ 1822417 h 3091235" name="connsiteY41"/>
              <a:gd fmla="*/ 5550018 w 6915685" name="connsiteX42"/>
              <a:gd fmla="*/ 1818783 h 3091235" name="connsiteY42"/>
              <a:gd fmla="*/ 5468351 w 6915685" name="connsiteX43"/>
              <a:gd fmla="*/ 1771540 h 3091235" name="connsiteY43"/>
              <a:gd fmla="*/ 5449996 w 6915685" name="connsiteX44"/>
              <a:gd fmla="*/ 1759981 h 3091235" name="connsiteY44"/>
              <a:gd fmla="*/ 5474082 w 6915685" name="connsiteX45"/>
              <a:gd fmla="*/ 1737616 h 3091235" name="connsiteY45"/>
              <a:gd fmla="*/ 4724448 w 6915685" name="connsiteX46"/>
              <a:gd fmla="*/ 1590053 h 3091235" name="connsiteY46"/>
              <a:gd fmla="*/ 4742415 w 6915685" name="connsiteX47"/>
              <a:gd fmla="*/ 1595286 h 3091235" name="connsiteY47"/>
              <a:gd fmla="*/ 4844046 w 6915685" name="connsiteX48"/>
              <a:gd fmla="*/ 1624358 h 3091235" name="connsiteY48"/>
              <a:gd fmla="*/ 4845860 w 6915685" name="connsiteX49"/>
              <a:gd fmla="*/ 1624358 h 3091235" name="connsiteY49"/>
              <a:gd fmla="*/ 4963825 w 6915685" name="connsiteX50"/>
              <a:gd fmla="*/ 1647980 h 3091235" name="connsiteY50"/>
              <a:gd fmla="*/ 5078161 w 6915685" name="connsiteX51"/>
              <a:gd fmla="*/ 1671602 h 3091235" name="connsiteY51"/>
              <a:gd fmla="*/ 5221533 w 6915685" name="connsiteX52"/>
              <a:gd fmla="*/ 1718845 h 3091235" name="connsiteY52"/>
              <a:gd fmla="*/ 5363089 w 6915685" name="connsiteX53"/>
              <a:gd fmla="*/ 1766088 h 3091235" name="connsiteY53"/>
              <a:gd fmla="*/ 5372845 w 6915685" name="connsiteX54"/>
              <a:gd fmla="*/ 1771994 h 3091235" name="connsiteY54"/>
              <a:gd fmla="*/ 5390103 w 6915685" name="connsiteX55"/>
              <a:gd fmla="*/ 1782443 h 3091235" name="connsiteY55"/>
              <a:gd fmla="*/ 5374528 w 6915685" name="connsiteX56"/>
              <a:gd fmla="*/ 1801796 h 3091235" name="connsiteY56"/>
              <a:gd fmla="*/ 5342576 w 6915685" name="connsiteX57"/>
              <a:gd fmla="*/ 1841500 h 3091235" name="connsiteY57"/>
              <a:gd fmla="*/ 5338923 w 6915685" name="connsiteX58"/>
              <a:gd fmla="*/ 1857903 h 3091235" name="connsiteY58"/>
              <a:gd fmla="*/ 5342576 w 6915685" name="connsiteX59"/>
              <a:gd fmla="*/ 1859726 h 3091235" name="connsiteY59"/>
              <a:gd fmla="*/ 5398054 w 6915685" name="connsiteX60"/>
              <a:gd fmla="*/ 1808211 h 3091235" name="connsiteY60"/>
              <a:gd fmla="*/ 5411715 w 6915685" name="connsiteX61"/>
              <a:gd fmla="*/ 1795526 h 3091235" name="connsiteY61"/>
              <a:gd fmla="*/ 5441128 w 6915685" name="connsiteX62"/>
              <a:gd fmla="*/ 1813332 h 3091235" name="connsiteY62"/>
              <a:gd fmla="*/ 5519166 w 6915685" name="connsiteX63"/>
              <a:gd fmla="*/ 1860575 h 3091235" name="connsiteY63"/>
              <a:gd fmla="*/ 5562722 w 6915685" name="connsiteX64"/>
              <a:gd fmla="*/ 1902368 h 3091235" name="connsiteY64"/>
              <a:gd fmla="*/ 5609909 w 6915685" name="connsiteX65"/>
              <a:gd fmla="*/ 1944160 h 3091235" name="connsiteY65"/>
              <a:gd fmla="*/ 5611723 w 6915685" name="connsiteX66"/>
              <a:gd fmla="*/ 1947793 h 3091235" name="connsiteY66"/>
              <a:gd fmla="*/ 5620797 w 6915685" name="connsiteX67"/>
              <a:gd fmla="*/ 1951427 h 3091235" name="connsiteY67"/>
              <a:gd fmla="*/ 5758182 w 6915685" name="connsiteX68"/>
              <a:gd fmla="*/ 1972122 h 3091235" name="connsiteY68"/>
              <a:gd fmla="*/ 5781852 w 6915685" name="connsiteX69"/>
              <a:gd fmla="*/ 1975686 h 3091235" name="connsiteY69"/>
              <a:gd fmla="*/ 5810509 w 6915685" name="connsiteX70"/>
              <a:gd fmla="*/ 2005356 h 3091235" name="connsiteY70"/>
              <a:gd fmla="*/ 5986539 w 6915685" name="connsiteX71"/>
              <a:gd fmla="*/ 2092571 h 3091235" name="connsiteY71"/>
              <a:gd fmla="*/ 5989233 w 6915685" name="connsiteX72"/>
              <a:gd fmla="*/ 2093820 h 3091235" name="connsiteY72"/>
              <a:gd fmla="*/ 6004009 w 6915685" name="connsiteX73"/>
              <a:gd fmla="*/ 2100672 h 3091235" name="connsiteY73"/>
              <a:gd fmla="*/ 5915996 w 6915685" name="connsiteX74"/>
              <a:gd fmla="*/ 2126904 h 3091235" name="connsiteY74"/>
              <a:gd fmla="*/ 5889877 w 6915685" name="connsiteX75"/>
              <a:gd fmla="*/ 2134571 h 3091235" name="connsiteY75"/>
              <a:gd fmla="*/ 5888577 w 6915685" name="connsiteX76"/>
              <a:gd fmla="*/ 2134952 h 3091235" name="connsiteY76"/>
              <a:gd fmla="*/ 5874883 w 6915685" name="connsiteX77"/>
              <a:gd fmla="*/ 2121530 h 3091235" name="connsiteY77"/>
              <a:gd fmla="*/ 5826600 w 6915685" name="connsiteX78"/>
              <a:gd fmla="*/ 2074211 h 3091235" name="connsiteY78"/>
              <a:gd fmla="*/ 5755792 w 6915685" name="connsiteX79"/>
              <a:gd fmla="*/ 2021463 h 3091235" name="connsiteY79"/>
              <a:gd fmla="*/ 5554260 w 6915685" name="connsiteX80"/>
              <a:gd fmla="*/ 1948707 h 3091235" name="connsiteY80"/>
              <a:gd fmla="*/ 5554260 w 6915685" name="connsiteX81"/>
              <a:gd fmla="*/ 1952344 h 3091235" name="connsiteY81"/>
              <a:gd fmla="*/ 5737636 w 6915685" name="connsiteX82"/>
              <a:gd fmla="*/ 2057840 h 3091235" name="connsiteY82"/>
              <a:gd fmla="*/ 5793918 w 6915685" name="connsiteX83"/>
              <a:gd fmla="*/ 2110588 h 3091235" name="connsiteY83"/>
              <a:gd fmla="*/ 5819194 w 6915685" name="connsiteX84"/>
              <a:gd fmla="*/ 2136678 h 3091235" name="connsiteY84"/>
              <a:gd fmla="*/ 5833253 w 6915685" name="connsiteX85"/>
              <a:gd fmla="*/ 2151189 h 3091235" name="connsiteY85"/>
              <a:gd fmla="*/ 5795071 w 6915685" name="connsiteX86"/>
              <a:gd fmla="*/ 2162396 h 3091235" name="connsiteY86"/>
              <a:gd fmla="*/ 5420686 w 6915685" name="connsiteX87"/>
              <a:gd fmla="*/ 2272278 h 3091235" name="connsiteY87"/>
              <a:gd fmla="*/ 5188453 w 6915685" name="connsiteX88"/>
              <a:gd fmla="*/ 2126904 h 3091235" name="connsiteY88"/>
              <a:gd fmla="*/ 5013428 w 6915685" name="connsiteX89"/>
              <a:gd fmla="*/ 2018558 h 3091235" name="connsiteY89"/>
              <a:gd fmla="*/ 4963165 w 6915685" name="connsiteX90"/>
              <a:gd fmla="*/ 1987444 h 3091235" name="connsiteY90"/>
              <a:gd fmla="*/ 4962669 w 6915685" name="connsiteX91"/>
              <a:gd fmla="*/ 1976809 h 3091235" name="connsiteY91"/>
              <a:gd fmla="*/ 4961639 w 6915685" name="connsiteX92"/>
              <a:gd fmla="*/ 1954803 h 3091235" name="connsiteY92"/>
              <a:gd fmla="*/ 4961639 w 6915685" name="connsiteX93"/>
              <a:gd fmla="*/ 1947553 h 3091235" name="connsiteY93"/>
              <a:gd fmla="*/ 4961639 w 6915685" name="connsiteX94"/>
              <a:gd fmla="*/ 1943928 h 3091235" name="connsiteY94"/>
              <a:gd fmla="*/ 4959860 w 6915685" name="connsiteX95"/>
              <a:gd fmla="*/ 1940302 h 3091235" name="connsiteY95"/>
              <a:gd fmla="*/ 4961639 w 6915685" name="connsiteX96"/>
              <a:gd fmla="*/ 1936677 h 3091235" name="connsiteY96"/>
              <a:gd fmla="*/ 4952742 w 6915685" name="connsiteX97"/>
              <a:gd fmla="*/ 1913113 h 3091235" name="connsiteY97"/>
              <a:gd fmla="*/ 4950962 w 6915685" name="connsiteX98"/>
              <a:gd fmla="*/ 1913114 h 3091235" name="connsiteY98"/>
              <a:gd fmla="*/ 4942064 w 6915685" name="connsiteX99"/>
              <a:gd fmla="*/ 1929427 h 3091235" name="connsiteY99"/>
              <a:gd fmla="*/ 4942064 w 6915685" name="connsiteX100"/>
              <a:gd fmla="*/ 1931240 h 3091235" name="connsiteY100"/>
              <a:gd fmla="*/ 4940284 w 6915685" name="connsiteX101"/>
              <a:gd fmla="*/ 1933051 h 3091235" name="connsiteY101"/>
              <a:gd fmla="*/ 4940284 w 6915685" name="connsiteX102"/>
              <a:gd fmla="*/ 1934864 h 3091235" name="connsiteY102"/>
              <a:gd fmla="*/ 4938505 w 6915685" name="connsiteX103"/>
              <a:gd fmla="*/ 1940302 h 3091235" name="connsiteY103"/>
              <a:gd fmla="*/ 4933248 w 6915685" name="connsiteX104"/>
              <a:gd fmla="*/ 1962477 h 3091235" name="connsiteY104"/>
              <a:gd fmla="*/ 4931916 w 6915685" name="connsiteX105"/>
              <a:gd fmla="*/ 1968099 h 3091235" name="connsiteY105"/>
              <a:gd fmla="*/ 4927191 w 6915685" name="connsiteX106"/>
              <a:gd fmla="*/ 1965175 h 3091235" name="connsiteY106"/>
              <a:gd fmla="*/ 4925377 w 6915685" name="connsiteX107"/>
              <a:gd fmla="*/ 1963357 h 3091235" name="connsiteY107"/>
              <a:gd fmla="*/ 4624200 w 6915685" name="connsiteX108"/>
              <a:gd fmla="*/ 1796175 h 3091235" name="connsiteY108"/>
              <a:gd fmla="*/ 4548457 w 6915685" name="connsiteX109"/>
              <a:gd fmla="*/ 1754029 h 3091235" name="connsiteY109"/>
              <a:gd fmla="*/ 4547637 w 6915685" name="connsiteX110"/>
              <a:gd fmla="*/ 1753574 h 3091235" name="connsiteY110"/>
              <a:gd fmla="*/ 4547867 w 6915685" name="connsiteX111"/>
              <a:gd fmla="*/ 1752721 h 3091235" name="connsiteY111"/>
              <a:gd fmla="*/ 4566685 w 6915685" name="connsiteX112"/>
              <a:gd fmla="*/ 1682719 h 3091235" name="connsiteY112"/>
              <a:gd fmla="*/ 4675400 w 6915685" name="connsiteX113"/>
              <a:gd fmla="*/ 1660928 h 3091235" name="connsiteY113"/>
              <a:gd fmla="*/ 4686272 w 6915685" name="connsiteX114"/>
              <a:gd fmla="*/ 1655480 h 3091235" name="connsiteY114"/>
              <a:gd fmla="*/ 4688084 w 6915685" name="connsiteX115"/>
              <a:gd fmla="*/ 1651849 h 3091235" name="connsiteY115"/>
              <a:gd fmla="*/ 4705665 w 6915685" name="connsiteX116"/>
              <a:gd fmla="*/ 1621971 h 3091235" name="connsiteY116"/>
              <a:gd fmla="*/ 0 w 6915685" name="connsiteX117"/>
              <a:gd fmla="*/ 2566243 h 3091235" name="connsiteY117"/>
              <a:gd fmla="*/ 255981 w 6915685" name="connsiteX118"/>
              <a:gd fmla="*/ 2596392 h 3091235" name="connsiteY118"/>
              <a:gd fmla="*/ 258148 w 6915685" name="connsiteX119"/>
              <a:gd fmla="*/ 2595885 h 3091235" name="connsiteY119"/>
              <a:gd fmla="*/ 243829 w 6915685" name="connsiteX120"/>
              <a:gd fmla="*/ 2616277 h 3091235" name="connsiteY120"/>
              <a:gd fmla="*/ 135253 w 6915685" name="connsiteX121"/>
              <a:gd fmla="*/ 2770901 h 3091235" name="connsiteY121"/>
              <a:gd fmla="*/ 298903 w 6915685" name="connsiteX122"/>
              <a:gd fmla="*/ 2582627 h 3091235" name="connsiteY122"/>
              <a:gd fmla="*/ 297084 w 6915685" name="connsiteX123"/>
              <a:gd fmla="*/ 2564523 h 3091235" name="connsiteY123"/>
              <a:gd fmla="*/ 278900 w 6915685" name="connsiteX124"/>
              <a:gd fmla="*/ 2566333 h 3091235" name="connsiteY124"/>
              <a:gd fmla="*/ 276656 w 6915685" name="connsiteX125"/>
              <a:gd fmla="*/ 2569530 h 3091235" name="connsiteY125"/>
              <a:gd fmla="*/ 267092 w 6915685" name="connsiteX126"/>
              <a:gd fmla="*/ 2583150 h 3091235" name="connsiteY126"/>
              <a:gd fmla="*/ 257798 w 6915685" name="connsiteX127"/>
              <a:gd fmla="*/ 2571895 h 3091235" name="connsiteY127"/>
              <a:gd fmla="*/ 0 w 6915685" name="connsiteX128"/>
              <a:gd fmla="*/ 2566243 h 3091235" name="connsiteY128"/>
              <a:gd fmla="*/ 128133 w 6915685" name="connsiteX129"/>
              <a:gd fmla="*/ 2292178 h 3091235" name="connsiteY129"/>
              <a:gd fmla="*/ 206350 w 6915685" name="connsiteX130"/>
              <a:gd fmla="*/ 2442784 h 3091235" name="connsiteY130"/>
              <a:gd fmla="*/ 211807 w 6915685" name="connsiteX131"/>
              <a:gd fmla="*/ 2448228 h 3091235" name="connsiteY131"/>
              <a:gd fmla="*/ 213627 w 6915685" name="connsiteX132"/>
              <a:gd fmla="*/ 2448228 h 3091235" name="connsiteY132"/>
              <a:gd fmla="*/ 259099 w 6915685" name="connsiteX133"/>
              <a:gd fmla="*/ 2457301 h 3091235" name="connsiteY133"/>
              <a:gd fmla="*/ 299116 w 6915685" name="connsiteX134"/>
              <a:gd fmla="*/ 2464558 h 3091235" name="connsiteY134"/>
              <a:gd fmla="*/ 359145 w 6915685" name="connsiteX135"/>
              <a:gd fmla="*/ 2513551 h 3091235" name="connsiteY135"/>
              <a:gd fmla="*/ 424627 w 6915685" name="connsiteX136"/>
              <a:gd fmla="*/ 2564358 h 3091235" name="connsiteY136"/>
              <a:gd fmla="*/ 451910 w 6915685" name="connsiteX137"/>
              <a:gd fmla="*/ 2560729 h 3091235" name="connsiteY137"/>
              <a:gd fmla="*/ 448273 w 6915685" name="connsiteX138"/>
              <a:gd fmla="*/ 2535326 h 3091235" name="connsiteY138"/>
              <a:gd fmla="*/ 315488 w 6915685" name="connsiteX139"/>
              <a:gd fmla="*/ 2439156 h 3091235" name="connsiteY139"/>
              <a:gd fmla="*/ 224538 w 6915685" name="connsiteX140"/>
              <a:gd fmla="*/ 2426453 h 3091235" name="connsiteY140"/>
              <a:gd fmla="*/ 128133 w 6915685" name="connsiteX141"/>
              <a:gd fmla="*/ 2292178 h 3091235" name="connsiteY141"/>
              <a:gd fmla="*/ 5069442 w 6915685" name="connsiteX142"/>
              <a:gd fmla="*/ 1240701 h 3091235" name="connsiteY142"/>
              <a:gd fmla="*/ 5097389 w 6915685" name="connsiteX143"/>
              <a:gd fmla="*/ 1236747 h 3091235" name="connsiteY143"/>
              <a:gd fmla="*/ 5160881 w 6915685" name="connsiteX144"/>
              <a:gd fmla="*/ 1227764 h 3091235" name="connsiteY144"/>
              <a:gd fmla="*/ 5282451 w 6915685" name="connsiteX145"/>
              <a:gd fmla="*/ 1210748 h 3091235" name="connsiteY145"/>
              <a:gd fmla="*/ 5283032 w 6915685" name="connsiteX146"/>
              <a:gd fmla="*/ 1210667 h 3091235" name="connsiteY146"/>
              <a:gd fmla="*/ 5288090 w 6915685" name="connsiteX147"/>
              <a:gd fmla="*/ 1220644 h 3091235" name="connsiteY147"/>
              <a:gd fmla="*/ 5340492 w 6915685" name="connsiteX148"/>
              <a:gd fmla="*/ 1323986 h 3091235" name="connsiteY148"/>
              <a:gd fmla="*/ 5345935 w 6915685" name="connsiteX149"/>
              <a:gd fmla="*/ 1333071 h 3091235" name="connsiteY149"/>
              <a:gd fmla="*/ 5429413 w 6915685" name="connsiteX150"/>
              <a:gd fmla="*/ 1429371 h 3091235" name="connsiteY150"/>
              <a:gd fmla="*/ 5505632 w 6915685" name="connsiteX151"/>
              <a:gd fmla="*/ 1516586 h 3091235" name="connsiteY151"/>
              <a:gd fmla="*/ 5516521 w 6915685" name="connsiteX152"/>
              <a:gd fmla="*/ 1605619 h 3091235" name="connsiteY152"/>
              <a:gd fmla="*/ 5526247 w 6915685" name="connsiteX153"/>
              <a:gd fmla="*/ 1672567 h 3091235" name="connsiteY153"/>
              <a:gd fmla="*/ 5529174 w 6915685" name="connsiteX154"/>
              <a:gd fmla="*/ 1692716 h 3091235" name="connsiteY154"/>
              <a:gd fmla="*/ 5526158 w 6915685" name="connsiteX155"/>
              <a:gd fmla="*/ 1693286 h 3091235" name="connsiteY155"/>
              <a:gd fmla="*/ 5458939 w 6915685" name="connsiteX156"/>
              <a:gd fmla="*/ 1705996 h 3091235" name="connsiteY156"/>
              <a:gd fmla="*/ 5333586 w 6915685" name="connsiteX157"/>
              <a:gd fmla="*/ 1605237 h 3091235" name="connsiteY157"/>
              <a:gd fmla="*/ 5410260 w 6915685" name="connsiteX158"/>
              <a:gd fmla="*/ 1686238 h 3091235" name="connsiteY158"/>
              <a:gd fmla="*/ 5441566 w 6915685" name="connsiteX159"/>
              <a:gd fmla="*/ 1719309 h 3091235" name="connsiteY159"/>
              <a:gd fmla="*/ 5439379 w 6915685" name="connsiteX160"/>
              <a:gd fmla="*/ 1721214 h 3091235" name="connsiteY160"/>
              <a:gd fmla="*/ 5427279 w 6915685" name="connsiteX161"/>
              <a:gd fmla="*/ 1736249 h 3091235" name="connsiteY161"/>
              <a:gd fmla="*/ 5421956 w 6915685" name="connsiteX162"/>
              <a:gd fmla="*/ 1742862 h 3091235" name="connsiteY162"/>
              <a:gd fmla="*/ 5381238 w 6915685" name="connsiteX163"/>
              <a:gd fmla="*/ 1722480 h 3091235" name="connsiteY163"/>
              <a:gd fmla="*/ 5090864 w 6915685" name="connsiteX164"/>
              <a:gd fmla="*/ 1631627 h 3091235" name="connsiteY164"/>
              <a:gd fmla="*/ 5089049 w 6915685" name="connsiteX165"/>
              <a:gd fmla="*/ 1631627 h 3091235" name="connsiteY165"/>
              <a:gd fmla="*/ 4971084 w 6915685" name="connsiteX166"/>
              <a:gd fmla="*/ 1611639 h 3091235" name="connsiteY166"/>
              <a:gd fmla="*/ 4853120 w 6915685" name="connsiteX167"/>
              <a:gd fmla="*/ 1589834 h 3091235" name="connsiteY167"/>
              <a:gd fmla="*/ 4751489 w 6915685" name="connsiteX168"/>
              <a:gd fmla="*/ 1564396 h 3091235" name="connsiteY168"/>
              <a:gd fmla="*/ 4749873 w 6915685" name="connsiteX169"/>
              <a:gd fmla="*/ 1563970 h 3091235" name="connsiteY169"/>
              <a:gd fmla="*/ 4741041 w 6915685" name="connsiteX170"/>
              <a:gd fmla="*/ 1561643 h 3091235" name="connsiteY170"/>
              <a:gd fmla="*/ 4745810 w 6915685" name="connsiteX171"/>
              <a:gd fmla="*/ 1553450 h 3091235" name="connsiteY171"/>
              <a:gd fmla="*/ 4767808 w 6915685" name="connsiteX172"/>
              <a:gd fmla="*/ 1515656 h 3091235" name="connsiteY172"/>
              <a:gd fmla="*/ 4842097 w 6915685" name="connsiteX173"/>
              <a:gd fmla="*/ 1482970 h 3091235" name="connsiteY173"/>
              <a:gd fmla="*/ 4923634 w 6915685" name="connsiteX174"/>
              <a:gd fmla="*/ 1446653 h 3091235" name="connsiteY174"/>
              <a:gd fmla="*/ 4932693 w 6915685" name="connsiteX175"/>
              <a:gd fmla="*/ 1441204 h 3091235" name="connsiteY175"/>
              <a:gd fmla="*/ 5045033 w 6915685" name="connsiteX176"/>
              <a:gd fmla="*/ 1308643 h 3091235" name="connsiteY176"/>
              <a:gd fmla="*/ 5050469 w 6915685" name="connsiteX177"/>
              <a:gd fmla="*/ 1299564 h 3091235" name="connsiteY177"/>
              <a:gd fmla="*/ 5066776 w 6915685" name="connsiteX178"/>
              <a:gd fmla="*/ 1248718 h 3091235" name="connsiteY178"/>
              <a:gd fmla="*/ 5068588 w 6915685" name="connsiteX179"/>
              <a:gd fmla="*/ 1243271 h 3091235" name="connsiteY179"/>
              <a:gd fmla="*/ 5194012 w 6915685" name="connsiteX180"/>
              <a:gd fmla="*/ 1107270 h 3091235" name="connsiteY180"/>
              <a:gd fmla="*/ 5206247 w 6915685" name="connsiteX181"/>
              <a:gd fmla="*/ 1120718 h 3091235" name="connsiteY181"/>
              <a:gd fmla="*/ 5218260 w 6915685" name="connsiteX182"/>
              <a:gd fmla="*/ 1133424 h 3091235" name="connsiteY182"/>
              <a:gd fmla="*/ 5244010 w 6915685" name="connsiteX183"/>
              <a:gd fmla="*/ 1160658 h 3091235" name="connsiteY183"/>
              <a:gd fmla="*/ 5217115 w 6915685" name="connsiteX184"/>
              <a:gd fmla="*/ 1164971 h 3091235" name="connsiteY184"/>
              <a:gd fmla="*/ 5153622 w 6915685" name="connsiteX185"/>
              <a:gd fmla="*/ 1175151 h 3091235" name="connsiteY185"/>
              <a:gd fmla="*/ 5129805 w 6915685" name="connsiteX186"/>
              <a:gd fmla="*/ 1178780 h 3091235" name="connsiteY186"/>
              <a:gd fmla="*/ 5107863 w 6915685" name="connsiteX187"/>
              <a:gd fmla="*/ 1182121 h 3091235" name="connsiteY187"/>
              <a:gd fmla="*/ 5114905 w 6915685" name="connsiteX188"/>
              <a:gd fmla="*/ 1176026 h 3091235" name="connsiteY188"/>
              <a:gd fmla="*/ 5160996 w 6915685" name="connsiteX189"/>
              <a:gd fmla="*/ 1136133 h 3091235" name="connsiteY189"/>
              <a:gd fmla="*/ 5185065 w 6915685" name="connsiteX190"/>
              <a:gd fmla="*/ 1115091 h 3091235" name="connsiteY190"/>
              <a:gd fmla="*/ 3600923 w 6915685" name="connsiteX191"/>
              <a:gd fmla="*/ 1356527 h 3091235" name="connsiteY191"/>
              <a:gd fmla="*/ 3604162 w 6915685" name="connsiteX192"/>
              <a:gd fmla="*/ 1356463 h 3091235" name="connsiteY192"/>
              <a:gd fmla="*/ 3965001 w 6915685" name="connsiteX193"/>
              <a:gd fmla="*/ 1349320 h 3091235" name="connsiteY193"/>
              <a:gd fmla="*/ 3966816 w 6915685" name="connsiteX194"/>
              <a:gd fmla="*/ 1349320 h 3091235" name="connsiteY194"/>
              <a:gd fmla="*/ 4048477 w 6915685" name="connsiteX195"/>
              <a:gd fmla="*/ 1336620 h 3091235" name="connsiteY195"/>
              <a:gd fmla="*/ 4128323 w 6915685" name="connsiteX196"/>
              <a:gd fmla="*/ 1322106 h 3091235" name="connsiteY196"/>
              <a:gd fmla="*/ 4251722 w 6915685" name="connsiteX197"/>
              <a:gd fmla="*/ 1316663 h 3091235" name="connsiteY197"/>
              <a:gd fmla="*/ 4375121 w 6915685" name="connsiteX198"/>
              <a:gd fmla="*/ 1311221 h 3091235" name="connsiteY198"/>
              <a:gd fmla="*/ 4482188 w 6915685" name="connsiteX199"/>
              <a:gd fmla="*/ 1307592 h 3091235" name="connsiteY199"/>
              <a:gd fmla="*/ 4591069 w 6915685" name="connsiteX200"/>
              <a:gd fmla="*/ 1302149 h 3091235" name="connsiteY200"/>
              <a:gd fmla="*/ 4594698 w 6915685" name="connsiteX201"/>
              <a:gd fmla="*/ 1302149 h 3091235" name="connsiteY201"/>
              <a:gd fmla="*/ 4723541 w 6915685" name="connsiteX202"/>
              <a:gd fmla="*/ 1273121 h 3091235" name="connsiteY202"/>
              <a:gd fmla="*/ 4846940 w 6915685" name="connsiteX203"/>
              <a:gd fmla="*/ 1245907 h 3091235" name="connsiteY203"/>
              <a:gd fmla="*/ 4903195 w 6915685" name="connsiteX204"/>
              <a:gd fmla="*/ 1249536 h 3091235" name="connsiteY204"/>
              <a:gd fmla="*/ 4963080 w 6915685" name="connsiteX205"/>
              <a:gd fmla="*/ 1254978 h 3091235" name="connsiteY205"/>
              <a:gd fmla="*/ 4968524 w 6915685" name="connsiteX206"/>
              <a:gd fmla="*/ 1254978 h 3091235" name="connsiteY206"/>
              <a:gd fmla="*/ 4992569 w 6915685" name="connsiteX207"/>
              <a:gd fmla="*/ 1251576 h 3091235" name="connsiteY207"/>
              <a:gd fmla="*/ 5013422 w 6915685" name="connsiteX208"/>
              <a:gd fmla="*/ 1248625 h 3091235" name="connsiteY208"/>
              <a:gd fmla="*/ 5011738 w 6915685" name="connsiteX209"/>
              <a:gd fmla="*/ 1254110 h 3091235" name="connsiteY209"/>
              <a:gd fmla="*/ 5003359 w 6915685" name="connsiteX210"/>
              <a:gd fmla="*/ 1281406 h 3091235" name="connsiteY210"/>
              <a:gd fmla="*/ 4950812 w 6915685" name="connsiteX211"/>
              <a:gd fmla="*/ 1344962 h 3091235" name="connsiteY211"/>
              <a:gd fmla="*/ 4900079 w 6915685" name="connsiteX212"/>
              <a:gd fmla="*/ 1408519 h 3091235" name="connsiteY212"/>
              <a:gd fmla="*/ 4823978 w 6915685" name="connsiteX213"/>
              <a:gd fmla="*/ 1444837 h 3091235" name="connsiteY213"/>
              <a:gd fmla="*/ 4744253 w 6915685" name="connsiteX214"/>
              <a:gd fmla="*/ 1482970 h 3091235" name="connsiteY214"/>
              <a:gd fmla="*/ 4740630 w 6915685" name="connsiteX215"/>
              <a:gd fmla="*/ 1484786 h 3091235" name="connsiteY215"/>
              <a:gd fmla="*/ 4737006 w 6915685" name="connsiteX216"/>
              <a:gd fmla="*/ 1488418 h 3091235" name="connsiteY216"/>
              <a:gd fmla="*/ 4735194 w 6915685" name="connsiteX217"/>
              <a:gd fmla="*/ 1490234 h 3091235" name="connsiteY217"/>
              <a:gd fmla="*/ 4718376 w 6915685" name="connsiteX218"/>
              <a:gd fmla="*/ 1520877 h 3091235" name="connsiteY218"/>
              <a:gd fmla="*/ 4701694 w 6915685" name="connsiteX219"/>
              <a:gd fmla="*/ 1551275 h 3091235" name="connsiteY219"/>
              <a:gd fmla="*/ 4682188 w 6915685" name="connsiteX220"/>
              <a:gd fmla="*/ 1546137 h 3091235" name="connsiteY220"/>
              <a:gd fmla="*/ 4648044 w 6915685" name="connsiteX221"/>
              <a:gd fmla="*/ 1537140 h 3091235" name="connsiteY221"/>
              <a:gd fmla="*/ 4644414 w 6915685" name="connsiteX222"/>
              <a:gd fmla="*/ 1537140 h 3091235" name="connsiteY222"/>
              <a:gd fmla="*/ 4546412 w 6915685" name="connsiteX223"/>
              <a:gd fmla="*/ 1537140 h 3091235" name="connsiteY223"/>
              <a:gd fmla="*/ 4450226 w 6915685" name="connsiteX224"/>
              <a:gd fmla="*/ 1537140 h 3091235" name="connsiteY224"/>
              <a:gd fmla="*/ 4377632 w 6915685" name="connsiteX225"/>
              <a:gd fmla="*/ 1509885 h 3091235" name="connsiteY225"/>
              <a:gd fmla="*/ 4303224 w 6915685" name="connsiteX226"/>
              <a:gd fmla="*/ 1482629 h 3091235" name="connsiteY226"/>
              <a:gd fmla="*/ 4208852 w 6915685" name="connsiteX227"/>
              <a:gd fmla="*/ 1473543 h 3091235" name="connsiteY227"/>
              <a:gd fmla="*/ 4299594 w 6915685" name="connsiteX228"/>
              <a:gd fmla="*/ 1495348 h 3091235" name="connsiteY228"/>
              <a:gd fmla="*/ 4442966 w 6915685" name="connsiteX229"/>
              <a:gd fmla="*/ 1558944 h 3091235" name="connsiteY229"/>
              <a:gd fmla="*/ 4448411 w 6915685" name="connsiteX230"/>
              <a:gd fmla="*/ 1558945 h 3091235" name="connsiteY230"/>
              <a:gd fmla="*/ 4546412 w 6915685" name="connsiteX231"/>
              <a:gd fmla="*/ 1562579 h 3091235" name="connsiteY231"/>
              <a:gd fmla="*/ 4642599 w 6915685" name="connsiteX232"/>
              <a:gd fmla="*/ 1566213 h 3091235" name="connsiteY232"/>
              <a:gd fmla="*/ 4684708 w 6915685" name="connsiteX233"/>
              <a:gd fmla="*/ 1578478 h 3091235" name="connsiteY233"/>
              <a:gd fmla="*/ 4686614 w 6915685" name="connsiteX234"/>
              <a:gd fmla="*/ 1579032 h 3091235" name="connsiteY234"/>
              <a:gd fmla="*/ 4680044 w 6915685" name="connsiteX235"/>
              <a:gd fmla="*/ 1591214 h 3091235" name="connsiteY235"/>
              <a:gd fmla="*/ 4659093 w 6915685" name="connsiteX236"/>
              <a:gd fmla="*/ 1630058 h 3091235" name="connsiteY236"/>
              <a:gd fmla="*/ 4608359 w 6915685" name="connsiteX237"/>
              <a:gd fmla="*/ 1642770 h 3091235" name="connsiteY237"/>
              <a:gd fmla="*/ 4548565 w 6915685" name="connsiteX238"/>
              <a:gd fmla="*/ 1659112 h 3091235" name="connsiteY238"/>
              <a:gd fmla="*/ 4544941 w 6915685" name="connsiteX239"/>
              <a:gd fmla="*/ 1660928 h 3091235" name="connsiteY239"/>
              <a:gd fmla="*/ 4537694 w 6915685" name="connsiteX240"/>
              <a:gd fmla="*/ 1666375 h 3091235" name="connsiteY240"/>
              <a:gd fmla="*/ 4527954 w 6915685" name="connsiteX241"/>
              <a:gd fmla="*/ 1718128 h 3091235" name="connsiteY241"/>
              <a:gd fmla="*/ 4523782 w 6915685" name="connsiteX242"/>
              <a:gd fmla="*/ 1740300 h 3091235" name="connsiteY242"/>
              <a:gd fmla="*/ 4493314 w 6915685" name="connsiteX243"/>
              <a:gd fmla="*/ 1723346 h 3091235" name="connsiteY243"/>
              <a:gd fmla="*/ 4313951 w 6915685" name="connsiteX244"/>
              <a:gd fmla="*/ 1623543 h 3091235" name="connsiteY244"/>
              <a:gd fmla="*/ 3710039 w 6915685" name="connsiteX245"/>
              <a:gd fmla="*/ 1397389 h 3091235" name="connsiteY245"/>
              <a:gd fmla="*/ 4738029 w 6915685" name="connsiteX246"/>
              <a:gd fmla="*/ 724031 h 3091235" name="connsiteY246"/>
              <a:gd fmla="*/ 4760464 w 6915685" name="connsiteX247"/>
              <a:gd fmla="*/ 733271 h 3091235" name="connsiteY247"/>
              <a:gd fmla="*/ 4882029 w 6915685" name="connsiteX248"/>
              <a:gd fmla="*/ 782267 h 3091235" name="connsiteY248"/>
              <a:gd fmla="*/ 4983635 w 6915685" name="connsiteX249"/>
              <a:gd fmla="*/ 843965 h 3091235" name="connsiteY249"/>
              <a:gd fmla="*/ 5027266 w 6915685" name="connsiteX250"/>
              <a:gd fmla="*/ 870759 h 3091235" name="connsiteY250"/>
              <a:gd fmla="*/ 5071840 w 6915685" name="connsiteX251"/>
              <a:gd fmla="*/ 898133 h 3091235" name="connsiteY251"/>
              <a:gd fmla="*/ 5086428 w 6915685" name="connsiteX252"/>
              <a:gd fmla="*/ 931517 h 3091235" name="connsiteY252"/>
              <a:gd fmla="*/ 5091872 w 6915685" name="connsiteX253"/>
              <a:gd fmla="*/ 940601 h 3091235" name="connsiteY253"/>
              <a:gd fmla="*/ 5100265 w 6915685" name="connsiteX254"/>
              <a:gd fmla="*/ 950140 h 3091235" name="connsiteY254"/>
              <a:gd fmla="*/ 5102617 w 6915685" name="connsiteX255"/>
              <a:gd fmla="*/ 952813 h 3091235" name="connsiteY255"/>
              <a:gd fmla="*/ 5081098 w 6915685" name="connsiteX256"/>
              <a:gd fmla="*/ 939319 h 3091235" name="connsiteY256"/>
              <a:gd fmla="*/ 4994087 w 6915685" name="connsiteX257"/>
              <a:gd fmla="*/ 884750 h 3091235" name="connsiteY257"/>
              <a:gd fmla="*/ 4992273 w 6915685" name="connsiteX258"/>
              <a:gd fmla="*/ 884751 h 3091235" name="connsiteY258"/>
              <a:gd fmla="*/ 4883472 w 6915685" name="connsiteX259"/>
              <a:gd fmla="*/ 821221 h 3091235" name="connsiteY259"/>
              <a:gd fmla="*/ 4776485 w 6915685" name="connsiteX260"/>
              <a:gd fmla="*/ 761322 h 3091235" name="connsiteY260"/>
              <a:gd fmla="*/ 4748152 w 6915685" name="connsiteX261"/>
              <a:gd fmla="*/ 733848 h 3091235" name="connsiteY261"/>
              <a:gd fmla="*/ 4895964 w 6915685" name="connsiteX262"/>
              <a:gd fmla="*/ 327865 h 3091235" name="connsiteY262"/>
              <a:gd fmla="*/ 4946775 w 6915685" name="connsiteX263"/>
              <a:gd fmla="*/ 344206 h 3091235" name="connsiteY263"/>
              <a:gd fmla="*/ 5010288 w 6915685" name="connsiteX264"/>
              <a:gd fmla="*/ 365992 h 3091235" name="connsiteY264"/>
              <a:gd fmla="*/ 5013917 w 6915685" name="connsiteX265"/>
              <a:gd fmla="*/ 365992 h 3091235" name="connsiteY265"/>
              <a:gd fmla="*/ 5021175 w 6915685" name="connsiteX266"/>
              <a:gd fmla="*/ 365992 h 3091235" name="connsiteY266"/>
              <a:gd fmla="*/ 5022990 w 6915685" name="connsiteX267"/>
              <a:gd fmla="*/ 365992 h 3091235" name="connsiteY267"/>
              <a:gd fmla="*/ 5120982 w 6915685" name="connsiteX268"/>
              <a:gd fmla="*/ 344206 h 3091235" name="connsiteY268"/>
              <a:gd fmla="*/ 5209901 w 6915685" name="connsiteX269"/>
              <a:gd fmla="*/ 324234 h 3091235" name="connsiteY269"/>
              <a:gd fmla="*/ 5280672 w 6915685" name="connsiteX270"/>
              <a:gd fmla="*/ 342390 h 3091235" name="connsiteY270"/>
              <a:gd fmla="*/ 5355074 w 6915685" name="connsiteX271"/>
              <a:gd fmla="*/ 360546 h 3091235" name="connsiteY271"/>
              <a:gd fmla="*/ 5365962 w 6915685" name="connsiteX272"/>
              <a:gd fmla="*/ 360546 h 3091235" name="connsiteY272"/>
              <a:gd fmla="*/ 5401178 w 6915685" name="connsiteX273"/>
              <a:gd fmla="*/ 354418 h 3091235" name="connsiteY273"/>
              <a:gd fmla="*/ 5407218 w 6915685" name="connsiteX274"/>
              <a:gd fmla="*/ 353367 h 3091235" name="connsiteY274"/>
              <a:gd fmla="*/ 5427067 w 6915685" name="connsiteX275"/>
              <a:gd fmla="*/ 373206 h 3091235" name="connsiteY275"/>
              <a:gd fmla="*/ 5471182 w 6915685" name="connsiteX276"/>
              <a:gd fmla="*/ 417298 h 3091235" name="connsiteY276"/>
              <a:gd fmla="*/ 5545674 w 6915685" name="connsiteX277"/>
              <a:gd fmla="*/ 488118 h 3091235" name="connsiteY277"/>
              <a:gd fmla="*/ 5558393 w 6915685" name="connsiteX278"/>
              <a:gd fmla="*/ 538964 h 3091235" name="connsiteY278"/>
              <a:gd fmla="*/ 5572927 w 6915685" name="connsiteX279"/>
              <a:gd fmla="*/ 591626 h 3091235" name="connsiteY279"/>
              <a:gd fmla="*/ 5574744 w 6915685" name="connsiteX280"/>
              <a:gd fmla="*/ 595258 h 3091235" name="connsiteY280"/>
              <a:gd fmla="*/ 5609265 w 6915685" name="connsiteX281"/>
              <a:gd fmla="*/ 662446 h 3091235" name="connsiteY281"/>
              <a:gd fmla="*/ 5640152 w 6915685" name="connsiteX282"/>
              <a:gd fmla="*/ 724187 h 3091235" name="connsiteY282"/>
              <a:gd fmla="*/ 5638335 w 6915685" name="connsiteX283"/>
              <a:gd fmla="*/ 793191 h 3091235" name="connsiteY283"/>
              <a:gd fmla="*/ 5638335 w 6915685" name="connsiteX284"/>
              <a:gd fmla="*/ 864011 h 3091235" name="connsiteY284"/>
              <a:gd fmla="*/ 5640152 w 6915685" name="connsiteX285"/>
              <a:gd fmla="*/ 871275 h 3091235" name="connsiteY285"/>
              <a:gd fmla="*/ 5663771 w 6915685" name="connsiteX286"/>
              <a:gd fmla="*/ 942096 h 3091235" name="connsiteY286"/>
              <a:gd fmla="*/ 5685573 w 6915685" name="connsiteX287"/>
              <a:gd fmla="*/ 1005653 h 3091235" name="connsiteY287"/>
              <a:gd fmla="*/ 5671039 w 6915685" name="connsiteX288"/>
              <a:gd fmla="*/ 1076473 h 3091235" name="connsiteY288"/>
              <a:gd fmla="*/ 5654686 w 6915685" name="connsiteX289"/>
              <a:gd fmla="*/ 1150925 h 3091235" name="connsiteY289"/>
              <a:gd fmla="*/ 5654686 w 6915685" name="connsiteX290"/>
              <a:gd fmla="*/ 1156373 h 3091235" name="connsiteY290"/>
              <a:gd fmla="*/ 5654686 w 6915685" name="connsiteX291"/>
              <a:gd fmla="*/ 1163637 h 3091235" name="connsiteY291"/>
              <a:gd fmla="*/ 5705807 w 6915685" name="connsiteX292"/>
              <a:gd fmla="*/ 1277989 h 3091235" name="connsiteY292"/>
              <a:gd fmla="*/ 5710119 w 6915685" name="connsiteX293"/>
              <a:gd fmla="*/ 1287635 h 3091235" name="connsiteY293"/>
              <a:gd fmla="*/ 5695562 w 6915685" name="connsiteX294"/>
              <a:gd fmla="*/ 1287635 h 3091235" name="connsiteY294"/>
              <a:gd fmla="*/ 5639958 w 6915685" name="connsiteX295"/>
              <a:gd fmla="*/ 1287635 h 3091235" name="connsiteY295"/>
              <a:gd fmla="*/ 5552854 w 6915685" name="connsiteX296"/>
              <a:gd fmla="*/ 1287635 h 3091235" name="connsiteY296"/>
              <a:gd fmla="*/ 5465749 w 6915685" name="connsiteX297"/>
              <a:gd fmla="*/ 1222322 h 3091235" name="connsiteY297"/>
              <a:gd fmla="*/ 5367755 w 6915685" name="connsiteX298"/>
              <a:gd fmla="*/ 1149751 h 3091235" name="connsiteY298"/>
              <a:gd fmla="*/ 5364126 w 6915685" name="connsiteX299"/>
              <a:gd fmla="*/ 1147937 h 3091235" name="connsiteY299"/>
              <a:gd fmla="*/ 5351423 w 6915685" name="connsiteX300"/>
              <a:gd fmla="*/ 1144308 h 3091235" name="connsiteY300"/>
              <a:gd fmla="*/ 5345979 w 6915685" name="connsiteX301"/>
              <a:gd fmla="*/ 1144308 h 3091235" name="connsiteY301"/>
              <a:gd fmla="*/ 5335835 w 6915685" name="connsiteX302"/>
              <a:gd fmla="*/ 1145934 h 3091235" name="connsiteY302"/>
              <a:gd fmla="*/ 5335691 w 6915685" name="connsiteX303"/>
              <a:gd fmla="*/ 1145958 h 3091235" name="connsiteY303"/>
              <a:gd fmla="*/ 5334058 w 6915685" name="connsiteX304"/>
              <a:gd fmla="*/ 1142968 h 3091235" name="connsiteY304"/>
              <a:gd fmla="*/ 5286049 w 6915685" name="connsiteX305"/>
              <a:gd fmla="*/ 1055071 h 3091235" name="connsiteY305"/>
              <a:gd fmla="*/ 5282420 w 6915685" name="connsiteX306"/>
              <a:gd fmla="*/ 1047803 h 3091235" name="connsiteY306"/>
              <a:gd fmla="*/ 5213459 w 6915685" name="connsiteX307"/>
              <a:gd fmla="*/ 973307 h 3091235" name="connsiteY307"/>
              <a:gd fmla="*/ 5148129 w 6915685" name="connsiteX308"/>
              <a:gd fmla="*/ 900627 h 3091235" name="connsiteY308"/>
              <a:gd fmla="*/ 5093687 w 6915685" name="connsiteX309"/>
              <a:gd fmla="*/ 789791 h 3091235" name="connsiteY309"/>
              <a:gd fmla="*/ 5037430 w 6915685" name="connsiteX310"/>
              <a:gd fmla="*/ 673505 h 3091235" name="connsiteY310"/>
              <a:gd fmla="*/ 5033800 w 6915685" name="connsiteX311"/>
              <a:gd fmla="*/ 668053 h 3091235" name="connsiteY311"/>
              <a:gd fmla="*/ 4884992 w 6915685" name="connsiteX312"/>
              <a:gd fmla="*/ 486355 h 3091235" name="connsiteY312"/>
              <a:gd fmla="*/ 4811041 w 6915685" name="connsiteX313"/>
              <a:gd fmla="*/ 389601 h 3091235" name="connsiteY313"/>
              <a:gd fmla="*/ 4810890 w 6915685" name="connsiteX314"/>
              <a:gd fmla="*/ 389437 h 3091235" name="connsiteY314"/>
              <a:gd fmla="*/ 4816572 w 6915685" name="connsiteX315"/>
              <a:gd fmla="*/ 385283 h 3091235" name="connsiteY315"/>
              <a:gd fmla="*/ 4857856 w 6915685" name="connsiteX316"/>
              <a:gd fmla="*/ 355099 h 3091235" name="connsiteY316"/>
              <a:gd fmla="*/ 4895964 w 6915685" name="connsiteX317"/>
              <a:gd fmla="*/ 327865 h 3091235" name="connsiteY317"/>
              <a:gd fmla="*/ 1707646 w 6915685" name="connsiteX318"/>
              <a:gd fmla="*/ 913131 h 3091235" name="connsiteY318"/>
              <a:gd fmla="*/ 1710667 w 6915685" name="connsiteX319"/>
              <a:gd fmla="*/ 916038 h 3091235" name="connsiteY319"/>
              <a:gd fmla="*/ 1837290 w 6915685" name="connsiteX320"/>
              <a:gd fmla="*/ 1037818 h 3091235" name="connsiteY320"/>
              <a:gd fmla="*/ 1859719 w 6915685" name="connsiteX321"/>
              <a:gd fmla="*/ 1059389 h 3091235" name="connsiteY321"/>
              <a:gd fmla="*/ 1801702 w 6915685" name="connsiteX322"/>
              <a:gd fmla="*/ 1042952 h 3091235" name="connsiteY322"/>
              <a:gd fmla="*/ 1738101 w 6915685" name="connsiteX323"/>
              <a:gd fmla="*/ 964936 h 3091235" name="connsiteY323"/>
              <a:gd fmla="*/ 1717401 w 6915685" name="connsiteX324"/>
              <a:gd fmla="*/ 929726 h 3091235" name="connsiteY324"/>
              <a:gd fmla="*/ 4159020 w 6915685" name="connsiteX325"/>
              <a:gd fmla="*/ 300483 h 3091235" name="connsiteY325"/>
              <a:gd fmla="*/ 4208206 w 6915685" name="connsiteX326"/>
              <a:gd fmla="*/ 309710 h 3091235" name="connsiteY326"/>
              <a:gd fmla="*/ 4331604 w 6915685" name="connsiteX327"/>
              <a:gd fmla="*/ 333313 h 3091235" name="connsiteY327"/>
              <a:gd fmla="*/ 4335233 w 6915685" name="connsiteX328"/>
              <a:gd fmla="*/ 333313 h 3091235" name="connsiteY328"/>
              <a:gd fmla="*/ 4482220 w 6915685" name="connsiteX329"/>
              <a:gd fmla="*/ 329682 h 3091235" name="connsiteY329"/>
              <a:gd fmla="*/ 4491294 w 6915685" name="connsiteX330"/>
              <a:gd fmla="*/ 327866 h 3091235" name="connsiteY330"/>
              <a:gd fmla="*/ 4494923 w 6915685" name="connsiteX331"/>
              <a:gd fmla="*/ 326049 h 3091235" name="connsiteY331"/>
              <a:gd fmla="*/ 4543919 w 6915685" name="connsiteX332"/>
              <a:gd fmla="*/ 289739 h 3091235" name="connsiteY332"/>
              <a:gd fmla="*/ 4582027 w 6915685" name="connsiteX333"/>
              <a:gd fmla="*/ 262506 h 3091235" name="connsiteY333"/>
              <a:gd fmla="*/ 4676389 w 6915685" name="connsiteX334"/>
              <a:gd fmla="*/ 322418 h 3091235" name="connsiteY334"/>
              <a:gd fmla="*/ 4689773 w 6915685" name="connsiteX335"/>
              <a:gd fmla="*/ 330816 h 3091235" name="connsiteY335"/>
              <a:gd fmla="*/ 4713738 w 6915685" name="connsiteX336"/>
              <a:gd fmla="*/ 345852 h 3091235" name="connsiteY336"/>
              <a:gd fmla="*/ 4719396 w 6915685" name="connsiteX337"/>
              <a:gd fmla="*/ 353260 h 3091235" name="connsiteY337"/>
              <a:gd fmla="*/ 4843253 w 6915685" name="connsiteX338"/>
              <a:gd fmla="*/ 515427 h 3091235" name="connsiteY338"/>
              <a:gd fmla="*/ 4982988 w 6915685" name="connsiteX339"/>
              <a:gd fmla="*/ 700760 h 3091235" name="connsiteY339"/>
              <a:gd fmla="*/ 5018244 w 6915685" name="connsiteX340"/>
              <a:gd fmla="*/ 777445 h 3091235" name="connsiteY340"/>
              <a:gd fmla="*/ 5033807 w 6915685" name="connsiteX341"/>
              <a:gd fmla="*/ 811296 h 3091235" name="connsiteY341"/>
              <a:gd fmla="*/ 5029874 w 6915685" name="connsiteX342"/>
              <a:gd fmla="*/ 809004 h 3091235" name="connsiteY342"/>
              <a:gd fmla="*/ 4909246 w 6915685" name="connsiteX343"/>
              <a:gd fmla="*/ 738714 h 3091235" name="connsiteY343"/>
              <a:gd fmla="*/ 4905617 w 6915685" name="connsiteX344"/>
              <a:gd fmla="*/ 736899 h 3091235" name="connsiteY344"/>
              <a:gd fmla="*/ 4780423 w 6915685" name="connsiteX345"/>
              <a:gd fmla="*/ 687904 h 3091235" name="connsiteY345"/>
              <a:gd fmla="*/ 4655230 w 6915685" name="connsiteX346"/>
              <a:gd fmla="*/ 640724 h 3091235" name="connsiteY346"/>
              <a:gd fmla="*/ 4653500 w 6915685" name="connsiteX347"/>
              <a:gd fmla="*/ 639958 h 3091235" name="connsiteY347"/>
              <a:gd fmla="*/ 4649825 w 6915685" name="connsiteX348"/>
              <a:gd fmla="*/ 638331 h 3091235" name="connsiteY348"/>
              <a:gd fmla="*/ 4645698 w 6915685" name="connsiteX349"/>
              <a:gd fmla="*/ 634263 h 3091235" name="connsiteY349"/>
              <a:gd fmla="*/ 4542564 w 6915685" name="connsiteX350"/>
              <a:gd fmla="*/ 532617 h 3091235" name="connsiteY350"/>
              <a:gd fmla="*/ 4540752 w 6915685" name="connsiteX351"/>
              <a:gd fmla="*/ 530802 h 3091235" name="connsiteY351"/>
              <a:gd fmla="*/ 4276004 w 6915685" name="connsiteX352"/>
              <a:gd fmla="*/ 354734 h 3091235" name="connsiteY352"/>
              <a:gd fmla="*/ 4274190 w 6915685" name="connsiteX353"/>
              <a:gd fmla="*/ 354734 h 3091235" name="connsiteY353"/>
              <a:gd fmla="*/ 4222170 w 6915685" name="connsiteX354"/>
              <a:gd fmla="*/ 330230 h 3091235" name="connsiteY354"/>
              <a:gd fmla="*/ 4083219 w 6915685" name="connsiteX355"/>
              <a:gd fmla="*/ 292251 h 3091235" name="connsiteY355"/>
              <a:gd fmla="*/ 4140003 w 6915685" name="connsiteX356"/>
              <a:gd fmla="*/ 320247 h 3091235" name="connsiteY356"/>
              <a:gd fmla="*/ 4259684 w 6915685" name="connsiteX357"/>
              <a:gd fmla="*/ 380146 h 3091235" name="connsiteY357"/>
              <a:gd fmla="*/ 4388431 w 6915685" name="connsiteX358"/>
              <a:gd fmla="*/ 470903 h 3091235" name="connsiteY358"/>
              <a:gd fmla="*/ 4515365 w 6915685" name="connsiteX359"/>
              <a:gd fmla="*/ 559843 h 3091235" name="connsiteY359"/>
              <a:gd fmla="*/ 4543255 w 6915685" name="connsiteX360"/>
              <a:gd fmla="*/ 588205 h 3091235" name="connsiteY360"/>
              <a:gd fmla="*/ 4548392 w 6915685" name="connsiteX361"/>
              <a:gd fmla="*/ 593428 h 3091235" name="connsiteY361"/>
              <a:gd fmla="*/ 4544551 w 6915685" name="connsiteX362"/>
              <a:gd fmla="*/ 591728 h 3091235" name="connsiteY362"/>
              <a:gd fmla="*/ 4433872 w 6915685" name="connsiteX363"/>
              <a:gd fmla="*/ 542732 h 3091235" name="connsiteY363"/>
              <a:gd fmla="*/ 4424800 w 6915685" name="connsiteX364"/>
              <a:gd fmla="*/ 540917 h 3091235" name="connsiteY364"/>
              <a:gd fmla="*/ 4361297 w 6915685" name="connsiteX365"/>
              <a:gd fmla="*/ 539103 h 3091235" name="connsiteY365"/>
              <a:gd fmla="*/ 4303235 w 6915685" name="connsiteX366"/>
              <a:gd fmla="*/ 539103 h 3091235" name="connsiteY366"/>
              <a:gd fmla="*/ 4241546 w 6915685" name="connsiteX367"/>
              <a:gd fmla="*/ 499181 h 3091235" name="connsiteY367"/>
              <a:gd fmla="*/ 4176227 w 6915685" name="connsiteX368"/>
              <a:gd fmla="*/ 455629 h 3091235" name="connsiteY368"/>
              <a:gd fmla="*/ 4168970 w 6915685" name="connsiteX369"/>
              <a:gd fmla="*/ 453814 h 3091235" name="connsiteY369"/>
              <a:gd fmla="*/ 4078250 w 6915685" name="connsiteX370"/>
              <a:gd fmla="*/ 441111 h 3091235" name="connsiteY370"/>
              <a:gd fmla="*/ 3989344 w 6915685" name="connsiteX371"/>
              <a:gd fmla="*/ 430224 h 3091235" name="connsiteY371"/>
              <a:gd fmla="*/ 3943984 w 6915685" name="connsiteX372"/>
              <a:gd fmla="*/ 399374 h 3091235" name="connsiteY372"/>
              <a:gd fmla="*/ 3922551 w 6915685" name="connsiteX373"/>
              <a:gd fmla="*/ 385594 h 3091235" name="connsiteY373"/>
              <a:gd fmla="*/ 3911591 w 6915685" name="connsiteX374"/>
              <a:gd fmla="*/ 378547 h 3091235" name="connsiteY374"/>
              <a:gd fmla="*/ 3923304 w 6915685" name="connsiteX375"/>
              <a:gd fmla="*/ 371439 h 3091235" name="connsiteY375"/>
              <a:gd fmla="*/ 4010407 w 6915685" name="connsiteX376"/>
              <a:gd fmla="*/ 327866 h 3091235" name="connsiteY376"/>
              <a:gd fmla="*/ 4044858 w 6915685" name="connsiteX377"/>
              <a:gd fmla="*/ 311015 h 3091235" name="connsiteY377"/>
              <a:gd fmla="*/ 2464723 w 6915685" name="connsiteX378"/>
              <a:gd fmla="*/ 563911 h 3091235" name="connsiteY378"/>
              <a:gd fmla="*/ 2496003 w 6915685" name="connsiteX379"/>
              <a:gd fmla="*/ 561497 h 3091235" name="connsiteY379"/>
              <a:gd fmla="*/ 2550227 w 6915685" name="connsiteX380"/>
              <a:gd fmla="*/ 554195 h 3091235" name="connsiteY380"/>
              <a:gd fmla="*/ 2598266 w 6915685" name="connsiteX381"/>
              <a:gd fmla="*/ 571907 h 3091235" name="connsiteY381"/>
              <a:gd fmla="*/ 2611098 w 6915685" name="connsiteX382"/>
              <a:gd fmla="*/ 576639 h 3091235" name="connsiteY382"/>
              <a:gd fmla="*/ 2611838 w 6915685" name="connsiteX383"/>
              <a:gd fmla="*/ 614305 h 3091235" name="connsiteY383"/>
              <a:gd fmla="*/ 2582543 w 6915685" name="connsiteX384"/>
              <a:gd fmla="*/ 692383 h 3091235" name="connsiteY384"/>
              <a:gd fmla="*/ 2571431 w 6915685" name="connsiteX385"/>
              <a:gd fmla="*/ 722001 h 3091235" name="connsiteY385"/>
              <a:gd fmla="*/ 2535852 w 6915685" name="connsiteX386"/>
              <a:gd fmla="*/ 687356 h 3091235" name="connsiteY386"/>
              <a:gd fmla="*/ 2481384 w 6915685" name="connsiteX387"/>
              <a:gd fmla="*/ 592936 h 3091235" name="connsiteY387"/>
              <a:gd fmla="*/ 2474348 w 6915685" name="connsiteX388"/>
              <a:gd fmla="*/ 580680 h 3091235" name="connsiteY388"/>
              <a:gd fmla="*/ 694060 w 6915685" name="connsiteX389"/>
              <a:gd fmla="*/ 17795 h 3091235" name="connsiteY389"/>
              <a:gd fmla="*/ 977258 w 6915685" name="connsiteX390"/>
              <a:gd fmla="*/ 219475 h 3091235" name="connsiteY390"/>
              <a:gd fmla="*/ 1171503 w 6915685" name="connsiteX391"/>
              <a:gd fmla="*/ 479295 h 3091235" name="connsiteY391"/>
              <a:gd fmla="*/ 1176949 w 6915685" name="connsiteX392"/>
              <a:gd fmla="*/ 484745 h 3091235" name="connsiteY392"/>
              <a:gd fmla="*/ 1179104 w 6915685" name="connsiteX393"/>
              <a:gd fmla="*/ 486164 h 3091235" name="connsiteY393"/>
              <a:gd fmla="*/ 1182936 w 6915685" name="connsiteX394"/>
              <a:gd fmla="*/ 488688 h 3091235" name="connsiteY394"/>
              <a:gd fmla="*/ 1162521 w 6915685" name="connsiteX395"/>
              <a:gd fmla="*/ 507504 h 3091235" name="connsiteY395"/>
              <a:gd fmla="*/ 1122603 w 6915685" name="connsiteX396"/>
              <a:gd fmla="*/ 544295 h 3091235" name="connsiteY396"/>
              <a:gd fmla="*/ 1053556 w 6915685" name="connsiteX397"/>
              <a:gd fmla="*/ 609749 h 3091235" name="connsiteY397"/>
              <a:gd fmla="*/ 1011762 w 6915685" name="connsiteX398"/>
              <a:gd fmla="*/ 644295 h 3091235" name="connsiteY398"/>
              <a:gd fmla="*/ 968155 w 6915685" name="connsiteX399"/>
              <a:gd fmla="*/ 678841 h 3091235" name="connsiteY399"/>
              <a:gd fmla="*/ 966338 w 6915685" name="connsiteX400"/>
              <a:gd fmla="*/ 680658 h 3091235" name="connsiteY400"/>
              <a:gd fmla="*/ 964520 w 6915685" name="connsiteX401"/>
              <a:gd fmla="*/ 684295 h 3091235" name="connsiteY401"/>
              <a:gd fmla="*/ 964520 w 6915685" name="connsiteX402"/>
              <a:gd fmla="*/ 687932 h 3091235" name="connsiteY402"/>
              <a:gd fmla="*/ 955436 w 6915685" name="connsiteX403"/>
              <a:gd fmla="*/ 740659 h 3091235" name="connsiteY403"/>
              <a:gd fmla="*/ 952370 w 6915685" name="connsiteX404"/>
              <a:gd fmla="*/ 761369 h 3091235" name="connsiteY404"/>
              <a:gd fmla="*/ 949445 w 6915685" name="connsiteX405"/>
              <a:gd fmla="*/ 781114 h 3091235" name="connsiteY405"/>
              <a:gd fmla="*/ 937546 w 6915685" name="connsiteX406"/>
              <a:gd fmla="*/ 775924 h 3091235" name="connsiteY406"/>
              <a:gd fmla="*/ 774452 w 6915685" name="connsiteX407"/>
              <a:gd fmla="*/ 779592 h 3091235" name="connsiteY407"/>
              <a:gd fmla="*/ 558805 w 6915685" name="connsiteX408"/>
              <a:gd fmla="*/ 836431 h 3091235" name="connsiteY408"/>
              <a:gd fmla="*/ 774452 w 6915685" name="connsiteX409"/>
              <a:gd fmla="*/ 807095 h 3091235" name="connsiteY409"/>
              <a:gd fmla="*/ 883711 w 6915685" name="connsiteX410"/>
              <a:gd fmla="*/ 810780 h 3091235" name="connsiteY410"/>
              <a:gd fmla="*/ 899387 w 6915685" name="connsiteX411"/>
              <a:gd fmla="*/ 811308 h 3091235" name="connsiteY411"/>
              <a:gd fmla="*/ 896382 w 6915685" name="connsiteX412"/>
              <a:gd fmla="*/ 812705 h 3091235" name="connsiteY412"/>
              <a:gd fmla="*/ 851865 w 6915685" name="connsiteX413"/>
              <a:gd fmla="*/ 833387 h 3091235" name="connsiteY413"/>
              <a:gd fmla="*/ 850049 w 6915685" name="connsiteX414"/>
              <a:gd fmla="*/ 833387 h 3091235" name="connsiteY414"/>
              <a:gd fmla="*/ 848230 w 6915685" name="connsiteX415"/>
              <a:gd fmla="*/ 837023 h 3091235" name="connsiteY415"/>
              <a:gd fmla="*/ 793720 w 6915685" name="connsiteX416"/>
              <a:gd fmla="*/ 977024 h 3091235" name="connsiteY416"/>
              <a:gd fmla="*/ 862767 w 6915685" name="connsiteX417"/>
              <a:gd fmla="*/ 847932 h 3091235" name="connsiteY417"/>
              <a:gd fmla="*/ 962704 w 6915685" name="connsiteX418"/>
              <a:gd fmla="*/ 807933 h 3091235" name="connsiteY418"/>
              <a:gd fmla="*/ 969972 w 6915685" name="connsiteX419"/>
              <a:gd fmla="*/ 800659 h 3091235" name="connsiteY419"/>
              <a:gd fmla="*/ 969972 w 6915685" name="connsiteX420"/>
              <a:gd fmla="*/ 798841 h 3091235" name="connsiteY420"/>
              <a:gd fmla="*/ 980874 w 6915685" name="connsiteX421"/>
              <a:gd fmla="*/ 744296 h 3091235" name="connsiteY421"/>
              <a:gd fmla="*/ 989959 w 6915685" name="connsiteX422"/>
              <a:gd fmla="*/ 697022 h 3091235" name="connsiteY422"/>
              <a:gd fmla="*/ 1031752 w 6915685" name="connsiteX423"/>
              <a:gd fmla="*/ 666113 h 3091235" name="connsiteY423"/>
              <a:gd fmla="*/ 1075360 w 6915685" name="connsiteX424"/>
              <a:gd fmla="*/ 633385 h 3091235" name="connsiteY424"/>
              <a:gd fmla="*/ 1075359 w 6915685" name="connsiteX425"/>
              <a:gd fmla="*/ 631568 h 3091235" name="connsiteY425"/>
              <a:gd fmla="*/ 1170307 w 6915685" name="connsiteX426"/>
              <a:gd fmla="*/ 547522 h 3091235" name="connsiteY426"/>
              <a:gd fmla="*/ 1213807 w 6915685" name="connsiteX427"/>
              <a:gd fmla="*/ 509016 h 3091235" name="connsiteY427"/>
              <a:gd fmla="*/ 1235154 w 6915685" name="connsiteX428"/>
              <a:gd fmla="*/ 523071 h 3091235" name="connsiteY428"/>
              <a:gd fmla="*/ 1314916 w 6915685" name="connsiteX429"/>
              <a:gd fmla="*/ 575592 h 3091235" name="connsiteY429"/>
              <a:gd fmla="*/ 1449255 w 6915685" name="connsiteX430"/>
              <a:gd fmla="*/ 664621 h 3091235" name="connsiteY430"/>
              <a:gd fmla="*/ 1604923 w 6915685" name="connsiteX431"/>
              <a:gd fmla="*/ 814336 h 3091235" name="connsiteY431"/>
              <a:gd fmla="*/ 1668708 w 6915685" name="connsiteX432"/>
              <a:gd fmla="*/ 875683 h 3091235" name="connsiteY432"/>
              <a:gd fmla="*/ 1661779 w 6915685" name="connsiteX433"/>
              <a:gd fmla="*/ 874674 h 3091235" name="connsiteY433"/>
              <a:gd fmla="*/ 1509136 w 6915685" name="connsiteX434"/>
              <a:gd fmla="*/ 852449 h 3091235" name="connsiteY434"/>
              <a:gd fmla="*/ 1509136 w 6915685" name="connsiteX435"/>
              <a:gd fmla="*/ 854263 h 3091235" name="connsiteY435"/>
              <a:gd fmla="*/ 1672682 w 6915685" name="connsiteX436"/>
              <a:gd fmla="*/ 895992 h 3091235" name="connsiteY436"/>
              <a:gd fmla="*/ 1714478 w 6915685" name="connsiteX437"/>
              <a:gd fmla="*/ 975822 h 3091235" name="connsiteY437"/>
              <a:gd fmla="*/ 1792617 w 6915685" name="connsiteX438"/>
              <a:gd fmla="*/ 1073795 h 3091235" name="connsiteY438"/>
              <a:gd fmla="*/ 1872573 w 6915685" name="connsiteX439"/>
              <a:gd fmla="*/ 1099195 h 3091235" name="connsiteY439"/>
              <a:gd fmla="*/ 1875072 w 6915685" name="connsiteX440"/>
              <a:gd fmla="*/ 1100329 h 3091235" name="connsiteY440"/>
              <a:gd fmla="*/ 1888578 w 6915685" name="connsiteX441"/>
              <a:gd fmla="*/ 1106459 h 3091235" name="connsiteY441"/>
              <a:gd fmla="*/ 1870967 w 6915685" name="connsiteX442"/>
              <a:gd fmla="*/ 1117049 h 3091235" name="connsiteY442"/>
              <a:gd fmla="*/ 1823769 w 6915685" name="connsiteX443"/>
              <a:gd fmla="*/ 1145432 h 3091235" name="connsiteY443"/>
              <a:gd fmla="*/ 1749388 w 6915685" name="connsiteX444"/>
              <a:gd fmla="*/ 1165434 h 3091235" name="connsiteY444"/>
              <a:gd fmla="*/ 1836470 w 6915685" name="connsiteX445"/>
              <a:gd fmla="*/ 1167252 h 3091235" name="connsiteY445"/>
              <a:gd fmla="*/ 1923552 w 6915685" name="connsiteX446"/>
              <a:gd fmla="*/ 1129067 h 3091235" name="connsiteY446"/>
              <a:gd fmla="*/ 1926285 w 6915685" name="connsiteX447"/>
              <a:gd fmla="*/ 1125643 h 3091235" name="connsiteY447"/>
              <a:gd fmla="*/ 1928906 w 6915685" name="connsiteX448"/>
              <a:gd fmla="*/ 1124595 h 3091235" name="connsiteY448"/>
              <a:gd fmla="*/ 1930818 w 6915685" name="connsiteX449"/>
              <a:gd fmla="*/ 1120162 h 3091235" name="connsiteY449"/>
              <a:gd fmla="*/ 1933101 w 6915685" name="connsiteX450"/>
              <a:gd fmla="*/ 1120887 h 3091235" name="connsiteY450"/>
              <a:gd fmla="*/ 2336542 w 6915685" name="connsiteX451"/>
              <a:gd fmla="*/ 1249093 h 3091235" name="connsiteY451"/>
              <a:gd fmla="*/ 2436262 w 6915685" name="connsiteX452"/>
              <a:gd fmla="*/ 1280781 h 3091235" name="connsiteY452"/>
              <a:gd fmla="*/ 2318201 w 6915685" name="connsiteX453"/>
              <a:gd fmla="*/ 1336427 h 3091235" name="connsiteY453"/>
              <a:gd fmla="*/ 2309130 w 6915685" name="connsiteX454"/>
              <a:gd fmla="*/ 1343697 h 3091235" name="connsiteY454"/>
              <a:gd fmla="*/ 2303687 w 6915685" name="connsiteX455"/>
              <a:gd fmla="*/ 1349148 h 3091235" name="connsiteY455"/>
              <a:gd fmla="*/ 2169987 w 6915685" name="connsiteX456"/>
              <a:gd fmla="*/ 1557319 h 3091235" name="connsiteY456"/>
              <a:gd fmla="*/ 2165228 w 6915685" name="connsiteX457"/>
              <a:gd fmla="*/ 1564729 h 3091235" name="connsiteY457"/>
              <a:gd fmla="*/ 2154173 w 6915685" name="connsiteX458"/>
              <a:gd fmla="*/ 1555950 h 3091235" name="connsiteY458"/>
              <a:gd fmla="*/ 2099864 w 6915685" name="connsiteX459"/>
              <a:gd fmla="*/ 1512825 h 3091235" name="connsiteY459"/>
              <a:gd fmla="*/ 2093385 w 6915685" name="connsiteX460"/>
              <a:gd fmla="*/ 1509581 h 3091235" name="connsiteY460"/>
              <a:gd fmla="*/ 2005924 w 6915685" name="connsiteX461"/>
              <a:gd fmla="*/ 1511203 h 3091235" name="connsiteY461"/>
              <a:gd fmla="*/ 1920082 w 6915685" name="connsiteX462"/>
              <a:gd fmla="*/ 1514446 h 3091235" name="connsiteY462"/>
              <a:gd fmla="*/ 1722485 w 6915685" name="connsiteX463"/>
              <a:gd fmla="*/ 1567961 h 3091235" name="connsiteY463"/>
              <a:gd fmla="*/ 1562139 w 6915685" name="connsiteX464"/>
              <a:gd fmla="*/ 1658773 h 3091235" name="connsiteY464"/>
              <a:gd fmla="*/ 1730583 w 6915685" name="connsiteX465"/>
              <a:gd fmla="*/ 1582555 h 3091235" name="connsiteY465"/>
              <a:gd fmla="*/ 1924941 w 6915685" name="connsiteX466"/>
              <a:gd fmla="*/ 1538771 h 3091235" name="connsiteY466"/>
              <a:gd fmla="*/ 2007544 w 6915685" name="connsiteX467"/>
              <a:gd fmla="*/ 1538771 h 3091235" name="connsiteY467"/>
              <a:gd fmla="*/ 2083667 w 6915685" name="connsiteX468"/>
              <a:gd fmla="*/ 1538771 h 3091235" name="connsiteY468"/>
              <a:gd fmla="*/ 2125778 w 6915685" name="connsiteX469"/>
              <a:gd fmla="*/ 1574447 h 3091235" name="connsiteY469"/>
              <a:gd fmla="*/ 2145594 w 6915685" name="connsiteX470"/>
              <a:gd fmla="*/ 1590866 h 3091235" name="connsiteY470"/>
              <a:gd fmla="*/ 2147452 w 6915685" name="connsiteX471"/>
              <a:gd fmla="*/ 1592406 h 3091235" name="connsiteY471"/>
              <a:gd fmla="*/ 2104112 w 6915685" name="connsiteX472"/>
              <a:gd fmla="*/ 1659887 h 3091235" name="connsiteY472"/>
              <a:gd fmla="*/ 2019917 w 6915685" name="connsiteX473"/>
              <a:gd fmla="*/ 1788681 h 3091235" name="connsiteY473"/>
              <a:gd fmla="*/ 1976805 w 6915685" name="connsiteX474"/>
              <a:gd fmla="*/ 1854626 h 3091235" name="connsiteY474"/>
              <a:gd fmla="*/ 1943749 w 6915685" name="connsiteX475"/>
              <a:gd fmla="*/ 1866470 h 3091235" name="connsiteY475"/>
              <a:gd fmla="*/ 1850020 w 6915685" name="connsiteX476"/>
              <a:gd fmla="*/ 1900051 h 3091235" name="connsiteY476"/>
              <a:gd fmla="*/ 1758940 w 6915685" name="connsiteX477"/>
              <a:gd fmla="*/ 1889161 h 3091235" name="connsiteY477"/>
              <a:gd fmla="*/ 1653286 w 6915685" name="connsiteX478"/>
              <a:gd fmla="*/ 1885530 h 3091235" name="connsiteY478"/>
              <a:gd fmla="*/ 1655108 w 6915685" name="connsiteX479"/>
              <a:gd fmla="*/ 1887345 h 3091235" name="connsiteY479"/>
              <a:gd fmla="*/ 1755296 w 6915685" name="connsiteX480"/>
              <a:gd fmla="*/ 1909128 h 3091235" name="connsiteY480"/>
              <a:gd fmla="*/ 1844554 w 6915685" name="connsiteX481"/>
              <a:gd fmla="*/ 1927280 h 3091235" name="connsiteY481"/>
              <a:gd fmla="*/ 1920637 w 6915685" name="connsiteX482"/>
              <a:gd fmla="*/ 1906604 h 3091235" name="connsiteY482"/>
              <a:gd fmla="*/ 1947620 w 6915685" name="connsiteX483"/>
              <a:gd fmla="*/ 1899270 h 3091235" name="connsiteY483"/>
              <a:gd fmla="*/ 1904536 w 6915685" name="connsiteX484"/>
              <a:gd fmla="*/ 1965175 h 3091235" name="connsiteY484"/>
              <a:gd fmla="*/ 1747743 w 6915685" name="connsiteX485"/>
              <a:gd fmla="*/ 2130737 h 3091235" name="connsiteY485"/>
              <a:gd fmla="*/ 1718286 w 6915685" name="connsiteX486"/>
              <a:gd fmla="*/ 2161842 h 3091235" name="connsiteY486"/>
              <a:gd fmla="*/ 1654651 w 6915685" name="connsiteX487"/>
              <a:gd fmla="*/ 2164238 h 3091235" name="connsiteY487"/>
              <a:gd fmla="*/ 1518033 w 6915685" name="connsiteX488"/>
              <a:gd fmla="*/ 2169382 h 3091235" name="connsiteY488"/>
              <a:gd fmla="*/ 1616960 w 6915685" name="connsiteX489"/>
              <a:gd fmla="*/ 2180644 h 3091235" name="connsiteY489"/>
              <a:gd fmla="*/ 1692352 w 6915685" name="connsiteX490"/>
              <a:gd fmla="*/ 2189227 h 3091235" name="connsiteY490"/>
              <a:gd fmla="*/ 1670489 w 6915685" name="connsiteX491"/>
              <a:gd fmla="*/ 2212312 h 3091235" name="connsiteY491"/>
              <a:gd fmla="*/ 1513697 w 6915685" name="connsiteX492"/>
              <a:gd fmla="*/ 2376657 h 3091235" name="connsiteY492"/>
              <a:gd fmla="*/ 1463850 w 6915685" name="connsiteX493"/>
              <a:gd fmla="*/ 2428904 h 3091235" name="connsiteY493"/>
              <a:gd fmla="*/ 1455013 w 6915685" name="connsiteX494"/>
              <a:gd fmla="*/ 2431370 h 3091235" name="connsiteY494"/>
              <a:gd fmla="*/ 1267663 w 6915685" name="connsiteX495"/>
              <a:gd fmla="*/ 2483643 h 3091235" name="connsiteY495"/>
              <a:gd fmla="*/ 1262871 w 6915685" name="connsiteX496"/>
              <a:gd fmla="*/ 2483162 h 3091235" name="connsiteY496"/>
              <a:gd fmla="*/ 1236559 w 6915685" name="connsiteX497"/>
              <a:gd fmla="*/ 2480522 h 3091235" name="connsiteY497"/>
              <a:gd fmla="*/ 1236472 w 6915685" name="connsiteX498"/>
              <a:gd fmla="*/ 2480005 h 3091235" name="connsiteY498"/>
              <a:gd fmla="*/ 1197698 w 6915685" name="connsiteX499"/>
              <a:gd fmla="*/ 2249467 h 3091235" name="connsiteY499"/>
              <a:gd fmla="*/ 1200082 w 6915685" name="connsiteX500"/>
              <a:gd fmla="*/ 2414940 h 3091235" name="connsiteY500"/>
              <a:gd fmla="*/ 1200977 w 6915685" name="connsiteX501"/>
              <a:gd fmla="*/ 2476950 h 3091235" name="connsiteY501"/>
              <a:gd fmla="*/ 1138292 w 6915685" name="connsiteX502"/>
              <a:gd fmla="*/ 2470660 h 3091235" name="connsiteY502"/>
              <a:gd fmla="*/ 961006 w 6915685" name="connsiteX503"/>
              <a:gd fmla="*/ 2452867 h 3091235" name="connsiteY503"/>
              <a:gd fmla="*/ 1113425 w 6915685" name="connsiteX504"/>
              <a:gd fmla="*/ 2490885 h 3091235" name="connsiteY504"/>
              <a:gd fmla="*/ 1274919 w 6915685" name="connsiteX505"/>
              <a:gd fmla="*/ 2521660 h 3091235" name="connsiteY505"/>
              <a:gd fmla="*/ 1302365 w 6915685" name="connsiteX506"/>
              <a:gd fmla="*/ 2515324 h 3091235" name="connsiteY506"/>
              <a:gd fmla="*/ 1345924 w 6915685" name="connsiteX507"/>
              <a:gd fmla="*/ 2505267 h 3091235" name="connsiteY507"/>
              <a:gd fmla="*/ 1222353 w 6915685" name="connsiteX508"/>
              <a:gd fmla="*/ 2570297 h 3091235" name="connsiteY508"/>
              <a:gd fmla="*/ 1010078 w 6915685" name="connsiteX509"/>
              <a:gd fmla="*/ 2682962 h 3091235" name="connsiteY509"/>
              <a:gd fmla="*/ 717973 w 6915685" name="connsiteX510"/>
              <a:gd fmla="*/ 2635715 h 3091235" name="connsiteY510"/>
              <a:gd fmla="*/ 416793 w 6915685" name="connsiteX511"/>
              <a:gd fmla="*/ 2588469 h 3091235" name="connsiteY511"/>
              <a:gd fmla="*/ 413167 w 6915685" name="connsiteX512"/>
              <a:gd fmla="*/ 2588469 h 3091235" name="connsiteY512"/>
              <a:gd fmla="*/ 407722 w 6915685" name="connsiteX513"/>
              <a:gd fmla="*/ 2590287 h 3091235" name="connsiteY513"/>
              <a:gd fmla="*/ 211777 w 6915685" name="connsiteX514"/>
              <a:gd fmla="*/ 2797446 h 3091235" name="connsiteY514"/>
              <a:gd fmla="*/ 228104 w 6915685" name="connsiteX515"/>
              <a:gd fmla="*/ 2801080 h 3091235" name="connsiteY515"/>
              <a:gd fmla="*/ 414980 w 6915685" name="connsiteX516"/>
              <a:gd fmla="*/ 2617545 h 3091235" name="connsiteY516"/>
              <a:gd fmla="*/ 666036 w 6915685" name="connsiteX517"/>
              <a:gd fmla="*/ 2665842 h 3091235" name="connsiteY517"/>
              <a:gd fmla="*/ 747594 w 6915685" name="connsiteX518"/>
              <a:gd fmla="*/ 2681531 h 3091235" name="connsiteY518"/>
              <a:gd fmla="*/ 743706 w 6915685" name="connsiteX519"/>
              <a:gd fmla="*/ 2686284 h 3091235" name="connsiteY519"/>
              <a:gd fmla="*/ 658467 w 6915685" name="connsiteX520"/>
              <a:gd fmla="*/ 2790477 h 3091235" name="connsiteY520"/>
              <a:gd fmla="*/ 782943 w 6915685" name="connsiteX521"/>
              <a:gd fmla="*/ 2698879 h 3091235" name="connsiteY521"/>
              <a:gd fmla="*/ 782944 w 6915685" name="connsiteX522"/>
              <a:gd fmla="*/ 2688332 h 3091235" name="connsiteY522"/>
              <a:gd fmla="*/ 813649 w 6915685" name="connsiteX523"/>
              <a:gd fmla="*/ 2694239 h 3091235" name="connsiteY523"/>
              <a:gd fmla="*/ 1010076 w 6915685" name="connsiteX524"/>
              <a:gd fmla="*/ 2732027 h 3091235" name="connsiteY524"/>
              <a:gd fmla="*/ 1022778 w 6915685" name="connsiteX525"/>
              <a:gd fmla="*/ 2732027 h 3091235" name="connsiteY525"/>
              <a:gd fmla="*/ 1118454 w 6915685" name="connsiteX526"/>
              <a:gd fmla="*/ 2685263 h 3091235" name="connsiteY526"/>
              <a:gd fmla="*/ 1213590 w 6915685" name="connsiteX527"/>
              <a:gd fmla="*/ 2638763 h 3091235" name="connsiteY527"/>
              <a:gd fmla="*/ 1213344 w 6915685" name="connsiteX528"/>
              <a:gd fmla="*/ 2641822 h 3091235" name="connsiteY528"/>
              <a:gd fmla="*/ 1194140 w 6915685" name="connsiteX529"/>
              <a:gd fmla="*/ 2881239 h 3091235" name="connsiteY529"/>
              <a:gd fmla="*/ 1237025 w 6915685" name="connsiteX530"/>
              <a:gd fmla="*/ 2702823 h 3091235" name="connsiteY530"/>
              <a:gd fmla="*/ 1257527 w 6915685" name="connsiteX531"/>
              <a:gd fmla="*/ 2617533 h 3091235" name="connsiteY531"/>
              <a:gd fmla="*/ 1308788 w 6915685" name="connsiteX532"/>
              <a:gd fmla="*/ 2594062 h 3091235" name="connsiteY532"/>
              <a:gd fmla="*/ 1479985 w 6915685" name="connsiteX533"/>
              <a:gd fmla="*/ 2504879 h 3091235" name="connsiteY533"/>
              <a:gd fmla="*/ 1805728 w 6915685" name="connsiteX534"/>
              <a:gd fmla="*/ 2176188 h 3091235" name="connsiteY534"/>
              <a:gd fmla="*/ 1875721 w 6915685" name="connsiteX535"/>
              <a:gd fmla="*/ 2105561 h 3091235" name="connsiteY535"/>
              <a:gd fmla="*/ 1879527 w 6915685" name="connsiteX536"/>
              <a:gd fmla="*/ 2128358 h 3091235" name="connsiteY536"/>
              <a:gd fmla="*/ 1907776 w 6915685" name="connsiteX537"/>
              <a:gd fmla="*/ 2297517 h 3091235" name="connsiteY537"/>
              <a:gd fmla="*/ 1907776 w 6915685" name="connsiteX538"/>
              <a:gd fmla="*/ 2146372 h 3091235" name="connsiteY538"/>
              <a:gd fmla="*/ 1907776 w 6915685" name="connsiteX539"/>
              <a:gd fmla="*/ 2073215 h 3091235" name="connsiteY539"/>
              <a:gd fmla="*/ 1966224 w 6915685" name="connsiteX540"/>
              <a:gd fmla="*/ 2014238 h 3091235" name="connsiteY540"/>
              <a:gd fmla="*/ 1969852 w 6915685" name="connsiteX541"/>
              <a:gd fmla="*/ 2008786 h 3091235" name="connsiteY541"/>
              <a:gd fmla="*/ 2176685 w 6915685" name="connsiteX542"/>
              <a:gd fmla="*/ 1703501 h 3091235" name="connsiteY542"/>
              <a:gd fmla="*/ 2374446 w 6915685" name="connsiteX543"/>
              <a:gd fmla="*/ 1407298 h 3091235" name="connsiteY543"/>
              <a:gd fmla="*/ 2624822 w 6915685" name="connsiteX544"/>
              <a:gd fmla="*/ 1294633 h 3091235" name="connsiteY544"/>
              <a:gd fmla="*/ 2866126 w 6915685" name="connsiteX545"/>
              <a:gd fmla="*/ 1185601 h 3091235" name="connsiteY545"/>
              <a:gd fmla="*/ 3557381 w 6915685" name="connsiteX546"/>
              <a:gd fmla="*/ 1454546 h 3091235" name="connsiteY546"/>
              <a:gd fmla="*/ 4140413 w 6915685" name="connsiteX547"/>
              <a:gd fmla="*/ 1682137 h 3091235" name="connsiteY547"/>
              <a:gd fmla="*/ 4260477 w 6915685" name="connsiteX548"/>
              <a:gd fmla="*/ 1729005 h 3091235" name="connsiteY548"/>
              <a:gd fmla="*/ 4255721 w 6915685" name="connsiteX549"/>
              <a:gd fmla="*/ 1733902 h 3091235" name="connsiteY549"/>
              <a:gd fmla="*/ 4217678 w 6915685" name="connsiteX550"/>
              <a:gd fmla="*/ 1844778 h 3091235" name="connsiteY550"/>
              <a:gd fmla="*/ 4183257 w 6915685" name="connsiteX551"/>
              <a:gd fmla="*/ 1950201 h 3091235" name="connsiteY551"/>
              <a:gd fmla="*/ 4121664 w 6915685" name="connsiteX552"/>
              <a:gd fmla="*/ 1988372 h 3091235" name="connsiteY552"/>
              <a:gd fmla="*/ 4052825 w 6915685" name="connsiteX553"/>
              <a:gd fmla="*/ 2033813 h 3091235" name="connsiteY553"/>
              <a:gd fmla="*/ 4045579 w 6915685" name="connsiteX554"/>
              <a:gd fmla="*/ 2041083 h 3091235" name="connsiteY554"/>
              <a:gd fmla="*/ 3982174 w 6915685" name="connsiteX555"/>
              <a:gd fmla="*/ 2150142 h 3091235" name="connsiteY555"/>
              <a:gd fmla="*/ 3981183 w 6915685" name="connsiteX556"/>
              <a:gd fmla="*/ 2151221 h 3091235" name="connsiteY556"/>
              <a:gd fmla="*/ 3978162 w 6915685" name="connsiteX557"/>
              <a:gd fmla="*/ 2154513 h 3091235" name="connsiteY557"/>
              <a:gd fmla="*/ 3975502 w 6915685" name="connsiteX558"/>
              <a:gd fmla="*/ 2153298 h 3091235" name="connsiteY558"/>
              <a:gd fmla="*/ 3960917 w 6915685" name="connsiteX559"/>
              <a:gd fmla="*/ 2153542 h 3091235" name="connsiteY559"/>
              <a:gd fmla="*/ 3909872 w 6915685" name="connsiteX560"/>
              <a:gd fmla="*/ 2159415 h 3091235" name="connsiteY560"/>
              <a:gd fmla="*/ 3911695 w 6915685" name="connsiteX561"/>
              <a:gd fmla="*/ 2161373 h 3091235" name="connsiteY561"/>
              <a:gd fmla="*/ 3937075 w 6915685" name="connsiteX562"/>
              <a:gd fmla="*/ 2165503 h 3091235" name="connsiteY562"/>
              <a:gd fmla="*/ 3964045 w 6915685" name="connsiteX563"/>
              <a:gd fmla="*/ 2169891 h 3091235" name="connsiteY563"/>
              <a:gd fmla="*/ 3955425 w 6915685" name="connsiteX564"/>
              <a:gd fmla="*/ 2179281 h 3091235" name="connsiteY564"/>
              <a:gd fmla="*/ 3918769 w 6915685" name="connsiteX565"/>
              <a:gd fmla="*/ 2219212 h 3091235" name="connsiteY565"/>
              <a:gd fmla="*/ 3953160 w 6915685" name="connsiteX566"/>
              <a:gd fmla="*/ 2196975 h 3091235" name="connsiteY566"/>
              <a:gd fmla="*/ 3994219 w 6915685" name="connsiteX567"/>
              <a:gd fmla="*/ 2170427 h 3091235" name="connsiteY567"/>
              <a:gd fmla="*/ 4004194 w 6915685" name="connsiteX568"/>
              <a:gd fmla="*/ 2229891 h 3091235" name="connsiteY568"/>
              <a:gd fmla="*/ 4016650 w 6915685" name="connsiteX569"/>
              <a:gd fmla="*/ 2155621 h 3091235" name="connsiteY569"/>
              <a:gd fmla="*/ 4016153 w 6915685" name="connsiteX570"/>
              <a:gd fmla="*/ 2146492 h 3091235" name="connsiteY570"/>
              <a:gd fmla="*/ 4019962 w 6915685" name="connsiteX571"/>
              <a:gd fmla="*/ 2141394 h 3091235" name="connsiteY571"/>
              <a:gd fmla="*/ 4041956 w 6915685" name="connsiteX572"/>
              <a:gd fmla="*/ 2111972 h 3091235" name="connsiteY572"/>
              <a:gd fmla="*/ 4074564 w 6915685" name="connsiteX573"/>
              <a:gd fmla="*/ 2062895 h 3091235" name="connsiteY573"/>
              <a:gd fmla="*/ 4145215 w 6915685" name="connsiteX574"/>
              <a:gd fmla="*/ 2024725 h 3091235" name="connsiteY574"/>
              <a:gd fmla="*/ 4217678 w 6915685" name="connsiteX575"/>
              <a:gd fmla="*/ 1984737 h 3091235" name="connsiteY575"/>
              <a:gd fmla="*/ 4221301 w 6915685" name="connsiteX576"/>
              <a:gd fmla="*/ 1982920 h 3091235" name="connsiteY576"/>
              <a:gd fmla="*/ 4226736 w 6915685" name="connsiteX577"/>
              <a:gd fmla="*/ 1977467 h 3091235" name="connsiteY577"/>
              <a:gd fmla="*/ 4286202 w 6915685" name="connsiteX578"/>
              <a:gd fmla="*/ 1827691 h 3091235" name="connsiteY578"/>
              <a:gd fmla="*/ 4313589 w 6915685" name="connsiteX579"/>
              <a:gd fmla="*/ 1758715 h 3091235" name="connsiteY579"/>
              <a:gd fmla="*/ 4336723 w 6915685" name="connsiteX580"/>
              <a:gd fmla="*/ 1772017 h 3091235" name="connsiteY580"/>
              <a:gd fmla="*/ 4461868 w 6915685" name="connsiteX581"/>
              <a:gd fmla="*/ 1843973 h 3091235" name="connsiteY581"/>
              <a:gd fmla="*/ 4500132 w 6915685" name="connsiteX582"/>
              <a:gd fmla="*/ 1865974 h 3091235" name="connsiteY582"/>
              <a:gd fmla="*/ 4485498 w 6915685" name="connsiteX583"/>
              <a:gd fmla="*/ 1943741 h 3091235" name="connsiteY583"/>
              <a:gd fmla="*/ 4459781 w 6915685" name="connsiteX584"/>
              <a:gd fmla="*/ 2080401 h 3091235" name="connsiteY584"/>
              <a:gd fmla="*/ 4504881 w 6915685" name="connsiteX585"/>
              <a:gd fmla="*/ 1912628 h 3091235" name="connsiteY585"/>
              <a:gd fmla="*/ 4515107 w 6915685" name="connsiteX586"/>
              <a:gd fmla="*/ 1874584 h 3091235" name="connsiteY586"/>
              <a:gd fmla="*/ 4558885 w 6915685" name="connsiteX587"/>
              <a:gd fmla="*/ 1899756 h 3091235" name="connsiteY587"/>
              <a:gd fmla="*/ 4856433 w 6915685" name="connsiteX588"/>
              <a:gd fmla="*/ 2068754 h 3091235" name="connsiteY588"/>
              <a:gd fmla="*/ 5114065 w 6915685" name="connsiteX589"/>
              <a:gd fmla="*/ 2234117 h 3091235" name="connsiteY589"/>
              <a:gd fmla="*/ 5373514 w 6915685" name="connsiteX590"/>
              <a:gd fmla="*/ 2399482 h 3091235" name="connsiteY590"/>
              <a:gd fmla="*/ 5386214 w 6915685" name="connsiteX591"/>
              <a:gd fmla="*/ 2404934 h 3091235" name="connsiteY591"/>
              <a:gd fmla="*/ 5415243 w 6915685" name="connsiteX592"/>
              <a:gd fmla="*/ 2410385 h 3091235" name="connsiteY592"/>
              <a:gd fmla="*/ 5417058 w 6915685" name="connsiteX593"/>
              <a:gd fmla="*/ 2409931 h 3091235" name="connsiteY593"/>
              <a:gd fmla="*/ 5417360 w 6915685" name="connsiteX594"/>
              <a:gd fmla="*/ 2409856 h 3091235" name="connsiteY594"/>
              <a:gd fmla="*/ 5410245 w 6915685" name="connsiteX595"/>
              <a:gd fmla="*/ 2428921 h 3091235" name="connsiteY595"/>
              <a:gd fmla="*/ 5388129 w 6915685" name="connsiteX596"/>
              <a:gd fmla="*/ 2488173 h 3091235" name="connsiteY596"/>
              <a:gd fmla="*/ 5114689 w 6915685" name="connsiteX597"/>
              <a:gd fmla="*/ 2667681 h 3091235" name="connsiteY597"/>
              <a:gd fmla="*/ 5426157 w 6915685" name="connsiteX598"/>
              <a:gd fmla="*/ 2528064 h 3091235" name="connsiteY598"/>
              <a:gd fmla="*/ 5435211 w 6915685" name="connsiteX599"/>
              <a:gd fmla="*/ 2518997 h 3091235" name="connsiteY599"/>
              <a:gd fmla="*/ 5492228 w 6915685" name="connsiteX600"/>
              <a:gd fmla="*/ 2395096 h 3091235" name="connsiteY600"/>
              <a:gd fmla="*/ 5495388 w 6915685" name="connsiteX601"/>
              <a:gd fmla="*/ 2388228 h 3091235" name="connsiteY601"/>
              <a:gd fmla="*/ 5495754 w 6915685" name="connsiteX602"/>
              <a:gd fmla="*/ 2388125 h 3091235" name="connsiteY602"/>
              <a:gd fmla="*/ 5652494 w 6915685" name="connsiteX603"/>
              <a:gd fmla="*/ 2343888 h 3091235" name="connsiteY603"/>
              <a:gd fmla="*/ 5750486 w 6915685" name="connsiteX604"/>
              <a:gd fmla="*/ 2316231 h 3091235" name="connsiteY604"/>
              <a:gd fmla="*/ 5731241 w 6915685" name="connsiteX605"/>
              <a:gd fmla="*/ 2353557 h 3091235" name="connsiteY605"/>
              <a:gd fmla="*/ 5704885 w 6915685" name="connsiteX606"/>
              <a:gd fmla="*/ 2404677 h 3091235" name="connsiteY606"/>
              <a:gd fmla="*/ 5554259 w 6915685" name="connsiteX607"/>
              <a:gd fmla="*/ 2464804 h 3091235" name="connsiteY607"/>
              <a:gd fmla="*/ 5721218 w 6915685" name="connsiteX608"/>
              <a:gd fmla="*/ 2430185 h 3091235" name="connsiteY608"/>
              <a:gd fmla="*/ 5728477 w 6915685" name="connsiteX609"/>
              <a:gd fmla="*/ 2426541 h 3091235" name="connsiteY609"/>
              <a:gd fmla="*/ 5792913 w 6915685" name="connsiteX610"/>
              <a:gd fmla="*/ 2322788 h 3091235" name="connsiteY610"/>
              <a:gd fmla="*/ 5806867 w 6915685" name="connsiteX611"/>
              <a:gd fmla="*/ 2300318 h 3091235" name="connsiteY611"/>
              <a:gd fmla="*/ 5957725 w 6915685" name="connsiteX612"/>
              <a:gd fmla="*/ 2257741 h 3091235" name="connsiteY612"/>
              <a:gd fmla="*/ 6179695 w 6915685" name="connsiteX613"/>
              <a:gd fmla="*/ 2194111 h 3091235" name="connsiteY613"/>
              <a:gd fmla="*/ 6208523 w 6915685" name="connsiteX614"/>
              <a:gd fmla="*/ 2185848 h 3091235" name="connsiteY614"/>
              <a:gd fmla="*/ 6254639 w 6915685" name="connsiteX615"/>
              <a:gd fmla="*/ 2198247 h 3091235" name="connsiteY615"/>
              <a:gd fmla="*/ 6550922 w 6915685" name="connsiteX616"/>
              <a:gd fmla="*/ 2277904 h 3091235" name="connsiteY616"/>
              <a:gd fmla="*/ 6583588 w 6915685" name="connsiteX617"/>
              <a:gd fmla="*/ 2276087 h 3091235" name="connsiteY617"/>
              <a:gd fmla="*/ 6625100 w 6915685" name="connsiteX618"/>
              <a:gd fmla="*/ 2263595 h 3091235" name="connsiteY618"/>
              <a:gd fmla="*/ 6650972 w 6915685" name="connsiteX619"/>
              <a:gd fmla="*/ 2255809 h 3091235" name="connsiteY619"/>
              <a:gd fmla="*/ 6650732 w 6915685" name="connsiteX620"/>
              <a:gd fmla="*/ 2288955 h 3091235" name="connsiteY620"/>
              <a:gd fmla="*/ 6650732 w 6915685" name="connsiteX621"/>
              <a:gd fmla="*/ 2392331 h 3091235" name="connsiteY621"/>
              <a:gd fmla="*/ 6650732 w 6915685" name="connsiteX622"/>
              <a:gd fmla="*/ 2433339 h 3091235" name="connsiteY622"/>
              <a:gd fmla="*/ 6636567 w 6915685" name="connsiteX623"/>
              <a:gd fmla="*/ 2441838 h 3091235" name="connsiteY623"/>
              <a:gd fmla="*/ 6408488 w 6915685" name="connsiteX624"/>
              <a:gd fmla="*/ 2578701 h 3091235" name="connsiteY624"/>
              <a:gd fmla="*/ 6603726 w 6915685" name="connsiteX625"/>
              <a:gd fmla="*/ 2514124 h 3091235" name="connsiteY625"/>
              <a:gd fmla="*/ 6650732 w 6915685" name="connsiteX626"/>
              <a:gd fmla="*/ 2498576 h 3091235" name="connsiteY626"/>
              <a:gd fmla="*/ 6650732 w 6915685" name="connsiteX627"/>
              <a:gd fmla="*/ 2533995 h 3091235" name="connsiteY627"/>
              <a:gd fmla="*/ 6500256 w 6915685" name="connsiteX628"/>
              <a:gd fmla="*/ 2913354 h 3091235" name="connsiteY628"/>
              <a:gd fmla="*/ 6251880 w 6915685" name="connsiteX629"/>
              <a:gd fmla="*/ 3091235 h 3091235" name="connsiteY629"/>
              <a:gd fmla="*/ 6529264 w 6915685" name="connsiteX630"/>
              <a:gd fmla="*/ 2942397 h 3091235" name="connsiteY630"/>
              <a:gd fmla="*/ 6534703 w 6915685" name="connsiteX631"/>
              <a:gd fmla="*/ 2935136 h 3091235" name="connsiteY631"/>
              <a:gd fmla="*/ 6625351 w 6915685" name="connsiteX632"/>
              <a:gd fmla="*/ 2742734 h 3091235" name="connsiteY632"/>
              <a:gd fmla="*/ 6714186 w 6915685" name="connsiteX633"/>
              <a:gd fmla="*/ 2541256 h 3091235" name="connsiteY633"/>
              <a:gd fmla="*/ 6716679 w 6915685" name="connsiteX634"/>
              <a:gd fmla="*/ 2478634 h 3091235" name="connsiteY634"/>
              <a:gd fmla="*/ 6717225 w 6915685" name="connsiteX635"/>
              <a:gd fmla="*/ 2464920 h 3091235" name="connsiteY635"/>
              <a:gd fmla="*/ 6718250 w 6915685" name="connsiteX636"/>
              <a:gd fmla="*/ 2463891 h 3091235" name="connsiteY636"/>
              <a:gd fmla="*/ 6717591 w 6915685" name="connsiteX637"/>
              <a:gd fmla="*/ 2455727 h 3091235" name="connsiteY637"/>
              <a:gd fmla="*/ 6719055 w 6915685" name="connsiteX638"/>
              <a:gd fmla="*/ 2418948 h 3091235" name="connsiteY638"/>
              <a:gd fmla="*/ 6724883 w 6915685" name="connsiteX639"/>
              <a:gd fmla="*/ 2272545 h 3091235" name="connsiteY639"/>
              <a:gd fmla="*/ 6726454 w 6915685" name="connsiteX640"/>
              <a:gd fmla="*/ 2233095 h 3091235" name="connsiteY640"/>
              <a:gd fmla="*/ 6806067 w 6915685" name="connsiteX641"/>
              <a:gd fmla="*/ 2209138 h 3091235" name="connsiteY641"/>
              <a:gd fmla="*/ 6915685 w 6915685" name="connsiteX642"/>
              <a:gd fmla="*/ 2176152 h 3091235" name="connsiteY642"/>
              <a:gd fmla="*/ 6915685 w 6915685" name="connsiteX643"/>
              <a:gd fmla="*/ 2112366 h 3091235" name="connsiteY643"/>
              <a:gd fmla="*/ 6915685 w 6915685" name="connsiteX644"/>
              <a:gd fmla="*/ 1965175 h 3091235" name="connsiteY644"/>
              <a:gd fmla="*/ 6661680 w 6915685" name="connsiteX645"/>
              <a:gd fmla="*/ 1966992 h 3091235" name="connsiteY645"/>
              <a:gd fmla="*/ 6478434 w 6915685" name="connsiteX646"/>
              <a:gd fmla="*/ 1966992 h 3091235" name="connsiteY646"/>
              <a:gd fmla="*/ 6440333 w 6915685" name="connsiteX647"/>
              <a:gd fmla="*/ 1970626 h 3091235" name="connsiteY647"/>
              <a:gd fmla="*/ 6412683 w 6915685" name="connsiteX648"/>
              <a:gd fmla="*/ 1978868 h 3091235" name="connsiteY648"/>
              <a:gd fmla="*/ 6408466 w 6915685" name="connsiteX649"/>
              <a:gd fmla="*/ 1980125 h 3091235" name="connsiteY649"/>
              <a:gd fmla="*/ 6362556 w 6915685" name="connsiteX650"/>
              <a:gd fmla="*/ 1960512 h 3091235" name="connsiteY650"/>
              <a:gd fmla="*/ 6205175 w 6915685" name="connsiteX651"/>
              <a:gd fmla="*/ 1893281 h 3091235" name="connsiteY651"/>
              <a:gd fmla="*/ 6188842 w 6915685" name="connsiteX652"/>
              <a:gd fmla="*/ 1889648 h 3091235" name="connsiteY652"/>
              <a:gd fmla="*/ 6139841 w 6915685" name="connsiteX653"/>
              <a:gd fmla="*/ 1893282 h 3091235" name="connsiteY653"/>
              <a:gd fmla="*/ 6098100 w 6915685" name="connsiteX654"/>
              <a:gd fmla="*/ 1896916 h 3091235" name="connsiteY654"/>
              <a:gd fmla="*/ 6032766 w 6915685" name="connsiteX655"/>
              <a:gd fmla="*/ 1864209 h 3091235" name="connsiteY655"/>
              <a:gd fmla="*/ 5960172 w 6915685" name="connsiteX656"/>
              <a:gd fmla="*/ 1826051 h 3091235" name="connsiteY656"/>
              <a:gd fmla="*/ 5951097 w 6915685" name="connsiteX657"/>
              <a:gd fmla="*/ 1822416 h 3091235" name="connsiteY657"/>
              <a:gd fmla="*/ 5931135 w 6915685" name="connsiteX658"/>
              <a:gd fmla="*/ 1824234 h 3091235" name="connsiteY658"/>
              <a:gd fmla="*/ 5923875 w 6915685" name="connsiteX659"/>
              <a:gd fmla="*/ 1829685 h 3091235" name="connsiteY659"/>
              <a:gd fmla="*/ 5867615 w 6915685" name="connsiteX660"/>
              <a:gd fmla="*/ 1882380 h 3091235" name="connsiteY660"/>
              <a:gd fmla="*/ 5847709 w 6915685" name="connsiteX661"/>
              <a:gd fmla="*/ 1900777 h 3091235" name="connsiteY661"/>
              <a:gd fmla="*/ 5846488 w 6915685" name="connsiteX662"/>
              <a:gd fmla="*/ 1901906 h 3091235" name="connsiteY662"/>
              <a:gd fmla="*/ 5845754 w 6915685" name="connsiteX663"/>
              <a:gd fmla="*/ 1901180 h 3091235" name="connsiteY663"/>
              <a:gd fmla="*/ 5746993 w 6915685" name="connsiteX664"/>
              <a:gd fmla="*/ 1803669 h 3091235" name="connsiteY664"/>
              <a:gd fmla="*/ 5621776 w 6915685" name="connsiteX665"/>
              <a:gd fmla="*/ 1678298 h 3091235" name="connsiteY665"/>
              <a:gd fmla="*/ 5607258 w 6915685" name="connsiteX666"/>
              <a:gd fmla="*/ 1592899 h 3091235" name="connsiteY666"/>
              <a:gd fmla="*/ 5590925 w 6915685" name="connsiteX667"/>
              <a:gd fmla="*/ 1492965 h 3091235" name="connsiteY667"/>
              <a:gd fmla="*/ 5589110 w 6915685" name="connsiteX668"/>
              <a:gd fmla="*/ 1487514 h 3091235" name="connsiteY668"/>
              <a:gd fmla="*/ 5583666 w 6915685" name="connsiteX669"/>
              <a:gd fmla="*/ 1476612 h 3091235" name="connsiteY669"/>
              <a:gd fmla="*/ 5580036 w 6915685" name="connsiteX670"/>
              <a:gd fmla="*/ 1472978 h 3091235" name="connsiteY670"/>
              <a:gd fmla="*/ 5494744 w 6915685" name="connsiteX671"/>
              <a:gd fmla="*/ 1376678 h 3091235" name="connsiteY671"/>
              <a:gd fmla="*/ 5411266 w 6915685" name="connsiteX672"/>
              <a:gd fmla="*/ 1285829 h 3091235" name="connsiteY672"/>
              <a:gd fmla="*/ 5385235 w 6915685" name="connsiteX673"/>
              <a:gd fmla="*/ 1237536 h 3091235" name="connsiteY673"/>
              <a:gd fmla="*/ 5383097 w 6915685" name="connsiteX674"/>
              <a:gd fmla="*/ 1233568 h 3091235" name="connsiteY674"/>
              <a:gd fmla="*/ 5427640 w 6915685" name="connsiteX675"/>
              <a:gd fmla="*/ 1267679 h 3091235" name="connsiteY675"/>
              <a:gd fmla="*/ 5523819 w 6915685" name="connsiteX676"/>
              <a:gd fmla="*/ 1342062 h 3091235" name="connsiteY676"/>
              <a:gd fmla="*/ 5527448 w 6915685" name="connsiteX677"/>
              <a:gd fmla="*/ 1343878 h 3091235" name="connsiteY677"/>
              <a:gd fmla="*/ 5538336 w 6915685" name="connsiteX678"/>
              <a:gd fmla="*/ 1347505 h 3091235" name="connsiteY678"/>
              <a:gd fmla="*/ 5541966 w 6915685" name="connsiteX679"/>
              <a:gd fmla="*/ 1347506 h 3091235" name="connsiteY679"/>
              <a:gd fmla="*/ 5639959 w 6915685" name="connsiteX680"/>
              <a:gd fmla="*/ 1349320 h 3091235" name="connsiteY680"/>
              <a:gd fmla="*/ 5725248 w 6915685" name="connsiteX681"/>
              <a:gd fmla="*/ 1349320 h 3091235" name="connsiteY681"/>
              <a:gd fmla="*/ 5814169 w 6915685" name="connsiteX682"/>
              <a:gd fmla="*/ 1414634 h 3091235" name="connsiteY682"/>
              <a:gd fmla="*/ 5912162 w 6915685" name="connsiteX683"/>
              <a:gd fmla="*/ 1485390 h 3091235" name="connsiteY683"/>
              <a:gd fmla="*/ 5915792 w 6915685" name="connsiteX684"/>
              <a:gd fmla="*/ 1487204 h 3091235" name="connsiteY684"/>
              <a:gd fmla="*/ 5926679 w 6915685" name="connsiteX685"/>
              <a:gd fmla="*/ 1490833 h 3091235" name="connsiteY685"/>
              <a:gd fmla="*/ 5932124 w 6915685" name="connsiteX686"/>
              <a:gd fmla="*/ 1490833 h 3091235" name="connsiteY686"/>
              <a:gd fmla="*/ 6050078 w 6915685" name="connsiteX687"/>
              <a:gd fmla="*/ 1496275 h 3091235" name="connsiteY687"/>
              <a:gd fmla="*/ 6162588 w 6915685" name="connsiteX688"/>
              <a:gd fmla="*/ 1499904 h 3091235" name="connsiteY688"/>
              <a:gd fmla="*/ 6264211 w 6915685" name="connsiteX689"/>
              <a:gd fmla="*/ 1547075 h 3091235" name="connsiteY689"/>
              <a:gd fmla="*/ 6371278 w 6915685" name="connsiteX690"/>
              <a:gd fmla="*/ 1597875 h 3091235" name="connsiteY690"/>
              <a:gd fmla="*/ 6385795 w 6915685" name="connsiteX691"/>
              <a:gd fmla="*/ 1601502 h 3091235" name="connsiteY691"/>
              <a:gd fmla="*/ 6480159 w 6915685" name="connsiteX692"/>
              <a:gd fmla="*/ 1606945 h 3091235" name="connsiteY692"/>
              <a:gd fmla="*/ 6581782 w 6915685" name="connsiteX693"/>
              <a:gd fmla="*/ 1610574 h 3091235" name="connsiteY693"/>
              <a:gd fmla="*/ 6619461 w 6915685" name="connsiteX694"/>
              <a:gd fmla="*/ 1607626 h 3091235" name="connsiteY694"/>
              <a:gd fmla="*/ 6606065 w 6915685" name="connsiteX695"/>
              <a:gd fmla="*/ 1633829 h 3091235" name="connsiteY695"/>
              <a:gd fmla="*/ 6567929 w 6915685" name="connsiteX696"/>
              <a:gd fmla="*/ 1711895 h 3091235" name="connsiteY696"/>
              <a:gd fmla="*/ 6491659 w 6915685" name="connsiteX697"/>
              <a:gd fmla="*/ 1742758 h 3091235" name="connsiteY697"/>
              <a:gd fmla="*/ 6337302 w 6915685" name="connsiteX698"/>
              <a:gd fmla="*/ 1808115 h 3091235" name="connsiteY698"/>
              <a:gd fmla="*/ 6500739 w 6915685" name="connsiteX699"/>
              <a:gd fmla="*/ 1768174 h 3091235" name="connsiteY699"/>
              <a:gd fmla="*/ 6587905 w 6915685" name="connsiteX700"/>
              <a:gd fmla="*/ 1737311 h 3091235" name="connsiteY700"/>
              <a:gd fmla="*/ 6596984 w 6915685" name="connsiteX701"/>
              <a:gd fmla="*/ 1730050 h 3091235" name="connsiteY701"/>
              <a:gd fmla="*/ 6657813 w 6915685" name="connsiteX702"/>
              <a:gd fmla="*/ 1624238 h 3091235" name="connsiteY702"/>
              <a:gd fmla="*/ 6669617 w 6915685" name="connsiteX703"/>
              <a:gd fmla="*/ 1603703 h 3091235" name="connsiteY703"/>
              <a:gd fmla="*/ 6674558 w 6915685" name="connsiteX704"/>
              <a:gd fmla="*/ 1603317 h 3091235" name="connsiteY704"/>
              <a:gd fmla="*/ 6763250 w 6915685" name="connsiteX705"/>
              <a:gd fmla="*/ 1585174 h 3091235" name="connsiteY705"/>
              <a:gd fmla="*/ 6863058 w 6915685" name="connsiteX706"/>
              <a:gd fmla="*/ 1494462 h 3091235" name="connsiteY706"/>
              <a:gd fmla="*/ 6915684 w 6915685" name="connsiteX707"/>
              <a:gd fmla="*/ 1440033 h 3091235" name="connsiteY707"/>
              <a:gd fmla="*/ 6915685 w 6915685" name="connsiteX708"/>
              <a:gd fmla="*/ 1345691 h 3091235" name="connsiteY708"/>
              <a:gd fmla="*/ 6861243 w 6915685" name="connsiteX709"/>
              <a:gd fmla="*/ 1383791 h 3091235" name="connsiteY709"/>
              <a:gd fmla="*/ 6750548 w 6915685" name="connsiteX710"/>
              <a:gd fmla="*/ 1496275 h 3091235" name="connsiteY710"/>
              <a:gd fmla="*/ 6752363 w 6915685" name="connsiteX711"/>
              <a:gd fmla="*/ 1508975 h 3091235" name="connsiteY711"/>
              <a:gd fmla="*/ 6661629 w 6915685" name="connsiteX712"/>
              <a:gd fmla="*/ 1523490 h 3091235" name="connsiteY712"/>
              <a:gd fmla="*/ 6574523 w 6915685" name="connsiteX713"/>
              <a:gd fmla="*/ 1536190 h 3091235" name="connsiteY713"/>
              <a:gd fmla="*/ 6483789 w 6915685" name="connsiteX714"/>
              <a:gd fmla="*/ 1532561 h 3091235" name="connsiteY714"/>
              <a:gd fmla="*/ 6396684 w 6915685" name="connsiteX715"/>
              <a:gd fmla="*/ 1528932 h 3091235" name="connsiteY715"/>
              <a:gd fmla="*/ 6295061 w 6915685" name="connsiteX716"/>
              <a:gd fmla="*/ 1483575 h 3091235" name="connsiteY716"/>
              <a:gd fmla="*/ 6187994 w 6915685" name="connsiteX717"/>
              <a:gd fmla="*/ 1434590 h 3091235" name="connsiteY717"/>
              <a:gd fmla="*/ 6173477 w 6915685" name="connsiteX718"/>
              <a:gd fmla="*/ 1430962 h 3091235" name="connsiteY718"/>
              <a:gd fmla="*/ 6053708 w 6915685" name="connsiteX719"/>
              <a:gd fmla="*/ 1429148 h 3091235" name="connsiteY719"/>
              <a:gd fmla="*/ 5944826 w 6915685" name="connsiteX720"/>
              <a:gd fmla="*/ 1425519 h 3091235" name="connsiteY720"/>
              <a:gd fmla="*/ 5854092 w 6915685" name="connsiteX721"/>
              <a:gd fmla="*/ 1362020 h 3091235" name="connsiteY721"/>
              <a:gd fmla="*/ 5812751 w 6915685" name="connsiteX722"/>
              <a:gd fmla="*/ 1332935 h 3091235" name="connsiteY722"/>
              <a:gd fmla="*/ 5783646 w 6915685" name="connsiteX723"/>
              <a:gd fmla="*/ 1312459 h 3091235" name="connsiteY723"/>
              <a:gd fmla="*/ 5783088 w 6915685" name="connsiteX724"/>
              <a:gd fmla="*/ 1311236 h 3091235" name="connsiteY724"/>
              <a:gd fmla="*/ 5745530 w 6915685" name="connsiteX725"/>
              <a:gd fmla="*/ 1229010 h 3091235" name="connsiteY725"/>
              <a:gd fmla="*/ 5709193 w 6915685" name="connsiteX726"/>
              <a:gd fmla="*/ 1152741 h 3091235" name="connsiteY726"/>
              <a:gd fmla="*/ 5721911 w 6915685" name="connsiteX727"/>
              <a:gd fmla="*/ 1085552 h 3091235" name="connsiteY727"/>
              <a:gd fmla="*/ 5736445 w 6915685" name="connsiteX728"/>
              <a:gd fmla="*/ 1009285 h 3091235" name="connsiteY728"/>
              <a:gd fmla="*/ 5734629 w 6915685" name="connsiteX729"/>
              <a:gd fmla="*/ 996573 h 3091235" name="connsiteY729"/>
              <a:gd fmla="*/ 5709193 w 6915685" name="connsiteX730"/>
              <a:gd fmla="*/ 927568 h 3091235" name="connsiteY730"/>
              <a:gd fmla="*/ 5683757 w 6915685" name="connsiteX731"/>
              <a:gd fmla="*/ 860380 h 3091235" name="connsiteY731"/>
              <a:gd fmla="*/ 5683757 w 6915685" name="connsiteX732"/>
              <a:gd fmla="*/ 793191 h 3091235" name="connsiteY732"/>
              <a:gd fmla="*/ 5681939 w 6915685" name="connsiteX733"/>
              <a:gd fmla="*/ 720555 h 3091235" name="connsiteY733"/>
              <a:gd fmla="*/ 5680122 w 6915685" name="connsiteX734"/>
              <a:gd fmla="*/ 711476 h 3091235" name="connsiteY734"/>
              <a:gd fmla="*/ 5643785 w 6915685" name="connsiteX735"/>
              <a:gd fmla="*/ 646102 h 3091235" name="connsiteY735"/>
              <a:gd fmla="*/ 5609265 w 6915685" name="connsiteX736"/>
              <a:gd fmla="*/ 580730 h 3091235" name="connsiteY736"/>
              <a:gd fmla="*/ 5592913 w 6915685" name="connsiteX737"/>
              <a:gd fmla="*/ 529885 h 3091235" name="connsiteY737"/>
              <a:gd fmla="*/ 5576561 w 6915685" name="connsiteX738"/>
              <a:gd fmla="*/ 475407 h 3091235" name="connsiteY738"/>
              <a:gd fmla="*/ 5576561 w 6915685" name="connsiteX739"/>
              <a:gd fmla="*/ 473592 h 3091235" name="connsiteY739"/>
              <a:gd fmla="*/ 5574744 w 6915685" name="connsiteX740"/>
              <a:gd fmla="*/ 469960 h 3091235" name="connsiteY740"/>
              <a:gd fmla="*/ 5467634 w 6915685" name="connsiteX741"/>
              <a:gd fmla="*/ 373855 h 3091235" name="connsiteY741"/>
              <a:gd fmla="*/ 5438694 w 6915685" name="connsiteX742"/>
              <a:gd fmla="*/ 347890 h 3091235" name="connsiteY742"/>
              <a:gd fmla="*/ 5449436 w 6915685" name="connsiteX743"/>
              <a:gd fmla="*/ 346021 h 3091235" name="connsiteY743"/>
              <a:gd fmla="*/ 5527467 w 6915685" name="connsiteX744"/>
              <a:gd fmla="*/ 333313 h 3091235" name="connsiteY744"/>
              <a:gd fmla="*/ 5601868 w 6915685" name="connsiteX745"/>
              <a:gd fmla="*/ 346021 h 3091235" name="connsiteY745"/>
              <a:gd fmla="*/ 5681713 w 6915685" name="connsiteX746"/>
              <a:gd fmla="*/ 358730 h 3091235" name="connsiteY746"/>
              <a:gd fmla="*/ 5692602 w 6915685" name="connsiteX747"/>
              <a:gd fmla="*/ 358730 h 3091235" name="connsiteY747"/>
              <a:gd fmla="*/ 5786963 w 6915685" name="connsiteX748"/>
              <a:gd fmla="*/ 333313 h 3091235" name="connsiteY748"/>
              <a:gd fmla="*/ 5874068 w 6915685" name="connsiteX749"/>
              <a:gd fmla="*/ 309710 h 3091235" name="connsiteY749"/>
              <a:gd fmla="*/ 5959357 w 6915685" name="connsiteX750"/>
              <a:gd fmla="*/ 333313 h 3091235" name="connsiteY750"/>
              <a:gd fmla="*/ 6044645 w 6915685" name="connsiteX751"/>
              <a:gd fmla="*/ 356915 h 3091235" name="connsiteY751"/>
              <a:gd fmla="*/ 6144452 w 6915685" name="connsiteX752"/>
              <a:gd fmla="*/ 449508 h 3091235" name="connsiteY752"/>
              <a:gd fmla="*/ 6251518 w 6915685" name="connsiteX753"/>
              <a:gd fmla="*/ 545733 h 3091235" name="connsiteY753"/>
              <a:gd fmla="*/ 6253333 w 6915685" name="connsiteX754"/>
              <a:gd fmla="*/ 549364 h 3091235" name="connsiteY754"/>
              <a:gd fmla="*/ 6423910 w 6915685" name="connsiteX755"/>
              <a:gd fmla="*/ 665560 h 3091235" name="connsiteY755"/>
              <a:gd fmla="*/ 6587230 w 6915685" name="connsiteX756"/>
              <a:gd fmla="*/ 779940 h 3091235" name="connsiteY756"/>
              <a:gd fmla="*/ 6775955 w 6915685" name="connsiteX757"/>
              <a:gd fmla="*/ 1023225 h 3091235" name="connsiteY757"/>
              <a:gd fmla="*/ 6915684 w 6915685" name="connsiteX758"/>
              <a:gd fmla="*/ 1206597 h 3091235" name="connsiteY758"/>
              <a:gd fmla="*/ 6915684 w 6915685" name="connsiteX759"/>
              <a:gd fmla="*/ 1094032 h 3091235" name="connsiteY759"/>
              <a:gd fmla="*/ 6638041 w 6915685" name="connsiteX760"/>
              <a:gd fmla="*/ 738182 h 3091235" name="connsiteY760"/>
              <a:gd fmla="*/ 6630782 w 6915685" name="connsiteX761"/>
              <a:gd fmla="*/ 732736 h 3091235" name="connsiteY761"/>
              <a:gd fmla="*/ 6460204 w 6915685" name="connsiteX762"/>
              <a:gd fmla="*/ 616540 h 3091235" name="connsiteY762"/>
              <a:gd fmla="*/ 6291440 w 6915685" name="connsiteX763"/>
              <a:gd fmla="*/ 502159 h 3091235" name="connsiteY763"/>
              <a:gd fmla="*/ 6186189 w 6915685" name="connsiteX764"/>
              <a:gd fmla="*/ 407750 h 3091235" name="connsiteY764"/>
              <a:gd fmla="*/ 6080940 w 6915685" name="connsiteX765"/>
              <a:gd fmla="*/ 311525 h 3091235" name="connsiteY765"/>
              <a:gd fmla="*/ 6068236 w 6915685" name="connsiteX766"/>
              <a:gd fmla="*/ 304263 h 3091235" name="connsiteY766"/>
              <a:gd fmla="*/ 5883141 w 6915685" name="connsiteX767"/>
              <a:gd fmla="*/ 253428 h 3091235" name="connsiteY767"/>
              <a:gd fmla="*/ 5870439 w 6915685" name="connsiteX768"/>
              <a:gd fmla="*/ 253428 h 3091235" name="connsiteY768"/>
              <a:gd fmla="*/ 5866809 w 6915685" name="connsiteX769"/>
              <a:gd fmla="*/ 253428 h 3091235" name="connsiteY769"/>
              <a:gd fmla="*/ 5772447 w 6915685" name="connsiteX770"/>
              <a:gd fmla="*/ 280661 h 3091235" name="connsiteY770"/>
              <a:gd fmla="*/ 5683528 w 6915685" name="connsiteX771"/>
              <a:gd fmla="*/ 304263 h 3091235" name="connsiteY771"/>
              <a:gd fmla="*/ 5610941 w 6915685" name="connsiteX772"/>
              <a:gd fmla="*/ 293370 h 3091235" name="connsiteY772"/>
              <a:gd fmla="*/ 5531097 w 6915685" name="connsiteX773"/>
              <a:gd fmla="*/ 280661 h 3091235" name="connsiteY773"/>
              <a:gd fmla="*/ 5522023 w 6915685" name="connsiteX774"/>
              <a:gd fmla="*/ 280661 h 3091235" name="connsiteY774"/>
              <a:gd fmla="*/ 5440363 w 6915685" name="connsiteX775"/>
              <a:gd fmla="*/ 297001 h 3091235" name="connsiteY775"/>
              <a:gd fmla="*/ 5430609 w 6915685" name="connsiteX776"/>
              <a:gd fmla="*/ 298590 h 3091235" name="connsiteY776"/>
              <a:gd fmla="*/ 5408429 w 6915685" name="connsiteX777"/>
              <a:gd fmla="*/ 302202 h 3091235" name="connsiteY777"/>
              <a:gd fmla="*/ 5407591 w 6915685" name="connsiteX778"/>
              <a:gd fmla="*/ 299038 h 3091235" name="connsiteY778"/>
              <a:gd fmla="*/ 5356720 w 6915685" name="connsiteX779"/>
              <a:gd fmla="*/ 106779 h 3091235" name="connsiteY779"/>
              <a:gd fmla="*/ 5379846 w 6915685" name="connsiteX780"/>
              <a:gd fmla="*/ 260060 h 3091235" name="connsiteY780"/>
              <a:gd fmla="*/ 5386737 w 6915685" name="connsiteX781"/>
              <a:gd fmla="*/ 305735 h 3091235" name="connsiteY781"/>
              <a:gd fmla="*/ 5362333 w 6915685" name="connsiteX782"/>
              <a:gd fmla="*/ 309710 h 3091235" name="connsiteY782"/>
              <a:gd fmla="*/ 5293376 w 6915685" name="connsiteX783"/>
              <a:gd fmla="*/ 293370 h 3091235" name="connsiteY783"/>
              <a:gd fmla="*/ 5217159 w 6915685" name="connsiteX784"/>
              <a:gd fmla="*/ 275214 h 3091235" name="connsiteY784"/>
              <a:gd fmla="*/ 5204456 w 6915685" name="connsiteX785"/>
              <a:gd fmla="*/ 275214 h 3091235" name="connsiteY785"/>
              <a:gd fmla="*/ 5108280 w 6915685" name="connsiteX786"/>
              <a:gd fmla="*/ 298816 h 3091235" name="connsiteY786"/>
              <a:gd fmla="*/ 5019361 w 6915685" name="connsiteX787"/>
              <a:gd fmla="*/ 318787 h 3091235" name="connsiteY787"/>
              <a:gd fmla="*/ 4961292 w 6915685" name="connsiteX788"/>
              <a:gd fmla="*/ 300632 h 3091235" name="connsiteY788"/>
              <a:gd fmla="*/ 4897779 w 6915685" name="connsiteX789"/>
              <a:gd fmla="*/ 280661 h 3091235" name="connsiteY789"/>
              <a:gd fmla="*/ 4892335 w 6915685" name="connsiteX790"/>
              <a:gd fmla="*/ 280661 h 3091235" name="connsiteY790"/>
              <a:gd fmla="*/ 4881446 w 6915685" name="connsiteX791"/>
              <a:gd fmla="*/ 282476 h 3091235" name="connsiteY791"/>
              <a:gd fmla="*/ 4876003 w 6915685" name="connsiteX792"/>
              <a:gd fmla="*/ 284292 h 3091235" name="connsiteY792"/>
              <a:gd fmla="*/ 4828822 w 6915685" name="connsiteX793"/>
              <a:gd fmla="*/ 318787 h 3091235" name="connsiteY793"/>
              <a:gd fmla="*/ 4796157 w 6915685" name="connsiteX794"/>
              <a:gd fmla="*/ 344206 h 3091235" name="connsiteY794"/>
              <a:gd fmla="*/ 4755582 w 6915685" name="connsiteX795"/>
              <a:gd fmla="*/ 319695 h 3091235" name="connsiteY795"/>
              <a:gd fmla="*/ 4734337 w 6915685" name="connsiteX796"/>
              <a:gd fmla="*/ 306862 h 3091235" name="connsiteY796"/>
              <a:gd fmla="*/ 4728924 w 6915685" name="connsiteX797"/>
              <a:gd fmla="*/ 301022 h 3091235" name="connsiteY797"/>
              <a:gd fmla="*/ 4518414 w 6915685" name="connsiteX798"/>
              <a:gd fmla="*/ 155663 h 3091235" name="connsiteY798"/>
              <a:gd fmla="*/ 4431306 w 6915685" name="connsiteX799"/>
              <a:gd fmla="*/ 28474 h 3091235" name="connsiteY799"/>
              <a:gd fmla="*/ 4496638 w 6915685" name="connsiteX800"/>
              <a:gd fmla="*/ 170199 h 3091235" name="connsiteY800"/>
              <a:gd fmla="*/ 4500267 w 6915685" name="connsiteX801"/>
              <a:gd fmla="*/ 173833 h 3091235" name="connsiteY801"/>
              <a:gd fmla="*/ 4543140 w 6915685" name="connsiteX802"/>
              <a:gd fmla="*/ 207561 h 3091235" name="connsiteY802"/>
              <a:gd fmla="*/ 4563685 w 6915685" name="connsiteX803"/>
              <a:gd fmla="*/ 223724 h 3091235" name="connsiteY803"/>
              <a:gd fmla="*/ 4561386 w 6915685" name="connsiteX804"/>
              <a:gd fmla="*/ 225513 h 3091235" name="connsiteY804"/>
              <a:gd fmla="*/ 4518514 w 6915685" name="connsiteX805"/>
              <a:gd fmla="*/ 258874 h 3091235" name="connsiteY805"/>
              <a:gd fmla="*/ 4474962 w 6915685" name="connsiteX806"/>
              <a:gd fmla="*/ 291554 h 3091235" name="connsiteY806"/>
              <a:gd fmla="*/ 4407820 w 6915685" name="connsiteX807"/>
              <a:gd fmla="*/ 293370 h 3091235" name="connsiteY807"/>
              <a:gd fmla="*/ 4337048 w 6915685" name="connsiteX808"/>
              <a:gd fmla="*/ 295185 h 3091235" name="connsiteY808"/>
              <a:gd fmla="*/ 4215465 w 6915685" name="connsiteX809"/>
              <a:gd fmla="*/ 273399 h 3091235" name="connsiteY809"/>
              <a:gd fmla="*/ 4092068 w 6915685" name="connsiteX810"/>
              <a:gd fmla="*/ 253428 h 3091235" name="connsiteY810"/>
              <a:gd fmla="*/ 4090253 w 6915685" name="connsiteX811"/>
              <a:gd fmla="*/ 251612 h 3091235" name="connsiteY811"/>
              <a:gd fmla="*/ 4082994 w 6915685" name="connsiteX812"/>
              <a:gd fmla="*/ 253428 h 3091235" name="connsiteY812"/>
              <a:gd fmla="*/ 4080244 w 6915685" name="connsiteX813"/>
              <a:gd fmla="*/ 254846 h 3091235" name="connsiteY813"/>
              <a:gd fmla="*/ 4070960 w 6915685" name="connsiteX814"/>
              <a:gd fmla="*/ 259634 h 3091235" name="connsiteY814"/>
              <a:gd fmla="*/ 4029390 w 6915685" name="connsiteX815"/>
              <a:gd fmla="*/ 240381 h 3091235" name="connsiteY815"/>
              <a:gd fmla="*/ 3875256 w 6915685" name="connsiteX816"/>
              <a:gd fmla="*/ 160516 h 3091235" name="connsiteY816"/>
              <a:gd fmla="*/ 3822669 w 6915685" name="connsiteX817"/>
              <a:gd fmla="*/ 51608 h 3091235" name="connsiteY817"/>
              <a:gd fmla="*/ 3862562 w 6915685" name="connsiteX818"/>
              <a:gd fmla="*/ 167776 h 3091235" name="connsiteY818"/>
              <a:gd fmla="*/ 3864376 w 6915685" name="connsiteX819"/>
              <a:gd fmla="*/ 171406 h 3091235" name="connsiteY819"/>
              <a:gd fmla="*/ 4018509 w 6915685" name="connsiteX820"/>
              <a:gd fmla="*/ 260348 h 3091235" name="connsiteY820"/>
              <a:gd fmla="*/ 4033696 w 6915685" name="connsiteX821"/>
              <a:gd fmla="*/ 267835 h 3091235" name="connsiteY821"/>
              <a:gd fmla="*/ 4044617 w 6915685" name="connsiteX822"/>
              <a:gd fmla="*/ 273220 h 3091235" name="connsiteY822"/>
              <a:gd fmla="*/ 4008735 w 6915685" name="connsiteX823"/>
              <a:gd fmla="*/ 291725 h 3091235" name="connsiteY823"/>
              <a:gd fmla="*/ 3906972 w 6915685" name="connsiteX824"/>
              <a:gd fmla="*/ 344206 h 3091235" name="connsiteY824"/>
              <a:gd fmla="*/ 3905157 w 6915685" name="connsiteX825"/>
              <a:gd fmla="*/ 344206 h 3091235" name="connsiteY825"/>
              <a:gd fmla="*/ 3891548 w 6915685" name="connsiteX826"/>
              <a:gd fmla="*/ 353056 h 3091235" name="connsiteY826"/>
              <a:gd fmla="*/ 3873992 w 6915685" name="connsiteX827"/>
              <a:gd fmla="*/ 364473 h 3091235" name="connsiteY827"/>
              <a:gd fmla="*/ 3872768 w 6915685" name="connsiteX828"/>
              <a:gd fmla="*/ 364443 h 3091235" name="connsiteY828"/>
              <a:gd fmla="*/ 3742586 w 6915685" name="connsiteX829"/>
              <a:gd fmla="*/ 361267 h 3091235" name="connsiteY829"/>
              <a:gd fmla="*/ 3803057 w 6915685" name="connsiteX830"/>
              <a:gd fmla="*/ 370454 h 3091235" name="connsiteY830"/>
              <a:gd fmla="*/ 3853104 w 6915685" name="connsiteX831"/>
              <a:gd fmla="*/ 378056 h 3091235" name="connsiteY831"/>
              <a:gd fmla="*/ 3796278 w 6915685" name="connsiteX832"/>
              <a:gd fmla="*/ 415012 h 3091235" name="connsiteY832"/>
              <a:gd fmla="*/ 3692841 w 6915685" name="connsiteX833"/>
              <a:gd fmla="*/ 480373 h 3091235" name="connsiteY833"/>
              <a:gd fmla="*/ 3603924 w 6915685" name="connsiteX834"/>
              <a:gd fmla="*/ 458586 h 3091235" name="connsiteY834"/>
              <a:gd fmla="*/ 3509561 w 6915685" name="connsiteX835"/>
              <a:gd fmla="*/ 434984 h 3091235" name="connsiteY835"/>
              <a:gd fmla="*/ 3505931 w 6915685" name="connsiteX836"/>
              <a:gd fmla="*/ 434984 h 3091235" name="connsiteY836"/>
              <a:gd fmla="*/ 3086744 w 6915685" name="connsiteX837"/>
              <a:gd fmla="*/ 418643 h 3091235" name="connsiteY837"/>
              <a:gd fmla="*/ 2950645 w 6915685" name="connsiteX838"/>
              <a:gd fmla="*/ 391410 h 3091235" name="connsiteY838"/>
              <a:gd fmla="*/ 3083115 w 6915685" name="connsiteX839"/>
              <a:gd fmla="*/ 431353 h 3091235" name="connsiteY839"/>
              <a:gd fmla="*/ 3084930 w 6915685" name="connsiteX840"/>
              <a:gd fmla="*/ 431353 h 3091235" name="connsiteY840"/>
              <a:gd fmla="*/ 3159331 w 6915685" name="connsiteX841"/>
              <a:gd fmla="*/ 434984 h 3091235" name="connsiteY841"/>
              <a:gd fmla="*/ 3235546 w 6915685" name="connsiteX842"/>
              <a:gd fmla="*/ 440431 h 3091235" name="connsiteY842"/>
              <a:gd fmla="*/ 3369832 w 6915685" name="connsiteX843"/>
              <a:gd fmla="*/ 449508 h 3091235" name="connsiteY843"/>
              <a:gd fmla="*/ 3504117 w 6915685" name="connsiteX844"/>
              <a:gd fmla="*/ 458586 h 3091235" name="connsiteY844"/>
              <a:gd fmla="*/ 3596665 w 6915685" name="connsiteX845"/>
              <a:gd fmla="*/ 484004 h 3091235" name="connsiteY845"/>
              <a:gd fmla="*/ 3691027 w 6915685" name="connsiteX846"/>
              <a:gd fmla="*/ 507607 h 3091235" name="connsiteY846"/>
              <a:gd fmla="*/ 3694656 w 6915685" name="connsiteX847"/>
              <a:gd fmla="*/ 509421 h 3091235" name="connsiteY847"/>
              <a:gd fmla="*/ 3700101 w 6915685" name="connsiteX848"/>
              <a:gd fmla="*/ 507606 h 3091235" name="connsiteY848"/>
              <a:gd fmla="*/ 3701915 w 6915685" name="connsiteX849"/>
              <a:gd fmla="*/ 505790 h 3091235" name="connsiteY849"/>
              <a:gd fmla="*/ 3812610 w 6915685" name="connsiteX850"/>
              <a:gd fmla="*/ 438615 h 3091235" name="connsiteY850"/>
              <a:gd fmla="*/ 3859309 w 6915685" name="connsiteX851"/>
              <a:gd fmla="*/ 410275 h 3091235" name="connsiteY851"/>
              <a:gd fmla="*/ 3894052 w 6915685" name="connsiteX852"/>
              <a:gd fmla="*/ 389191 h 3091235" name="connsiteY852"/>
              <a:gd fmla="*/ 3931510 w 6915685" name="connsiteX853"/>
              <a:gd fmla="*/ 417521 h 3091235" name="connsiteY853"/>
              <a:gd fmla="*/ 3978458 w 6915685" name="connsiteX854"/>
              <a:gd fmla="*/ 452000 h 3091235" name="connsiteY854"/>
              <a:gd fmla="*/ 3983901 w 6915685" name="connsiteX855"/>
              <a:gd fmla="*/ 453814 h 3091235" name="connsiteY855"/>
              <a:gd fmla="*/ 4072806 w 6915685" name="connsiteX856"/>
              <a:gd fmla="*/ 468331 h 3091235" name="connsiteY856"/>
              <a:gd fmla="*/ 4159897 w 6915685" name="connsiteX857"/>
              <a:gd fmla="*/ 482848 h 3091235" name="connsiteY857"/>
              <a:gd fmla="*/ 4221588 w 6915685" name="connsiteX858"/>
              <a:gd fmla="*/ 526401 h 3091235" name="connsiteY858"/>
              <a:gd fmla="*/ 4286906 w 6915685" name="connsiteX859"/>
              <a:gd fmla="*/ 571767 h 3091235" name="connsiteY859"/>
              <a:gd fmla="*/ 4288720 w 6915685" name="connsiteX860"/>
              <a:gd fmla="*/ 571767 h 3091235" name="connsiteY860"/>
              <a:gd fmla="*/ 4294164 w 6915685" name="connsiteX861"/>
              <a:gd fmla="*/ 573582 h 3091235" name="connsiteY861"/>
              <a:gd fmla="*/ 4295977 w 6915685" name="connsiteX862"/>
              <a:gd fmla="*/ 573582 h 3091235" name="connsiteY862"/>
              <a:gd fmla="*/ 4361297 w 6915685" name="connsiteX863"/>
              <a:gd fmla="*/ 577210 h 3091235" name="connsiteY863"/>
              <a:gd fmla="*/ 4419357 w 6915685" name="connsiteX864"/>
              <a:gd fmla="*/ 579025 h 3091235" name="connsiteY864"/>
              <a:gd fmla="*/ 4526407 w 6915685" name="connsiteX865"/>
              <a:gd fmla="*/ 629835 h 3091235" name="connsiteY865"/>
              <a:gd fmla="*/ 4635271 w 6915685" name="connsiteX866"/>
              <a:gd fmla="*/ 682460 h 3091235" name="connsiteY866"/>
              <a:gd fmla="*/ 4635948 w 6915685" name="connsiteX867"/>
              <a:gd fmla="*/ 682461 h 3091235" name="connsiteY867"/>
              <a:gd fmla="*/ 4644112 w 6915685" name="connsiteX868"/>
              <a:gd fmla="*/ 690760 h 3091235" name="connsiteY868"/>
              <a:gd fmla="*/ 4745659 w 6915685" name="connsiteX869"/>
              <a:gd fmla="*/ 793995 h 3091235" name="connsiteY869"/>
              <a:gd fmla="*/ 4749285 w 6915685" name="connsiteX870"/>
              <a:gd fmla="*/ 797625 h 3091235" name="connsiteY870"/>
              <a:gd fmla="*/ 4858086 w 6915685" name="connsiteX871"/>
              <a:gd fmla="*/ 861155 h 3091235" name="connsiteY871"/>
              <a:gd fmla="*/ 4966886 w 6915685" name="connsiteX872"/>
              <a:gd fmla="*/ 924684 h 3091235" name="connsiteY872"/>
              <a:gd fmla="*/ 5041233 w 6915685" name="connsiteX873"/>
              <a:gd fmla="*/ 973692 h 3091235" name="connsiteY873"/>
              <a:gd fmla="*/ 5113766 w 6915685" name="connsiteX874"/>
              <a:gd fmla="*/ 1019070 h 3091235" name="connsiteY874"/>
              <a:gd fmla="*/ 5152781 w 6915685" name="connsiteX875"/>
              <a:gd fmla="*/ 1061952 h 3091235" name="connsiteY875"/>
              <a:gd fmla="*/ 5156856 w 6915685" name="connsiteX876"/>
              <a:gd fmla="*/ 1066431 h 3091235" name="connsiteY876"/>
              <a:gd fmla="*/ 5116881 w 6915685" name="connsiteX877"/>
              <a:gd fmla="*/ 1102574 h 3091235" name="connsiteY877"/>
              <a:gd fmla="*/ 5039597 w 6915685" name="connsiteX878"/>
              <a:gd fmla="*/ 1172451 h 3091235" name="connsiteY878"/>
              <a:gd fmla="*/ 5034161 w 6915685" name="connsiteX879"/>
              <a:gd fmla="*/ 1179714 h 3091235" name="connsiteY879"/>
              <a:gd fmla="*/ 5032350 w 6915685" name="connsiteX880"/>
              <a:gd fmla="*/ 1183347 h 3091235" name="connsiteY880"/>
              <a:gd fmla="*/ 5030538 w 6915685" name="connsiteX881"/>
              <a:gd fmla="*/ 1189703 h 3091235" name="connsiteY881"/>
              <a:gd fmla="*/ 5029286 w 6915685" name="connsiteX882"/>
              <a:gd fmla="*/ 1194093 h 3091235" name="connsiteY882"/>
              <a:gd fmla="*/ 5025973 w 6915685" name="connsiteX883"/>
              <a:gd fmla="*/ 1194597 h 3091235" name="connsiteY883"/>
              <a:gd fmla="*/ 4963080 w 6915685" name="connsiteX884"/>
              <a:gd fmla="*/ 1204179 h 3091235" name="connsiteY884"/>
              <a:gd fmla="*/ 4905010 w 6915685" name="connsiteX885"/>
              <a:gd fmla="*/ 1202365 h 3091235" name="connsiteY885"/>
              <a:gd fmla="*/ 4846940 w 6915685" name="connsiteX886"/>
              <a:gd fmla="*/ 1198736 h 3091235" name="connsiteY886"/>
              <a:gd fmla="*/ 4837866 w 6915685" name="connsiteX887"/>
              <a:gd fmla="*/ 1198736 h 3091235" name="connsiteY887"/>
              <a:gd fmla="*/ 4710838 w 6915685" name="connsiteX888"/>
              <a:gd fmla="*/ 1229578 h 3091235" name="connsiteY888"/>
              <a:gd fmla="*/ 4585625 w 6915685" name="connsiteX889"/>
              <a:gd fmla="*/ 1260421 h 3091235" name="connsiteY889"/>
              <a:gd fmla="*/ 4480373 w 6915685" name="connsiteX890"/>
              <a:gd fmla="*/ 1267679 h 3091235" name="connsiteY890"/>
              <a:gd fmla="*/ 4373306 w 6915685" name="connsiteX891"/>
              <a:gd fmla="*/ 1273121 h 3091235" name="connsiteY891"/>
              <a:gd fmla="*/ 4126508 w 6915685" name="connsiteX892"/>
              <a:gd fmla="*/ 1291264 h 3091235" name="connsiteY892"/>
              <a:gd fmla="*/ 3963186 w 6915685" name="connsiteX893"/>
              <a:gd fmla="*/ 1323921 h 3091235" name="connsiteY893"/>
              <a:gd fmla="*/ 3598434 w 6915685" name="connsiteX894"/>
              <a:gd fmla="*/ 1354763 h 3091235" name="connsiteY894"/>
              <a:gd fmla="*/ 3598434 w 6915685" name="connsiteX895"/>
              <a:gd fmla="*/ 1355596 h 3091235" name="connsiteY895"/>
              <a:gd fmla="*/ 3546129 w 6915685" name="connsiteX896"/>
              <a:gd fmla="*/ 1336008 h 3091235" name="connsiteY896"/>
              <a:gd fmla="*/ 3074470 w 6915685" name="connsiteX897"/>
              <a:gd fmla="*/ 1159380 h 3091235" name="connsiteY897"/>
              <a:gd fmla="*/ 2952922 w 6915685" name="connsiteX898"/>
              <a:gd fmla="*/ 1113863 h 3091235" name="connsiteY898"/>
              <a:gd fmla="*/ 2946594 w 6915685" name="connsiteX899"/>
              <a:gd fmla="*/ 1106049 h 3091235" name="connsiteY899"/>
              <a:gd fmla="*/ 2835432 w 6915685" name="connsiteX900"/>
              <a:gd fmla="*/ 968802 h 3091235" name="connsiteY900"/>
              <a:gd fmla="*/ 2833617 w 6915685" name="connsiteX901"/>
              <a:gd fmla="*/ 965171 h 3091235" name="connsiteY901"/>
              <a:gd fmla="*/ 2753729 w 6915685" name="connsiteX902"/>
              <a:gd fmla="*/ 894355 h 3091235" name="connsiteY902"/>
              <a:gd fmla="*/ 2673842 w 6915685" name="connsiteX903"/>
              <a:gd fmla="*/ 823540 h 3091235" name="connsiteY903"/>
              <a:gd fmla="*/ 2604848 w 6915685" name="connsiteX904"/>
              <a:gd fmla="*/ 754540 h 3091235" name="connsiteY904"/>
              <a:gd fmla="*/ 2603769 w 6915685" name="connsiteX905"/>
              <a:gd fmla="*/ 753491 h 3091235" name="connsiteY905"/>
              <a:gd fmla="*/ 2598300 w 6915685" name="connsiteX906"/>
              <a:gd fmla="*/ 748166 h 3091235" name="connsiteY906"/>
              <a:gd fmla="*/ 2604549 w 6915685" name="connsiteX907"/>
              <a:gd fmla="*/ 741778 h 3091235" name="connsiteY907"/>
              <a:gd fmla="*/ 2637346 w 6915685" name="connsiteX908"/>
              <a:gd fmla="*/ 619769 h 3091235" name="connsiteY908"/>
              <a:gd fmla="*/ 2630438 w 6915685" name="connsiteX909"/>
              <a:gd fmla="*/ 583768 h 3091235" name="connsiteY909"/>
              <a:gd fmla="*/ 2664096 w 6915685" name="connsiteX910"/>
              <a:gd fmla="*/ 596177 h 3091235" name="connsiteY910"/>
              <a:gd fmla="*/ 2665903 w 6915685" name="connsiteX911"/>
              <a:gd fmla="*/ 596178 h 3091235" name="connsiteY911"/>
              <a:gd fmla="*/ 2628011 w 6915685" name="connsiteX912"/>
              <a:gd fmla="*/ 571119 h 3091235" name="connsiteY912"/>
              <a:gd fmla="*/ 2627780 w 6915685" name="connsiteX913"/>
              <a:gd fmla="*/ 569918 h 3091235" name="connsiteY913"/>
              <a:gd fmla="*/ 2610015 w 6915685" name="connsiteX914"/>
              <a:gd fmla="*/ 521432 h 3091235" name="connsiteY914"/>
              <a:gd fmla="*/ 2610244 w 6915685" name="connsiteX915"/>
              <a:gd fmla="*/ 533042 h 3091235" name="connsiteY915"/>
              <a:gd fmla="*/ 2610778 w 6915685" name="connsiteX916"/>
              <a:gd fmla="*/ 560271 h 3091235" name="connsiteY916"/>
              <a:gd fmla="*/ 2561071 w 6915685" name="connsiteX917"/>
              <a:gd fmla="*/ 534118 h 3091235" name="connsiteY917"/>
              <a:gd fmla="*/ 2496003 w 6915685" name="connsiteX918"/>
              <a:gd fmla="*/ 534118 h 3091235" name="connsiteY918"/>
              <a:gd fmla="*/ 2476121 w 6915685" name="connsiteX919"/>
              <a:gd fmla="*/ 534118 h 3091235" name="connsiteY919"/>
              <a:gd fmla="*/ 2465277 w 6915685" name="connsiteX920"/>
              <a:gd fmla="*/ 534118 h 3091235" name="connsiteY920"/>
              <a:gd fmla="*/ 2445395 w 6915685" name="connsiteX921"/>
              <a:gd fmla="*/ 528641 h 3091235" name="connsiteY921"/>
              <a:gd fmla="*/ 2444904 w 6915685" name="connsiteX922"/>
              <a:gd fmla="*/ 529386 h 3091235" name="connsiteY922"/>
              <a:gd fmla="*/ 2443678 w 6915685" name="connsiteX923"/>
              <a:gd fmla="*/ 527249 h 3091235" name="connsiteY923"/>
              <a:gd fmla="*/ 2425099 w 6915685" name="connsiteX924"/>
              <a:gd fmla="*/ 494885 h 3091235" name="connsiteY924"/>
              <a:gd fmla="*/ 2421468 w 6915685" name="connsiteX925"/>
              <a:gd fmla="*/ 491253 h 3091235" name="connsiteY925"/>
              <a:gd fmla="*/ 2341581 w 6915685" name="connsiteX926"/>
              <a:gd fmla="*/ 405912 h 3091235" name="connsiteY926"/>
              <a:gd fmla="*/ 2331141 w 6915685" name="connsiteX927"/>
              <a:gd fmla="*/ 395244 h 3091235" name="connsiteY927"/>
              <a:gd fmla="*/ 2310163 w 6915685" name="connsiteX928"/>
              <a:gd fmla="*/ 373808 h 3091235" name="connsiteY928"/>
              <a:gd fmla="*/ 2310660 w 6915685" name="connsiteX929"/>
              <a:gd fmla="*/ 373645 h 3091235" name="connsiteY929"/>
              <a:gd fmla="*/ 2312472 w 6915685" name="connsiteX930"/>
              <a:gd fmla="*/ 353785 h 3091235" name="connsiteY930"/>
              <a:gd fmla="*/ 2310660 w 6915685" name="connsiteX931"/>
              <a:gd fmla="*/ 350174 h 3091235" name="connsiteY931"/>
              <a:gd fmla="*/ 2307035 w 6915685" name="connsiteX932"/>
              <a:gd fmla="*/ 310455 h 3091235" name="connsiteY932"/>
              <a:gd fmla="*/ 2305223 w 6915685" name="connsiteX933"/>
              <a:gd fmla="*/ 306844 h 3091235" name="connsiteY933"/>
              <a:gd fmla="*/ 2330594 w 6915685" name="connsiteX934"/>
              <a:gd fmla="*/ 250875 h 3091235" name="connsiteY934"/>
              <a:gd fmla="*/ 2354153 w 6915685" name="connsiteX935"/>
              <a:gd fmla="*/ 196712 h 3091235" name="connsiteY935"/>
              <a:gd fmla="*/ 2383147 w 6915685" name="connsiteX936"/>
              <a:gd fmla="*/ 185880 h 3091235" name="connsiteY936"/>
              <a:gd fmla="*/ 2415767 w 6915685" name="connsiteX937"/>
              <a:gd fmla="*/ 173242 h 3091235" name="connsiteY937"/>
              <a:gd fmla="*/ 2497316 w 6915685" name="connsiteX938"/>
              <a:gd fmla="*/ 144356 h 3091235" name="connsiteY938"/>
              <a:gd fmla="*/ 2569804 w 6915685" name="connsiteX939"/>
              <a:gd fmla="*/ 147966 h 3091235" name="connsiteY939"/>
              <a:gd fmla="*/ 2493691 w 6915685" name="connsiteX940"/>
              <a:gd fmla="*/ 131717 h 3091235" name="connsiteY940"/>
              <a:gd fmla="*/ 2375899 w 6915685" name="connsiteX941"/>
              <a:gd fmla="*/ 166021 h 3091235" name="connsiteY941"/>
              <a:gd fmla="*/ 2334219 w 6915685" name="connsiteX942"/>
              <a:gd fmla="*/ 184075 h 3091235" name="connsiteY942"/>
              <a:gd fmla="*/ 2333341 w 6915685" name="connsiteX943"/>
              <a:gd fmla="*/ 185824 h 3091235" name="connsiteY943"/>
              <a:gd fmla="*/ 2331634 w 6915685" name="connsiteX944"/>
              <a:gd fmla="*/ 189226 h 3091235" name="connsiteY944"/>
              <a:gd fmla="*/ 2320226 w 6915685" name="connsiteX945"/>
              <a:gd fmla="*/ 152562 h 3091235" name="connsiteY945"/>
              <a:gd fmla="*/ 2318411 w 6915685" name="connsiteX946"/>
              <a:gd fmla="*/ 147061 h 3091235" name="connsiteY946"/>
              <a:gd fmla="*/ 2253063 w 6915685" name="connsiteX947"/>
              <a:gd fmla="*/ 119557 h 3091235" name="connsiteY947"/>
              <a:gd fmla="*/ 2160485 w 6915685" name="connsiteX948"/>
              <a:gd fmla="*/ 108555 h 3091235" name="connsiteY948"/>
              <a:gd fmla="*/ 2249432 w 6915685" name="connsiteX949"/>
              <a:gd fmla="*/ 132392 h 3091235" name="connsiteY949"/>
              <a:gd fmla="*/ 2305704 w 6915685" name="connsiteX950"/>
              <a:gd fmla="*/ 159895 h 3091235" name="connsiteY950"/>
              <a:gd fmla="*/ 2312965 w 6915685" name="connsiteX951"/>
              <a:gd fmla="*/ 189233 h 3091235" name="connsiteY951"/>
              <a:gd fmla="*/ 2316795 w 6915685" name="connsiteX952"/>
              <a:gd fmla="*/ 203156 h 3091235" name="connsiteY952"/>
              <a:gd fmla="*/ 2319572 w 6915685" name="connsiteX953"/>
              <a:gd fmla="*/ 213258 h 3091235" name="connsiteY953"/>
              <a:gd fmla="*/ 2310518 w 6915685" name="connsiteX954"/>
              <a:gd fmla="*/ 231297 h 3091235" name="connsiteY954"/>
              <a:gd fmla="*/ 2278040 w 6915685" name="connsiteX955"/>
              <a:gd fmla="*/ 296012 h 3091235" name="connsiteY955"/>
              <a:gd fmla="*/ 2276228 w 6915685" name="connsiteX956"/>
              <a:gd fmla="*/ 330315 h 3091235" name="connsiteY956"/>
              <a:gd fmla="*/ 2279380 w 6915685" name="connsiteX957"/>
              <a:gd fmla="*/ 342355 h 3091235" name="connsiteY957"/>
              <a:gd fmla="*/ 2258061 w 6915685" name="connsiteX958"/>
              <a:gd fmla="*/ 320570 h 3091235" name="connsiteY958"/>
              <a:gd fmla="*/ 2091023 w 6915685" name="connsiteX959"/>
              <a:gd fmla="*/ 193466 h 3091235" name="connsiteY959"/>
              <a:gd fmla="*/ 1922168 w 6915685" name="connsiteX960"/>
              <a:gd fmla="*/ 160781 h 3091235" name="connsiteY960"/>
              <a:gd fmla="*/ 1756946 w 6915685" name="connsiteX961"/>
              <a:gd fmla="*/ 129913 h 3091235" name="connsiteY961"/>
              <a:gd fmla="*/ 1510020 w 6915685" name="connsiteX962"/>
              <a:gd fmla="*/ 151703 h 3091235" name="connsiteY962"/>
              <a:gd fmla="*/ 1375663 w 6915685" name="connsiteX963"/>
              <a:gd fmla="*/ 177123 h 3091235" name="connsiteY963"/>
              <a:gd fmla="*/ 1511835 w 6915685" name="connsiteX964"/>
              <a:gd fmla="*/ 166229 h 3091235" name="connsiteY964"/>
              <a:gd fmla="*/ 1756946 w 6915685" name="connsiteX965"/>
              <a:gd fmla="*/ 157150 h 3091235" name="connsiteY965"/>
              <a:gd fmla="*/ 1914906 w 6915685" name="connsiteX966"/>
              <a:gd fmla="*/ 191650 h 3091235" name="connsiteY966"/>
              <a:gd fmla="*/ 2071050 w 6915685" name="connsiteX967"/>
              <a:gd fmla="*/ 222517 h 3091235" name="connsiteY967"/>
              <a:gd fmla="*/ 2149123 w 6915685" name="connsiteX968"/>
              <a:gd fmla="*/ 286070 h 3091235" name="connsiteY968"/>
              <a:gd fmla="*/ 2229011 w 6915685" name="connsiteX969"/>
              <a:gd fmla="*/ 351439 h 3091235" name="connsiteY969"/>
              <a:gd fmla="*/ 2307083 w 6915685" name="connsiteX970"/>
              <a:gd fmla="*/ 434963 h 3091235" name="connsiteY970"/>
              <a:gd fmla="*/ 2383339 w 6915685" name="connsiteX971"/>
              <a:gd fmla="*/ 518489 h 3091235" name="connsiteY971"/>
              <a:gd fmla="*/ 2390148 w 6915685" name="connsiteX972"/>
              <a:gd fmla="*/ 530519 h 3091235" name="connsiteY972"/>
              <a:gd fmla="*/ 2398158 w 6915685" name="connsiteX973"/>
              <a:gd fmla="*/ 544670 h 3091235" name="connsiteY973"/>
              <a:gd fmla="*/ 2374542 w 6915685" name="connsiteX974"/>
              <a:gd fmla="*/ 536618 h 3091235" name="connsiteY974"/>
              <a:gd fmla="*/ 2316743 w 6915685" name="connsiteX975"/>
              <a:gd fmla="*/ 516911 h 3091235" name="connsiteY975"/>
              <a:gd fmla="*/ 2297007 w 6915685" name="connsiteX976"/>
              <a:gd fmla="*/ 510181 h 3091235" name="connsiteY976"/>
              <a:gd fmla="*/ 2290348 w 6915685" name="connsiteX977"/>
              <a:gd fmla="*/ 503573 h 3091235" name="connsiteY977"/>
              <a:gd fmla="*/ 2271672 w 6915685" name="connsiteX978"/>
              <a:gd fmla="*/ 490461 h 3091235" name="connsiteY978"/>
              <a:gd fmla="*/ 2269850 w 6915685" name="connsiteX979"/>
              <a:gd fmla="*/ 490461 h 3091235" name="connsiteY979"/>
              <a:gd fmla="*/ 2251630 w 6915685" name="connsiteX980"/>
              <a:gd fmla="*/ 488653 h 3091235" name="connsiteY980"/>
              <a:gd fmla="*/ 2233410 w 6915685" name="connsiteX981"/>
              <a:gd fmla="*/ 485037 h 3091235" name="connsiteY981"/>
              <a:gd fmla="*/ 2217011 w 6915685" name="connsiteX982"/>
              <a:gd fmla="*/ 475996 h 3091235" name="connsiteY982"/>
              <a:gd fmla="*/ 2198791 w 6915685" name="connsiteX983"/>
              <a:gd fmla="*/ 465145 h 3091235" name="connsiteY983"/>
              <a:gd fmla="*/ 2082182 w 6915685" name="connsiteX984"/>
              <a:gd fmla="*/ 423554 h 3091235" name="connsiteY984"/>
              <a:gd fmla="*/ 2191503 w 6915685" name="connsiteX985"/>
              <a:gd fmla="*/ 475996 h 3091235" name="connsiteY985"/>
              <a:gd fmla="*/ 2226122 w 6915685" name="connsiteX986"/>
              <a:gd fmla="*/ 499504 h 3091235" name="connsiteY986"/>
              <a:gd fmla="*/ 2227944 w 6915685" name="connsiteX987"/>
              <a:gd fmla="*/ 499504 h 3091235" name="connsiteY987"/>
              <a:gd fmla="*/ 2247985 w 6915685" name="connsiteX988"/>
              <a:gd fmla="*/ 503120 h 3091235" name="connsiteY988"/>
              <a:gd fmla="*/ 2249565 w 6915685" name="connsiteX989"/>
              <a:gd fmla="*/ 503469 h 3091235" name="connsiteY989"/>
              <a:gd fmla="*/ 2247456 w 6915685" name="connsiteX990"/>
              <a:gd fmla="*/ 505574 h 3091235" name="connsiteY990"/>
              <a:gd fmla="*/ 2221927 w 6915685" name="connsiteX991"/>
              <a:gd fmla="*/ 531065 h 3091235" name="connsiteY991"/>
              <a:gd fmla="*/ 2185645 w 6915685" name="connsiteX992"/>
              <a:gd fmla="*/ 567294 h 3091235" name="connsiteY992"/>
              <a:gd fmla="*/ 2178094 w 6915685" name="connsiteX993"/>
              <a:gd fmla="*/ 567991 h 3091235" name="connsiteY993"/>
              <a:gd fmla="*/ 2091021 w 6915685" name="connsiteX994"/>
              <a:gd fmla="*/ 576028 h 3091235" name="connsiteY994"/>
              <a:gd fmla="*/ 1986081 w 6915685" name="connsiteX995"/>
              <a:gd fmla="*/ 537449 h 3091235" name="connsiteY995"/>
              <a:gd fmla="*/ 2091021 w 6915685" name="connsiteX996"/>
              <a:gd fmla="*/ 594398 h 3091235" name="connsiteY996"/>
              <a:gd fmla="*/ 2157685 w 6915685" name="connsiteX997"/>
              <a:gd fmla="*/ 593167 h 3091235" name="connsiteY997"/>
              <a:gd fmla="*/ 2173603 w 6915685" name="connsiteX998"/>
              <a:gd fmla="*/ 592873 h 3091235" name="connsiteY998"/>
              <a:gd fmla="*/ 2167385 w 6915685" name="connsiteX999"/>
              <a:gd fmla="*/ 614602 h 3091235" name="connsiteY999"/>
              <a:gd fmla="*/ 2156467 w 6915685" name="connsiteX1000"/>
              <a:gd fmla="*/ 649129 h 3091235" name="connsiteY1000"/>
              <a:gd fmla="*/ 2083668 w 6915685" name="connsiteX1001"/>
              <a:gd fmla="*/ 692744 h 3091235" name="connsiteY1001"/>
              <a:gd fmla="*/ 1936252 w 6915685" name="connsiteX1002"/>
              <a:gd fmla="*/ 756347 h 3091235" name="connsiteY1002"/>
              <a:gd fmla="*/ 2090948 w 6915685" name="connsiteX1003"/>
              <a:gd fmla="*/ 709099 h 3091235" name="connsiteY1003"/>
              <a:gd fmla="*/ 2172846 w 6915685" name="connsiteX1004"/>
              <a:gd fmla="*/ 665485 h 3091235" name="connsiteY1004"/>
              <a:gd fmla="*/ 2176486 w 6915685" name="connsiteX1005"/>
              <a:gd fmla="*/ 661852 h 3091235" name="connsiteY1005"/>
              <a:gd fmla="*/ 2178305 w 6915685" name="connsiteX1006"/>
              <a:gd fmla="*/ 660035 h 3091235" name="connsiteY1006"/>
              <a:gd fmla="*/ 2191045 w 6915685" name="connsiteX1007"/>
              <a:gd fmla="*/ 621871 h 3091235" name="connsiteY1007"/>
              <a:gd fmla="*/ 2201965 w 6915685" name="connsiteX1008"/>
              <a:gd fmla="*/ 587343 h 3091235" name="connsiteY1008"/>
              <a:gd fmla="*/ 2236544 w 6915685" name="connsiteX1009"/>
              <a:gd fmla="*/ 556450 h 3091235" name="connsiteY1009"/>
              <a:gd fmla="*/ 2265663 w 6915685" name="connsiteX1010"/>
              <a:gd fmla="*/ 531009 h 3091235" name="connsiteY1010"/>
              <a:gd fmla="*/ 2331182 w 6915685" name="connsiteX1011"/>
              <a:gd fmla="*/ 554633 h 3091235" name="connsiteY1011"/>
              <a:gd fmla="*/ 2400340 w 6915685" name="connsiteX1012"/>
              <a:gd fmla="*/ 581892 h 3091235" name="connsiteY1012"/>
              <a:gd fmla="*/ 2431279 w 6915685" name="connsiteX1013"/>
              <a:gd fmla="*/ 612784 h 3091235" name="connsiteY1013"/>
              <a:gd fmla="*/ 2435374 w 6915685" name="connsiteX1014"/>
              <a:gd fmla="*/ 617100 h 3091235" name="connsiteY1014"/>
              <a:gd fmla="*/ 2444147 w 6915685" name="connsiteX1015"/>
              <a:gd fmla="*/ 626347 h 3091235" name="connsiteY1015"/>
              <a:gd fmla="*/ 2444617 w 6915685" name="connsiteX1016"/>
              <a:gd fmla="*/ 627210 h 3091235" name="connsiteY1016"/>
              <a:gd fmla="*/ 2492278 w 6915685" name="connsiteX1017"/>
              <a:gd fmla="*/ 714593 h 3091235" name="connsiteY1017"/>
              <a:gd fmla="*/ 2495909 w 6915685" name="connsiteX1018"/>
              <a:gd fmla="*/ 720041 h 3091235" name="connsiteY1018"/>
              <a:gd fmla="*/ 2498065 w 6915685" name="connsiteX1019"/>
              <a:gd fmla="*/ 722254 h 3091235" name="connsiteY1019"/>
              <a:gd fmla="*/ 2509756 w 6915685" name="connsiteX1020"/>
              <a:gd fmla="*/ 734254 h 3091235" name="connsiteY1020"/>
              <a:gd fmla="*/ 2502955 w 6915685" name="connsiteX1021"/>
              <a:gd fmla="*/ 746308 h 3091235" name="connsiteY1021"/>
              <a:gd fmla="*/ 2477914 w 6915685" name="connsiteX1022"/>
              <a:gd fmla="*/ 790689 h 3091235" name="connsiteY1022"/>
              <a:gd fmla="*/ 2430992 w 6915685" name="connsiteX1023"/>
              <a:gd fmla="*/ 838211 h 3091235" name="connsiteY1023"/>
              <a:gd fmla="*/ 2495962 w 6915685" name="connsiteX1024"/>
              <a:gd fmla="*/ 807139 h 3091235" name="connsiteY1024"/>
              <a:gd fmla="*/ 2525965 w 6915685" name="connsiteX1025"/>
              <a:gd fmla="*/ 771725 h 3091235" name="connsiteY1025"/>
              <a:gd fmla="*/ 2534202 w 6915685" name="connsiteX1026"/>
              <a:gd fmla="*/ 759345 h 3091235" name="connsiteY1026"/>
              <a:gd fmla="*/ 2554123 w 6915685" name="connsiteX1027"/>
              <a:gd fmla="*/ 779791 h 3091235" name="connsiteY1027"/>
              <a:gd fmla="*/ 2633897 w 6915685" name="connsiteX1028"/>
              <a:gd fmla="*/ 861672 h 3091235" name="connsiteY1028"/>
              <a:gd fmla="*/ 2713785 w 6915685" name="connsiteX1029"/>
              <a:gd fmla="*/ 934302 h 3091235" name="connsiteY1029"/>
              <a:gd fmla="*/ 2790041 w 6915685" name="connsiteX1030"/>
              <a:gd fmla="*/ 1005118 h 3091235" name="connsiteY1030"/>
              <a:gd fmla="*/ 2836263 w 6915685" name="connsiteX1031"/>
              <a:gd fmla="*/ 1065940 h 3091235" name="connsiteY1031"/>
              <a:gd fmla="*/ 2852174 w 6915685" name="connsiteX1032"/>
              <a:gd fmla="*/ 1086878 h 3091235" name="connsiteY1032"/>
              <a:gd fmla="*/ 2842539 w 6915685" name="connsiteX1033"/>
              <a:gd fmla="*/ 1089291 h 3091235" name="connsiteY1033"/>
              <a:gd fmla="*/ 2621333 w 6915685" name="connsiteX1034"/>
              <a:gd fmla="*/ 1193551 h 3091235" name="connsiteY1034"/>
              <a:gd fmla="*/ 2534815 w 6915685" name="connsiteX1035"/>
              <a:gd fmla="*/ 1234331 h 3091235" name="connsiteY1035"/>
              <a:gd fmla="*/ 2523727 w 6915685" name="connsiteX1036"/>
              <a:gd fmla="*/ 1231048 h 3091235" name="connsiteY1036"/>
              <a:gd fmla="*/ 2255279 w 6915685" name="connsiteX1037"/>
              <a:gd fmla="*/ 1151557 h 3091235" name="connsiteY1037"/>
              <a:gd fmla="*/ 1953927 w 6915685" name="connsiteX1038"/>
              <a:gd fmla="*/ 1062527 h 3091235" name="connsiteY1038"/>
              <a:gd fmla="*/ 1721560 w 6915685" name="connsiteX1039"/>
              <a:gd fmla="*/ 848131 h 3091235" name="connsiteY1039"/>
              <a:gd fmla="*/ 1562243 w 6915685" name="connsiteX1040"/>
              <a:gd fmla="*/ 700849 h 3091235" name="connsiteY1040"/>
              <a:gd fmla="*/ 1488296 w 6915685" name="connsiteX1041"/>
              <a:gd fmla="*/ 632488 h 3091235" name="connsiteY1041"/>
              <a:gd fmla="*/ 1488325 w 6915685" name="connsiteX1042"/>
              <a:gd fmla="*/ 632076 h 3091235" name="connsiteY1042"/>
              <a:gd fmla="*/ 1493120 w 6915685" name="connsiteX1043"/>
              <a:gd fmla="*/ 562101 h 3091235" name="connsiteY1043"/>
              <a:gd fmla="*/ 1463895 w 6915685" name="connsiteX1044"/>
              <a:gd fmla="*/ 233132 h 3091235" name="connsiteY1044"/>
              <a:gd fmla="*/ 1460242 w 6915685" name="connsiteX1045"/>
              <a:gd fmla="*/ 233133 h 3091235" name="connsiteY1045"/>
              <a:gd fmla="*/ 1434671 w 6915685" name="connsiteX1046"/>
              <a:gd fmla="*/ 560284 h 3091235" name="connsiteY1046"/>
              <a:gd fmla="*/ 1433901 w 6915685" name="connsiteX1047"/>
              <a:gd fmla="*/ 580986 h 3091235" name="connsiteY1047"/>
              <a:gd fmla="*/ 1433360 w 6915685" name="connsiteX1048"/>
              <a:gd fmla="*/ 595478 h 3091235" name="connsiteY1048"/>
              <a:gd fmla="*/ 1421145 w 6915685" name="connsiteX1049"/>
              <a:gd fmla="*/ 587856 h 3091235" name="connsiteY1049"/>
              <a:gd fmla="*/ 1340333 w 6915685" name="connsiteX1050"/>
              <a:gd fmla="*/ 537436 h 3091235" name="connsiteY1050"/>
              <a:gd fmla="*/ 1202364 w 6915685" name="connsiteX1051"/>
              <a:gd fmla="*/ 453857 h 3091235" name="connsiteY1051"/>
              <a:gd fmla="*/ 1102519 w 6915685" name="connsiteX1052"/>
              <a:gd fmla="*/ 328490 h 3091235" name="connsiteY1052"/>
              <a:gd fmla="*/ 1033198 w 6915685" name="connsiteX1053"/>
              <a:gd fmla="*/ 243286 h 3091235" name="connsiteY1053"/>
              <a:gd fmla="*/ 1017913 w 6915685" name="connsiteX1054"/>
              <a:gd fmla="*/ 224499 h 3091235" name="connsiteY1054"/>
              <a:gd fmla="*/ 1022593 w 6915685" name="connsiteX1055"/>
              <a:gd fmla="*/ 221294 h 3091235" name="connsiteY1055"/>
              <a:gd fmla="*/ 1087769 w 6915685" name="connsiteX1056"/>
              <a:gd fmla="*/ 176672 h 3091235" name="connsiteY1056"/>
              <a:gd fmla="*/ 1160438 w 6915685" name="connsiteX1057"/>
              <a:gd fmla="*/ 125674 h 3091235" name="connsiteY1057"/>
              <a:gd fmla="*/ 1193137 w 6915685" name="connsiteX1058"/>
              <a:gd fmla="*/ 120210 h 3091235" name="connsiteY1058"/>
              <a:gd fmla="*/ 1231291 w 6915685" name="connsiteX1059"/>
              <a:gd fmla="*/ 112924 h 3091235" name="connsiteY1059"/>
              <a:gd fmla="*/ 1234924 w 6915685" name="connsiteX1060"/>
              <a:gd fmla="*/ 111102 h 3091235" name="connsiteY1060"/>
              <a:gd fmla="*/ 1238557 w 6915685" name="connsiteX1061"/>
              <a:gd fmla="*/ 105638 h 3091235" name="connsiteY1061"/>
              <a:gd fmla="*/ 1234924 w 6915685" name="connsiteX1062"/>
              <a:gd fmla="*/ 47356 h 3091235" name="connsiteY1062"/>
              <a:gd fmla="*/ 1231291 w 6915685" name="connsiteX1063"/>
              <a:gd fmla="*/ 0 h 3091235" name="connsiteY1063"/>
              <a:gd fmla="*/ 1220390 w 6915685" name="connsiteX1064"/>
              <a:gd fmla="*/ 47356 h 3091235" name="connsiteY1064"/>
              <a:gd fmla="*/ 1220390 w 6915685" name="connsiteX1065"/>
              <a:gd fmla="*/ 74675 h 3091235" name="connsiteY1065"/>
              <a:gd fmla="*/ 1220390 w 6915685" name="connsiteX1066"/>
              <a:gd fmla="*/ 92889 h 3091235" name="connsiteY1066"/>
              <a:gd fmla="*/ 1189505 w 6915685" name="connsiteX1067"/>
              <a:gd fmla="*/ 96532 h 3091235" name="connsiteY1067"/>
              <a:gd fmla="*/ 1153172 w 6915685" name="connsiteX1068"/>
              <a:gd fmla="*/ 100175 h 3091235" name="connsiteY1068"/>
              <a:gd fmla="*/ 1147721 w 6915685" name="connsiteX1069"/>
              <a:gd fmla="*/ 103818 h 3091235" name="connsiteY1069"/>
              <a:gd fmla="*/ 1043055 w 6915685" name="connsiteX1070"/>
              <a:gd fmla="*/ 166045 h 3091235" name="connsiteY1070"/>
              <a:gd fmla="*/ 992642 w 6915685" name="connsiteX1071"/>
              <a:gd fmla="*/ 196018 h 3091235" name="connsiteY1071"/>
              <a:gd fmla="*/ 990703 w 6915685" name="connsiteX1072"/>
              <a:gd fmla="*/ 194860 h 3091235" name="connsiteY1072"/>
              <a:gd fmla="*/ 694060 w 6915685" name="connsiteX1073"/>
              <a:gd fmla="*/ 17795 h 3091235" name="connsiteY107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</a:cxnLst>
            <a:rect b="b" l="l" r="r" t="t"/>
            <a:pathLst>
              <a:path h="3091235" w="6915684">
                <a:moveTo>
                  <a:pt x="6731299" y="2111370"/>
                </a:moveTo>
                <a:lnTo>
                  <a:pt x="6736346" y="2111429"/>
                </a:lnTo>
                <a:lnTo>
                  <a:pt x="6731233" y="2113032"/>
                </a:lnTo>
                <a:close/>
                <a:moveTo>
                  <a:pt x="6483877" y="2106915"/>
                </a:moveTo>
                <a:cubicBezTo>
                  <a:pt x="6483877" y="2106915"/>
                  <a:pt x="6483877" y="2106915"/>
                  <a:pt x="6478434" y="2110549"/>
                </a:cubicBezTo>
                <a:cubicBezTo>
                  <a:pt x="6478434" y="2110549"/>
                  <a:pt x="6478434" y="2110549"/>
                  <a:pt x="6521978" y="2110549"/>
                </a:cubicBezTo>
                <a:cubicBezTo>
                  <a:pt x="6521978" y="2110549"/>
                  <a:pt x="6521978" y="2110549"/>
                  <a:pt x="6580915" y="2110549"/>
                </a:cubicBezTo>
                <a:lnTo>
                  <a:pt x="6652024" y="2110549"/>
                </a:lnTo>
                <a:lnTo>
                  <a:pt x="6651821" y="2138613"/>
                </a:lnTo>
                <a:lnTo>
                  <a:pt x="6617536" y="2149674"/>
                </a:lnTo>
                <a:cubicBezTo>
                  <a:pt x="6601906" y="2154717"/>
                  <a:pt x="6584042" y="2160480"/>
                  <a:pt x="6563626" y="2167067"/>
                </a:cubicBezTo>
                <a:cubicBezTo>
                  <a:pt x="6563626" y="2167067"/>
                  <a:pt x="6563626" y="2167067"/>
                  <a:pt x="6443268" y="2136637"/>
                </a:cubicBezTo>
                <a:lnTo>
                  <a:pt x="6409755" y="2128163"/>
                </a:lnTo>
                <a:close/>
                <a:moveTo>
                  <a:pt x="5949284" y="1887831"/>
                </a:moveTo>
                <a:cubicBezTo>
                  <a:pt x="5949284" y="1887831"/>
                  <a:pt x="5949284" y="1887831"/>
                  <a:pt x="6003729" y="1916904"/>
                </a:cubicBezTo>
                <a:cubicBezTo>
                  <a:pt x="6003729" y="1916904"/>
                  <a:pt x="6003729" y="1916904"/>
                  <a:pt x="6076322" y="1956879"/>
                </a:cubicBezTo>
                <a:cubicBezTo>
                  <a:pt x="6076322" y="1956879"/>
                  <a:pt x="6076322" y="1956879"/>
                  <a:pt x="6079951" y="1958696"/>
                </a:cubicBezTo>
                <a:cubicBezTo>
                  <a:pt x="6083581" y="1958696"/>
                  <a:pt x="6085396" y="1960513"/>
                  <a:pt x="6089026" y="1960513"/>
                </a:cubicBezTo>
                <a:cubicBezTo>
                  <a:pt x="6089026" y="1960513"/>
                  <a:pt x="6089026" y="1960513"/>
                  <a:pt x="6094470" y="1960513"/>
                </a:cubicBezTo>
                <a:cubicBezTo>
                  <a:pt x="6094470" y="1960513"/>
                  <a:pt x="6094470" y="1960513"/>
                  <a:pt x="6143471" y="1956879"/>
                </a:cubicBezTo>
                <a:cubicBezTo>
                  <a:pt x="6143471" y="1956879"/>
                  <a:pt x="6143471" y="1956879"/>
                  <a:pt x="6185212" y="1953245"/>
                </a:cubicBezTo>
                <a:cubicBezTo>
                  <a:pt x="6185212" y="1953245"/>
                  <a:pt x="6185212" y="1953245"/>
                  <a:pt x="6238806" y="1977774"/>
                </a:cubicBezTo>
                <a:lnTo>
                  <a:pt x="6308825" y="2009822"/>
                </a:lnTo>
                <a:lnTo>
                  <a:pt x="6219129" y="2036556"/>
                </a:lnTo>
                <a:lnTo>
                  <a:pt x="6151645" y="2056670"/>
                </a:lnTo>
                <a:lnTo>
                  <a:pt x="6124232" y="2044506"/>
                </a:lnTo>
                <a:cubicBezTo>
                  <a:pt x="6101774" y="2034541"/>
                  <a:pt x="6071832" y="2021254"/>
                  <a:pt x="6031907" y="2003539"/>
                </a:cubicBezTo>
                <a:cubicBezTo>
                  <a:pt x="6031907" y="2003539"/>
                  <a:pt x="6031907" y="2003539"/>
                  <a:pt x="5928569" y="1956066"/>
                </a:cubicBezTo>
                <a:lnTo>
                  <a:pt x="5891238" y="1938917"/>
                </a:lnTo>
                <a:lnTo>
                  <a:pt x="5907542" y="1924172"/>
                </a:lnTo>
                <a:cubicBezTo>
                  <a:pt x="5907542" y="1924172"/>
                  <a:pt x="5907542" y="1924172"/>
                  <a:pt x="5949284" y="1887831"/>
                </a:cubicBezTo>
                <a:close/>
                <a:moveTo>
                  <a:pt x="5474243" y="1727597"/>
                </a:moveTo>
                <a:lnTo>
                  <a:pt x="5485910" y="1726233"/>
                </a:lnTo>
                <a:cubicBezTo>
                  <a:pt x="5492031" y="1725518"/>
                  <a:pt x="5499376" y="1724659"/>
                  <a:pt x="5508189" y="1723629"/>
                </a:cubicBezTo>
                <a:lnTo>
                  <a:pt x="5537749" y="1720173"/>
                </a:lnTo>
                <a:lnTo>
                  <a:pt x="5543742" y="1729173"/>
                </a:lnTo>
                <a:cubicBezTo>
                  <a:pt x="5543742" y="1729173"/>
                  <a:pt x="5543742" y="1729173"/>
                  <a:pt x="5656285" y="1845688"/>
                </a:cubicBezTo>
                <a:lnTo>
                  <a:pt x="5719763" y="1911406"/>
                </a:lnTo>
                <a:lnTo>
                  <a:pt x="5694270" y="1907903"/>
                </a:lnTo>
                <a:cubicBezTo>
                  <a:pt x="5681254" y="1906115"/>
                  <a:pt x="5663900" y="1903730"/>
                  <a:pt x="5640761" y="1900550"/>
                </a:cubicBezTo>
                <a:cubicBezTo>
                  <a:pt x="5640761" y="1900550"/>
                  <a:pt x="5640761" y="1900550"/>
                  <a:pt x="5600834" y="1864209"/>
                </a:cubicBezTo>
                <a:cubicBezTo>
                  <a:pt x="5600834" y="1864209"/>
                  <a:pt x="5600834" y="1864209"/>
                  <a:pt x="5553648" y="1822417"/>
                </a:cubicBezTo>
                <a:cubicBezTo>
                  <a:pt x="5553648" y="1822417"/>
                  <a:pt x="5553648" y="1822417"/>
                  <a:pt x="5550018" y="1818783"/>
                </a:cubicBezTo>
                <a:cubicBezTo>
                  <a:pt x="5550018" y="1818783"/>
                  <a:pt x="5550018" y="1818783"/>
                  <a:pt x="5468351" y="1771540"/>
                </a:cubicBezTo>
                <a:lnTo>
                  <a:pt x="5449996" y="1759981"/>
                </a:lnTo>
                <a:lnTo>
                  <a:pt x="5474082" y="1737616"/>
                </a:lnTo>
                <a:close/>
                <a:moveTo>
                  <a:pt x="4724448" y="1590053"/>
                </a:moveTo>
                <a:lnTo>
                  <a:pt x="4742415" y="1595286"/>
                </a:lnTo>
                <a:cubicBezTo>
                  <a:pt x="4742415" y="1595286"/>
                  <a:pt x="4742415" y="1595286"/>
                  <a:pt x="4844046" y="1624358"/>
                </a:cubicBezTo>
                <a:cubicBezTo>
                  <a:pt x="4844046" y="1624358"/>
                  <a:pt x="4844046" y="1624358"/>
                  <a:pt x="4845860" y="1624358"/>
                </a:cubicBezTo>
                <a:cubicBezTo>
                  <a:pt x="4845860" y="1624358"/>
                  <a:pt x="4845860" y="1624358"/>
                  <a:pt x="4963825" y="1647980"/>
                </a:cubicBezTo>
                <a:cubicBezTo>
                  <a:pt x="4963825" y="1647980"/>
                  <a:pt x="4963825" y="1647980"/>
                  <a:pt x="5078161" y="1671602"/>
                </a:cubicBezTo>
                <a:cubicBezTo>
                  <a:pt x="5078161" y="1671602"/>
                  <a:pt x="5078161" y="1671602"/>
                  <a:pt x="5221533" y="1718845"/>
                </a:cubicBezTo>
                <a:cubicBezTo>
                  <a:pt x="5221533" y="1718845"/>
                  <a:pt x="5221533" y="1718845"/>
                  <a:pt x="5363089" y="1766088"/>
                </a:cubicBezTo>
                <a:cubicBezTo>
                  <a:pt x="5363089" y="1766088"/>
                  <a:pt x="5363089" y="1766088"/>
                  <a:pt x="5372845" y="1771994"/>
                </a:cubicBezTo>
                <a:lnTo>
                  <a:pt x="5390103" y="1782443"/>
                </a:lnTo>
                <a:lnTo>
                  <a:pt x="5374528" y="1801796"/>
                </a:lnTo>
                <a:cubicBezTo>
                  <a:pt x="5365264" y="1813308"/>
                  <a:pt x="5354676" y="1826465"/>
                  <a:pt x="5342576" y="1841500"/>
                </a:cubicBezTo>
                <a:cubicBezTo>
                  <a:pt x="5340749" y="1846968"/>
                  <a:pt x="5340749" y="1852436"/>
                  <a:pt x="5338923" y="1857903"/>
                </a:cubicBezTo>
                <a:cubicBezTo>
                  <a:pt x="5338923" y="1857903"/>
                  <a:pt x="5338923" y="1857903"/>
                  <a:pt x="5342576" y="1859726"/>
                </a:cubicBezTo>
                <a:cubicBezTo>
                  <a:pt x="5342576" y="1859726"/>
                  <a:pt x="5342576" y="1859726"/>
                  <a:pt x="5398054" y="1808211"/>
                </a:cubicBezTo>
                <a:lnTo>
                  <a:pt x="5411715" y="1795526"/>
                </a:lnTo>
                <a:lnTo>
                  <a:pt x="5441128" y="1813332"/>
                </a:lnTo>
                <a:cubicBezTo>
                  <a:pt x="5441128" y="1813332"/>
                  <a:pt x="5441128" y="1813332"/>
                  <a:pt x="5519166" y="1860575"/>
                </a:cubicBezTo>
                <a:cubicBezTo>
                  <a:pt x="5519166" y="1860575"/>
                  <a:pt x="5519166" y="1860575"/>
                  <a:pt x="5562722" y="1902368"/>
                </a:cubicBezTo>
                <a:cubicBezTo>
                  <a:pt x="5562722" y="1902368"/>
                  <a:pt x="5562722" y="1902368"/>
                  <a:pt x="5609909" y="1944160"/>
                </a:cubicBezTo>
                <a:cubicBezTo>
                  <a:pt x="5609909" y="1944160"/>
                  <a:pt x="5609909" y="1944160"/>
                  <a:pt x="5611723" y="1947793"/>
                </a:cubicBezTo>
                <a:cubicBezTo>
                  <a:pt x="5615352" y="1949610"/>
                  <a:pt x="5617167" y="1949610"/>
                  <a:pt x="5620797" y="1951427"/>
                </a:cubicBezTo>
                <a:cubicBezTo>
                  <a:pt x="5620797" y="1951427"/>
                  <a:pt x="5620797" y="1951427"/>
                  <a:pt x="5758182" y="1972122"/>
                </a:cubicBezTo>
                <a:lnTo>
                  <a:pt x="5781852" y="1975686"/>
                </a:lnTo>
                <a:lnTo>
                  <a:pt x="5810509" y="2005356"/>
                </a:lnTo>
                <a:cubicBezTo>
                  <a:pt x="5859507" y="2048963"/>
                  <a:pt x="5928467" y="2065315"/>
                  <a:pt x="5986539" y="2092571"/>
                </a:cubicBezTo>
                <a:cubicBezTo>
                  <a:pt x="5986539" y="2092571"/>
                  <a:pt x="5986539" y="2092571"/>
                  <a:pt x="5989233" y="2093820"/>
                </a:cubicBezTo>
                <a:lnTo>
                  <a:pt x="6004009" y="2100672"/>
                </a:lnTo>
                <a:lnTo>
                  <a:pt x="5915996" y="2126904"/>
                </a:lnTo>
                <a:cubicBezTo>
                  <a:pt x="5915996" y="2126904"/>
                  <a:pt x="5915996" y="2126904"/>
                  <a:pt x="5889877" y="2134571"/>
                </a:cubicBezTo>
                <a:lnTo>
                  <a:pt x="5888577" y="2134952"/>
                </a:lnTo>
                <a:lnTo>
                  <a:pt x="5874883" y="2121530"/>
                </a:lnTo>
                <a:cubicBezTo>
                  <a:pt x="5863139" y="2110020"/>
                  <a:pt x="5847479" y="2094673"/>
                  <a:pt x="5826600" y="2074211"/>
                </a:cubicBezTo>
                <a:cubicBezTo>
                  <a:pt x="5804813" y="2056021"/>
                  <a:pt x="5783025" y="2034194"/>
                  <a:pt x="5755792" y="2021463"/>
                </a:cubicBezTo>
                <a:cubicBezTo>
                  <a:pt x="5755792" y="2021463"/>
                  <a:pt x="5755792" y="2021463"/>
                  <a:pt x="5554260" y="1948707"/>
                </a:cubicBezTo>
                <a:cubicBezTo>
                  <a:pt x="5554260" y="1948707"/>
                  <a:pt x="5554260" y="1948707"/>
                  <a:pt x="5554260" y="1952344"/>
                </a:cubicBezTo>
                <a:cubicBezTo>
                  <a:pt x="5554260" y="1952344"/>
                  <a:pt x="5554260" y="1952344"/>
                  <a:pt x="5737636" y="2057840"/>
                </a:cubicBezTo>
                <a:cubicBezTo>
                  <a:pt x="5759423" y="2072391"/>
                  <a:pt x="5775763" y="2092400"/>
                  <a:pt x="5793918" y="2110588"/>
                </a:cubicBezTo>
                <a:cubicBezTo>
                  <a:pt x="5793918" y="2110588"/>
                  <a:pt x="5793918" y="2110588"/>
                  <a:pt x="5819194" y="2136678"/>
                </a:cubicBezTo>
                <a:lnTo>
                  <a:pt x="5833253" y="2151189"/>
                </a:lnTo>
                <a:lnTo>
                  <a:pt x="5795071" y="2162396"/>
                </a:lnTo>
                <a:cubicBezTo>
                  <a:pt x="5722515" y="2183691"/>
                  <a:pt x="5606428" y="2217764"/>
                  <a:pt x="5420686" y="2272278"/>
                </a:cubicBezTo>
                <a:cubicBezTo>
                  <a:pt x="5420686" y="2272278"/>
                  <a:pt x="5420686" y="2272278"/>
                  <a:pt x="5188453" y="2126904"/>
                </a:cubicBezTo>
                <a:cubicBezTo>
                  <a:pt x="5188453" y="2126904"/>
                  <a:pt x="5188453" y="2126904"/>
                  <a:pt x="5013428" y="2018558"/>
                </a:cubicBezTo>
                <a:lnTo>
                  <a:pt x="4963165" y="1987444"/>
                </a:lnTo>
                <a:lnTo>
                  <a:pt x="4962669" y="1976809"/>
                </a:lnTo>
                <a:cubicBezTo>
                  <a:pt x="4962417" y="1971456"/>
                  <a:pt x="4962084" y="1964319"/>
                  <a:pt x="4961639" y="1954803"/>
                </a:cubicBezTo>
                <a:cubicBezTo>
                  <a:pt x="4961639" y="1954803"/>
                  <a:pt x="4961639" y="1954803"/>
                  <a:pt x="4961639" y="1947553"/>
                </a:cubicBezTo>
                <a:cubicBezTo>
                  <a:pt x="4961639" y="1947553"/>
                  <a:pt x="4961639" y="1947553"/>
                  <a:pt x="4961639" y="1943928"/>
                </a:cubicBezTo>
                <a:cubicBezTo>
                  <a:pt x="4961639" y="1943928"/>
                  <a:pt x="4961639" y="1943928"/>
                  <a:pt x="4959860" y="1940302"/>
                </a:cubicBezTo>
                <a:cubicBezTo>
                  <a:pt x="4959860" y="1940302"/>
                  <a:pt x="4959860" y="1940302"/>
                  <a:pt x="4961639" y="1936677"/>
                </a:cubicBezTo>
                <a:cubicBezTo>
                  <a:pt x="4961639" y="1927614"/>
                  <a:pt x="4956301" y="1918551"/>
                  <a:pt x="4952742" y="1913113"/>
                </a:cubicBezTo>
                <a:cubicBezTo>
                  <a:pt x="4952742" y="1913113"/>
                  <a:pt x="4952742" y="1913113"/>
                  <a:pt x="4950962" y="1913114"/>
                </a:cubicBezTo>
                <a:cubicBezTo>
                  <a:pt x="4950962" y="1913114"/>
                  <a:pt x="4950962" y="1913114"/>
                  <a:pt x="4942064" y="1929427"/>
                </a:cubicBezTo>
                <a:cubicBezTo>
                  <a:pt x="4942064" y="1929427"/>
                  <a:pt x="4942064" y="1929427"/>
                  <a:pt x="4942064" y="1931240"/>
                </a:cubicBezTo>
                <a:cubicBezTo>
                  <a:pt x="4942064" y="1931240"/>
                  <a:pt x="4942064" y="1931240"/>
                  <a:pt x="4940284" y="1933051"/>
                </a:cubicBezTo>
                <a:cubicBezTo>
                  <a:pt x="4940284" y="1933051"/>
                  <a:pt x="4940284" y="1933051"/>
                  <a:pt x="4940284" y="1934864"/>
                </a:cubicBezTo>
                <a:cubicBezTo>
                  <a:pt x="4940284" y="1934864"/>
                  <a:pt x="4940284" y="1934864"/>
                  <a:pt x="4938505" y="1940302"/>
                </a:cubicBezTo>
                <a:cubicBezTo>
                  <a:pt x="4938505" y="1940302"/>
                  <a:pt x="4938505" y="1940302"/>
                  <a:pt x="4933248" y="1962477"/>
                </a:cubicBezTo>
                <a:lnTo>
                  <a:pt x="4931916" y="1968099"/>
                </a:lnTo>
                <a:lnTo>
                  <a:pt x="4927191" y="1965175"/>
                </a:lnTo>
                <a:cubicBezTo>
                  <a:pt x="4927191" y="1965175"/>
                  <a:pt x="4927191" y="1965175"/>
                  <a:pt x="4925377" y="1963357"/>
                </a:cubicBezTo>
                <a:cubicBezTo>
                  <a:pt x="4925377" y="1963357"/>
                  <a:pt x="4925377" y="1963357"/>
                  <a:pt x="4624200" y="1796175"/>
                </a:cubicBezTo>
                <a:cubicBezTo>
                  <a:pt x="4624200" y="1796175"/>
                  <a:pt x="4624200" y="1796175"/>
                  <a:pt x="4548457" y="1754029"/>
                </a:cubicBezTo>
                <a:lnTo>
                  <a:pt x="4547637" y="1753574"/>
                </a:lnTo>
                <a:lnTo>
                  <a:pt x="4547867" y="1752721"/>
                </a:lnTo>
                <a:cubicBezTo>
                  <a:pt x="4553739" y="1730875"/>
                  <a:pt x="4560003" y="1707573"/>
                  <a:pt x="4566685" y="1682719"/>
                </a:cubicBezTo>
                <a:cubicBezTo>
                  <a:pt x="4597487" y="1664560"/>
                  <a:pt x="4640973" y="1670007"/>
                  <a:pt x="4675400" y="1660928"/>
                </a:cubicBezTo>
                <a:cubicBezTo>
                  <a:pt x="4679023" y="1660928"/>
                  <a:pt x="4684459" y="1659112"/>
                  <a:pt x="4686272" y="1655480"/>
                </a:cubicBezTo>
                <a:cubicBezTo>
                  <a:pt x="4686272" y="1655480"/>
                  <a:pt x="4686272" y="1655480"/>
                  <a:pt x="4688084" y="1651849"/>
                </a:cubicBezTo>
                <a:cubicBezTo>
                  <a:pt x="4688084" y="1651849"/>
                  <a:pt x="4688084" y="1651849"/>
                  <a:pt x="4705665" y="1621971"/>
                </a:cubicBezTo>
                <a:close/>
                <a:moveTo>
                  <a:pt x="0" y="2566243"/>
                </a:moveTo>
                <a:cubicBezTo>
                  <a:pt x="0" y="2566243"/>
                  <a:pt x="0" y="2566243"/>
                  <a:pt x="255981" y="2596392"/>
                </a:cubicBezTo>
                <a:lnTo>
                  <a:pt x="258148" y="2595885"/>
                </a:lnTo>
                <a:lnTo>
                  <a:pt x="243829" y="2616277"/>
                </a:lnTo>
                <a:cubicBezTo>
                  <a:pt x="222788" y="2646243"/>
                  <a:pt x="189121" y="2694187"/>
                  <a:pt x="135253" y="2770901"/>
                </a:cubicBezTo>
                <a:cubicBezTo>
                  <a:pt x="135253" y="2770901"/>
                  <a:pt x="135253" y="2770901"/>
                  <a:pt x="298903" y="2582627"/>
                </a:cubicBezTo>
                <a:cubicBezTo>
                  <a:pt x="302539" y="2577195"/>
                  <a:pt x="302539" y="2568144"/>
                  <a:pt x="297084" y="2564523"/>
                </a:cubicBezTo>
                <a:cubicBezTo>
                  <a:pt x="289811" y="2560903"/>
                  <a:pt x="282536" y="2560903"/>
                  <a:pt x="278900" y="2566333"/>
                </a:cubicBezTo>
                <a:cubicBezTo>
                  <a:pt x="278900" y="2566333"/>
                  <a:pt x="278900" y="2566333"/>
                  <a:pt x="276656" y="2569530"/>
                </a:cubicBezTo>
                <a:lnTo>
                  <a:pt x="267092" y="2583150"/>
                </a:lnTo>
                <a:lnTo>
                  <a:pt x="257798" y="2571895"/>
                </a:lnTo>
                <a:cubicBezTo>
                  <a:pt x="257798" y="2571895"/>
                  <a:pt x="257798" y="2571895"/>
                  <a:pt x="0" y="2566243"/>
                </a:cubicBezTo>
                <a:close/>
                <a:moveTo>
                  <a:pt x="128133" y="2292178"/>
                </a:moveTo>
                <a:cubicBezTo>
                  <a:pt x="128133" y="2292178"/>
                  <a:pt x="128133" y="2292178"/>
                  <a:pt x="206350" y="2442784"/>
                </a:cubicBezTo>
                <a:cubicBezTo>
                  <a:pt x="206350" y="2444599"/>
                  <a:pt x="209987" y="2446413"/>
                  <a:pt x="211807" y="2448228"/>
                </a:cubicBezTo>
                <a:cubicBezTo>
                  <a:pt x="211807" y="2448228"/>
                  <a:pt x="211807" y="2448228"/>
                  <a:pt x="213627" y="2448228"/>
                </a:cubicBezTo>
                <a:cubicBezTo>
                  <a:pt x="213627" y="2448228"/>
                  <a:pt x="213627" y="2448228"/>
                  <a:pt x="259099" y="2457301"/>
                </a:cubicBezTo>
                <a:cubicBezTo>
                  <a:pt x="259099" y="2457301"/>
                  <a:pt x="259099" y="2457301"/>
                  <a:pt x="299116" y="2464558"/>
                </a:cubicBezTo>
                <a:cubicBezTo>
                  <a:pt x="299116" y="2464558"/>
                  <a:pt x="299116" y="2464558"/>
                  <a:pt x="359145" y="2513551"/>
                </a:cubicBezTo>
                <a:cubicBezTo>
                  <a:pt x="359145" y="2513551"/>
                  <a:pt x="359145" y="2513551"/>
                  <a:pt x="424627" y="2564358"/>
                </a:cubicBezTo>
                <a:cubicBezTo>
                  <a:pt x="431902" y="2569802"/>
                  <a:pt x="444636" y="2567987"/>
                  <a:pt x="451910" y="2560729"/>
                </a:cubicBezTo>
                <a:cubicBezTo>
                  <a:pt x="457368" y="2551657"/>
                  <a:pt x="455548" y="2540769"/>
                  <a:pt x="448273" y="2535326"/>
                </a:cubicBezTo>
                <a:cubicBezTo>
                  <a:pt x="448273" y="2535326"/>
                  <a:pt x="448273" y="2535326"/>
                  <a:pt x="315488" y="2439156"/>
                </a:cubicBezTo>
                <a:cubicBezTo>
                  <a:pt x="290023" y="2424639"/>
                  <a:pt x="251825" y="2433712"/>
                  <a:pt x="224538" y="2426453"/>
                </a:cubicBezTo>
                <a:cubicBezTo>
                  <a:pt x="224538" y="2426453"/>
                  <a:pt x="224538" y="2426453"/>
                  <a:pt x="128133" y="2292178"/>
                </a:cubicBezTo>
                <a:close/>
                <a:moveTo>
                  <a:pt x="5069442" y="1240701"/>
                </a:moveTo>
                <a:lnTo>
                  <a:pt x="5097389" y="1236747"/>
                </a:lnTo>
                <a:cubicBezTo>
                  <a:pt x="5115797" y="1234143"/>
                  <a:pt x="5136837" y="1231166"/>
                  <a:pt x="5160881" y="1227764"/>
                </a:cubicBezTo>
                <a:cubicBezTo>
                  <a:pt x="5160881" y="1227764"/>
                  <a:pt x="5160881" y="1227764"/>
                  <a:pt x="5282451" y="1210748"/>
                </a:cubicBezTo>
                <a:lnTo>
                  <a:pt x="5283032" y="1210667"/>
                </a:lnTo>
                <a:lnTo>
                  <a:pt x="5288090" y="1220644"/>
                </a:lnTo>
                <a:cubicBezTo>
                  <a:pt x="5295576" y="1235407"/>
                  <a:pt x="5310548" y="1264933"/>
                  <a:pt x="5340492" y="1323986"/>
                </a:cubicBezTo>
                <a:cubicBezTo>
                  <a:pt x="5340492" y="1323986"/>
                  <a:pt x="5340492" y="1323986"/>
                  <a:pt x="5345935" y="1333071"/>
                </a:cubicBezTo>
                <a:cubicBezTo>
                  <a:pt x="5345935" y="1333071"/>
                  <a:pt x="5345935" y="1333071"/>
                  <a:pt x="5429413" y="1429371"/>
                </a:cubicBezTo>
                <a:cubicBezTo>
                  <a:pt x="5429413" y="1429371"/>
                  <a:pt x="5429413" y="1429371"/>
                  <a:pt x="5505632" y="1516586"/>
                </a:cubicBezTo>
                <a:cubicBezTo>
                  <a:pt x="5505632" y="1516586"/>
                  <a:pt x="5505632" y="1516586"/>
                  <a:pt x="5516521" y="1605619"/>
                </a:cubicBezTo>
                <a:cubicBezTo>
                  <a:pt x="5516521" y="1605619"/>
                  <a:pt x="5516521" y="1605619"/>
                  <a:pt x="5526247" y="1672567"/>
                </a:cubicBezTo>
                <a:lnTo>
                  <a:pt x="5529174" y="1692716"/>
                </a:lnTo>
                <a:lnTo>
                  <a:pt x="5526158" y="1693286"/>
                </a:lnTo>
                <a:cubicBezTo>
                  <a:pt x="5509808" y="1696378"/>
                  <a:pt x="5488007" y="1700500"/>
                  <a:pt x="5458939" y="1705996"/>
                </a:cubicBezTo>
                <a:cubicBezTo>
                  <a:pt x="5458939" y="1705996"/>
                  <a:pt x="5458939" y="1705996"/>
                  <a:pt x="5333586" y="1605237"/>
                </a:cubicBezTo>
                <a:cubicBezTo>
                  <a:pt x="5333586" y="1605237"/>
                  <a:pt x="5333586" y="1605237"/>
                  <a:pt x="5410260" y="1686238"/>
                </a:cubicBezTo>
                <a:lnTo>
                  <a:pt x="5441566" y="1719309"/>
                </a:lnTo>
                <a:lnTo>
                  <a:pt x="5439379" y="1721214"/>
                </a:lnTo>
                <a:cubicBezTo>
                  <a:pt x="5439379" y="1721214"/>
                  <a:pt x="5439379" y="1721214"/>
                  <a:pt x="5427279" y="1736249"/>
                </a:cubicBezTo>
                <a:lnTo>
                  <a:pt x="5421956" y="1742862"/>
                </a:lnTo>
                <a:lnTo>
                  <a:pt x="5381238" y="1722480"/>
                </a:lnTo>
                <a:cubicBezTo>
                  <a:pt x="5381238" y="1722480"/>
                  <a:pt x="5381238" y="1722480"/>
                  <a:pt x="5090864" y="1631627"/>
                </a:cubicBezTo>
                <a:cubicBezTo>
                  <a:pt x="5090864" y="1631627"/>
                  <a:pt x="5090864" y="1631627"/>
                  <a:pt x="5089049" y="1631627"/>
                </a:cubicBezTo>
                <a:cubicBezTo>
                  <a:pt x="5089049" y="1631627"/>
                  <a:pt x="5089049" y="1631627"/>
                  <a:pt x="4971084" y="1611639"/>
                </a:cubicBezTo>
                <a:cubicBezTo>
                  <a:pt x="4971084" y="1611639"/>
                  <a:pt x="4971084" y="1611639"/>
                  <a:pt x="4853120" y="1589834"/>
                </a:cubicBezTo>
                <a:cubicBezTo>
                  <a:pt x="4853120" y="1589834"/>
                  <a:pt x="4853120" y="1589834"/>
                  <a:pt x="4751489" y="1564396"/>
                </a:cubicBezTo>
                <a:cubicBezTo>
                  <a:pt x="4751489" y="1564396"/>
                  <a:pt x="4751489" y="1564396"/>
                  <a:pt x="4749873" y="1563970"/>
                </a:cubicBezTo>
                <a:lnTo>
                  <a:pt x="4741041" y="1561643"/>
                </a:lnTo>
                <a:lnTo>
                  <a:pt x="4745810" y="1553450"/>
                </a:lnTo>
                <a:cubicBezTo>
                  <a:pt x="4751161" y="1544257"/>
                  <a:pt x="4758296" y="1531999"/>
                  <a:pt x="4767808" y="1515656"/>
                </a:cubicBezTo>
                <a:cubicBezTo>
                  <a:pt x="4767808" y="1515656"/>
                  <a:pt x="4767808" y="1515656"/>
                  <a:pt x="4842097" y="1482970"/>
                </a:cubicBezTo>
                <a:cubicBezTo>
                  <a:pt x="4842097" y="1482970"/>
                  <a:pt x="4842097" y="1482970"/>
                  <a:pt x="4923634" y="1446653"/>
                </a:cubicBezTo>
                <a:cubicBezTo>
                  <a:pt x="4923634" y="1446653"/>
                  <a:pt x="4923634" y="1446653"/>
                  <a:pt x="4932693" y="1441204"/>
                </a:cubicBezTo>
                <a:cubicBezTo>
                  <a:pt x="4932693" y="1441204"/>
                  <a:pt x="4932693" y="1441204"/>
                  <a:pt x="5045033" y="1308643"/>
                </a:cubicBezTo>
                <a:cubicBezTo>
                  <a:pt x="5045033" y="1308643"/>
                  <a:pt x="5045033" y="1308643"/>
                  <a:pt x="5050469" y="1299564"/>
                </a:cubicBezTo>
                <a:cubicBezTo>
                  <a:pt x="5050469" y="1299564"/>
                  <a:pt x="5050469" y="1299564"/>
                  <a:pt x="5066776" y="1248718"/>
                </a:cubicBezTo>
                <a:cubicBezTo>
                  <a:pt x="5066776" y="1248718"/>
                  <a:pt x="5066776" y="1248718"/>
                  <a:pt x="5068588" y="1243271"/>
                </a:cubicBezTo>
                <a:close/>
                <a:moveTo>
                  <a:pt x="5194012" y="1107270"/>
                </a:moveTo>
                <a:lnTo>
                  <a:pt x="5206247" y="1120718"/>
                </a:lnTo>
                <a:cubicBezTo>
                  <a:pt x="5206247" y="1120718"/>
                  <a:pt x="5206247" y="1120718"/>
                  <a:pt x="5218260" y="1133424"/>
                </a:cubicBezTo>
                <a:lnTo>
                  <a:pt x="5244010" y="1160658"/>
                </a:lnTo>
                <a:lnTo>
                  <a:pt x="5217115" y="1164971"/>
                </a:lnTo>
                <a:cubicBezTo>
                  <a:pt x="5198706" y="1167922"/>
                  <a:pt x="5177667" y="1171295"/>
                  <a:pt x="5153622" y="1175151"/>
                </a:cubicBezTo>
                <a:cubicBezTo>
                  <a:pt x="5153622" y="1175151"/>
                  <a:pt x="5153622" y="1175151"/>
                  <a:pt x="5129805" y="1178780"/>
                </a:cubicBezTo>
                <a:lnTo>
                  <a:pt x="5107863" y="1182121"/>
                </a:lnTo>
                <a:lnTo>
                  <a:pt x="5114905" y="1176026"/>
                </a:lnTo>
                <a:cubicBezTo>
                  <a:pt x="5126116" y="1166323"/>
                  <a:pt x="5141065" y="1153385"/>
                  <a:pt x="5160996" y="1136133"/>
                </a:cubicBezTo>
                <a:cubicBezTo>
                  <a:pt x="5160996" y="1136133"/>
                  <a:pt x="5160996" y="1136133"/>
                  <a:pt x="5185065" y="1115091"/>
                </a:cubicBezTo>
                <a:close/>
                <a:moveTo>
                  <a:pt x="3600923" y="1356527"/>
                </a:moveTo>
                <a:lnTo>
                  <a:pt x="3604162" y="1356463"/>
                </a:lnTo>
                <a:cubicBezTo>
                  <a:pt x="3621345" y="1356123"/>
                  <a:pt x="3690077" y="1354762"/>
                  <a:pt x="3965001" y="1349320"/>
                </a:cubicBezTo>
                <a:cubicBezTo>
                  <a:pt x="3965001" y="1349320"/>
                  <a:pt x="3965001" y="1349320"/>
                  <a:pt x="3966816" y="1349320"/>
                </a:cubicBezTo>
                <a:cubicBezTo>
                  <a:pt x="3966816" y="1349320"/>
                  <a:pt x="3966816" y="1349320"/>
                  <a:pt x="4048477" y="1336620"/>
                </a:cubicBezTo>
                <a:cubicBezTo>
                  <a:pt x="4048477" y="1336620"/>
                  <a:pt x="4048477" y="1336620"/>
                  <a:pt x="4128323" y="1322106"/>
                </a:cubicBezTo>
                <a:cubicBezTo>
                  <a:pt x="4128323" y="1322106"/>
                  <a:pt x="4128323" y="1322106"/>
                  <a:pt x="4251722" y="1316663"/>
                </a:cubicBezTo>
                <a:cubicBezTo>
                  <a:pt x="4251722" y="1316663"/>
                  <a:pt x="4251722" y="1316663"/>
                  <a:pt x="4375121" y="1311221"/>
                </a:cubicBezTo>
                <a:cubicBezTo>
                  <a:pt x="4375121" y="1311221"/>
                  <a:pt x="4375121" y="1311221"/>
                  <a:pt x="4482188" y="1307592"/>
                </a:cubicBezTo>
                <a:cubicBezTo>
                  <a:pt x="4482188" y="1307592"/>
                  <a:pt x="4482188" y="1307592"/>
                  <a:pt x="4591069" y="1302149"/>
                </a:cubicBezTo>
                <a:cubicBezTo>
                  <a:pt x="4591069" y="1302149"/>
                  <a:pt x="4591069" y="1302149"/>
                  <a:pt x="4594698" y="1302149"/>
                </a:cubicBezTo>
                <a:cubicBezTo>
                  <a:pt x="4594698" y="1302149"/>
                  <a:pt x="4594698" y="1302149"/>
                  <a:pt x="4723541" y="1273121"/>
                </a:cubicBezTo>
                <a:cubicBezTo>
                  <a:pt x="4723541" y="1273121"/>
                  <a:pt x="4723541" y="1273121"/>
                  <a:pt x="4846940" y="1245907"/>
                </a:cubicBezTo>
                <a:cubicBezTo>
                  <a:pt x="4846940" y="1245907"/>
                  <a:pt x="4846940" y="1245907"/>
                  <a:pt x="4903195" y="1249536"/>
                </a:cubicBezTo>
                <a:cubicBezTo>
                  <a:pt x="4903195" y="1249536"/>
                  <a:pt x="4903195" y="1249536"/>
                  <a:pt x="4963080" y="1254978"/>
                </a:cubicBezTo>
                <a:cubicBezTo>
                  <a:pt x="4963080" y="1254978"/>
                  <a:pt x="4963080" y="1254978"/>
                  <a:pt x="4968524" y="1254978"/>
                </a:cubicBezTo>
                <a:cubicBezTo>
                  <a:pt x="4968524" y="1254978"/>
                  <a:pt x="4968524" y="1254978"/>
                  <a:pt x="4992569" y="1251576"/>
                </a:cubicBezTo>
                <a:lnTo>
                  <a:pt x="5013422" y="1248625"/>
                </a:lnTo>
                <a:lnTo>
                  <a:pt x="5011738" y="1254110"/>
                </a:lnTo>
                <a:cubicBezTo>
                  <a:pt x="5009700" y="1260749"/>
                  <a:pt x="5006983" y="1269602"/>
                  <a:pt x="5003359" y="1281406"/>
                </a:cubicBezTo>
                <a:cubicBezTo>
                  <a:pt x="5003359" y="1281406"/>
                  <a:pt x="5003359" y="1281406"/>
                  <a:pt x="4950812" y="1344962"/>
                </a:cubicBezTo>
                <a:cubicBezTo>
                  <a:pt x="4950812" y="1344962"/>
                  <a:pt x="4950812" y="1344962"/>
                  <a:pt x="4900079" y="1408519"/>
                </a:cubicBezTo>
                <a:cubicBezTo>
                  <a:pt x="4900079" y="1408519"/>
                  <a:pt x="4900079" y="1408519"/>
                  <a:pt x="4823978" y="1444837"/>
                </a:cubicBezTo>
                <a:cubicBezTo>
                  <a:pt x="4823978" y="1444837"/>
                  <a:pt x="4823978" y="1444837"/>
                  <a:pt x="4744253" y="1482970"/>
                </a:cubicBezTo>
                <a:cubicBezTo>
                  <a:pt x="4744253" y="1482970"/>
                  <a:pt x="4744253" y="1482970"/>
                  <a:pt x="4740630" y="1484786"/>
                </a:cubicBezTo>
                <a:cubicBezTo>
                  <a:pt x="4738817" y="1484786"/>
                  <a:pt x="4737006" y="1486602"/>
                  <a:pt x="4737006" y="1488418"/>
                </a:cubicBezTo>
                <a:cubicBezTo>
                  <a:pt x="4737006" y="1488418"/>
                  <a:pt x="4737006" y="1488418"/>
                  <a:pt x="4735194" y="1490234"/>
                </a:cubicBezTo>
                <a:cubicBezTo>
                  <a:pt x="4735194" y="1490234"/>
                  <a:pt x="4735194" y="1490234"/>
                  <a:pt x="4718376" y="1520877"/>
                </a:cubicBezTo>
                <a:lnTo>
                  <a:pt x="4701694" y="1551275"/>
                </a:lnTo>
                <a:lnTo>
                  <a:pt x="4682188" y="1546137"/>
                </a:lnTo>
                <a:cubicBezTo>
                  <a:pt x="4672288" y="1543528"/>
                  <a:pt x="4660974" y="1540547"/>
                  <a:pt x="4648044" y="1537140"/>
                </a:cubicBezTo>
                <a:cubicBezTo>
                  <a:pt x="4648044" y="1537140"/>
                  <a:pt x="4648044" y="1537140"/>
                  <a:pt x="4644414" y="1537140"/>
                </a:cubicBezTo>
                <a:cubicBezTo>
                  <a:pt x="4644414" y="1537140"/>
                  <a:pt x="4644414" y="1537140"/>
                  <a:pt x="4546412" y="1537140"/>
                </a:cubicBezTo>
                <a:cubicBezTo>
                  <a:pt x="4546412" y="1537140"/>
                  <a:pt x="4546412" y="1537140"/>
                  <a:pt x="4450226" y="1537140"/>
                </a:cubicBezTo>
                <a:cubicBezTo>
                  <a:pt x="4450226" y="1537140"/>
                  <a:pt x="4450226" y="1537140"/>
                  <a:pt x="4377632" y="1509885"/>
                </a:cubicBezTo>
                <a:cubicBezTo>
                  <a:pt x="4377632" y="1509885"/>
                  <a:pt x="4377632" y="1509885"/>
                  <a:pt x="4303224" y="1482629"/>
                </a:cubicBezTo>
                <a:cubicBezTo>
                  <a:pt x="4303224" y="1482629"/>
                  <a:pt x="4303224" y="1482629"/>
                  <a:pt x="4208852" y="1473543"/>
                </a:cubicBezTo>
                <a:cubicBezTo>
                  <a:pt x="4208852" y="1473543"/>
                  <a:pt x="4208852" y="1473543"/>
                  <a:pt x="4299594" y="1495348"/>
                </a:cubicBezTo>
                <a:cubicBezTo>
                  <a:pt x="4299594" y="1495348"/>
                  <a:pt x="4299594" y="1495348"/>
                  <a:pt x="4442966" y="1558944"/>
                </a:cubicBezTo>
                <a:cubicBezTo>
                  <a:pt x="4442966" y="1558944"/>
                  <a:pt x="4442966" y="1558944"/>
                  <a:pt x="4448411" y="1558945"/>
                </a:cubicBezTo>
                <a:cubicBezTo>
                  <a:pt x="4448411" y="1558945"/>
                  <a:pt x="4448411" y="1558945"/>
                  <a:pt x="4546412" y="1562579"/>
                </a:cubicBezTo>
                <a:cubicBezTo>
                  <a:pt x="4546412" y="1562579"/>
                  <a:pt x="4546412" y="1562579"/>
                  <a:pt x="4642599" y="1566213"/>
                </a:cubicBezTo>
                <a:cubicBezTo>
                  <a:pt x="4642599" y="1566213"/>
                  <a:pt x="4642599" y="1566213"/>
                  <a:pt x="4684708" y="1578478"/>
                </a:cubicBezTo>
                <a:lnTo>
                  <a:pt x="4686614" y="1579032"/>
                </a:lnTo>
                <a:lnTo>
                  <a:pt x="4680044" y="1591214"/>
                </a:lnTo>
                <a:cubicBezTo>
                  <a:pt x="4674947" y="1600663"/>
                  <a:pt x="4668153" y="1613261"/>
                  <a:pt x="4659093" y="1630058"/>
                </a:cubicBezTo>
                <a:cubicBezTo>
                  <a:pt x="4659093" y="1630058"/>
                  <a:pt x="4659093" y="1630058"/>
                  <a:pt x="4608359" y="1642770"/>
                </a:cubicBezTo>
                <a:cubicBezTo>
                  <a:pt x="4608359" y="1642770"/>
                  <a:pt x="4608359" y="1642770"/>
                  <a:pt x="4548565" y="1659112"/>
                </a:cubicBezTo>
                <a:cubicBezTo>
                  <a:pt x="4548565" y="1659112"/>
                  <a:pt x="4548565" y="1659112"/>
                  <a:pt x="4544941" y="1660928"/>
                </a:cubicBezTo>
                <a:cubicBezTo>
                  <a:pt x="4541318" y="1662744"/>
                  <a:pt x="4539505" y="1664560"/>
                  <a:pt x="4537694" y="1666375"/>
                </a:cubicBezTo>
                <a:cubicBezTo>
                  <a:pt x="4537694" y="1666375"/>
                  <a:pt x="4537694" y="1666375"/>
                  <a:pt x="4527954" y="1718128"/>
                </a:cubicBezTo>
                <a:lnTo>
                  <a:pt x="4523782" y="1740300"/>
                </a:lnTo>
                <a:lnTo>
                  <a:pt x="4493314" y="1723346"/>
                </a:lnTo>
                <a:cubicBezTo>
                  <a:pt x="4449686" y="1699070"/>
                  <a:pt x="4391513" y="1666702"/>
                  <a:pt x="4313951" y="1623543"/>
                </a:cubicBezTo>
                <a:cubicBezTo>
                  <a:pt x="4313951" y="1623543"/>
                  <a:pt x="4313951" y="1623543"/>
                  <a:pt x="3710039" y="1397389"/>
                </a:cubicBezTo>
                <a:close/>
                <a:moveTo>
                  <a:pt x="4738029" y="724031"/>
                </a:moveTo>
                <a:lnTo>
                  <a:pt x="4760464" y="733271"/>
                </a:lnTo>
                <a:cubicBezTo>
                  <a:pt x="4760464" y="733271"/>
                  <a:pt x="4760464" y="733271"/>
                  <a:pt x="4882029" y="782267"/>
                </a:cubicBezTo>
                <a:cubicBezTo>
                  <a:pt x="4882029" y="782267"/>
                  <a:pt x="4882029" y="782267"/>
                  <a:pt x="4983635" y="843965"/>
                </a:cubicBezTo>
                <a:cubicBezTo>
                  <a:pt x="4983635" y="843965"/>
                  <a:pt x="4983635" y="843965"/>
                  <a:pt x="5027266" y="870759"/>
                </a:cubicBezTo>
                <a:lnTo>
                  <a:pt x="5071840" y="898133"/>
                </a:lnTo>
                <a:lnTo>
                  <a:pt x="5086428" y="931517"/>
                </a:lnTo>
                <a:cubicBezTo>
                  <a:pt x="5086428" y="931517"/>
                  <a:pt x="5086428" y="931517"/>
                  <a:pt x="5091872" y="940601"/>
                </a:cubicBezTo>
                <a:cubicBezTo>
                  <a:pt x="5091872" y="940601"/>
                  <a:pt x="5091872" y="940601"/>
                  <a:pt x="5100265" y="950140"/>
                </a:cubicBezTo>
                <a:lnTo>
                  <a:pt x="5102617" y="952813"/>
                </a:lnTo>
                <a:lnTo>
                  <a:pt x="5081098" y="939319"/>
                </a:lnTo>
                <a:cubicBezTo>
                  <a:pt x="5059933" y="926045"/>
                  <a:pt x="5031713" y="908348"/>
                  <a:pt x="4994087" y="884750"/>
                </a:cubicBezTo>
                <a:cubicBezTo>
                  <a:pt x="4994087" y="884750"/>
                  <a:pt x="4994087" y="884750"/>
                  <a:pt x="4992273" y="884751"/>
                </a:cubicBezTo>
                <a:cubicBezTo>
                  <a:pt x="4992273" y="884751"/>
                  <a:pt x="4992273" y="884751"/>
                  <a:pt x="4883472" y="821221"/>
                </a:cubicBezTo>
                <a:cubicBezTo>
                  <a:pt x="4883472" y="821221"/>
                  <a:pt x="4883472" y="821221"/>
                  <a:pt x="4776485" y="761322"/>
                </a:cubicBezTo>
                <a:cubicBezTo>
                  <a:pt x="4776485" y="761322"/>
                  <a:pt x="4776485" y="761322"/>
                  <a:pt x="4748152" y="733848"/>
                </a:cubicBezTo>
                <a:close/>
                <a:moveTo>
                  <a:pt x="4895964" y="327865"/>
                </a:moveTo>
                <a:cubicBezTo>
                  <a:pt x="4895964" y="327865"/>
                  <a:pt x="4895964" y="327865"/>
                  <a:pt x="4946775" y="344206"/>
                </a:cubicBezTo>
                <a:cubicBezTo>
                  <a:pt x="4946775" y="344206"/>
                  <a:pt x="4946775" y="344206"/>
                  <a:pt x="5010288" y="365992"/>
                </a:cubicBezTo>
                <a:cubicBezTo>
                  <a:pt x="5010288" y="365992"/>
                  <a:pt x="5010288" y="365992"/>
                  <a:pt x="5013917" y="365992"/>
                </a:cubicBezTo>
                <a:cubicBezTo>
                  <a:pt x="5015732" y="367808"/>
                  <a:pt x="5017546" y="367808"/>
                  <a:pt x="5021175" y="365992"/>
                </a:cubicBezTo>
                <a:cubicBezTo>
                  <a:pt x="5021175" y="365992"/>
                  <a:pt x="5021175" y="365992"/>
                  <a:pt x="5022990" y="365992"/>
                </a:cubicBezTo>
                <a:cubicBezTo>
                  <a:pt x="5022990" y="365992"/>
                  <a:pt x="5022990" y="365992"/>
                  <a:pt x="5120982" y="344206"/>
                </a:cubicBezTo>
                <a:cubicBezTo>
                  <a:pt x="5120982" y="344206"/>
                  <a:pt x="5120982" y="344206"/>
                  <a:pt x="5209901" y="324234"/>
                </a:cubicBezTo>
                <a:cubicBezTo>
                  <a:pt x="5209901" y="324234"/>
                  <a:pt x="5209901" y="324234"/>
                  <a:pt x="5280672" y="342390"/>
                </a:cubicBezTo>
                <a:cubicBezTo>
                  <a:pt x="5280672" y="342390"/>
                  <a:pt x="5280672" y="342390"/>
                  <a:pt x="5355074" y="360546"/>
                </a:cubicBezTo>
                <a:cubicBezTo>
                  <a:pt x="5355074" y="360546"/>
                  <a:pt x="5355074" y="360546"/>
                  <a:pt x="5365962" y="360546"/>
                </a:cubicBezTo>
                <a:cubicBezTo>
                  <a:pt x="5365962" y="360546"/>
                  <a:pt x="5365962" y="360546"/>
                  <a:pt x="5401178" y="354418"/>
                </a:cubicBezTo>
                <a:lnTo>
                  <a:pt x="5407218" y="353367"/>
                </a:lnTo>
                <a:lnTo>
                  <a:pt x="5427067" y="373206"/>
                </a:lnTo>
                <a:cubicBezTo>
                  <a:pt x="5437797" y="383931"/>
                  <a:pt x="5452105" y="398231"/>
                  <a:pt x="5471182" y="417298"/>
                </a:cubicBezTo>
                <a:cubicBezTo>
                  <a:pt x="5471182" y="417298"/>
                  <a:pt x="5471182" y="417298"/>
                  <a:pt x="5545674" y="488118"/>
                </a:cubicBezTo>
                <a:cubicBezTo>
                  <a:pt x="5545674" y="488118"/>
                  <a:pt x="5545674" y="488118"/>
                  <a:pt x="5558393" y="538964"/>
                </a:cubicBezTo>
                <a:cubicBezTo>
                  <a:pt x="5558393" y="538964"/>
                  <a:pt x="5558393" y="538964"/>
                  <a:pt x="5572927" y="591626"/>
                </a:cubicBezTo>
                <a:cubicBezTo>
                  <a:pt x="5572927" y="591626"/>
                  <a:pt x="5572927" y="591626"/>
                  <a:pt x="5574744" y="595258"/>
                </a:cubicBezTo>
                <a:cubicBezTo>
                  <a:pt x="5574744" y="595258"/>
                  <a:pt x="5574744" y="595258"/>
                  <a:pt x="5609265" y="662446"/>
                </a:cubicBezTo>
                <a:cubicBezTo>
                  <a:pt x="5609265" y="662446"/>
                  <a:pt x="5609265" y="662446"/>
                  <a:pt x="5640152" y="724187"/>
                </a:cubicBezTo>
                <a:cubicBezTo>
                  <a:pt x="5640152" y="724187"/>
                  <a:pt x="5640152" y="724187"/>
                  <a:pt x="5638335" y="793191"/>
                </a:cubicBezTo>
                <a:cubicBezTo>
                  <a:pt x="5638335" y="793191"/>
                  <a:pt x="5638335" y="793191"/>
                  <a:pt x="5638335" y="864011"/>
                </a:cubicBezTo>
                <a:cubicBezTo>
                  <a:pt x="5638335" y="864011"/>
                  <a:pt x="5638335" y="864011"/>
                  <a:pt x="5640152" y="871275"/>
                </a:cubicBezTo>
                <a:cubicBezTo>
                  <a:pt x="5640152" y="871275"/>
                  <a:pt x="5640152" y="871275"/>
                  <a:pt x="5663771" y="942096"/>
                </a:cubicBezTo>
                <a:cubicBezTo>
                  <a:pt x="5663771" y="942096"/>
                  <a:pt x="5663771" y="942096"/>
                  <a:pt x="5685573" y="1005653"/>
                </a:cubicBezTo>
                <a:cubicBezTo>
                  <a:pt x="5685573" y="1005653"/>
                  <a:pt x="5685573" y="1005653"/>
                  <a:pt x="5671039" y="1076473"/>
                </a:cubicBezTo>
                <a:cubicBezTo>
                  <a:pt x="5671039" y="1076473"/>
                  <a:pt x="5671039" y="1076473"/>
                  <a:pt x="5654686" y="1150925"/>
                </a:cubicBezTo>
                <a:cubicBezTo>
                  <a:pt x="5654686" y="1150925"/>
                  <a:pt x="5654686" y="1150925"/>
                  <a:pt x="5654686" y="1156373"/>
                </a:cubicBezTo>
                <a:cubicBezTo>
                  <a:pt x="5654686" y="1158189"/>
                  <a:pt x="5654686" y="1160004"/>
                  <a:pt x="5654686" y="1163637"/>
                </a:cubicBezTo>
                <a:cubicBezTo>
                  <a:pt x="5654686" y="1163637"/>
                  <a:pt x="5654686" y="1163637"/>
                  <a:pt x="5705807" y="1277989"/>
                </a:cubicBezTo>
                <a:lnTo>
                  <a:pt x="5710119" y="1287635"/>
                </a:lnTo>
                <a:lnTo>
                  <a:pt x="5695562" y="1287635"/>
                </a:lnTo>
                <a:cubicBezTo>
                  <a:pt x="5682037" y="1287635"/>
                  <a:pt x="5664003" y="1287635"/>
                  <a:pt x="5639958" y="1287635"/>
                </a:cubicBezTo>
                <a:cubicBezTo>
                  <a:pt x="5639958" y="1287635"/>
                  <a:pt x="5639958" y="1287635"/>
                  <a:pt x="5552854" y="1287635"/>
                </a:cubicBezTo>
                <a:cubicBezTo>
                  <a:pt x="5552854" y="1287635"/>
                  <a:pt x="5552854" y="1287635"/>
                  <a:pt x="5465749" y="1222322"/>
                </a:cubicBezTo>
                <a:cubicBezTo>
                  <a:pt x="5465749" y="1222322"/>
                  <a:pt x="5465749" y="1222322"/>
                  <a:pt x="5367755" y="1149751"/>
                </a:cubicBezTo>
                <a:cubicBezTo>
                  <a:pt x="5367755" y="1149751"/>
                  <a:pt x="5367755" y="1149751"/>
                  <a:pt x="5364126" y="1147937"/>
                </a:cubicBezTo>
                <a:cubicBezTo>
                  <a:pt x="5360496" y="1144309"/>
                  <a:pt x="5355053" y="1144309"/>
                  <a:pt x="5351423" y="1144308"/>
                </a:cubicBezTo>
                <a:cubicBezTo>
                  <a:pt x="5351423" y="1144308"/>
                  <a:pt x="5351423" y="1144308"/>
                  <a:pt x="5345979" y="1144308"/>
                </a:cubicBezTo>
                <a:cubicBezTo>
                  <a:pt x="5345979" y="1144308"/>
                  <a:pt x="5345979" y="1144308"/>
                  <a:pt x="5335835" y="1145934"/>
                </a:cubicBezTo>
                <a:lnTo>
                  <a:pt x="5335691" y="1145958"/>
                </a:lnTo>
                <a:lnTo>
                  <a:pt x="5334058" y="1142968"/>
                </a:lnTo>
                <a:cubicBezTo>
                  <a:pt x="5324753" y="1125934"/>
                  <a:pt x="5309867" y="1098679"/>
                  <a:pt x="5286049" y="1055071"/>
                </a:cubicBezTo>
                <a:cubicBezTo>
                  <a:pt x="5286049" y="1055071"/>
                  <a:pt x="5286049" y="1055071"/>
                  <a:pt x="5282420" y="1047803"/>
                </a:cubicBezTo>
                <a:cubicBezTo>
                  <a:pt x="5282420" y="1047803"/>
                  <a:pt x="5282420" y="1047803"/>
                  <a:pt x="5213459" y="973307"/>
                </a:cubicBezTo>
                <a:cubicBezTo>
                  <a:pt x="5213459" y="973307"/>
                  <a:pt x="5213459" y="973307"/>
                  <a:pt x="5148129" y="900627"/>
                </a:cubicBezTo>
                <a:cubicBezTo>
                  <a:pt x="5148129" y="900627"/>
                  <a:pt x="5148129" y="900627"/>
                  <a:pt x="5093687" y="789791"/>
                </a:cubicBezTo>
                <a:cubicBezTo>
                  <a:pt x="5093687" y="789791"/>
                  <a:pt x="5093687" y="789791"/>
                  <a:pt x="5037430" y="673505"/>
                </a:cubicBezTo>
                <a:cubicBezTo>
                  <a:pt x="5037430" y="673505"/>
                  <a:pt x="5037430" y="673505"/>
                  <a:pt x="5033800" y="668053"/>
                </a:cubicBezTo>
                <a:cubicBezTo>
                  <a:pt x="5033800" y="668053"/>
                  <a:pt x="5033800" y="668053"/>
                  <a:pt x="4884992" y="486355"/>
                </a:cubicBezTo>
                <a:cubicBezTo>
                  <a:pt x="4858678" y="455466"/>
                  <a:pt x="4835540" y="421852"/>
                  <a:pt x="4811041" y="389601"/>
                </a:cubicBezTo>
                <a:lnTo>
                  <a:pt x="4810890" y="389437"/>
                </a:lnTo>
                <a:lnTo>
                  <a:pt x="4816572" y="385283"/>
                </a:lnTo>
                <a:cubicBezTo>
                  <a:pt x="4822470" y="380971"/>
                  <a:pt x="4834265" y="372347"/>
                  <a:pt x="4857856" y="355099"/>
                </a:cubicBezTo>
                <a:cubicBezTo>
                  <a:pt x="4857856" y="355099"/>
                  <a:pt x="4857856" y="355099"/>
                  <a:pt x="4895964" y="327865"/>
                </a:cubicBezTo>
                <a:close/>
                <a:moveTo>
                  <a:pt x="1707646" y="913131"/>
                </a:moveTo>
                <a:lnTo>
                  <a:pt x="1710667" y="916038"/>
                </a:lnTo>
                <a:cubicBezTo>
                  <a:pt x="1732452" y="936989"/>
                  <a:pt x="1770575" y="973655"/>
                  <a:pt x="1837290" y="1037818"/>
                </a:cubicBezTo>
                <a:lnTo>
                  <a:pt x="1859719" y="1059389"/>
                </a:lnTo>
                <a:lnTo>
                  <a:pt x="1801702" y="1042952"/>
                </a:lnTo>
                <a:cubicBezTo>
                  <a:pt x="1767176" y="1028436"/>
                  <a:pt x="1758090" y="995780"/>
                  <a:pt x="1738101" y="964936"/>
                </a:cubicBezTo>
                <a:cubicBezTo>
                  <a:pt x="1738101" y="964936"/>
                  <a:pt x="1738101" y="964936"/>
                  <a:pt x="1717401" y="929726"/>
                </a:cubicBezTo>
                <a:close/>
                <a:moveTo>
                  <a:pt x="4159020" y="300483"/>
                </a:moveTo>
                <a:lnTo>
                  <a:pt x="4208206" y="309710"/>
                </a:lnTo>
                <a:cubicBezTo>
                  <a:pt x="4208206" y="309710"/>
                  <a:pt x="4208206" y="309710"/>
                  <a:pt x="4331604" y="333313"/>
                </a:cubicBezTo>
                <a:cubicBezTo>
                  <a:pt x="4331604" y="333313"/>
                  <a:pt x="4331604" y="333313"/>
                  <a:pt x="4335233" y="333313"/>
                </a:cubicBezTo>
                <a:cubicBezTo>
                  <a:pt x="4335233" y="333313"/>
                  <a:pt x="4335233" y="333313"/>
                  <a:pt x="4482220" y="329682"/>
                </a:cubicBezTo>
                <a:cubicBezTo>
                  <a:pt x="4485850" y="329682"/>
                  <a:pt x="4489479" y="329682"/>
                  <a:pt x="4491294" y="327866"/>
                </a:cubicBezTo>
                <a:cubicBezTo>
                  <a:pt x="4491294" y="327866"/>
                  <a:pt x="4491294" y="327866"/>
                  <a:pt x="4494923" y="326049"/>
                </a:cubicBezTo>
                <a:cubicBezTo>
                  <a:pt x="4494923" y="326049"/>
                  <a:pt x="4494923" y="326049"/>
                  <a:pt x="4543919" y="289739"/>
                </a:cubicBezTo>
                <a:cubicBezTo>
                  <a:pt x="4543919" y="289739"/>
                  <a:pt x="4543919" y="289739"/>
                  <a:pt x="4582027" y="262506"/>
                </a:cubicBezTo>
                <a:cubicBezTo>
                  <a:pt x="4582027" y="262506"/>
                  <a:pt x="4582027" y="262506"/>
                  <a:pt x="4676389" y="322418"/>
                </a:cubicBezTo>
                <a:cubicBezTo>
                  <a:pt x="4676389" y="322418"/>
                  <a:pt x="4676389" y="322418"/>
                  <a:pt x="4689773" y="330816"/>
                </a:cubicBezTo>
                <a:lnTo>
                  <a:pt x="4713738" y="345852"/>
                </a:lnTo>
                <a:lnTo>
                  <a:pt x="4719396" y="353260"/>
                </a:lnTo>
                <a:cubicBezTo>
                  <a:pt x="4737090" y="376428"/>
                  <a:pt x="4772477" y="422760"/>
                  <a:pt x="4843253" y="515427"/>
                </a:cubicBezTo>
                <a:cubicBezTo>
                  <a:pt x="4843253" y="515427"/>
                  <a:pt x="4843253" y="515427"/>
                  <a:pt x="4982988" y="700760"/>
                </a:cubicBezTo>
                <a:cubicBezTo>
                  <a:pt x="4982988" y="700760"/>
                  <a:pt x="4982988" y="700760"/>
                  <a:pt x="5018244" y="777445"/>
                </a:cubicBezTo>
                <a:lnTo>
                  <a:pt x="5033807" y="811296"/>
                </a:lnTo>
                <a:lnTo>
                  <a:pt x="5029874" y="809004"/>
                </a:lnTo>
                <a:cubicBezTo>
                  <a:pt x="5000533" y="791906"/>
                  <a:pt x="4961410" y="769110"/>
                  <a:pt x="4909246" y="738714"/>
                </a:cubicBezTo>
                <a:cubicBezTo>
                  <a:pt x="4909246" y="738714"/>
                  <a:pt x="4909246" y="738714"/>
                  <a:pt x="4905617" y="736899"/>
                </a:cubicBezTo>
                <a:cubicBezTo>
                  <a:pt x="4905617" y="736899"/>
                  <a:pt x="4905617" y="736899"/>
                  <a:pt x="4780423" y="687904"/>
                </a:cubicBezTo>
                <a:cubicBezTo>
                  <a:pt x="4780423" y="687904"/>
                  <a:pt x="4780423" y="687904"/>
                  <a:pt x="4655230" y="640724"/>
                </a:cubicBezTo>
                <a:cubicBezTo>
                  <a:pt x="4655230" y="640724"/>
                  <a:pt x="4655230" y="640724"/>
                  <a:pt x="4653500" y="639958"/>
                </a:cubicBezTo>
                <a:lnTo>
                  <a:pt x="4649825" y="638331"/>
                </a:lnTo>
                <a:lnTo>
                  <a:pt x="4645698" y="634263"/>
                </a:lnTo>
                <a:cubicBezTo>
                  <a:pt x="4630965" y="619742"/>
                  <a:pt x="4601498" y="590701"/>
                  <a:pt x="4542564" y="532617"/>
                </a:cubicBezTo>
                <a:cubicBezTo>
                  <a:pt x="4542564" y="532617"/>
                  <a:pt x="4542564" y="532617"/>
                  <a:pt x="4540752" y="530802"/>
                </a:cubicBezTo>
                <a:cubicBezTo>
                  <a:pt x="4540752" y="530802"/>
                  <a:pt x="4540752" y="530802"/>
                  <a:pt x="4276004" y="354734"/>
                </a:cubicBezTo>
                <a:cubicBezTo>
                  <a:pt x="4276004" y="354734"/>
                  <a:pt x="4276004" y="354734"/>
                  <a:pt x="4274190" y="354734"/>
                </a:cubicBezTo>
                <a:cubicBezTo>
                  <a:pt x="4274190" y="354734"/>
                  <a:pt x="4274190" y="354734"/>
                  <a:pt x="4222170" y="330230"/>
                </a:cubicBezTo>
                <a:close/>
                <a:moveTo>
                  <a:pt x="4083219" y="292251"/>
                </a:moveTo>
                <a:lnTo>
                  <a:pt x="4140003" y="320247"/>
                </a:lnTo>
                <a:cubicBezTo>
                  <a:pt x="4140003" y="320247"/>
                  <a:pt x="4140003" y="320247"/>
                  <a:pt x="4259684" y="380146"/>
                </a:cubicBezTo>
                <a:cubicBezTo>
                  <a:pt x="4259684" y="380146"/>
                  <a:pt x="4259684" y="380146"/>
                  <a:pt x="4388431" y="470903"/>
                </a:cubicBezTo>
                <a:cubicBezTo>
                  <a:pt x="4388431" y="470903"/>
                  <a:pt x="4388431" y="470903"/>
                  <a:pt x="4515365" y="559843"/>
                </a:cubicBezTo>
                <a:cubicBezTo>
                  <a:pt x="4515365" y="559843"/>
                  <a:pt x="4515365" y="559843"/>
                  <a:pt x="4543255" y="588205"/>
                </a:cubicBezTo>
                <a:lnTo>
                  <a:pt x="4548392" y="593428"/>
                </a:lnTo>
                <a:lnTo>
                  <a:pt x="4544551" y="591728"/>
                </a:lnTo>
                <a:cubicBezTo>
                  <a:pt x="4544551" y="591728"/>
                  <a:pt x="4544551" y="591728"/>
                  <a:pt x="4433872" y="542732"/>
                </a:cubicBezTo>
                <a:cubicBezTo>
                  <a:pt x="4433872" y="542732"/>
                  <a:pt x="4433872" y="542732"/>
                  <a:pt x="4424800" y="540917"/>
                </a:cubicBezTo>
                <a:cubicBezTo>
                  <a:pt x="4424800" y="540917"/>
                  <a:pt x="4424800" y="540917"/>
                  <a:pt x="4361297" y="539103"/>
                </a:cubicBezTo>
                <a:cubicBezTo>
                  <a:pt x="4361297" y="539103"/>
                  <a:pt x="4361297" y="539103"/>
                  <a:pt x="4303235" y="539103"/>
                </a:cubicBezTo>
                <a:cubicBezTo>
                  <a:pt x="4303235" y="539103"/>
                  <a:pt x="4303235" y="539103"/>
                  <a:pt x="4241546" y="499181"/>
                </a:cubicBezTo>
                <a:cubicBezTo>
                  <a:pt x="4241546" y="499181"/>
                  <a:pt x="4241546" y="499181"/>
                  <a:pt x="4176227" y="455629"/>
                </a:cubicBezTo>
                <a:cubicBezTo>
                  <a:pt x="4176227" y="455629"/>
                  <a:pt x="4176227" y="455629"/>
                  <a:pt x="4168970" y="453814"/>
                </a:cubicBezTo>
                <a:cubicBezTo>
                  <a:pt x="4168970" y="453814"/>
                  <a:pt x="4168970" y="453814"/>
                  <a:pt x="4078250" y="441111"/>
                </a:cubicBezTo>
                <a:cubicBezTo>
                  <a:pt x="4078250" y="441111"/>
                  <a:pt x="4078250" y="441111"/>
                  <a:pt x="3989344" y="430224"/>
                </a:cubicBezTo>
                <a:cubicBezTo>
                  <a:pt x="3989344" y="430224"/>
                  <a:pt x="3989344" y="430224"/>
                  <a:pt x="3943984" y="399374"/>
                </a:cubicBezTo>
                <a:cubicBezTo>
                  <a:pt x="3943984" y="399374"/>
                  <a:pt x="3943984" y="399374"/>
                  <a:pt x="3922551" y="385594"/>
                </a:cubicBezTo>
                <a:lnTo>
                  <a:pt x="3911591" y="378547"/>
                </a:lnTo>
                <a:lnTo>
                  <a:pt x="3923304" y="371439"/>
                </a:lnTo>
                <a:cubicBezTo>
                  <a:pt x="3923304" y="371439"/>
                  <a:pt x="3923304" y="371439"/>
                  <a:pt x="4010407" y="327866"/>
                </a:cubicBezTo>
                <a:cubicBezTo>
                  <a:pt x="4010407" y="327866"/>
                  <a:pt x="4010407" y="327866"/>
                  <a:pt x="4044858" y="311015"/>
                </a:cubicBezTo>
                <a:close/>
                <a:moveTo>
                  <a:pt x="2464723" y="563911"/>
                </a:moveTo>
                <a:lnTo>
                  <a:pt x="2496003" y="561497"/>
                </a:lnTo>
                <a:cubicBezTo>
                  <a:pt x="2514077" y="559672"/>
                  <a:pt x="2532152" y="550547"/>
                  <a:pt x="2550227" y="554195"/>
                </a:cubicBezTo>
                <a:cubicBezTo>
                  <a:pt x="2550227" y="554195"/>
                  <a:pt x="2550227" y="554195"/>
                  <a:pt x="2598266" y="571907"/>
                </a:cubicBezTo>
                <a:lnTo>
                  <a:pt x="2611098" y="576639"/>
                </a:lnTo>
                <a:lnTo>
                  <a:pt x="2611838" y="614305"/>
                </a:lnTo>
                <a:cubicBezTo>
                  <a:pt x="2611838" y="614305"/>
                  <a:pt x="2611838" y="614305"/>
                  <a:pt x="2582543" y="692383"/>
                </a:cubicBezTo>
                <a:lnTo>
                  <a:pt x="2571431" y="722001"/>
                </a:lnTo>
                <a:lnTo>
                  <a:pt x="2535852" y="687356"/>
                </a:lnTo>
                <a:cubicBezTo>
                  <a:pt x="2535852" y="687356"/>
                  <a:pt x="2535852" y="687356"/>
                  <a:pt x="2481384" y="592936"/>
                </a:cubicBezTo>
                <a:cubicBezTo>
                  <a:pt x="2481384" y="592936"/>
                  <a:pt x="2481384" y="592936"/>
                  <a:pt x="2474348" y="580680"/>
                </a:cubicBezTo>
                <a:close/>
                <a:moveTo>
                  <a:pt x="694060" y="17795"/>
                </a:moveTo>
                <a:cubicBezTo>
                  <a:pt x="694060" y="17795"/>
                  <a:pt x="694060" y="17795"/>
                  <a:pt x="977258" y="219475"/>
                </a:cubicBezTo>
                <a:cubicBezTo>
                  <a:pt x="977258" y="219475"/>
                  <a:pt x="977258" y="219475"/>
                  <a:pt x="1171503" y="479295"/>
                </a:cubicBezTo>
                <a:cubicBezTo>
                  <a:pt x="1171503" y="479295"/>
                  <a:pt x="1171503" y="479295"/>
                  <a:pt x="1176949" y="484745"/>
                </a:cubicBezTo>
                <a:cubicBezTo>
                  <a:pt x="1176949" y="484745"/>
                  <a:pt x="1176949" y="484745"/>
                  <a:pt x="1179104" y="486164"/>
                </a:cubicBezTo>
                <a:lnTo>
                  <a:pt x="1182936" y="488688"/>
                </a:lnTo>
                <a:lnTo>
                  <a:pt x="1162521" y="507504"/>
                </a:lnTo>
                <a:cubicBezTo>
                  <a:pt x="1152812" y="516454"/>
                  <a:pt x="1139865" y="528385"/>
                  <a:pt x="1122603" y="544295"/>
                </a:cubicBezTo>
                <a:cubicBezTo>
                  <a:pt x="1122603" y="544295"/>
                  <a:pt x="1122603" y="544295"/>
                  <a:pt x="1053556" y="609749"/>
                </a:cubicBezTo>
                <a:cubicBezTo>
                  <a:pt x="1053556" y="609749"/>
                  <a:pt x="1053556" y="609749"/>
                  <a:pt x="1011762" y="644295"/>
                </a:cubicBezTo>
                <a:cubicBezTo>
                  <a:pt x="1011762" y="644295"/>
                  <a:pt x="1011762" y="644295"/>
                  <a:pt x="968155" y="678841"/>
                </a:cubicBezTo>
                <a:cubicBezTo>
                  <a:pt x="968155" y="678841"/>
                  <a:pt x="968155" y="678841"/>
                  <a:pt x="966338" y="680658"/>
                </a:cubicBezTo>
                <a:cubicBezTo>
                  <a:pt x="966338" y="682477"/>
                  <a:pt x="964521" y="682476"/>
                  <a:pt x="964520" y="684295"/>
                </a:cubicBezTo>
                <a:cubicBezTo>
                  <a:pt x="964520" y="684295"/>
                  <a:pt x="964520" y="684295"/>
                  <a:pt x="964520" y="687932"/>
                </a:cubicBezTo>
                <a:cubicBezTo>
                  <a:pt x="964520" y="687932"/>
                  <a:pt x="964520" y="687932"/>
                  <a:pt x="955436" y="740659"/>
                </a:cubicBezTo>
                <a:cubicBezTo>
                  <a:pt x="955436" y="740659"/>
                  <a:pt x="955436" y="740659"/>
                  <a:pt x="952370" y="761369"/>
                </a:cubicBezTo>
                <a:lnTo>
                  <a:pt x="949445" y="781114"/>
                </a:lnTo>
                <a:lnTo>
                  <a:pt x="937546" y="775924"/>
                </a:lnTo>
                <a:cubicBezTo>
                  <a:pt x="937546" y="775924"/>
                  <a:pt x="937546" y="775924"/>
                  <a:pt x="774452" y="779592"/>
                </a:cubicBezTo>
                <a:cubicBezTo>
                  <a:pt x="774452" y="779592"/>
                  <a:pt x="774452" y="779592"/>
                  <a:pt x="558805" y="836431"/>
                </a:cubicBezTo>
                <a:cubicBezTo>
                  <a:pt x="558805" y="836431"/>
                  <a:pt x="558805" y="836431"/>
                  <a:pt x="774452" y="807095"/>
                </a:cubicBezTo>
                <a:cubicBezTo>
                  <a:pt x="774452" y="807095"/>
                  <a:pt x="774452" y="807095"/>
                  <a:pt x="883711" y="810780"/>
                </a:cubicBezTo>
                <a:lnTo>
                  <a:pt x="899387" y="811308"/>
                </a:lnTo>
                <a:lnTo>
                  <a:pt x="896382" y="812705"/>
                </a:lnTo>
                <a:cubicBezTo>
                  <a:pt x="890024" y="815660"/>
                  <a:pt x="877303" y="821569"/>
                  <a:pt x="851865" y="833387"/>
                </a:cubicBezTo>
                <a:cubicBezTo>
                  <a:pt x="851865" y="833387"/>
                  <a:pt x="851865" y="833387"/>
                  <a:pt x="850049" y="833387"/>
                </a:cubicBezTo>
                <a:cubicBezTo>
                  <a:pt x="850046" y="835205"/>
                  <a:pt x="848231" y="835205"/>
                  <a:pt x="848230" y="837023"/>
                </a:cubicBezTo>
                <a:cubicBezTo>
                  <a:pt x="848230" y="837023"/>
                  <a:pt x="848230" y="837023"/>
                  <a:pt x="793720" y="977024"/>
                </a:cubicBezTo>
                <a:cubicBezTo>
                  <a:pt x="793720" y="977024"/>
                  <a:pt x="793720" y="977024"/>
                  <a:pt x="862767" y="847932"/>
                </a:cubicBezTo>
                <a:cubicBezTo>
                  <a:pt x="862767" y="847932"/>
                  <a:pt x="862767" y="847932"/>
                  <a:pt x="962704" y="807933"/>
                </a:cubicBezTo>
                <a:cubicBezTo>
                  <a:pt x="966337" y="806114"/>
                  <a:pt x="968154" y="804296"/>
                  <a:pt x="969972" y="800659"/>
                </a:cubicBezTo>
                <a:cubicBezTo>
                  <a:pt x="969972" y="800659"/>
                  <a:pt x="969972" y="800659"/>
                  <a:pt x="969972" y="798841"/>
                </a:cubicBezTo>
                <a:cubicBezTo>
                  <a:pt x="969972" y="798841"/>
                  <a:pt x="969972" y="798841"/>
                  <a:pt x="980874" y="744296"/>
                </a:cubicBezTo>
                <a:cubicBezTo>
                  <a:pt x="980874" y="744296"/>
                  <a:pt x="980874" y="744296"/>
                  <a:pt x="989959" y="697022"/>
                </a:cubicBezTo>
                <a:cubicBezTo>
                  <a:pt x="989959" y="697022"/>
                  <a:pt x="989959" y="697022"/>
                  <a:pt x="1031752" y="666113"/>
                </a:cubicBezTo>
                <a:cubicBezTo>
                  <a:pt x="1031752" y="666113"/>
                  <a:pt x="1031752" y="666113"/>
                  <a:pt x="1075360" y="633385"/>
                </a:cubicBezTo>
                <a:cubicBezTo>
                  <a:pt x="1075360" y="633385"/>
                  <a:pt x="1075360" y="633385"/>
                  <a:pt x="1075359" y="631568"/>
                </a:cubicBezTo>
                <a:cubicBezTo>
                  <a:pt x="1075359" y="631568"/>
                  <a:pt x="1075359" y="631568"/>
                  <a:pt x="1170307" y="547522"/>
                </a:cubicBezTo>
                <a:lnTo>
                  <a:pt x="1213807" y="509016"/>
                </a:lnTo>
                <a:lnTo>
                  <a:pt x="1235154" y="523071"/>
                </a:lnTo>
                <a:cubicBezTo>
                  <a:pt x="1254556" y="535846"/>
                  <a:pt x="1280425" y="552880"/>
                  <a:pt x="1314916" y="575592"/>
                </a:cubicBezTo>
                <a:cubicBezTo>
                  <a:pt x="1314916" y="575592"/>
                  <a:pt x="1314916" y="575592"/>
                  <a:pt x="1449255" y="664621"/>
                </a:cubicBezTo>
                <a:cubicBezTo>
                  <a:pt x="1449255" y="664621"/>
                  <a:pt x="1449255" y="664621"/>
                  <a:pt x="1604923" y="814336"/>
                </a:cubicBezTo>
                <a:lnTo>
                  <a:pt x="1668708" y="875683"/>
                </a:lnTo>
                <a:lnTo>
                  <a:pt x="1661779" y="874674"/>
                </a:lnTo>
                <a:cubicBezTo>
                  <a:pt x="1639973" y="871498"/>
                  <a:pt x="1596360" y="865149"/>
                  <a:pt x="1509136" y="852449"/>
                </a:cubicBezTo>
                <a:cubicBezTo>
                  <a:pt x="1509136" y="852449"/>
                  <a:pt x="1509136" y="852449"/>
                  <a:pt x="1509136" y="854263"/>
                </a:cubicBezTo>
                <a:cubicBezTo>
                  <a:pt x="1509136" y="854263"/>
                  <a:pt x="1509136" y="854263"/>
                  <a:pt x="1672682" y="895992"/>
                </a:cubicBezTo>
                <a:cubicBezTo>
                  <a:pt x="1672682" y="895992"/>
                  <a:pt x="1672682" y="895992"/>
                  <a:pt x="1714478" y="975822"/>
                </a:cubicBezTo>
                <a:cubicBezTo>
                  <a:pt x="1734467" y="1013922"/>
                  <a:pt x="1752639" y="1053837"/>
                  <a:pt x="1792617" y="1073795"/>
                </a:cubicBezTo>
                <a:cubicBezTo>
                  <a:pt x="1818057" y="1086495"/>
                  <a:pt x="1847132" y="1090124"/>
                  <a:pt x="1872573" y="1099195"/>
                </a:cubicBezTo>
                <a:cubicBezTo>
                  <a:pt x="1872573" y="1099195"/>
                  <a:pt x="1872573" y="1099195"/>
                  <a:pt x="1875072" y="1100329"/>
                </a:cubicBezTo>
                <a:lnTo>
                  <a:pt x="1888578" y="1106459"/>
                </a:lnTo>
                <a:lnTo>
                  <a:pt x="1870967" y="1117049"/>
                </a:lnTo>
                <a:cubicBezTo>
                  <a:pt x="1859487" y="1123953"/>
                  <a:pt x="1844180" y="1133158"/>
                  <a:pt x="1823769" y="1145432"/>
                </a:cubicBezTo>
                <a:cubicBezTo>
                  <a:pt x="1823769" y="1145432"/>
                  <a:pt x="1823769" y="1145432"/>
                  <a:pt x="1749388" y="1165434"/>
                </a:cubicBezTo>
                <a:cubicBezTo>
                  <a:pt x="1772972" y="1167252"/>
                  <a:pt x="1811070" y="1176344"/>
                  <a:pt x="1836470" y="1167252"/>
                </a:cubicBezTo>
                <a:cubicBezTo>
                  <a:pt x="1836470" y="1167252"/>
                  <a:pt x="1836470" y="1167252"/>
                  <a:pt x="1923552" y="1129067"/>
                </a:cubicBezTo>
                <a:lnTo>
                  <a:pt x="1926285" y="1125643"/>
                </a:lnTo>
                <a:lnTo>
                  <a:pt x="1928906" y="1124595"/>
                </a:lnTo>
                <a:lnTo>
                  <a:pt x="1930818" y="1120162"/>
                </a:lnTo>
                <a:lnTo>
                  <a:pt x="1933101" y="1120887"/>
                </a:lnTo>
                <a:cubicBezTo>
                  <a:pt x="1952312" y="1126992"/>
                  <a:pt x="2029159" y="1151413"/>
                  <a:pt x="2336542" y="1249093"/>
                </a:cubicBezTo>
                <a:lnTo>
                  <a:pt x="2436262" y="1280781"/>
                </a:lnTo>
                <a:lnTo>
                  <a:pt x="2318201" y="1336427"/>
                </a:lnTo>
                <a:cubicBezTo>
                  <a:pt x="2314573" y="1338244"/>
                  <a:pt x="2310944" y="1341879"/>
                  <a:pt x="2309130" y="1343697"/>
                </a:cubicBezTo>
                <a:cubicBezTo>
                  <a:pt x="2309130" y="1343697"/>
                  <a:pt x="2309130" y="1343697"/>
                  <a:pt x="2303687" y="1349148"/>
                </a:cubicBezTo>
                <a:cubicBezTo>
                  <a:pt x="2303687" y="1349148"/>
                  <a:pt x="2303687" y="1349148"/>
                  <a:pt x="2169987" y="1557319"/>
                </a:cubicBezTo>
                <a:lnTo>
                  <a:pt x="2165228" y="1564729"/>
                </a:lnTo>
                <a:lnTo>
                  <a:pt x="2154173" y="1555950"/>
                </a:lnTo>
                <a:cubicBezTo>
                  <a:pt x="2140963" y="1545460"/>
                  <a:pt x="2123349" y="1531474"/>
                  <a:pt x="2099864" y="1512825"/>
                </a:cubicBezTo>
                <a:cubicBezTo>
                  <a:pt x="2098244" y="1511203"/>
                  <a:pt x="2095005" y="1509581"/>
                  <a:pt x="2093385" y="1509581"/>
                </a:cubicBezTo>
                <a:cubicBezTo>
                  <a:pt x="2093385" y="1509581"/>
                  <a:pt x="2093385" y="1509581"/>
                  <a:pt x="2005924" y="1511203"/>
                </a:cubicBezTo>
                <a:cubicBezTo>
                  <a:pt x="1978390" y="1512824"/>
                  <a:pt x="1947616" y="1507960"/>
                  <a:pt x="1920082" y="1514446"/>
                </a:cubicBezTo>
                <a:cubicBezTo>
                  <a:pt x="1920082" y="1514446"/>
                  <a:pt x="1920082" y="1514446"/>
                  <a:pt x="1722485" y="1567961"/>
                </a:cubicBezTo>
                <a:cubicBezTo>
                  <a:pt x="1722485" y="1567961"/>
                  <a:pt x="1722485" y="1567961"/>
                  <a:pt x="1562139" y="1658773"/>
                </a:cubicBezTo>
                <a:cubicBezTo>
                  <a:pt x="1562139" y="1658773"/>
                  <a:pt x="1562139" y="1658773"/>
                  <a:pt x="1730583" y="1582555"/>
                </a:cubicBezTo>
                <a:cubicBezTo>
                  <a:pt x="1730583" y="1582555"/>
                  <a:pt x="1730583" y="1582555"/>
                  <a:pt x="1924941" y="1538771"/>
                </a:cubicBezTo>
                <a:cubicBezTo>
                  <a:pt x="1924941" y="1538771"/>
                  <a:pt x="1924941" y="1538771"/>
                  <a:pt x="2007544" y="1538771"/>
                </a:cubicBezTo>
                <a:cubicBezTo>
                  <a:pt x="2007544" y="1538771"/>
                  <a:pt x="2007544" y="1538771"/>
                  <a:pt x="2083667" y="1538771"/>
                </a:cubicBezTo>
                <a:cubicBezTo>
                  <a:pt x="2083667" y="1538771"/>
                  <a:pt x="2083667" y="1538771"/>
                  <a:pt x="2125778" y="1574447"/>
                </a:cubicBezTo>
                <a:cubicBezTo>
                  <a:pt x="2125778" y="1574447"/>
                  <a:pt x="2125778" y="1574447"/>
                  <a:pt x="2145594" y="1590866"/>
                </a:cubicBezTo>
                <a:lnTo>
                  <a:pt x="2147452" y="1592406"/>
                </a:lnTo>
                <a:lnTo>
                  <a:pt x="2104112" y="1659887"/>
                </a:lnTo>
                <a:cubicBezTo>
                  <a:pt x="2104112" y="1659887"/>
                  <a:pt x="2104112" y="1659887"/>
                  <a:pt x="2019917" y="1788681"/>
                </a:cubicBezTo>
                <a:lnTo>
                  <a:pt x="1976805" y="1854626"/>
                </a:lnTo>
                <a:lnTo>
                  <a:pt x="1943749" y="1866470"/>
                </a:lnTo>
                <a:cubicBezTo>
                  <a:pt x="1920951" y="1874639"/>
                  <a:pt x="1890552" y="1885530"/>
                  <a:pt x="1850020" y="1900051"/>
                </a:cubicBezTo>
                <a:cubicBezTo>
                  <a:pt x="1820875" y="1907313"/>
                  <a:pt x="1789907" y="1892791"/>
                  <a:pt x="1758940" y="1889161"/>
                </a:cubicBezTo>
                <a:cubicBezTo>
                  <a:pt x="1758940" y="1889161"/>
                  <a:pt x="1758940" y="1889161"/>
                  <a:pt x="1653286" y="1885530"/>
                </a:cubicBezTo>
                <a:cubicBezTo>
                  <a:pt x="1653286" y="1885530"/>
                  <a:pt x="1653286" y="1885530"/>
                  <a:pt x="1655108" y="1887345"/>
                </a:cubicBezTo>
                <a:cubicBezTo>
                  <a:pt x="1655108" y="1887345"/>
                  <a:pt x="1655108" y="1887345"/>
                  <a:pt x="1755296" y="1909128"/>
                </a:cubicBezTo>
                <a:cubicBezTo>
                  <a:pt x="1784442" y="1914573"/>
                  <a:pt x="1815410" y="1930911"/>
                  <a:pt x="1844554" y="1927280"/>
                </a:cubicBezTo>
                <a:cubicBezTo>
                  <a:pt x="1844554" y="1927280"/>
                  <a:pt x="1844554" y="1927280"/>
                  <a:pt x="1920637" y="1906604"/>
                </a:cubicBezTo>
                <a:lnTo>
                  <a:pt x="1947620" y="1899270"/>
                </a:lnTo>
                <a:lnTo>
                  <a:pt x="1904536" y="1965175"/>
                </a:lnTo>
                <a:cubicBezTo>
                  <a:pt x="1904536" y="1965175"/>
                  <a:pt x="1904536" y="1965175"/>
                  <a:pt x="1747743" y="2130737"/>
                </a:cubicBezTo>
                <a:lnTo>
                  <a:pt x="1718286" y="2161842"/>
                </a:lnTo>
                <a:lnTo>
                  <a:pt x="1654651" y="2164238"/>
                </a:lnTo>
                <a:cubicBezTo>
                  <a:pt x="1621421" y="2165489"/>
                  <a:pt x="1577112" y="2167158"/>
                  <a:pt x="1518033" y="2169382"/>
                </a:cubicBezTo>
                <a:cubicBezTo>
                  <a:pt x="1518033" y="2169382"/>
                  <a:pt x="1518033" y="2169382"/>
                  <a:pt x="1616960" y="2180644"/>
                </a:cubicBezTo>
                <a:lnTo>
                  <a:pt x="1692352" y="2189227"/>
                </a:lnTo>
                <a:lnTo>
                  <a:pt x="1670489" y="2212312"/>
                </a:lnTo>
                <a:cubicBezTo>
                  <a:pt x="1670489" y="2212312"/>
                  <a:pt x="1670489" y="2212312"/>
                  <a:pt x="1513697" y="2376657"/>
                </a:cubicBezTo>
                <a:lnTo>
                  <a:pt x="1463850" y="2428904"/>
                </a:lnTo>
                <a:lnTo>
                  <a:pt x="1455013" y="2431370"/>
                </a:lnTo>
                <a:cubicBezTo>
                  <a:pt x="1428248" y="2438837"/>
                  <a:pt x="1374720" y="2453773"/>
                  <a:pt x="1267663" y="2483643"/>
                </a:cubicBezTo>
                <a:cubicBezTo>
                  <a:pt x="1267663" y="2483643"/>
                  <a:pt x="1267663" y="2483643"/>
                  <a:pt x="1262871" y="2483162"/>
                </a:cubicBezTo>
                <a:lnTo>
                  <a:pt x="1236559" y="2480522"/>
                </a:lnTo>
                <a:lnTo>
                  <a:pt x="1236472" y="2480005"/>
                </a:lnTo>
                <a:cubicBezTo>
                  <a:pt x="1232875" y="2458614"/>
                  <a:pt x="1223280" y="2401574"/>
                  <a:pt x="1197698" y="2249467"/>
                </a:cubicBezTo>
                <a:cubicBezTo>
                  <a:pt x="1197698" y="2249467"/>
                  <a:pt x="1197698" y="2249467"/>
                  <a:pt x="1200082" y="2414940"/>
                </a:cubicBezTo>
                <a:lnTo>
                  <a:pt x="1200977" y="2476950"/>
                </a:lnTo>
                <a:lnTo>
                  <a:pt x="1138292" y="2470660"/>
                </a:lnTo>
                <a:cubicBezTo>
                  <a:pt x="1095167" y="2466332"/>
                  <a:pt x="1037669" y="2460562"/>
                  <a:pt x="961006" y="2452867"/>
                </a:cubicBezTo>
                <a:cubicBezTo>
                  <a:pt x="961006" y="2452867"/>
                  <a:pt x="961006" y="2452867"/>
                  <a:pt x="1113425" y="2490885"/>
                </a:cubicBezTo>
                <a:cubicBezTo>
                  <a:pt x="1166046" y="2503557"/>
                  <a:pt x="1220484" y="2527092"/>
                  <a:pt x="1274919" y="2521660"/>
                </a:cubicBezTo>
                <a:cubicBezTo>
                  <a:pt x="1274919" y="2521660"/>
                  <a:pt x="1274919" y="2521660"/>
                  <a:pt x="1302365" y="2515324"/>
                </a:cubicBezTo>
                <a:lnTo>
                  <a:pt x="1345924" y="2505267"/>
                </a:lnTo>
                <a:lnTo>
                  <a:pt x="1222353" y="2570297"/>
                </a:lnTo>
                <a:cubicBezTo>
                  <a:pt x="1222353" y="2570297"/>
                  <a:pt x="1222353" y="2570297"/>
                  <a:pt x="1010078" y="2682962"/>
                </a:cubicBezTo>
                <a:cubicBezTo>
                  <a:pt x="1010078" y="2682962"/>
                  <a:pt x="1010078" y="2682962"/>
                  <a:pt x="717973" y="2635715"/>
                </a:cubicBezTo>
                <a:cubicBezTo>
                  <a:pt x="717973" y="2635715"/>
                  <a:pt x="717973" y="2635715"/>
                  <a:pt x="416793" y="2588469"/>
                </a:cubicBezTo>
                <a:cubicBezTo>
                  <a:pt x="416793" y="2588469"/>
                  <a:pt x="416793" y="2588469"/>
                  <a:pt x="413167" y="2588469"/>
                </a:cubicBezTo>
                <a:cubicBezTo>
                  <a:pt x="411352" y="2588469"/>
                  <a:pt x="407722" y="2590287"/>
                  <a:pt x="407722" y="2590287"/>
                </a:cubicBezTo>
                <a:cubicBezTo>
                  <a:pt x="407722" y="2590287"/>
                  <a:pt x="407722" y="2590287"/>
                  <a:pt x="211777" y="2797446"/>
                </a:cubicBezTo>
                <a:cubicBezTo>
                  <a:pt x="217221" y="2791994"/>
                  <a:pt x="222662" y="2804715"/>
                  <a:pt x="228104" y="2801080"/>
                </a:cubicBezTo>
                <a:cubicBezTo>
                  <a:pt x="280721" y="2742930"/>
                  <a:pt x="313378" y="2721124"/>
                  <a:pt x="414980" y="2617545"/>
                </a:cubicBezTo>
                <a:cubicBezTo>
                  <a:pt x="414980" y="2617545"/>
                  <a:pt x="414980" y="2617545"/>
                  <a:pt x="666036" y="2665842"/>
                </a:cubicBezTo>
                <a:lnTo>
                  <a:pt x="747594" y="2681531"/>
                </a:lnTo>
                <a:lnTo>
                  <a:pt x="743706" y="2686284"/>
                </a:lnTo>
                <a:cubicBezTo>
                  <a:pt x="731531" y="2701168"/>
                  <a:pt x="707176" y="2730938"/>
                  <a:pt x="658467" y="2790477"/>
                </a:cubicBezTo>
                <a:cubicBezTo>
                  <a:pt x="658467" y="2790477"/>
                  <a:pt x="658467" y="2790477"/>
                  <a:pt x="782943" y="2698879"/>
                </a:cubicBezTo>
                <a:lnTo>
                  <a:pt x="782944" y="2688332"/>
                </a:lnTo>
                <a:lnTo>
                  <a:pt x="813649" y="2694239"/>
                </a:lnTo>
                <a:cubicBezTo>
                  <a:pt x="870600" y="2705195"/>
                  <a:pt x="935691" y="2717717"/>
                  <a:pt x="1010076" y="2732027"/>
                </a:cubicBezTo>
                <a:cubicBezTo>
                  <a:pt x="1013706" y="2733844"/>
                  <a:pt x="1019149" y="2733844"/>
                  <a:pt x="1022778" y="2732027"/>
                </a:cubicBezTo>
                <a:cubicBezTo>
                  <a:pt x="1022778" y="2732027"/>
                  <a:pt x="1022778" y="2732027"/>
                  <a:pt x="1118454" y="2685263"/>
                </a:cubicBezTo>
                <a:lnTo>
                  <a:pt x="1213590" y="2638763"/>
                </a:lnTo>
                <a:lnTo>
                  <a:pt x="1213344" y="2641822"/>
                </a:lnTo>
                <a:cubicBezTo>
                  <a:pt x="1210601" y="2676024"/>
                  <a:pt x="1205113" y="2744429"/>
                  <a:pt x="1194140" y="2881239"/>
                </a:cubicBezTo>
                <a:cubicBezTo>
                  <a:pt x="1194140" y="2881239"/>
                  <a:pt x="1194140" y="2881239"/>
                  <a:pt x="1237025" y="2702823"/>
                </a:cubicBezTo>
                <a:lnTo>
                  <a:pt x="1257527" y="2617533"/>
                </a:lnTo>
                <a:lnTo>
                  <a:pt x="1308788" y="2594062"/>
                </a:lnTo>
                <a:cubicBezTo>
                  <a:pt x="1369426" y="2568934"/>
                  <a:pt x="1432360" y="2547128"/>
                  <a:pt x="1479985" y="2504879"/>
                </a:cubicBezTo>
                <a:cubicBezTo>
                  <a:pt x="1479985" y="2504879"/>
                  <a:pt x="1479985" y="2504879"/>
                  <a:pt x="1805728" y="2176188"/>
                </a:cubicBezTo>
                <a:lnTo>
                  <a:pt x="1875721" y="2105561"/>
                </a:lnTo>
                <a:lnTo>
                  <a:pt x="1879527" y="2128358"/>
                </a:lnTo>
                <a:cubicBezTo>
                  <a:pt x="1885002" y="2161141"/>
                  <a:pt x="1893761" y="2213593"/>
                  <a:pt x="1907776" y="2297517"/>
                </a:cubicBezTo>
                <a:cubicBezTo>
                  <a:pt x="1907776" y="2297517"/>
                  <a:pt x="1907776" y="2297517"/>
                  <a:pt x="1907776" y="2146372"/>
                </a:cubicBezTo>
                <a:lnTo>
                  <a:pt x="1907776" y="2073215"/>
                </a:lnTo>
                <a:lnTo>
                  <a:pt x="1966224" y="2014238"/>
                </a:lnTo>
                <a:cubicBezTo>
                  <a:pt x="1966224" y="2014238"/>
                  <a:pt x="1966224" y="2014238"/>
                  <a:pt x="1969852" y="2008786"/>
                </a:cubicBezTo>
                <a:cubicBezTo>
                  <a:pt x="1969852" y="2008786"/>
                  <a:pt x="1969852" y="2008786"/>
                  <a:pt x="2176685" y="1703501"/>
                </a:cubicBezTo>
                <a:cubicBezTo>
                  <a:pt x="2176685" y="1703501"/>
                  <a:pt x="2176685" y="1703501"/>
                  <a:pt x="2374446" y="1407298"/>
                </a:cubicBezTo>
                <a:cubicBezTo>
                  <a:pt x="2374446" y="1407298"/>
                  <a:pt x="2374446" y="1407298"/>
                  <a:pt x="2624822" y="1294633"/>
                </a:cubicBezTo>
                <a:cubicBezTo>
                  <a:pt x="2624822" y="1294633"/>
                  <a:pt x="2624822" y="1294633"/>
                  <a:pt x="2866126" y="1185601"/>
                </a:cubicBezTo>
                <a:cubicBezTo>
                  <a:pt x="2866126" y="1185601"/>
                  <a:pt x="2866126" y="1185601"/>
                  <a:pt x="3557381" y="1454546"/>
                </a:cubicBezTo>
                <a:cubicBezTo>
                  <a:pt x="3557381" y="1454546"/>
                  <a:pt x="3557381" y="1454546"/>
                  <a:pt x="4140413" y="1682137"/>
                </a:cubicBezTo>
                <a:lnTo>
                  <a:pt x="4260477" y="1729005"/>
                </a:lnTo>
                <a:lnTo>
                  <a:pt x="4255721" y="1733902"/>
                </a:lnTo>
                <a:cubicBezTo>
                  <a:pt x="4255721" y="1733902"/>
                  <a:pt x="4255721" y="1733902"/>
                  <a:pt x="4217678" y="1844778"/>
                </a:cubicBezTo>
                <a:cubicBezTo>
                  <a:pt x="4217678" y="1844778"/>
                  <a:pt x="4217678" y="1844778"/>
                  <a:pt x="4183257" y="1950201"/>
                </a:cubicBezTo>
                <a:cubicBezTo>
                  <a:pt x="4183257" y="1950201"/>
                  <a:pt x="4183257" y="1950201"/>
                  <a:pt x="4121664" y="1988372"/>
                </a:cubicBezTo>
                <a:cubicBezTo>
                  <a:pt x="4121664" y="1988372"/>
                  <a:pt x="4121664" y="1988372"/>
                  <a:pt x="4052825" y="2033813"/>
                </a:cubicBezTo>
                <a:cubicBezTo>
                  <a:pt x="4052825" y="2033813"/>
                  <a:pt x="4052825" y="2033813"/>
                  <a:pt x="4045579" y="2041083"/>
                </a:cubicBezTo>
                <a:cubicBezTo>
                  <a:pt x="4045579" y="2041083"/>
                  <a:pt x="4045579" y="2041083"/>
                  <a:pt x="3982174" y="2150142"/>
                </a:cubicBezTo>
                <a:cubicBezTo>
                  <a:pt x="3982174" y="2150142"/>
                  <a:pt x="3982174" y="2150142"/>
                  <a:pt x="3981183" y="2151221"/>
                </a:cubicBezTo>
                <a:lnTo>
                  <a:pt x="3978162" y="2154513"/>
                </a:lnTo>
                <a:lnTo>
                  <a:pt x="3975502" y="2153298"/>
                </a:lnTo>
                <a:cubicBezTo>
                  <a:pt x="3970489" y="2153053"/>
                  <a:pt x="3964564" y="2153543"/>
                  <a:pt x="3960917" y="2153542"/>
                </a:cubicBezTo>
                <a:cubicBezTo>
                  <a:pt x="3960917" y="2153542"/>
                  <a:pt x="3960917" y="2153542"/>
                  <a:pt x="3909872" y="2159415"/>
                </a:cubicBezTo>
                <a:cubicBezTo>
                  <a:pt x="3909872" y="2159415"/>
                  <a:pt x="3909872" y="2159415"/>
                  <a:pt x="3911695" y="2161373"/>
                </a:cubicBezTo>
                <a:cubicBezTo>
                  <a:pt x="3911695" y="2161373"/>
                  <a:pt x="3911695" y="2161373"/>
                  <a:pt x="3937075" y="2165503"/>
                </a:cubicBezTo>
                <a:lnTo>
                  <a:pt x="3964045" y="2169891"/>
                </a:lnTo>
                <a:lnTo>
                  <a:pt x="3955425" y="2179281"/>
                </a:lnTo>
                <a:cubicBezTo>
                  <a:pt x="3946509" y="2188995"/>
                  <a:pt x="3934621" y="2201945"/>
                  <a:pt x="3918769" y="2219212"/>
                </a:cubicBezTo>
                <a:cubicBezTo>
                  <a:pt x="3918769" y="2219212"/>
                  <a:pt x="3918769" y="2219212"/>
                  <a:pt x="3953160" y="2196975"/>
                </a:cubicBezTo>
                <a:lnTo>
                  <a:pt x="3994219" y="2170427"/>
                </a:lnTo>
                <a:lnTo>
                  <a:pt x="4004194" y="2229891"/>
                </a:lnTo>
                <a:cubicBezTo>
                  <a:pt x="4011311" y="2204531"/>
                  <a:pt x="4013091" y="2180983"/>
                  <a:pt x="4016650" y="2155621"/>
                </a:cubicBezTo>
                <a:lnTo>
                  <a:pt x="4016153" y="2146492"/>
                </a:lnTo>
                <a:lnTo>
                  <a:pt x="4019962" y="2141394"/>
                </a:lnTo>
                <a:cubicBezTo>
                  <a:pt x="4025312" y="2134238"/>
                  <a:pt x="4032445" y="2124695"/>
                  <a:pt x="4041956" y="2111972"/>
                </a:cubicBezTo>
                <a:cubicBezTo>
                  <a:pt x="4041956" y="2111972"/>
                  <a:pt x="4041956" y="2111972"/>
                  <a:pt x="4074564" y="2062895"/>
                </a:cubicBezTo>
                <a:cubicBezTo>
                  <a:pt x="4074564" y="2062895"/>
                  <a:pt x="4074564" y="2062895"/>
                  <a:pt x="4145215" y="2024725"/>
                </a:cubicBezTo>
                <a:cubicBezTo>
                  <a:pt x="4145215" y="2024725"/>
                  <a:pt x="4145215" y="2024725"/>
                  <a:pt x="4217678" y="1984737"/>
                </a:cubicBezTo>
                <a:cubicBezTo>
                  <a:pt x="4217678" y="1984737"/>
                  <a:pt x="4217678" y="1984737"/>
                  <a:pt x="4221301" y="1982920"/>
                </a:cubicBezTo>
                <a:cubicBezTo>
                  <a:pt x="4223112" y="1981101"/>
                  <a:pt x="4224924" y="1979284"/>
                  <a:pt x="4226736" y="1977467"/>
                </a:cubicBezTo>
                <a:cubicBezTo>
                  <a:pt x="4226736" y="1977467"/>
                  <a:pt x="4226736" y="1977467"/>
                  <a:pt x="4286202" y="1827691"/>
                </a:cubicBezTo>
                <a:lnTo>
                  <a:pt x="4313589" y="1758715"/>
                </a:lnTo>
                <a:lnTo>
                  <a:pt x="4336723" y="1772017"/>
                </a:lnTo>
                <a:cubicBezTo>
                  <a:pt x="4365425" y="1788521"/>
                  <a:pt x="4405610" y="1811625"/>
                  <a:pt x="4461868" y="1843973"/>
                </a:cubicBezTo>
                <a:lnTo>
                  <a:pt x="4500132" y="1865974"/>
                </a:lnTo>
                <a:lnTo>
                  <a:pt x="4485498" y="1943741"/>
                </a:lnTo>
                <a:cubicBezTo>
                  <a:pt x="4478041" y="1983363"/>
                  <a:pt x="4469519" y="2028648"/>
                  <a:pt x="4459781" y="2080401"/>
                </a:cubicBezTo>
                <a:cubicBezTo>
                  <a:pt x="4459781" y="2080401"/>
                  <a:pt x="4459781" y="2080401"/>
                  <a:pt x="4504881" y="1912628"/>
                </a:cubicBezTo>
                <a:lnTo>
                  <a:pt x="4515107" y="1874584"/>
                </a:lnTo>
                <a:lnTo>
                  <a:pt x="4558885" y="1899756"/>
                </a:lnTo>
                <a:cubicBezTo>
                  <a:pt x="4558885" y="1899756"/>
                  <a:pt x="4558885" y="1899756"/>
                  <a:pt x="4856433" y="2068754"/>
                </a:cubicBezTo>
                <a:cubicBezTo>
                  <a:pt x="4856433" y="2068754"/>
                  <a:pt x="4856433" y="2068754"/>
                  <a:pt x="5114065" y="2234117"/>
                </a:cubicBezTo>
                <a:cubicBezTo>
                  <a:pt x="5114065" y="2234117"/>
                  <a:pt x="5114065" y="2234117"/>
                  <a:pt x="5373514" y="2399482"/>
                </a:cubicBezTo>
                <a:cubicBezTo>
                  <a:pt x="5373514" y="2399482"/>
                  <a:pt x="5373514" y="2399482"/>
                  <a:pt x="5386214" y="2404934"/>
                </a:cubicBezTo>
                <a:cubicBezTo>
                  <a:pt x="5395286" y="2410385"/>
                  <a:pt x="5406172" y="2412203"/>
                  <a:pt x="5415243" y="2410385"/>
                </a:cubicBezTo>
                <a:cubicBezTo>
                  <a:pt x="5415243" y="2410385"/>
                  <a:pt x="5415243" y="2410385"/>
                  <a:pt x="5417058" y="2409931"/>
                </a:cubicBezTo>
                <a:lnTo>
                  <a:pt x="5417360" y="2409856"/>
                </a:lnTo>
                <a:lnTo>
                  <a:pt x="5410245" y="2428921"/>
                </a:lnTo>
                <a:cubicBezTo>
                  <a:pt x="5403832" y="2446100"/>
                  <a:pt x="5396504" y="2465734"/>
                  <a:pt x="5388129" y="2488173"/>
                </a:cubicBezTo>
                <a:cubicBezTo>
                  <a:pt x="5388129" y="2488173"/>
                  <a:pt x="5388129" y="2488173"/>
                  <a:pt x="5114689" y="2667681"/>
                </a:cubicBezTo>
                <a:cubicBezTo>
                  <a:pt x="5114689" y="2667681"/>
                  <a:pt x="5114689" y="2667681"/>
                  <a:pt x="5426157" y="2528064"/>
                </a:cubicBezTo>
                <a:cubicBezTo>
                  <a:pt x="5429779" y="2526250"/>
                  <a:pt x="5433400" y="2522623"/>
                  <a:pt x="5435211" y="2518997"/>
                </a:cubicBezTo>
                <a:cubicBezTo>
                  <a:pt x="5435211" y="2518997"/>
                  <a:pt x="5435211" y="2518997"/>
                  <a:pt x="5492228" y="2395096"/>
                </a:cubicBezTo>
                <a:lnTo>
                  <a:pt x="5495388" y="2388228"/>
                </a:lnTo>
                <a:lnTo>
                  <a:pt x="5495754" y="2388125"/>
                </a:lnTo>
                <a:cubicBezTo>
                  <a:pt x="5528751" y="2378811"/>
                  <a:pt x="5578248" y="2364842"/>
                  <a:pt x="5652494" y="2343888"/>
                </a:cubicBezTo>
                <a:lnTo>
                  <a:pt x="5750486" y="2316231"/>
                </a:lnTo>
                <a:lnTo>
                  <a:pt x="5731241" y="2353557"/>
                </a:lnTo>
                <a:cubicBezTo>
                  <a:pt x="5723599" y="2368379"/>
                  <a:pt x="5714866" y="2385318"/>
                  <a:pt x="5704885" y="2404677"/>
                </a:cubicBezTo>
                <a:cubicBezTo>
                  <a:pt x="5704885" y="2404677"/>
                  <a:pt x="5704885" y="2404677"/>
                  <a:pt x="5554259" y="2464804"/>
                </a:cubicBezTo>
                <a:cubicBezTo>
                  <a:pt x="5554259" y="2464804"/>
                  <a:pt x="5554259" y="2464804"/>
                  <a:pt x="5721218" y="2430185"/>
                </a:cubicBezTo>
                <a:cubicBezTo>
                  <a:pt x="5723033" y="2430185"/>
                  <a:pt x="5726662" y="2428363"/>
                  <a:pt x="5728477" y="2426541"/>
                </a:cubicBezTo>
                <a:cubicBezTo>
                  <a:pt x="5728477" y="2426541"/>
                  <a:pt x="5728477" y="2426541"/>
                  <a:pt x="5792913" y="2322788"/>
                </a:cubicBezTo>
                <a:lnTo>
                  <a:pt x="5806867" y="2300318"/>
                </a:lnTo>
                <a:lnTo>
                  <a:pt x="5957725" y="2257741"/>
                </a:lnTo>
                <a:cubicBezTo>
                  <a:pt x="5957725" y="2257741"/>
                  <a:pt x="5957725" y="2257741"/>
                  <a:pt x="6179695" y="2194111"/>
                </a:cubicBezTo>
                <a:lnTo>
                  <a:pt x="6208523" y="2185848"/>
                </a:lnTo>
                <a:lnTo>
                  <a:pt x="6254639" y="2198247"/>
                </a:lnTo>
                <a:cubicBezTo>
                  <a:pt x="6312058" y="2213683"/>
                  <a:pt x="6403929" y="2238384"/>
                  <a:pt x="6550922" y="2277904"/>
                </a:cubicBezTo>
                <a:cubicBezTo>
                  <a:pt x="6561811" y="2279720"/>
                  <a:pt x="6572699" y="2279720"/>
                  <a:pt x="6583588" y="2276087"/>
                </a:cubicBezTo>
                <a:cubicBezTo>
                  <a:pt x="6583588" y="2276087"/>
                  <a:pt x="6583588" y="2276087"/>
                  <a:pt x="6625100" y="2263595"/>
                </a:cubicBezTo>
                <a:lnTo>
                  <a:pt x="6650972" y="2255809"/>
                </a:lnTo>
                <a:lnTo>
                  <a:pt x="6650732" y="2288955"/>
                </a:lnTo>
                <a:cubicBezTo>
                  <a:pt x="6650732" y="2288955"/>
                  <a:pt x="6650732" y="2288955"/>
                  <a:pt x="6650732" y="2392331"/>
                </a:cubicBezTo>
                <a:lnTo>
                  <a:pt x="6650732" y="2433339"/>
                </a:lnTo>
                <a:lnTo>
                  <a:pt x="6636567" y="2441838"/>
                </a:lnTo>
                <a:cubicBezTo>
                  <a:pt x="6603984" y="2461390"/>
                  <a:pt x="6538818" y="2500494"/>
                  <a:pt x="6408488" y="2578701"/>
                </a:cubicBezTo>
                <a:cubicBezTo>
                  <a:pt x="6408488" y="2578701"/>
                  <a:pt x="6408488" y="2578701"/>
                  <a:pt x="6603726" y="2514124"/>
                </a:cubicBezTo>
                <a:lnTo>
                  <a:pt x="6650732" y="2498576"/>
                </a:lnTo>
                <a:lnTo>
                  <a:pt x="6650732" y="2533995"/>
                </a:lnTo>
                <a:cubicBezTo>
                  <a:pt x="6650732" y="2533995"/>
                  <a:pt x="6650732" y="2533995"/>
                  <a:pt x="6500256" y="2913354"/>
                </a:cubicBezTo>
                <a:cubicBezTo>
                  <a:pt x="6500256" y="2913354"/>
                  <a:pt x="6500256" y="2913354"/>
                  <a:pt x="6251880" y="3091235"/>
                </a:cubicBezTo>
                <a:cubicBezTo>
                  <a:pt x="6251880" y="3091235"/>
                  <a:pt x="6251880" y="3091235"/>
                  <a:pt x="6529264" y="2942397"/>
                </a:cubicBezTo>
                <a:cubicBezTo>
                  <a:pt x="6531077" y="2940582"/>
                  <a:pt x="6534703" y="2938766"/>
                  <a:pt x="6534703" y="2935136"/>
                </a:cubicBezTo>
                <a:cubicBezTo>
                  <a:pt x="6534703" y="2935136"/>
                  <a:pt x="6534703" y="2935136"/>
                  <a:pt x="6625351" y="2742734"/>
                </a:cubicBezTo>
                <a:cubicBezTo>
                  <a:pt x="6656172" y="2675574"/>
                  <a:pt x="6706934" y="2613860"/>
                  <a:pt x="6714186" y="2541256"/>
                </a:cubicBezTo>
                <a:cubicBezTo>
                  <a:pt x="6714186" y="2541256"/>
                  <a:pt x="6714186" y="2541256"/>
                  <a:pt x="6716679" y="2478634"/>
                </a:cubicBezTo>
                <a:lnTo>
                  <a:pt x="6717225" y="2464920"/>
                </a:lnTo>
                <a:lnTo>
                  <a:pt x="6718250" y="2463891"/>
                </a:lnTo>
                <a:lnTo>
                  <a:pt x="6717591" y="2455727"/>
                </a:lnTo>
                <a:lnTo>
                  <a:pt x="6719055" y="2418948"/>
                </a:lnTo>
                <a:cubicBezTo>
                  <a:pt x="6720516" y="2382255"/>
                  <a:pt x="6722415" y="2334555"/>
                  <a:pt x="6724883" y="2272545"/>
                </a:cubicBezTo>
                <a:lnTo>
                  <a:pt x="6726454" y="2233095"/>
                </a:lnTo>
                <a:lnTo>
                  <a:pt x="6806067" y="2209138"/>
                </a:lnTo>
                <a:cubicBezTo>
                  <a:pt x="6837850" y="2199574"/>
                  <a:pt x="6874173" y="2188644"/>
                  <a:pt x="6915685" y="2176152"/>
                </a:cubicBezTo>
                <a:lnTo>
                  <a:pt x="6915685" y="2112366"/>
                </a:lnTo>
                <a:lnTo>
                  <a:pt x="6915685" y="1965175"/>
                </a:lnTo>
                <a:cubicBezTo>
                  <a:pt x="6915685" y="1965175"/>
                  <a:pt x="6915685" y="1965175"/>
                  <a:pt x="6661680" y="1966992"/>
                </a:cubicBezTo>
                <a:cubicBezTo>
                  <a:pt x="6661680" y="1966992"/>
                  <a:pt x="6661680" y="1966992"/>
                  <a:pt x="6478434" y="1966992"/>
                </a:cubicBezTo>
                <a:cubicBezTo>
                  <a:pt x="6478434" y="1966992"/>
                  <a:pt x="6478434" y="1966992"/>
                  <a:pt x="6440333" y="1970626"/>
                </a:cubicBezTo>
                <a:cubicBezTo>
                  <a:pt x="6440333" y="1970626"/>
                  <a:pt x="6440333" y="1970626"/>
                  <a:pt x="6412683" y="1978868"/>
                </a:cubicBezTo>
                <a:lnTo>
                  <a:pt x="6408466" y="1980125"/>
                </a:lnTo>
                <a:lnTo>
                  <a:pt x="6362556" y="1960512"/>
                </a:lnTo>
                <a:cubicBezTo>
                  <a:pt x="6324274" y="1944158"/>
                  <a:pt x="6273232" y="1922355"/>
                  <a:pt x="6205175" y="1893281"/>
                </a:cubicBezTo>
                <a:cubicBezTo>
                  <a:pt x="6205175" y="1893281"/>
                  <a:pt x="6205175" y="1893281"/>
                  <a:pt x="6188842" y="1889648"/>
                </a:cubicBezTo>
                <a:cubicBezTo>
                  <a:pt x="6188842" y="1889648"/>
                  <a:pt x="6188842" y="1889648"/>
                  <a:pt x="6139841" y="1893282"/>
                </a:cubicBezTo>
                <a:cubicBezTo>
                  <a:pt x="6139841" y="1893282"/>
                  <a:pt x="6139841" y="1893282"/>
                  <a:pt x="6098100" y="1896916"/>
                </a:cubicBezTo>
                <a:cubicBezTo>
                  <a:pt x="6098100" y="1896916"/>
                  <a:pt x="6098100" y="1896916"/>
                  <a:pt x="6032766" y="1864209"/>
                </a:cubicBezTo>
                <a:cubicBezTo>
                  <a:pt x="6032766" y="1864209"/>
                  <a:pt x="6032766" y="1864209"/>
                  <a:pt x="5960172" y="1826051"/>
                </a:cubicBezTo>
                <a:cubicBezTo>
                  <a:pt x="5960172" y="1826051"/>
                  <a:pt x="5960172" y="1826051"/>
                  <a:pt x="5951097" y="1822416"/>
                </a:cubicBezTo>
                <a:cubicBezTo>
                  <a:pt x="5943839" y="1820599"/>
                  <a:pt x="5936579" y="1820599"/>
                  <a:pt x="5931135" y="1824234"/>
                </a:cubicBezTo>
                <a:cubicBezTo>
                  <a:pt x="5931135" y="1824234"/>
                  <a:pt x="5931135" y="1824234"/>
                  <a:pt x="5923875" y="1829685"/>
                </a:cubicBezTo>
                <a:cubicBezTo>
                  <a:pt x="5923875" y="1829685"/>
                  <a:pt x="5923875" y="1829685"/>
                  <a:pt x="5867615" y="1882380"/>
                </a:cubicBezTo>
                <a:cubicBezTo>
                  <a:pt x="5867615" y="1882380"/>
                  <a:pt x="5867615" y="1882380"/>
                  <a:pt x="5847709" y="1900777"/>
                </a:cubicBezTo>
                <a:lnTo>
                  <a:pt x="5846488" y="1901906"/>
                </a:lnTo>
                <a:lnTo>
                  <a:pt x="5845754" y="1901180"/>
                </a:lnTo>
                <a:cubicBezTo>
                  <a:pt x="5826614" y="1882283"/>
                  <a:pt x="5795991" y="1852048"/>
                  <a:pt x="5746993" y="1803669"/>
                </a:cubicBezTo>
                <a:cubicBezTo>
                  <a:pt x="5746993" y="1803669"/>
                  <a:pt x="5746993" y="1803669"/>
                  <a:pt x="5621776" y="1678298"/>
                </a:cubicBezTo>
                <a:cubicBezTo>
                  <a:pt x="5621776" y="1678298"/>
                  <a:pt x="5621776" y="1678298"/>
                  <a:pt x="5607258" y="1592899"/>
                </a:cubicBezTo>
                <a:cubicBezTo>
                  <a:pt x="5607258" y="1592899"/>
                  <a:pt x="5607258" y="1592899"/>
                  <a:pt x="5590925" y="1492965"/>
                </a:cubicBezTo>
                <a:cubicBezTo>
                  <a:pt x="5590925" y="1492965"/>
                  <a:pt x="5590925" y="1492965"/>
                  <a:pt x="5589110" y="1487514"/>
                </a:cubicBezTo>
                <a:cubicBezTo>
                  <a:pt x="5587296" y="1483880"/>
                  <a:pt x="5585481" y="1480247"/>
                  <a:pt x="5583666" y="1476612"/>
                </a:cubicBezTo>
                <a:cubicBezTo>
                  <a:pt x="5583666" y="1476612"/>
                  <a:pt x="5583666" y="1476612"/>
                  <a:pt x="5580036" y="1472978"/>
                </a:cubicBezTo>
                <a:cubicBezTo>
                  <a:pt x="5580036" y="1472978"/>
                  <a:pt x="5580036" y="1472978"/>
                  <a:pt x="5494744" y="1376678"/>
                </a:cubicBezTo>
                <a:cubicBezTo>
                  <a:pt x="5494744" y="1376678"/>
                  <a:pt x="5494744" y="1376678"/>
                  <a:pt x="5411266" y="1285829"/>
                </a:cubicBezTo>
                <a:cubicBezTo>
                  <a:pt x="5411266" y="1285829"/>
                  <a:pt x="5411266" y="1285829"/>
                  <a:pt x="5385235" y="1237536"/>
                </a:cubicBezTo>
                <a:lnTo>
                  <a:pt x="5383097" y="1233568"/>
                </a:lnTo>
                <a:lnTo>
                  <a:pt x="5427640" y="1267679"/>
                </a:lnTo>
                <a:cubicBezTo>
                  <a:pt x="5427640" y="1267679"/>
                  <a:pt x="5427640" y="1267679"/>
                  <a:pt x="5523819" y="1342062"/>
                </a:cubicBezTo>
                <a:cubicBezTo>
                  <a:pt x="5523819" y="1342062"/>
                  <a:pt x="5523819" y="1342062"/>
                  <a:pt x="5527448" y="1343878"/>
                </a:cubicBezTo>
                <a:cubicBezTo>
                  <a:pt x="5531077" y="1345691"/>
                  <a:pt x="5534706" y="1347506"/>
                  <a:pt x="5538336" y="1347505"/>
                </a:cubicBezTo>
                <a:cubicBezTo>
                  <a:pt x="5538336" y="1347505"/>
                  <a:pt x="5538336" y="1347505"/>
                  <a:pt x="5541966" y="1347506"/>
                </a:cubicBezTo>
                <a:cubicBezTo>
                  <a:pt x="5541966" y="1347506"/>
                  <a:pt x="5541966" y="1347506"/>
                  <a:pt x="5639959" y="1349320"/>
                </a:cubicBezTo>
                <a:cubicBezTo>
                  <a:pt x="5639959" y="1349320"/>
                  <a:pt x="5639959" y="1349320"/>
                  <a:pt x="5725248" y="1349320"/>
                </a:cubicBezTo>
                <a:cubicBezTo>
                  <a:pt x="5725248" y="1349320"/>
                  <a:pt x="5725248" y="1349320"/>
                  <a:pt x="5814169" y="1414634"/>
                </a:cubicBezTo>
                <a:cubicBezTo>
                  <a:pt x="5814169" y="1414634"/>
                  <a:pt x="5814169" y="1414634"/>
                  <a:pt x="5912162" y="1485390"/>
                </a:cubicBezTo>
                <a:cubicBezTo>
                  <a:pt x="5912162" y="1485390"/>
                  <a:pt x="5912162" y="1485390"/>
                  <a:pt x="5915792" y="1487204"/>
                </a:cubicBezTo>
                <a:cubicBezTo>
                  <a:pt x="5919420" y="1489019"/>
                  <a:pt x="5923050" y="1490833"/>
                  <a:pt x="5926679" y="1490833"/>
                </a:cubicBezTo>
                <a:cubicBezTo>
                  <a:pt x="5926679" y="1490833"/>
                  <a:pt x="5926679" y="1490833"/>
                  <a:pt x="5932124" y="1490833"/>
                </a:cubicBezTo>
                <a:cubicBezTo>
                  <a:pt x="5932124" y="1490833"/>
                  <a:pt x="5932124" y="1490833"/>
                  <a:pt x="6050078" y="1496275"/>
                </a:cubicBezTo>
                <a:cubicBezTo>
                  <a:pt x="6050078" y="1496275"/>
                  <a:pt x="6050078" y="1496275"/>
                  <a:pt x="6162588" y="1499904"/>
                </a:cubicBezTo>
                <a:cubicBezTo>
                  <a:pt x="6162588" y="1499904"/>
                  <a:pt x="6162588" y="1499904"/>
                  <a:pt x="6264211" y="1547075"/>
                </a:cubicBezTo>
                <a:cubicBezTo>
                  <a:pt x="6264211" y="1547075"/>
                  <a:pt x="6264211" y="1547075"/>
                  <a:pt x="6371278" y="1597875"/>
                </a:cubicBezTo>
                <a:cubicBezTo>
                  <a:pt x="6371278" y="1597875"/>
                  <a:pt x="6371278" y="1597875"/>
                  <a:pt x="6385795" y="1601502"/>
                </a:cubicBezTo>
                <a:cubicBezTo>
                  <a:pt x="6385795" y="1601502"/>
                  <a:pt x="6385795" y="1601502"/>
                  <a:pt x="6480159" y="1606945"/>
                </a:cubicBezTo>
                <a:cubicBezTo>
                  <a:pt x="6480159" y="1606945"/>
                  <a:pt x="6480159" y="1606945"/>
                  <a:pt x="6581782" y="1610574"/>
                </a:cubicBezTo>
                <a:lnTo>
                  <a:pt x="6619461" y="1607626"/>
                </a:lnTo>
                <a:lnTo>
                  <a:pt x="6606065" y="1633829"/>
                </a:lnTo>
                <a:cubicBezTo>
                  <a:pt x="6606065" y="1633829"/>
                  <a:pt x="6606065" y="1633829"/>
                  <a:pt x="6567929" y="1711895"/>
                </a:cubicBezTo>
                <a:cubicBezTo>
                  <a:pt x="6544322" y="1726419"/>
                  <a:pt x="6517083" y="1731865"/>
                  <a:pt x="6491659" y="1742758"/>
                </a:cubicBezTo>
                <a:cubicBezTo>
                  <a:pt x="6491659" y="1742758"/>
                  <a:pt x="6491659" y="1742758"/>
                  <a:pt x="6337302" y="1808115"/>
                </a:cubicBezTo>
                <a:cubicBezTo>
                  <a:pt x="6337302" y="1808115"/>
                  <a:pt x="6337302" y="1808115"/>
                  <a:pt x="6500739" y="1768174"/>
                </a:cubicBezTo>
                <a:cubicBezTo>
                  <a:pt x="6500739" y="1768174"/>
                  <a:pt x="6500739" y="1768174"/>
                  <a:pt x="6587905" y="1737311"/>
                </a:cubicBezTo>
                <a:cubicBezTo>
                  <a:pt x="6591537" y="1735496"/>
                  <a:pt x="6595169" y="1733681"/>
                  <a:pt x="6596984" y="1730050"/>
                </a:cubicBezTo>
                <a:cubicBezTo>
                  <a:pt x="6596984" y="1730050"/>
                  <a:pt x="6596984" y="1730050"/>
                  <a:pt x="6657813" y="1624238"/>
                </a:cubicBezTo>
                <a:lnTo>
                  <a:pt x="6669617" y="1603703"/>
                </a:lnTo>
                <a:lnTo>
                  <a:pt x="6674558" y="1603317"/>
                </a:lnTo>
                <a:cubicBezTo>
                  <a:pt x="6705181" y="1600595"/>
                  <a:pt x="6735123" y="1596060"/>
                  <a:pt x="6763250" y="1585174"/>
                </a:cubicBezTo>
                <a:cubicBezTo>
                  <a:pt x="6806804" y="1568846"/>
                  <a:pt x="6832209" y="1525303"/>
                  <a:pt x="6863058" y="1494462"/>
                </a:cubicBezTo>
                <a:cubicBezTo>
                  <a:pt x="6863058" y="1494462"/>
                  <a:pt x="6863058" y="1494462"/>
                  <a:pt x="6915684" y="1440033"/>
                </a:cubicBezTo>
                <a:lnTo>
                  <a:pt x="6915685" y="1345691"/>
                </a:lnTo>
                <a:cubicBezTo>
                  <a:pt x="6915685" y="1345691"/>
                  <a:pt x="6915685" y="1345691"/>
                  <a:pt x="6861243" y="1383791"/>
                </a:cubicBezTo>
                <a:cubicBezTo>
                  <a:pt x="6861243" y="1383791"/>
                  <a:pt x="6861243" y="1383791"/>
                  <a:pt x="6750548" y="1496275"/>
                </a:cubicBezTo>
                <a:cubicBezTo>
                  <a:pt x="6750548" y="1496275"/>
                  <a:pt x="6750548" y="1496275"/>
                  <a:pt x="6752363" y="1508975"/>
                </a:cubicBezTo>
                <a:cubicBezTo>
                  <a:pt x="6752363" y="1508975"/>
                  <a:pt x="6752363" y="1508975"/>
                  <a:pt x="6661629" y="1523490"/>
                </a:cubicBezTo>
                <a:cubicBezTo>
                  <a:pt x="6661629" y="1523490"/>
                  <a:pt x="6661629" y="1523490"/>
                  <a:pt x="6574523" y="1536190"/>
                </a:cubicBezTo>
                <a:cubicBezTo>
                  <a:pt x="6574523" y="1536190"/>
                  <a:pt x="6574523" y="1536190"/>
                  <a:pt x="6483789" y="1532561"/>
                </a:cubicBezTo>
                <a:cubicBezTo>
                  <a:pt x="6483789" y="1532561"/>
                  <a:pt x="6483789" y="1532561"/>
                  <a:pt x="6396684" y="1528932"/>
                </a:cubicBezTo>
                <a:cubicBezTo>
                  <a:pt x="6396684" y="1528932"/>
                  <a:pt x="6396684" y="1528932"/>
                  <a:pt x="6295061" y="1483575"/>
                </a:cubicBezTo>
                <a:cubicBezTo>
                  <a:pt x="6295061" y="1483575"/>
                  <a:pt x="6295061" y="1483575"/>
                  <a:pt x="6187994" y="1434590"/>
                </a:cubicBezTo>
                <a:cubicBezTo>
                  <a:pt x="6187994" y="1434590"/>
                  <a:pt x="6187994" y="1434590"/>
                  <a:pt x="6173477" y="1430962"/>
                </a:cubicBezTo>
                <a:cubicBezTo>
                  <a:pt x="6173477" y="1430962"/>
                  <a:pt x="6173477" y="1430962"/>
                  <a:pt x="6053708" y="1429148"/>
                </a:cubicBezTo>
                <a:cubicBezTo>
                  <a:pt x="6053708" y="1429148"/>
                  <a:pt x="6053708" y="1429148"/>
                  <a:pt x="5944826" y="1425519"/>
                </a:cubicBezTo>
                <a:cubicBezTo>
                  <a:pt x="5944826" y="1425519"/>
                  <a:pt x="5944826" y="1425519"/>
                  <a:pt x="5854092" y="1362020"/>
                </a:cubicBezTo>
                <a:cubicBezTo>
                  <a:pt x="5854092" y="1362020"/>
                  <a:pt x="5854092" y="1362020"/>
                  <a:pt x="5812751" y="1332935"/>
                </a:cubicBezTo>
                <a:lnTo>
                  <a:pt x="5783646" y="1312459"/>
                </a:lnTo>
                <a:lnTo>
                  <a:pt x="5783088" y="1311236"/>
                </a:lnTo>
                <a:cubicBezTo>
                  <a:pt x="5781300" y="1307321"/>
                  <a:pt x="5774146" y="1291659"/>
                  <a:pt x="5745530" y="1229010"/>
                </a:cubicBezTo>
                <a:cubicBezTo>
                  <a:pt x="5745530" y="1229010"/>
                  <a:pt x="5745530" y="1229010"/>
                  <a:pt x="5709193" y="1152741"/>
                </a:cubicBezTo>
                <a:cubicBezTo>
                  <a:pt x="5709193" y="1152741"/>
                  <a:pt x="5709193" y="1152741"/>
                  <a:pt x="5721911" y="1085552"/>
                </a:cubicBezTo>
                <a:cubicBezTo>
                  <a:pt x="5721911" y="1085552"/>
                  <a:pt x="5721911" y="1085552"/>
                  <a:pt x="5736445" y="1009285"/>
                </a:cubicBezTo>
                <a:cubicBezTo>
                  <a:pt x="5736445" y="1009285"/>
                  <a:pt x="5736445" y="1009285"/>
                  <a:pt x="5734629" y="996573"/>
                </a:cubicBezTo>
                <a:cubicBezTo>
                  <a:pt x="5734629" y="996573"/>
                  <a:pt x="5734629" y="996573"/>
                  <a:pt x="5709193" y="927568"/>
                </a:cubicBezTo>
                <a:cubicBezTo>
                  <a:pt x="5709193" y="927568"/>
                  <a:pt x="5709193" y="927568"/>
                  <a:pt x="5683757" y="860380"/>
                </a:cubicBezTo>
                <a:cubicBezTo>
                  <a:pt x="5683757" y="860380"/>
                  <a:pt x="5683757" y="860380"/>
                  <a:pt x="5683757" y="793191"/>
                </a:cubicBezTo>
                <a:cubicBezTo>
                  <a:pt x="5683757" y="793191"/>
                  <a:pt x="5683757" y="793191"/>
                  <a:pt x="5681939" y="720555"/>
                </a:cubicBezTo>
                <a:cubicBezTo>
                  <a:pt x="5681939" y="720555"/>
                  <a:pt x="5681939" y="720555"/>
                  <a:pt x="5680122" y="711476"/>
                </a:cubicBezTo>
                <a:cubicBezTo>
                  <a:pt x="5680122" y="711476"/>
                  <a:pt x="5680122" y="711476"/>
                  <a:pt x="5643785" y="646102"/>
                </a:cubicBezTo>
                <a:cubicBezTo>
                  <a:pt x="5643785" y="646102"/>
                  <a:pt x="5643785" y="646102"/>
                  <a:pt x="5609265" y="580730"/>
                </a:cubicBezTo>
                <a:cubicBezTo>
                  <a:pt x="5609265" y="580730"/>
                  <a:pt x="5609265" y="580730"/>
                  <a:pt x="5592913" y="529885"/>
                </a:cubicBezTo>
                <a:cubicBezTo>
                  <a:pt x="5592913" y="529885"/>
                  <a:pt x="5592913" y="529885"/>
                  <a:pt x="5576561" y="475407"/>
                </a:cubicBezTo>
                <a:cubicBezTo>
                  <a:pt x="5576561" y="475407"/>
                  <a:pt x="5576561" y="475407"/>
                  <a:pt x="5576561" y="473592"/>
                </a:cubicBezTo>
                <a:cubicBezTo>
                  <a:pt x="5576561" y="473592"/>
                  <a:pt x="5574744" y="471776"/>
                  <a:pt x="5574744" y="469960"/>
                </a:cubicBezTo>
                <a:cubicBezTo>
                  <a:pt x="5574744" y="469960"/>
                  <a:pt x="5574744" y="469960"/>
                  <a:pt x="5467634" y="373855"/>
                </a:cubicBezTo>
                <a:lnTo>
                  <a:pt x="5438694" y="347890"/>
                </a:lnTo>
                <a:lnTo>
                  <a:pt x="5449436" y="346021"/>
                </a:lnTo>
                <a:cubicBezTo>
                  <a:pt x="5449436" y="346021"/>
                  <a:pt x="5449436" y="346021"/>
                  <a:pt x="5527467" y="333313"/>
                </a:cubicBezTo>
                <a:cubicBezTo>
                  <a:pt x="5527467" y="333313"/>
                  <a:pt x="5527467" y="333313"/>
                  <a:pt x="5601868" y="346021"/>
                </a:cubicBezTo>
                <a:cubicBezTo>
                  <a:pt x="5601868" y="346021"/>
                  <a:pt x="5601868" y="346021"/>
                  <a:pt x="5681713" y="358730"/>
                </a:cubicBezTo>
                <a:cubicBezTo>
                  <a:pt x="5681713" y="358730"/>
                  <a:pt x="5681713" y="358730"/>
                  <a:pt x="5692602" y="358730"/>
                </a:cubicBezTo>
                <a:cubicBezTo>
                  <a:pt x="5692602" y="358730"/>
                  <a:pt x="5692602" y="358730"/>
                  <a:pt x="5786963" y="333313"/>
                </a:cubicBezTo>
                <a:cubicBezTo>
                  <a:pt x="5786963" y="333313"/>
                  <a:pt x="5786963" y="333313"/>
                  <a:pt x="5874068" y="309710"/>
                </a:cubicBezTo>
                <a:cubicBezTo>
                  <a:pt x="5874068" y="309710"/>
                  <a:pt x="5874068" y="309710"/>
                  <a:pt x="5959357" y="333313"/>
                </a:cubicBezTo>
                <a:cubicBezTo>
                  <a:pt x="5959357" y="333313"/>
                  <a:pt x="5959357" y="333313"/>
                  <a:pt x="6044645" y="356915"/>
                </a:cubicBezTo>
                <a:cubicBezTo>
                  <a:pt x="6044645" y="356915"/>
                  <a:pt x="6044645" y="356915"/>
                  <a:pt x="6144452" y="449508"/>
                </a:cubicBezTo>
                <a:cubicBezTo>
                  <a:pt x="6144452" y="449508"/>
                  <a:pt x="6144452" y="449508"/>
                  <a:pt x="6251518" y="545733"/>
                </a:cubicBezTo>
                <a:cubicBezTo>
                  <a:pt x="6251518" y="545733"/>
                  <a:pt x="6251518" y="545733"/>
                  <a:pt x="6253333" y="549364"/>
                </a:cubicBezTo>
                <a:cubicBezTo>
                  <a:pt x="6253333" y="549364"/>
                  <a:pt x="6253333" y="549364"/>
                  <a:pt x="6423910" y="665560"/>
                </a:cubicBezTo>
                <a:cubicBezTo>
                  <a:pt x="6423910" y="665560"/>
                  <a:pt x="6423910" y="665560"/>
                  <a:pt x="6587230" y="779940"/>
                </a:cubicBezTo>
                <a:cubicBezTo>
                  <a:pt x="6587230" y="779940"/>
                  <a:pt x="6587230" y="779940"/>
                  <a:pt x="6775955" y="1023225"/>
                </a:cubicBezTo>
                <a:cubicBezTo>
                  <a:pt x="6775955" y="1023225"/>
                  <a:pt x="6775955" y="1023225"/>
                  <a:pt x="6915684" y="1206597"/>
                </a:cubicBezTo>
                <a:lnTo>
                  <a:pt x="6915684" y="1094032"/>
                </a:lnTo>
                <a:cubicBezTo>
                  <a:pt x="6915684" y="1094032"/>
                  <a:pt x="6915684" y="1094032"/>
                  <a:pt x="6638041" y="738182"/>
                </a:cubicBezTo>
                <a:cubicBezTo>
                  <a:pt x="6638041" y="738182"/>
                  <a:pt x="6638041" y="738182"/>
                  <a:pt x="6630782" y="732736"/>
                </a:cubicBezTo>
                <a:cubicBezTo>
                  <a:pt x="6630782" y="732736"/>
                  <a:pt x="6630782" y="732736"/>
                  <a:pt x="6460204" y="616540"/>
                </a:cubicBezTo>
                <a:cubicBezTo>
                  <a:pt x="6460204" y="616540"/>
                  <a:pt x="6460204" y="616540"/>
                  <a:pt x="6291440" y="502159"/>
                </a:cubicBezTo>
                <a:cubicBezTo>
                  <a:pt x="6291440" y="502159"/>
                  <a:pt x="6291440" y="502159"/>
                  <a:pt x="6186189" y="407750"/>
                </a:cubicBezTo>
                <a:cubicBezTo>
                  <a:pt x="6186189" y="407750"/>
                  <a:pt x="6186189" y="407750"/>
                  <a:pt x="6080940" y="311525"/>
                </a:cubicBezTo>
                <a:cubicBezTo>
                  <a:pt x="6080940" y="311525"/>
                  <a:pt x="6080940" y="311525"/>
                  <a:pt x="6068236" y="304263"/>
                </a:cubicBezTo>
                <a:cubicBezTo>
                  <a:pt x="6068236" y="304263"/>
                  <a:pt x="6068236" y="304263"/>
                  <a:pt x="5883141" y="253428"/>
                </a:cubicBezTo>
                <a:cubicBezTo>
                  <a:pt x="5879512" y="253428"/>
                  <a:pt x="5874068" y="251612"/>
                  <a:pt x="5870439" y="253428"/>
                </a:cubicBezTo>
                <a:cubicBezTo>
                  <a:pt x="5870439" y="253428"/>
                  <a:pt x="5870439" y="253428"/>
                  <a:pt x="5866809" y="253428"/>
                </a:cubicBezTo>
                <a:cubicBezTo>
                  <a:pt x="5866809" y="253428"/>
                  <a:pt x="5866809" y="253428"/>
                  <a:pt x="5772447" y="280661"/>
                </a:cubicBezTo>
                <a:cubicBezTo>
                  <a:pt x="5772447" y="280661"/>
                  <a:pt x="5772447" y="280661"/>
                  <a:pt x="5683528" y="304263"/>
                </a:cubicBezTo>
                <a:cubicBezTo>
                  <a:pt x="5683528" y="304263"/>
                  <a:pt x="5683528" y="304263"/>
                  <a:pt x="5610941" y="293370"/>
                </a:cubicBezTo>
                <a:cubicBezTo>
                  <a:pt x="5610941" y="293370"/>
                  <a:pt x="5610941" y="293370"/>
                  <a:pt x="5531097" y="280661"/>
                </a:cubicBezTo>
                <a:cubicBezTo>
                  <a:pt x="5531097" y="280661"/>
                  <a:pt x="5531097" y="280661"/>
                  <a:pt x="5522023" y="280661"/>
                </a:cubicBezTo>
                <a:cubicBezTo>
                  <a:pt x="5522023" y="280661"/>
                  <a:pt x="5522023" y="280661"/>
                  <a:pt x="5440363" y="297001"/>
                </a:cubicBezTo>
                <a:cubicBezTo>
                  <a:pt x="5440363" y="297001"/>
                  <a:pt x="5440363" y="297001"/>
                  <a:pt x="5430609" y="298590"/>
                </a:cubicBezTo>
                <a:lnTo>
                  <a:pt x="5408429" y="302202"/>
                </a:lnTo>
                <a:lnTo>
                  <a:pt x="5407591" y="299038"/>
                </a:lnTo>
                <a:cubicBezTo>
                  <a:pt x="5400325" y="271572"/>
                  <a:pt x="5385789" y="216641"/>
                  <a:pt x="5356720" y="106779"/>
                </a:cubicBezTo>
                <a:cubicBezTo>
                  <a:pt x="5356720" y="106779"/>
                  <a:pt x="5356720" y="106779"/>
                  <a:pt x="5379846" y="260060"/>
                </a:cubicBezTo>
                <a:lnTo>
                  <a:pt x="5386737" y="305735"/>
                </a:lnTo>
                <a:lnTo>
                  <a:pt x="5362333" y="309710"/>
                </a:lnTo>
                <a:cubicBezTo>
                  <a:pt x="5362333" y="309710"/>
                  <a:pt x="5362333" y="309710"/>
                  <a:pt x="5293376" y="293370"/>
                </a:cubicBezTo>
                <a:cubicBezTo>
                  <a:pt x="5293376" y="293370"/>
                  <a:pt x="5293376" y="293370"/>
                  <a:pt x="5217159" y="275214"/>
                </a:cubicBezTo>
                <a:cubicBezTo>
                  <a:pt x="5217159" y="275214"/>
                  <a:pt x="5217159" y="275214"/>
                  <a:pt x="5204456" y="275214"/>
                </a:cubicBezTo>
                <a:cubicBezTo>
                  <a:pt x="5204456" y="275214"/>
                  <a:pt x="5204456" y="275214"/>
                  <a:pt x="5108280" y="298816"/>
                </a:cubicBezTo>
                <a:cubicBezTo>
                  <a:pt x="5108280" y="298816"/>
                  <a:pt x="5108280" y="298816"/>
                  <a:pt x="5019361" y="318787"/>
                </a:cubicBezTo>
                <a:cubicBezTo>
                  <a:pt x="5019361" y="318787"/>
                  <a:pt x="5019361" y="318787"/>
                  <a:pt x="4961292" y="300632"/>
                </a:cubicBezTo>
                <a:cubicBezTo>
                  <a:pt x="4961292" y="300632"/>
                  <a:pt x="4961292" y="300632"/>
                  <a:pt x="4897779" y="280661"/>
                </a:cubicBezTo>
                <a:cubicBezTo>
                  <a:pt x="4897779" y="280661"/>
                  <a:pt x="4897779" y="280661"/>
                  <a:pt x="4892335" y="280661"/>
                </a:cubicBezTo>
                <a:cubicBezTo>
                  <a:pt x="4888705" y="278845"/>
                  <a:pt x="4885076" y="280661"/>
                  <a:pt x="4881446" y="282476"/>
                </a:cubicBezTo>
                <a:cubicBezTo>
                  <a:pt x="4881446" y="282476"/>
                  <a:pt x="4881446" y="282476"/>
                  <a:pt x="4876003" y="284292"/>
                </a:cubicBezTo>
                <a:cubicBezTo>
                  <a:pt x="4876003" y="284292"/>
                  <a:pt x="4876003" y="284292"/>
                  <a:pt x="4828822" y="318787"/>
                </a:cubicBezTo>
                <a:cubicBezTo>
                  <a:pt x="4828822" y="318787"/>
                  <a:pt x="4828822" y="318787"/>
                  <a:pt x="4796157" y="344206"/>
                </a:cubicBezTo>
                <a:cubicBezTo>
                  <a:pt x="4796157" y="344206"/>
                  <a:pt x="4796157" y="344206"/>
                  <a:pt x="4755582" y="319695"/>
                </a:cubicBezTo>
                <a:lnTo>
                  <a:pt x="4734337" y="306862"/>
                </a:lnTo>
                <a:lnTo>
                  <a:pt x="4728924" y="301022"/>
                </a:lnTo>
                <a:cubicBezTo>
                  <a:pt x="4728924" y="301022"/>
                  <a:pt x="4728924" y="301022"/>
                  <a:pt x="4518414" y="155663"/>
                </a:cubicBezTo>
                <a:cubicBezTo>
                  <a:pt x="4518414" y="155663"/>
                  <a:pt x="4518414" y="155663"/>
                  <a:pt x="4431306" y="28474"/>
                </a:cubicBezTo>
                <a:cubicBezTo>
                  <a:pt x="4431306" y="28474"/>
                  <a:pt x="4431306" y="28474"/>
                  <a:pt x="4496638" y="170199"/>
                </a:cubicBezTo>
                <a:cubicBezTo>
                  <a:pt x="4496638" y="170199"/>
                  <a:pt x="4496638" y="170199"/>
                  <a:pt x="4500267" y="173833"/>
                </a:cubicBezTo>
                <a:cubicBezTo>
                  <a:pt x="4500267" y="173833"/>
                  <a:pt x="4500267" y="173833"/>
                  <a:pt x="4543140" y="207561"/>
                </a:cubicBezTo>
                <a:lnTo>
                  <a:pt x="4563685" y="223724"/>
                </a:lnTo>
                <a:lnTo>
                  <a:pt x="4561386" y="225513"/>
                </a:lnTo>
                <a:cubicBezTo>
                  <a:pt x="4555260" y="230280"/>
                  <a:pt x="4543012" y="239811"/>
                  <a:pt x="4518514" y="258874"/>
                </a:cubicBezTo>
                <a:cubicBezTo>
                  <a:pt x="4518514" y="258874"/>
                  <a:pt x="4518514" y="258874"/>
                  <a:pt x="4474962" y="291554"/>
                </a:cubicBezTo>
                <a:cubicBezTo>
                  <a:pt x="4474962" y="291554"/>
                  <a:pt x="4474962" y="291554"/>
                  <a:pt x="4407820" y="293370"/>
                </a:cubicBezTo>
                <a:cubicBezTo>
                  <a:pt x="4407820" y="293370"/>
                  <a:pt x="4407820" y="293370"/>
                  <a:pt x="4337048" y="295185"/>
                </a:cubicBezTo>
                <a:cubicBezTo>
                  <a:pt x="4337048" y="295185"/>
                  <a:pt x="4337048" y="295185"/>
                  <a:pt x="4215465" y="273399"/>
                </a:cubicBezTo>
                <a:cubicBezTo>
                  <a:pt x="4215465" y="273399"/>
                  <a:pt x="4215465" y="273399"/>
                  <a:pt x="4092068" y="253428"/>
                </a:cubicBezTo>
                <a:cubicBezTo>
                  <a:pt x="4092068" y="253428"/>
                  <a:pt x="4092068" y="253428"/>
                  <a:pt x="4090253" y="251612"/>
                </a:cubicBezTo>
                <a:cubicBezTo>
                  <a:pt x="4088438" y="251612"/>
                  <a:pt x="4084809" y="251612"/>
                  <a:pt x="4082994" y="253428"/>
                </a:cubicBezTo>
                <a:cubicBezTo>
                  <a:pt x="4082994" y="253428"/>
                  <a:pt x="4082994" y="253428"/>
                  <a:pt x="4080244" y="254846"/>
                </a:cubicBezTo>
                <a:lnTo>
                  <a:pt x="4070960" y="259634"/>
                </a:lnTo>
                <a:lnTo>
                  <a:pt x="4029390" y="240381"/>
                </a:lnTo>
                <a:cubicBezTo>
                  <a:pt x="4029390" y="240381"/>
                  <a:pt x="4029390" y="240381"/>
                  <a:pt x="3875256" y="160516"/>
                </a:cubicBezTo>
                <a:cubicBezTo>
                  <a:pt x="3875256" y="160516"/>
                  <a:pt x="3875256" y="160516"/>
                  <a:pt x="3822669" y="51608"/>
                </a:cubicBezTo>
                <a:cubicBezTo>
                  <a:pt x="3822669" y="51608"/>
                  <a:pt x="3822669" y="51608"/>
                  <a:pt x="3862562" y="167776"/>
                </a:cubicBezTo>
                <a:cubicBezTo>
                  <a:pt x="3862562" y="169591"/>
                  <a:pt x="3864376" y="171406"/>
                  <a:pt x="3864376" y="171406"/>
                </a:cubicBezTo>
                <a:cubicBezTo>
                  <a:pt x="3864376" y="171406"/>
                  <a:pt x="3864376" y="171406"/>
                  <a:pt x="4018509" y="260348"/>
                </a:cubicBezTo>
                <a:cubicBezTo>
                  <a:pt x="4018509" y="260348"/>
                  <a:pt x="4018509" y="260348"/>
                  <a:pt x="4033696" y="267835"/>
                </a:cubicBezTo>
                <a:lnTo>
                  <a:pt x="4044617" y="273220"/>
                </a:lnTo>
                <a:lnTo>
                  <a:pt x="4008735" y="291725"/>
                </a:lnTo>
                <a:cubicBezTo>
                  <a:pt x="3983981" y="304490"/>
                  <a:pt x="3950978" y="321512"/>
                  <a:pt x="3906972" y="344206"/>
                </a:cubicBezTo>
                <a:cubicBezTo>
                  <a:pt x="3906972" y="344206"/>
                  <a:pt x="3906972" y="344206"/>
                  <a:pt x="3905157" y="344206"/>
                </a:cubicBezTo>
                <a:cubicBezTo>
                  <a:pt x="3905157" y="344206"/>
                  <a:pt x="3905157" y="344206"/>
                  <a:pt x="3891548" y="353056"/>
                </a:cubicBezTo>
                <a:lnTo>
                  <a:pt x="3873992" y="364473"/>
                </a:lnTo>
                <a:lnTo>
                  <a:pt x="3872768" y="364443"/>
                </a:lnTo>
                <a:cubicBezTo>
                  <a:pt x="3854171" y="363989"/>
                  <a:pt x="3816975" y="363082"/>
                  <a:pt x="3742586" y="361267"/>
                </a:cubicBezTo>
                <a:cubicBezTo>
                  <a:pt x="3742586" y="361267"/>
                  <a:pt x="3742586" y="361267"/>
                  <a:pt x="3803057" y="370454"/>
                </a:cubicBezTo>
                <a:lnTo>
                  <a:pt x="3853104" y="378056"/>
                </a:lnTo>
                <a:lnTo>
                  <a:pt x="3796278" y="415012"/>
                </a:lnTo>
                <a:cubicBezTo>
                  <a:pt x="3796278" y="415012"/>
                  <a:pt x="3796278" y="415012"/>
                  <a:pt x="3692841" y="480373"/>
                </a:cubicBezTo>
                <a:cubicBezTo>
                  <a:pt x="3692841" y="480373"/>
                  <a:pt x="3692841" y="480373"/>
                  <a:pt x="3603924" y="458586"/>
                </a:cubicBezTo>
                <a:cubicBezTo>
                  <a:pt x="3603924" y="458586"/>
                  <a:pt x="3603924" y="458586"/>
                  <a:pt x="3509561" y="434984"/>
                </a:cubicBezTo>
                <a:cubicBezTo>
                  <a:pt x="3509561" y="434984"/>
                  <a:pt x="3509561" y="434984"/>
                  <a:pt x="3505931" y="434984"/>
                </a:cubicBezTo>
                <a:cubicBezTo>
                  <a:pt x="3505931" y="434984"/>
                  <a:pt x="3505931" y="434984"/>
                  <a:pt x="3086744" y="418643"/>
                </a:cubicBezTo>
                <a:cubicBezTo>
                  <a:pt x="3086744" y="418643"/>
                  <a:pt x="3086744" y="418643"/>
                  <a:pt x="2950645" y="391410"/>
                </a:cubicBezTo>
                <a:cubicBezTo>
                  <a:pt x="2950645" y="391410"/>
                  <a:pt x="2950645" y="391410"/>
                  <a:pt x="3083115" y="431353"/>
                </a:cubicBezTo>
                <a:cubicBezTo>
                  <a:pt x="3083115" y="431353"/>
                  <a:pt x="3083115" y="431353"/>
                  <a:pt x="3084930" y="431353"/>
                </a:cubicBezTo>
                <a:cubicBezTo>
                  <a:pt x="3084930" y="431353"/>
                  <a:pt x="3084930" y="431353"/>
                  <a:pt x="3159331" y="434984"/>
                </a:cubicBezTo>
                <a:cubicBezTo>
                  <a:pt x="3159331" y="434984"/>
                  <a:pt x="3159331" y="434984"/>
                  <a:pt x="3235546" y="440431"/>
                </a:cubicBezTo>
                <a:cubicBezTo>
                  <a:pt x="3235546" y="440431"/>
                  <a:pt x="3235546" y="440431"/>
                  <a:pt x="3369832" y="449508"/>
                </a:cubicBezTo>
                <a:cubicBezTo>
                  <a:pt x="3369832" y="449508"/>
                  <a:pt x="3369832" y="449508"/>
                  <a:pt x="3504117" y="458586"/>
                </a:cubicBezTo>
                <a:cubicBezTo>
                  <a:pt x="3504117" y="458586"/>
                  <a:pt x="3504117" y="458586"/>
                  <a:pt x="3596665" y="484004"/>
                </a:cubicBezTo>
                <a:cubicBezTo>
                  <a:pt x="3596665" y="484004"/>
                  <a:pt x="3596665" y="484004"/>
                  <a:pt x="3691027" y="507607"/>
                </a:cubicBezTo>
                <a:cubicBezTo>
                  <a:pt x="3691027" y="507607"/>
                  <a:pt x="3691027" y="507607"/>
                  <a:pt x="3694656" y="509421"/>
                </a:cubicBezTo>
                <a:cubicBezTo>
                  <a:pt x="3696471" y="509421"/>
                  <a:pt x="3698286" y="509421"/>
                  <a:pt x="3700101" y="507606"/>
                </a:cubicBezTo>
                <a:cubicBezTo>
                  <a:pt x="3700101" y="507606"/>
                  <a:pt x="3700101" y="507606"/>
                  <a:pt x="3701915" y="505790"/>
                </a:cubicBezTo>
                <a:cubicBezTo>
                  <a:pt x="3701915" y="505790"/>
                  <a:pt x="3701915" y="505790"/>
                  <a:pt x="3812610" y="438615"/>
                </a:cubicBezTo>
                <a:cubicBezTo>
                  <a:pt x="3812610" y="438615"/>
                  <a:pt x="3812610" y="438615"/>
                  <a:pt x="3859309" y="410275"/>
                </a:cubicBezTo>
                <a:lnTo>
                  <a:pt x="3894052" y="389191"/>
                </a:lnTo>
                <a:lnTo>
                  <a:pt x="3931510" y="417521"/>
                </a:lnTo>
                <a:cubicBezTo>
                  <a:pt x="3946252" y="429770"/>
                  <a:pt x="3961221" y="442019"/>
                  <a:pt x="3978458" y="452000"/>
                </a:cubicBezTo>
                <a:cubicBezTo>
                  <a:pt x="3978458" y="452000"/>
                  <a:pt x="3978458" y="452000"/>
                  <a:pt x="3983901" y="453814"/>
                </a:cubicBezTo>
                <a:cubicBezTo>
                  <a:pt x="3983901" y="453814"/>
                  <a:pt x="3983901" y="453814"/>
                  <a:pt x="4072806" y="468331"/>
                </a:cubicBezTo>
                <a:cubicBezTo>
                  <a:pt x="4072806" y="468331"/>
                  <a:pt x="4072806" y="468331"/>
                  <a:pt x="4159897" y="482848"/>
                </a:cubicBezTo>
                <a:cubicBezTo>
                  <a:pt x="4159897" y="482848"/>
                  <a:pt x="4159897" y="482848"/>
                  <a:pt x="4221588" y="526401"/>
                </a:cubicBezTo>
                <a:cubicBezTo>
                  <a:pt x="4221588" y="526401"/>
                  <a:pt x="4221588" y="526401"/>
                  <a:pt x="4286906" y="571767"/>
                </a:cubicBezTo>
                <a:cubicBezTo>
                  <a:pt x="4286906" y="571767"/>
                  <a:pt x="4286906" y="571767"/>
                  <a:pt x="4288720" y="571767"/>
                </a:cubicBezTo>
                <a:cubicBezTo>
                  <a:pt x="4290535" y="573582"/>
                  <a:pt x="4292349" y="573582"/>
                  <a:pt x="4294164" y="573582"/>
                </a:cubicBezTo>
                <a:cubicBezTo>
                  <a:pt x="4294164" y="573582"/>
                  <a:pt x="4294164" y="573582"/>
                  <a:pt x="4295977" y="573582"/>
                </a:cubicBezTo>
                <a:cubicBezTo>
                  <a:pt x="4295977" y="573582"/>
                  <a:pt x="4295977" y="573582"/>
                  <a:pt x="4361297" y="577210"/>
                </a:cubicBezTo>
                <a:cubicBezTo>
                  <a:pt x="4361297" y="577210"/>
                  <a:pt x="4361297" y="577210"/>
                  <a:pt x="4419357" y="579025"/>
                </a:cubicBezTo>
                <a:cubicBezTo>
                  <a:pt x="4419357" y="579025"/>
                  <a:pt x="4419357" y="579025"/>
                  <a:pt x="4526407" y="629835"/>
                </a:cubicBezTo>
                <a:cubicBezTo>
                  <a:pt x="4526407" y="629835"/>
                  <a:pt x="4526407" y="629835"/>
                  <a:pt x="4635271" y="682460"/>
                </a:cubicBezTo>
                <a:lnTo>
                  <a:pt x="4635948" y="682461"/>
                </a:lnTo>
                <a:lnTo>
                  <a:pt x="4644112" y="690760"/>
                </a:lnTo>
                <a:cubicBezTo>
                  <a:pt x="4658618" y="705507"/>
                  <a:pt x="4687632" y="735004"/>
                  <a:pt x="4745659" y="793995"/>
                </a:cubicBezTo>
                <a:cubicBezTo>
                  <a:pt x="4745659" y="793995"/>
                  <a:pt x="4745659" y="793995"/>
                  <a:pt x="4749285" y="797625"/>
                </a:cubicBezTo>
                <a:cubicBezTo>
                  <a:pt x="4749285" y="797625"/>
                  <a:pt x="4749285" y="797625"/>
                  <a:pt x="4858086" y="861155"/>
                </a:cubicBezTo>
                <a:cubicBezTo>
                  <a:pt x="4858086" y="861155"/>
                  <a:pt x="4858086" y="861155"/>
                  <a:pt x="4966886" y="924684"/>
                </a:cubicBezTo>
                <a:cubicBezTo>
                  <a:pt x="4966886" y="924684"/>
                  <a:pt x="4966886" y="924684"/>
                  <a:pt x="5041233" y="973692"/>
                </a:cubicBezTo>
                <a:cubicBezTo>
                  <a:pt x="5041233" y="973692"/>
                  <a:pt x="5041233" y="973692"/>
                  <a:pt x="5113766" y="1019070"/>
                </a:cubicBezTo>
                <a:cubicBezTo>
                  <a:pt x="5113766" y="1019070"/>
                  <a:pt x="5113766" y="1019070"/>
                  <a:pt x="5152781" y="1061952"/>
                </a:cubicBezTo>
                <a:lnTo>
                  <a:pt x="5156856" y="1066431"/>
                </a:lnTo>
                <a:lnTo>
                  <a:pt x="5116881" y="1102574"/>
                </a:lnTo>
                <a:cubicBezTo>
                  <a:pt x="5096249" y="1121230"/>
                  <a:pt x="5070853" y="1144191"/>
                  <a:pt x="5039597" y="1172451"/>
                </a:cubicBezTo>
                <a:cubicBezTo>
                  <a:pt x="5037786" y="1174267"/>
                  <a:pt x="5035973" y="1177900"/>
                  <a:pt x="5034161" y="1179714"/>
                </a:cubicBezTo>
                <a:cubicBezTo>
                  <a:pt x="5034161" y="1179714"/>
                  <a:pt x="5034161" y="1179714"/>
                  <a:pt x="5032350" y="1183347"/>
                </a:cubicBezTo>
                <a:cubicBezTo>
                  <a:pt x="5032350" y="1183347"/>
                  <a:pt x="5032350" y="1183347"/>
                  <a:pt x="5030538" y="1189703"/>
                </a:cubicBezTo>
                <a:lnTo>
                  <a:pt x="5029286" y="1194093"/>
                </a:lnTo>
                <a:lnTo>
                  <a:pt x="5025973" y="1194597"/>
                </a:lnTo>
                <a:cubicBezTo>
                  <a:pt x="5007739" y="1197375"/>
                  <a:pt x="4986897" y="1200550"/>
                  <a:pt x="4963080" y="1204179"/>
                </a:cubicBezTo>
                <a:cubicBezTo>
                  <a:pt x="4963080" y="1204179"/>
                  <a:pt x="4963080" y="1204179"/>
                  <a:pt x="4905010" y="1202365"/>
                </a:cubicBezTo>
                <a:cubicBezTo>
                  <a:pt x="4905010" y="1202365"/>
                  <a:pt x="4905010" y="1202365"/>
                  <a:pt x="4846940" y="1198736"/>
                </a:cubicBezTo>
                <a:cubicBezTo>
                  <a:pt x="4846940" y="1198736"/>
                  <a:pt x="4846940" y="1198736"/>
                  <a:pt x="4837866" y="1198736"/>
                </a:cubicBezTo>
                <a:cubicBezTo>
                  <a:pt x="4837866" y="1198736"/>
                  <a:pt x="4837866" y="1198736"/>
                  <a:pt x="4710838" y="1229578"/>
                </a:cubicBezTo>
                <a:cubicBezTo>
                  <a:pt x="4710838" y="1229578"/>
                  <a:pt x="4710838" y="1229578"/>
                  <a:pt x="4585625" y="1260421"/>
                </a:cubicBezTo>
                <a:cubicBezTo>
                  <a:pt x="4585625" y="1260421"/>
                  <a:pt x="4585625" y="1260421"/>
                  <a:pt x="4480373" y="1267679"/>
                </a:cubicBezTo>
                <a:cubicBezTo>
                  <a:pt x="4480373" y="1267679"/>
                  <a:pt x="4480373" y="1267679"/>
                  <a:pt x="4373306" y="1273121"/>
                </a:cubicBezTo>
                <a:cubicBezTo>
                  <a:pt x="4373306" y="1273121"/>
                  <a:pt x="4373306" y="1273121"/>
                  <a:pt x="4126508" y="1291264"/>
                </a:cubicBezTo>
                <a:cubicBezTo>
                  <a:pt x="4126508" y="1291264"/>
                  <a:pt x="4126508" y="1291264"/>
                  <a:pt x="3963186" y="1323921"/>
                </a:cubicBezTo>
                <a:cubicBezTo>
                  <a:pt x="3963186" y="1323921"/>
                  <a:pt x="3963186" y="1323921"/>
                  <a:pt x="3598434" y="1354763"/>
                </a:cubicBezTo>
                <a:lnTo>
                  <a:pt x="3598434" y="1355596"/>
                </a:lnTo>
                <a:lnTo>
                  <a:pt x="3546129" y="1336008"/>
                </a:lnTo>
                <a:cubicBezTo>
                  <a:pt x="3413237" y="1286243"/>
                  <a:pt x="3257344" y="1227864"/>
                  <a:pt x="3074470" y="1159380"/>
                </a:cubicBezTo>
                <a:lnTo>
                  <a:pt x="2952922" y="1113863"/>
                </a:lnTo>
                <a:lnTo>
                  <a:pt x="2946594" y="1106049"/>
                </a:lnTo>
                <a:cubicBezTo>
                  <a:pt x="2925051" y="1079451"/>
                  <a:pt x="2890582" y="1036894"/>
                  <a:pt x="2835432" y="968802"/>
                </a:cubicBezTo>
                <a:cubicBezTo>
                  <a:pt x="2835432" y="968802"/>
                  <a:pt x="2835432" y="968802"/>
                  <a:pt x="2833617" y="965171"/>
                </a:cubicBezTo>
                <a:cubicBezTo>
                  <a:pt x="2833617" y="965171"/>
                  <a:pt x="2833617" y="965171"/>
                  <a:pt x="2753729" y="894355"/>
                </a:cubicBezTo>
                <a:cubicBezTo>
                  <a:pt x="2753729" y="894355"/>
                  <a:pt x="2753729" y="894355"/>
                  <a:pt x="2673842" y="823540"/>
                </a:cubicBezTo>
                <a:cubicBezTo>
                  <a:pt x="2673842" y="823540"/>
                  <a:pt x="2673842" y="823540"/>
                  <a:pt x="2604848" y="754540"/>
                </a:cubicBezTo>
                <a:cubicBezTo>
                  <a:pt x="2604848" y="754540"/>
                  <a:pt x="2604848" y="754540"/>
                  <a:pt x="2603769" y="753491"/>
                </a:cubicBezTo>
                <a:lnTo>
                  <a:pt x="2598300" y="748166"/>
                </a:lnTo>
                <a:lnTo>
                  <a:pt x="2604549" y="741778"/>
                </a:lnTo>
                <a:cubicBezTo>
                  <a:pt x="2604549" y="741778"/>
                  <a:pt x="2604549" y="741778"/>
                  <a:pt x="2637346" y="619769"/>
                </a:cubicBezTo>
                <a:lnTo>
                  <a:pt x="2630438" y="583768"/>
                </a:lnTo>
                <a:lnTo>
                  <a:pt x="2664096" y="596177"/>
                </a:lnTo>
                <a:cubicBezTo>
                  <a:pt x="2664096" y="596177"/>
                  <a:pt x="2664096" y="596177"/>
                  <a:pt x="2665903" y="596178"/>
                </a:cubicBezTo>
                <a:lnTo>
                  <a:pt x="2628011" y="571119"/>
                </a:lnTo>
                <a:lnTo>
                  <a:pt x="2627780" y="569918"/>
                </a:lnTo>
                <a:cubicBezTo>
                  <a:pt x="2621403" y="551479"/>
                  <a:pt x="2613660" y="533269"/>
                  <a:pt x="2610015" y="521432"/>
                </a:cubicBezTo>
                <a:cubicBezTo>
                  <a:pt x="2610015" y="521432"/>
                  <a:pt x="2610015" y="521432"/>
                  <a:pt x="2610244" y="533042"/>
                </a:cubicBezTo>
                <a:lnTo>
                  <a:pt x="2610778" y="560271"/>
                </a:lnTo>
                <a:lnTo>
                  <a:pt x="2561071" y="534118"/>
                </a:lnTo>
                <a:cubicBezTo>
                  <a:pt x="2541190" y="526816"/>
                  <a:pt x="2517693" y="534118"/>
                  <a:pt x="2496003" y="534118"/>
                </a:cubicBezTo>
                <a:cubicBezTo>
                  <a:pt x="2496003" y="534118"/>
                  <a:pt x="2496003" y="534118"/>
                  <a:pt x="2476121" y="534118"/>
                </a:cubicBezTo>
                <a:cubicBezTo>
                  <a:pt x="2476121" y="534118"/>
                  <a:pt x="2476121" y="534118"/>
                  <a:pt x="2465277" y="534118"/>
                </a:cubicBezTo>
                <a:cubicBezTo>
                  <a:pt x="2459854" y="526816"/>
                  <a:pt x="2452625" y="524991"/>
                  <a:pt x="2445395" y="528641"/>
                </a:cubicBezTo>
                <a:lnTo>
                  <a:pt x="2444904" y="529386"/>
                </a:lnTo>
                <a:lnTo>
                  <a:pt x="2443678" y="527249"/>
                </a:lnTo>
                <a:cubicBezTo>
                  <a:pt x="2438291" y="517865"/>
                  <a:pt x="2432134" y="507141"/>
                  <a:pt x="2425099" y="494885"/>
                </a:cubicBezTo>
                <a:cubicBezTo>
                  <a:pt x="2425099" y="494885"/>
                  <a:pt x="2425099" y="494885"/>
                  <a:pt x="2421468" y="491253"/>
                </a:cubicBezTo>
                <a:cubicBezTo>
                  <a:pt x="2421468" y="491253"/>
                  <a:pt x="2421468" y="491253"/>
                  <a:pt x="2341581" y="405912"/>
                </a:cubicBezTo>
                <a:cubicBezTo>
                  <a:pt x="2341581" y="405912"/>
                  <a:pt x="2341581" y="405912"/>
                  <a:pt x="2331141" y="395244"/>
                </a:cubicBezTo>
                <a:lnTo>
                  <a:pt x="2310163" y="373808"/>
                </a:lnTo>
                <a:lnTo>
                  <a:pt x="2310660" y="373645"/>
                </a:lnTo>
                <a:cubicBezTo>
                  <a:pt x="2316096" y="368228"/>
                  <a:pt x="2317909" y="359202"/>
                  <a:pt x="2312472" y="353785"/>
                </a:cubicBezTo>
                <a:cubicBezTo>
                  <a:pt x="2312472" y="353785"/>
                  <a:pt x="2310660" y="350174"/>
                  <a:pt x="2310660" y="350174"/>
                </a:cubicBezTo>
                <a:cubicBezTo>
                  <a:pt x="2308848" y="337537"/>
                  <a:pt x="2305223" y="321287"/>
                  <a:pt x="2307035" y="310455"/>
                </a:cubicBezTo>
                <a:cubicBezTo>
                  <a:pt x="2307035" y="310455"/>
                  <a:pt x="2307035" y="310455"/>
                  <a:pt x="2305223" y="306844"/>
                </a:cubicBezTo>
                <a:cubicBezTo>
                  <a:pt x="2305223" y="306844"/>
                  <a:pt x="2305223" y="306844"/>
                  <a:pt x="2330594" y="250875"/>
                </a:cubicBezTo>
                <a:cubicBezTo>
                  <a:pt x="2330594" y="250875"/>
                  <a:pt x="2330594" y="250875"/>
                  <a:pt x="2354153" y="196712"/>
                </a:cubicBezTo>
                <a:cubicBezTo>
                  <a:pt x="2354153" y="196712"/>
                  <a:pt x="2354153" y="196712"/>
                  <a:pt x="2383147" y="185880"/>
                </a:cubicBezTo>
                <a:cubicBezTo>
                  <a:pt x="2383147" y="185880"/>
                  <a:pt x="2383147" y="185880"/>
                  <a:pt x="2415767" y="173242"/>
                </a:cubicBezTo>
                <a:cubicBezTo>
                  <a:pt x="2415767" y="173242"/>
                  <a:pt x="2415767" y="173242"/>
                  <a:pt x="2497316" y="144356"/>
                </a:cubicBezTo>
                <a:cubicBezTo>
                  <a:pt x="2497316" y="144356"/>
                  <a:pt x="2497316" y="144356"/>
                  <a:pt x="2569804" y="147966"/>
                </a:cubicBezTo>
                <a:cubicBezTo>
                  <a:pt x="2555307" y="144354"/>
                  <a:pt x="2508190" y="129911"/>
                  <a:pt x="2493691" y="131717"/>
                </a:cubicBezTo>
                <a:cubicBezTo>
                  <a:pt x="2493691" y="131717"/>
                  <a:pt x="2493691" y="131717"/>
                  <a:pt x="2375899" y="166021"/>
                </a:cubicBezTo>
                <a:cubicBezTo>
                  <a:pt x="2374087" y="166021"/>
                  <a:pt x="2339655" y="171437"/>
                  <a:pt x="2334219" y="184075"/>
                </a:cubicBezTo>
                <a:cubicBezTo>
                  <a:pt x="2334219" y="184075"/>
                  <a:pt x="2334219" y="184075"/>
                  <a:pt x="2333341" y="185824"/>
                </a:cubicBezTo>
                <a:lnTo>
                  <a:pt x="2331634" y="189226"/>
                </a:lnTo>
                <a:lnTo>
                  <a:pt x="2320226" y="152562"/>
                </a:lnTo>
                <a:cubicBezTo>
                  <a:pt x="2320226" y="150729"/>
                  <a:pt x="2320226" y="148894"/>
                  <a:pt x="2318411" y="147061"/>
                </a:cubicBezTo>
                <a:cubicBezTo>
                  <a:pt x="2318411" y="147061"/>
                  <a:pt x="2318411" y="147061"/>
                  <a:pt x="2253063" y="119557"/>
                </a:cubicBezTo>
                <a:cubicBezTo>
                  <a:pt x="2253063" y="119557"/>
                  <a:pt x="2253063" y="119557"/>
                  <a:pt x="2160485" y="108555"/>
                </a:cubicBezTo>
                <a:cubicBezTo>
                  <a:pt x="2160485" y="108555"/>
                  <a:pt x="2160485" y="108555"/>
                  <a:pt x="2249432" y="132392"/>
                </a:cubicBezTo>
                <a:cubicBezTo>
                  <a:pt x="2249432" y="132392"/>
                  <a:pt x="2249432" y="132392"/>
                  <a:pt x="2305704" y="159895"/>
                </a:cubicBezTo>
                <a:cubicBezTo>
                  <a:pt x="2305704" y="159895"/>
                  <a:pt x="2305704" y="159895"/>
                  <a:pt x="2312965" y="189233"/>
                </a:cubicBezTo>
                <a:cubicBezTo>
                  <a:pt x="2312965" y="189233"/>
                  <a:pt x="2312965" y="189233"/>
                  <a:pt x="2316795" y="203156"/>
                </a:cubicBezTo>
                <a:lnTo>
                  <a:pt x="2319572" y="213258"/>
                </a:lnTo>
                <a:lnTo>
                  <a:pt x="2310518" y="231297"/>
                </a:lnTo>
                <a:cubicBezTo>
                  <a:pt x="2302618" y="247039"/>
                  <a:pt x="2292085" y="268027"/>
                  <a:pt x="2278040" y="296012"/>
                </a:cubicBezTo>
                <a:cubicBezTo>
                  <a:pt x="2272603" y="306844"/>
                  <a:pt x="2276228" y="317676"/>
                  <a:pt x="2276228" y="330315"/>
                </a:cubicBezTo>
                <a:lnTo>
                  <a:pt x="2279380" y="342355"/>
                </a:lnTo>
                <a:lnTo>
                  <a:pt x="2258061" y="320570"/>
                </a:lnTo>
                <a:cubicBezTo>
                  <a:pt x="2258061" y="320570"/>
                  <a:pt x="2258061" y="320570"/>
                  <a:pt x="2091023" y="193466"/>
                </a:cubicBezTo>
                <a:cubicBezTo>
                  <a:pt x="2042000" y="164413"/>
                  <a:pt x="1978453" y="169860"/>
                  <a:pt x="1922168" y="160781"/>
                </a:cubicBezTo>
                <a:cubicBezTo>
                  <a:pt x="1867700" y="149887"/>
                  <a:pt x="1813231" y="129913"/>
                  <a:pt x="1756946" y="129913"/>
                </a:cubicBezTo>
                <a:cubicBezTo>
                  <a:pt x="1756946" y="129913"/>
                  <a:pt x="1756946" y="129913"/>
                  <a:pt x="1510020" y="151703"/>
                </a:cubicBezTo>
                <a:cubicBezTo>
                  <a:pt x="1510020" y="151703"/>
                  <a:pt x="1510020" y="151703"/>
                  <a:pt x="1375663" y="177123"/>
                </a:cubicBezTo>
                <a:cubicBezTo>
                  <a:pt x="1375663" y="177123"/>
                  <a:pt x="1375663" y="177123"/>
                  <a:pt x="1511835" y="166229"/>
                </a:cubicBezTo>
                <a:cubicBezTo>
                  <a:pt x="1511835" y="166229"/>
                  <a:pt x="1511835" y="166229"/>
                  <a:pt x="1756946" y="157150"/>
                </a:cubicBezTo>
                <a:cubicBezTo>
                  <a:pt x="1756946" y="157150"/>
                  <a:pt x="1756946" y="157150"/>
                  <a:pt x="1914906" y="191650"/>
                </a:cubicBezTo>
                <a:cubicBezTo>
                  <a:pt x="1914906" y="191650"/>
                  <a:pt x="1914906" y="191650"/>
                  <a:pt x="2071050" y="222517"/>
                </a:cubicBezTo>
                <a:cubicBezTo>
                  <a:pt x="2071050" y="222517"/>
                  <a:pt x="2071050" y="222517"/>
                  <a:pt x="2149123" y="286070"/>
                </a:cubicBezTo>
                <a:cubicBezTo>
                  <a:pt x="2149123" y="286070"/>
                  <a:pt x="2149123" y="286070"/>
                  <a:pt x="2229011" y="351439"/>
                </a:cubicBezTo>
                <a:cubicBezTo>
                  <a:pt x="2229011" y="351439"/>
                  <a:pt x="2229011" y="351439"/>
                  <a:pt x="2307083" y="434963"/>
                </a:cubicBezTo>
                <a:cubicBezTo>
                  <a:pt x="2307083" y="434963"/>
                  <a:pt x="2307083" y="434963"/>
                  <a:pt x="2383339" y="518489"/>
                </a:cubicBezTo>
                <a:cubicBezTo>
                  <a:pt x="2383339" y="518489"/>
                  <a:pt x="2383339" y="518489"/>
                  <a:pt x="2390148" y="530519"/>
                </a:cubicBezTo>
                <a:lnTo>
                  <a:pt x="2398158" y="544670"/>
                </a:lnTo>
                <a:lnTo>
                  <a:pt x="2374542" y="536618"/>
                </a:lnTo>
                <a:cubicBezTo>
                  <a:pt x="2360483" y="531825"/>
                  <a:pt x="2341738" y="525433"/>
                  <a:pt x="2316743" y="516911"/>
                </a:cubicBezTo>
                <a:lnTo>
                  <a:pt x="2297007" y="510181"/>
                </a:lnTo>
                <a:lnTo>
                  <a:pt x="2290348" y="503573"/>
                </a:lnTo>
                <a:cubicBezTo>
                  <a:pt x="2283971" y="497695"/>
                  <a:pt x="2277138" y="492271"/>
                  <a:pt x="2271672" y="490461"/>
                </a:cubicBezTo>
                <a:cubicBezTo>
                  <a:pt x="2271672" y="490461"/>
                  <a:pt x="2271672" y="490461"/>
                  <a:pt x="2269850" y="490461"/>
                </a:cubicBezTo>
                <a:cubicBezTo>
                  <a:pt x="2269850" y="490461"/>
                  <a:pt x="2269850" y="490461"/>
                  <a:pt x="2251630" y="488653"/>
                </a:cubicBezTo>
                <a:cubicBezTo>
                  <a:pt x="2251630" y="488653"/>
                  <a:pt x="2251630" y="488653"/>
                  <a:pt x="2233410" y="485037"/>
                </a:cubicBezTo>
                <a:cubicBezTo>
                  <a:pt x="2233410" y="485037"/>
                  <a:pt x="2233410" y="485037"/>
                  <a:pt x="2217011" y="475996"/>
                </a:cubicBezTo>
                <a:cubicBezTo>
                  <a:pt x="2217011" y="475996"/>
                  <a:pt x="2217011" y="475996"/>
                  <a:pt x="2198791" y="465145"/>
                </a:cubicBezTo>
                <a:cubicBezTo>
                  <a:pt x="2198791" y="465145"/>
                  <a:pt x="2198791" y="465145"/>
                  <a:pt x="2082182" y="423554"/>
                </a:cubicBezTo>
                <a:cubicBezTo>
                  <a:pt x="2082182" y="423554"/>
                  <a:pt x="2082182" y="423554"/>
                  <a:pt x="2191503" y="475996"/>
                </a:cubicBezTo>
                <a:cubicBezTo>
                  <a:pt x="2191503" y="475996"/>
                  <a:pt x="2191503" y="475996"/>
                  <a:pt x="2226122" y="499504"/>
                </a:cubicBezTo>
                <a:cubicBezTo>
                  <a:pt x="2226122" y="499504"/>
                  <a:pt x="2226122" y="499504"/>
                  <a:pt x="2227944" y="499504"/>
                </a:cubicBezTo>
                <a:cubicBezTo>
                  <a:pt x="2227944" y="499504"/>
                  <a:pt x="2227944" y="499504"/>
                  <a:pt x="2247985" y="503120"/>
                </a:cubicBezTo>
                <a:lnTo>
                  <a:pt x="2249565" y="503469"/>
                </a:lnTo>
                <a:lnTo>
                  <a:pt x="2247456" y="505574"/>
                </a:lnTo>
                <a:cubicBezTo>
                  <a:pt x="2243810" y="509216"/>
                  <a:pt x="2236516" y="516498"/>
                  <a:pt x="2221927" y="531065"/>
                </a:cubicBezTo>
                <a:lnTo>
                  <a:pt x="2185645" y="567294"/>
                </a:lnTo>
                <a:lnTo>
                  <a:pt x="2178094" y="567991"/>
                </a:lnTo>
                <a:cubicBezTo>
                  <a:pt x="2165653" y="569139"/>
                  <a:pt x="2140777" y="571435"/>
                  <a:pt x="2091021" y="576028"/>
                </a:cubicBezTo>
                <a:cubicBezTo>
                  <a:pt x="2091021" y="576028"/>
                  <a:pt x="2091021" y="576028"/>
                  <a:pt x="1986081" y="537449"/>
                </a:cubicBezTo>
                <a:cubicBezTo>
                  <a:pt x="2005984" y="550309"/>
                  <a:pt x="2067499" y="592563"/>
                  <a:pt x="2091021" y="594398"/>
                </a:cubicBezTo>
                <a:cubicBezTo>
                  <a:pt x="2091021" y="594398"/>
                  <a:pt x="2091021" y="594398"/>
                  <a:pt x="2157685" y="593167"/>
                </a:cubicBezTo>
                <a:lnTo>
                  <a:pt x="2173603" y="592873"/>
                </a:lnTo>
                <a:lnTo>
                  <a:pt x="2167385" y="614602"/>
                </a:lnTo>
                <a:cubicBezTo>
                  <a:pt x="2167385" y="614602"/>
                  <a:pt x="2167385" y="614602"/>
                  <a:pt x="2156467" y="649129"/>
                </a:cubicBezTo>
                <a:cubicBezTo>
                  <a:pt x="2156467" y="649129"/>
                  <a:pt x="2156467" y="649129"/>
                  <a:pt x="2083668" y="692744"/>
                </a:cubicBezTo>
                <a:cubicBezTo>
                  <a:pt x="2083668" y="692744"/>
                  <a:pt x="2083668" y="692744"/>
                  <a:pt x="1936252" y="756347"/>
                </a:cubicBezTo>
                <a:cubicBezTo>
                  <a:pt x="1936252" y="756347"/>
                  <a:pt x="1936252" y="756347"/>
                  <a:pt x="2090948" y="709099"/>
                </a:cubicBezTo>
                <a:cubicBezTo>
                  <a:pt x="2090948" y="709099"/>
                  <a:pt x="2090948" y="709099"/>
                  <a:pt x="2172846" y="665485"/>
                </a:cubicBezTo>
                <a:cubicBezTo>
                  <a:pt x="2174665" y="665486"/>
                  <a:pt x="2176485" y="663668"/>
                  <a:pt x="2176486" y="661852"/>
                </a:cubicBezTo>
                <a:cubicBezTo>
                  <a:pt x="2176486" y="661852"/>
                  <a:pt x="2176486" y="661852"/>
                  <a:pt x="2178305" y="660035"/>
                </a:cubicBezTo>
                <a:cubicBezTo>
                  <a:pt x="2178305" y="660035"/>
                  <a:pt x="2178305" y="660035"/>
                  <a:pt x="2191045" y="621871"/>
                </a:cubicBezTo>
                <a:cubicBezTo>
                  <a:pt x="2191045" y="621871"/>
                  <a:pt x="2191045" y="621871"/>
                  <a:pt x="2201965" y="587343"/>
                </a:cubicBezTo>
                <a:cubicBezTo>
                  <a:pt x="2201965" y="587343"/>
                  <a:pt x="2201965" y="587343"/>
                  <a:pt x="2236544" y="556450"/>
                </a:cubicBezTo>
                <a:cubicBezTo>
                  <a:pt x="2236544" y="556450"/>
                  <a:pt x="2236544" y="556450"/>
                  <a:pt x="2265663" y="531009"/>
                </a:cubicBezTo>
                <a:cubicBezTo>
                  <a:pt x="2265663" y="531009"/>
                  <a:pt x="2265663" y="531009"/>
                  <a:pt x="2331182" y="554633"/>
                </a:cubicBezTo>
                <a:cubicBezTo>
                  <a:pt x="2331182" y="554633"/>
                  <a:pt x="2331182" y="554633"/>
                  <a:pt x="2400340" y="581892"/>
                </a:cubicBezTo>
                <a:cubicBezTo>
                  <a:pt x="2400340" y="581892"/>
                  <a:pt x="2400340" y="581892"/>
                  <a:pt x="2431279" y="612784"/>
                </a:cubicBezTo>
                <a:cubicBezTo>
                  <a:pt x="2431279" y="612784"/>
                  <a:pt x="2431279" y="612784"/>
                  <a:pt x="2435374" y="617100"/>
                </a:cubicBezTo>
                <a:lnTo>
                  <a:pt x="2444147" y="626347"/>
                </a:lnTo>
                <a:lnTo>
                  <a:pt x="2444617" y="627210"/>
                </a:lnTo>
                <a:cubicBezTo>
                  <a:pt x="2451426" y="639692"/>
                  <a:pt x="2465044" y="664660"/>
                  <a:pt x="2492278" y="714593"/>
                </a:cubicBezTo>
                <a:cubicBezTo>
                  <a:pt x="2492278" y="714593"/>
                  <a:pt x="2492278" y="714593"/>
                  <a:pt x="2495909" y="720041"/>
                </a:cubicBezTo>
                <a:cubicBezTo>
                  <a:pt x="2495909" y="720041"/>
                  <a:pt x="2495909" y="720041"/>
                  <a:pt x="2498065" y="722254"/>
                </a:cubicBezTo>
                <a:lnTo>
                  <a:pt x="2509756" y="734254"/>
                </a:lnTo>
                <a:lnTo>
                  <a:pt x="2502955" y="746308"/>
                </a:lnTo>
                <a:cubicBezTo>
                  <a:pt x="2496864" y="757104"/>
                  <a:pt x="2488742" y="771497"/>
                  <a:pt x="2477914" y="790689"/>
                </a:cubicBezTo>
                <a:cubicBezTo>
                  <a:pt x="2477914" y="790689"/>
                  <a:pt x="2477914" y="790689"/>
                  <a:pt x="2430992" y="838211"/>
                </a:cubicBezTo>
                <a:cubicBezTo>
                  <a:pt x="2452648" y="829072"/>
                  <a:pt x="2476109" y="821759"/>
                  <a:pt x="2495962" y="807139"/>
                </a:cubicBezTo>
                <a:cubicBezTo>
                  <a:pt x="2504082" y="801655"/>
                  <a:pt x="2515362" y="787033"/>
                  <a:pt x="2525965" y="771725"/>
                </a:cubicBezTo>
                <a:lnTo>
                  <a:pt x="2534202" y="759345"/>
                </a:lnTo>
                <a:lnTo>
                  <a:pt x="2554123" y="779791"/>
                </a:lnTo>
                <a:cubicBezTo>
                  <a:pt x="2573527" y="799707"/>
                  <a:pt x="2599400" y="826264"/>
                  <a:pt x="2633897" y="861672"/>
                </a:cubicBezTo>
                <a:cubicBezTo>
                  <a:pt x="2633897" y="861672"/>
                  <a:pt x="2633897" y="861672"/>
                  <a:pt x="2713785" y="934302"/>
                </a:cubicBezTo>
                <a:cubicBezTo>
                  <a:pt x="2713785" y="934302"/>
                  <a:pt x="2713785" y="934302"/>
                  <a:pt x="2790041" y="1005118"/>
                </a:cubicBezTo>
                <a:cubicBezTo>
                  <a:pt x="2790041" y="1005118"/>
                  <a:pt x="2790041" y="1005118"/>
                  <a:pt x="2836263" y="1065940"/>
                </a:cubicBezTo>
                <a:lnTo>
                  <a:pt x="2852174" y="1086878"/>
                </a:lnTo>
                <a:lnTo>
                  <a:pt x="2842539" y="1089291"/>
                </a:lnTo>
                <a:cubicBezTo>
                  <a:pt x="2842539" y="1089291"/>
                  <a:pt x="2842539" y="1089291"/>
                  <a:pt x="2621333" y="1193551"/>
                </a:cubicBezTo>
                <a:lnTo>
                  <a:pt x="2534815" y="1234331"/>
                </a:lnTo>
                <a:lnTo>
                  <a:pt x="2523727" y="1231048"/>
                </a:lnTo>
                <a:cubicBezTo>
                  <a:pt x="2485377" y="1219692"/>
                  <a:pt x="2408678" y="1196981"/>
                  <a:pt x="2255279" y="1151557"/>
                </a:cubicBezTo>
                <a:cubicBezTo>
                  <a:pt x="2255279" y="1151557"/>
                  <a:pt x="2255279" y="1151557"/>
                  <a:pt x="1953927" y="1062527"/>
                </a:cubicBezTo>
                <a:cubicBezTo>
                  <a:pt x="1953927" y="1062527"/>
                  <a:pt x="1953927" y="1062527"/>
                  <a:pt x="1721560" y="848131"/>
                </a:cubicBezTo>
                <a:cubicBezTo>
                  <a:pt x="1721560" y="848131"/>
                  <a:pt x="1721560" y="848131"/>
                  <a:pt x="1562243" y="700849"/>
                </a:cubicBezTo>
                <a:lnTo>
                  <a:pt x="1488296" y="632488"/>
                </a:lnTo>
                <a:lnTo>
                  <a:pt x="1488325" y="632076"/>
                </a:lnTo>
                <a:cubicBezTo>
                  <a:pt x="1489010" y="622079"/>
                  <a:pt x="1490380" y="602086"/>
                  <a:pt x="1493120" y="562101"/>
                </a:cubicBezTo>
                <a:cubicBezTo>
                  <a:pt x="1493120" y="562101"/>
                  <a:pt x="1493120" y="562101"/>
                  <a:pt x="1463895" y="233132"/>
                </a:cubicBezTo>
                <a:cubicBezTo>
                  <a:pt x="1463895" y="233132"/>
                  <a:pt x="1463895" y="233132"/>
                  <a:pt x="1460242" y="233133"/>
                </a:cubicBezTo>
                <a:cubicBezTo>
                  <a:pt x="1460242" y="233133"/>
                  <a:pt x="1460242" y="233133"/>
                  <a:pt x="1434671" y="560284"/>
                </a:cubicBezTo>
                <a:cubicBezTo>
                  <a:pt x="1434671" y="560284"/>
                  <a:pt x="1434671" y="560284"/>
                  <a:pt x="1433901" y="580986"/>
                </a:cubicBezTo>
                <a:lnTo>
                  <a:pt x="1433360" y="595478"/>
                </a:lnTo>
                <a:lnTo>
                  <a:pt x="1421145" y="587856"/>
                </a:lnTo>
                <a:cubicBezTo>
                  <a:pt x="1401487" y="575592"/>
                  <a:pt x="1375278" y="559239"/>
                  <a:pt x="1340333" y="537436"/>
                </a:cubicBezTo>
                <a:cubicBezTo>
                  <a:pt x="1340333" y="537436"/>
                  <a:pt x="1340333" y="537436"/>
                  <a:pt x="1202364" y="453857"/>
                </a:cubicBezTo>
                <a:cubicBezTo>
                  <a:pt x="1202364" y="453857"/>
                  <a:pt x="1202364" y="453857"/>
                  <a:pt x="1102519" y="328490"/>
                </a:cubicBezTo>
                <a:cubicBezTo>
                  <a:pt x="1102519" y="328490"/>
                  <a:pt x="1102519" y="328490"/>
                  <a:pt x="1033198" y="243286"/>
                </a:cubicBezTo>
                <a:lnTo>
                  <a:pt x="1017913" y="224499"/>
                </a:lnTo>
                <a:lnTo>
                  <a:pt x="1022593" y="221294"/>
                </a:lnTo>
                <a:cubicBezTo>
                  <a:pt x="1031905" y="214920"/>
                  <a:pt x="1050525" y="202171"/>
                  <a:pt x="1087769" y="176672"/>
                </a:cubicBezTo>
                <a:cubicBezTo>
                  <a:pt x="1087769" y="176672"/>
                  <a:pt x="1087769" y="176672"/>
                  <a:pt x="1160438" y="125674"/>
                </a:cubicBezTo>
                <a:cubicBezTo>
                  <a:pt x="1160438" y="125674"/>
                  <a:pt x="1160438" y="125674"/>
                  <a:pt x="1193137" y="120210"/>
                </a:cubicBezTo>
                <a:cubicBezTo>
                  <a:pt x="1193137" y="120210"/>
                  <a:pt x="1193137" y="120210"/>
                  <a:pt x="1231291" y="112924"/>
                </a:cubicBezTo>
                <a:cubicBezTo>
                  <a:pt x="1231291" y="112924"/>
                  <a:pt x="1231291" y="112924"/>
                  <a:pt x="1234924" y="111102"/>
                </a:cubicBezTo>
                <a:cubicBezTo>
                  <a:pt x="1236740" y="111102"/>
                  <a:pt x="1238557" y="107460"/>
                  <a:pt x="1238557" y="105638"/>
                </a:cubicBezTo>
                <a:cubicBezTo>
                  <a:pt x="1242190" y="89247"/>
                  <a:pt x="1236740" y="63748"/>
                  <a:pt x="1234924" y="47356"/>
                </a:cubicBezTo>
                <a:cubicBezTo>
                  <a:pt x="1234924" y="47356"/>
                  <a:pt x="1234924" y="47356"/>
                  <a:pt x="1231291" y="0"/>
                </a:cubicBezTo>
                <a:cubicBezTo>
                  <a:pt x="1231291" y="0"/>
                  <a:pt x="1231291" y="0"/>
                  <a:pt x="1220390" y="47356"/>
                </a:cubicBezTo>
                <a:cubicBezTo>
                  <a:pt x="1220390" y="47356"/>
                  <a:pt x="1220390" y="47356"/>
                  <a:pt x="1220390" y="74675"/>
                </a:cubicBezTo>
                <a:cubicBezTo>
                  <a:pt x="1220390" y="74675"/>
                  <a:pt x="1220390" y="74675"/>
                  <a:pt x="1220390" y="92889"/>
                </a:cubicBezTo>
                <a:cubicBezTo>
                  <a:pt x="1220390" y="92889"/>
                  <a:pt x="1220390" y="92889"/>
                  <a:pt x="1189505" y="96532"/>
                </a:cubicBezTo>
                <a:cubicBezTo>
                  <a:pt x="1189505" y="96532"/>
                  <a:pt x="1189505" y="96532"/>
                  <a:pt x="1153172" y="100175"/>
                </a:cubicBezTo>
                <a:cubicBezTo>
                  <a:pt x="1153172" y="100175"/>
                  <a:pt x="1153172" y="100175"/>
                  <a:pt x="1147721" y="103818"/>
                </a:cubicBezTo>
                <a:cubicBezTo>
                  <a:pt x="1147721" y="103818"/>
                  <a:pt x="1147721" y="103818"/>
                  <a:pt x="1043055" y="166045"/>
                </a:cubicBezTo>
                <a:lnTo>
                  <a:pt x="992642" y="196018"/>
                </a:lnTo>
                <a:lnTo>
                  <a:pt x="990703" y="194860"/>
                </a:lnTo>
                <a:cubicBezTo>
                  <a:pt x="976578" y="186429"/>
                  <a:pt x="920074" y="152703"/>
                  <a:pt x="694060" y="17795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993471" y="6292175"/>
            <a:ext cx="6242854" cy="1707871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476736" w="1742634">
                <a:moveTo>
                  <a:pt x="48926" y="447741"/>
                </a:moveTo>
                <a:cubicBezTo>
                  <a:pt x="-153875" y="404232"/>
                  <a:pt x="329769" y="283812"/>
                  <a:pt x="480179" y="188675"/>
                </a:cubicBezTo>
                <a:cubicBezTo>
                  <a:pt x="630589" y="93538"/>
                  <a:pt x="699314" y="-11279"/>
                  <a:pt x="827324" y="982"/>
                </a:cubicBezTo>
                <a:cubicBezTo>
                  <a:pt x="955334" y="13243"/>
                  <a:pt x="1112772" y="196925"/>
                  <a:pt x="1248239" y="262239"/>
                </a:cubicBezTo>
                <a:cubicBezTo>
                  <a:pt x="1383706" y="327553"/>
                  <a:pt x="1896870" y="418810"/>
                  <a:pt x="1696984" y="449727"/>
                </a:cubicBezTo>
                <a:cubicBezTo>
                  <a:pt x="1497099" y="480644"/>
                  <a:pt x="251727" y="491250"/>
                  <a:pt x="48926" y="44774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8188363" y="5471499"/>
            <a:ext cx="8182347" cy="1918432"/>
          </a:xfrm>
          <a:custGeom>
            <a:gdLst>
              <a:gd fmla="*/ 41059 w 1610974" name="connsiteX0"/>
              <a:gd fmla="*/ 421382 h 434469" name="connsiteY0"/>
              <a:gd fmla="*/ 461974 w 1610974" name="connsiteX1"/>
              <a:gd fmla="*/ 203668 h 434469" name="connsiteY1"/>
              <a:gd fmla="*/ 752259 w 1610974" name="connsiteX2"/>
              <a:gd fmla="*/ 468 h 434469" name="connsiteY2"/>
              <a:gd fmla="*/ 1173174 w 1610974" name="connsiteX3"/>
              <a:gd fmla="*/ 261725 h 434469" name="connsiteY3"/>
              <a:gd fmla="*/ 1565059 w 1610974" name="connsiteX4"/>
              <a:gd fmla="*/ 392353 h 434469" name="connsiteY4"/>
              <a:gd fmla="*/ 41059 w 1610974" name="connsiteX5"/>
              <a:gd fmla="*/ 421382 h 434469" name="connsiteY5"/>
              <a:gd fmla="*/ 44245 w 1667002" name="connsiteX0-1"/>
              <a:gd fmla="*/ 421382 h 464024" name="connsiteY0-2"/>
              <a:gd fmla="*/ 465160 w 1667002" name="connsiteX1-3"/>
              <a:gd fmla="*/ 203668 h 464024" name="connsiteY1-4"/>
              <a:gd fmla="*/ 755445 w 1667002" name="connsiteX2-5"/>
              <a:gd fmla="*/ 468 h 464024" name="connsiteY2-6"/>
              <a:gd fmla="*/ 1176360 w 1667002" name="connsiteX3-7"/>
              <a:gd fmla="*/ 261725 h 464024" name="connsiteY3-8"/>
              <a:gd fmla="*/ 1625105 w 1667002" name="connsiteX4-9"/>
              <a:gd fmla="*/ 449213 h 464024" name="connsiteY4-10"/>
              <a:gd fmla="*/ 44245 w 1667002" name="connsiteX5-11"/>
              <a:gd fmla="*/ 421382 h 464024" name="connsiteY5-12"/>
              <a:gd fmla="*/ 40665 w 1734373" name="connsiteX0-13"/>
              <a:gd fmla="*/ 447240 h 475220" name="connsiteY0-14"/>
              <a:gd fmla="*/ 528778 w 1734373" name="connsiteX1-15"/>
              <a:gd fmla="*/ 203681 h 475220" name="connsiteY1-16"/>
              <a:gd fmla="*/ 819063 w 1734373" name="connsiteX2-17"/>
              <a:gd fmla="*/ 481 h 475220" name="connsiteY2-18"/>
              <a:gd fmla="*/ 1239978 w 1734373" name="connsiteX3-19"/>
              <a:gd fmla="*/ 261738 h 475220" name="connsiteY3-20"/>
              <a:gd fmla="*/ 1688723 w 1734373" name="connsiteX4-21"/>
              <a:gd fmla="*/ 449226 h 475220" name="connsiteY4-22"/>
              <a:gd fmla="*/ 40665 w 1734373" name="connsiteX5-23"/>
              <a:gd fmla="*/ 447240 h 475220" name="connsiteY5-24"/>
              <a:gd fmla="*/ 47493 w 1741201" name="connsiteX0-25"/>
              <a:gd fmla="*/ 447594 h 476589" name="connsiteY0-26"/>
              <a:gd fmla="*/ 478746 w 1741201" name="connsiteX1-27"/>
              <a:gd fmla="*/ 188528 h 476589" name="connsiteY1-28"/>
              <a:gd fmla="*/ 825891 w 1741201" name="connsiteX2-29"/>
              <a:gd fmla="*/ 835 h 476589" name="connsiteY2-30"/>
              <a:gd fmla="*/ 1246806 w 1741201" name="connsiteX3-31"/>
              <a:gd fmla="*/ 262092 h 476589" name="connsiteY3-32"/>
              <a:gd fmla="*/ 1695551 w 1741201" name="connsiteX4-33"/>
              <a:gd fmla="*/ 449580 h 476589" name="connsiteY4-34"/>
              <a:gd fmla="*/ 47493 w 1741201" name="connsiteX5-35"/>
              <a:gd fmla="*/ 447594 h 476589" name="connsiteY5-36"/>
              <a:gd fmla="*/ 50436 w 1744144" name="connsiteX0-37"/>
              <a:gd fmla="*/ 447463 h 476458" name="connsiteY0-38"/>
              <a:gd fmla="*/ 481689 w 1744144" name="connsiteX1-39"/>
              <a:gd fmla="*/ 188397 h 476458" name="connsiteY1-40"/>
              <a:gd fmla="*/ 828834 w 1744144" name="connsiteX2-41"/>
              <a:gd fmla="*/ 704 h 476458" name="connsiteY2-42"/>
              <a:gd fmla="*/ 1249749 w 1744144" name="connsiteX3-43"/>
              <a:gd fmla="*/ 261961 h 476458" name="connsiteY3-44"/>
              <a:gd fmla="*/ 1698494 w 1744144" name="connsiteX4-45"/>
              <a:gd fmla="*/ 449449 h 476458" name="connsiteY4-46"/>
              <a:gd fmla="*/ 50436 w 1744144" name="connsiteX5-47"/>
              <a:gd fmla="*/ 447463 h 476458" name="connsiteY5-48"/>
              <a:gd fmla="*/ 48926 w 1742634" name="connsiteX0-49"/>
              <a:gd fmla="*/ 447741 h 476736" name="connsiteY0-50"/>
              <a:gd fmla="*/ 480179 w 1742634" name="connsiteX1-51"/>
              <a:gd fmla="*/ 188675 h 476736" name="connsiteY1-52"/>
              <a:gd fmla="*/ 827324 w 1742634" name="connsiteX2-53"/>
              <a:gd fmla="*/ 982 h 476736" name="connsiteY2-54"/>
              <a:gd fmla="*/ 1248239 w 1742634" name="connsiteX3-55"/>
              <a:gd fmla="*/ 262239 h 476736" name="connsiteY3-56"/>
              <a:gd fmla="*/ 1696984 w 1742634" name="connsiteX4-57"/>
              <a:gd fmla="*/ 449727 h 476736" name="connsiteY4-58"/>
              <a:gd fmla="*/ 48926 w 1742634" name="connsiteX5-59"/>
              <a:gd fmla="*/ 447741 h 476736" name="connsiteY5-60"/>
              <a:gd fmla="*/ 8441 w 1702149" name="connsiteX0-61"/>
              <a:gd fmla="*/ 447741 h 508381" name="connsiteY0-62"/>
              <a:gd fmla="*/ 439694 w 1702149" name="connsiteX1-63"/>
              <a:gd fmla="*/ 188675 h 508381" name="connsiteY1-64"/>
              <a:gd fmla="*/ 786839 w 1702149" name="connsiteX2-65"/>
              <a:gd fmla="*/ 982 h 508381" name="connsiteY2-66"/>
              <a:gd fmla="*/ 1207754 w 1702149" name="connsiteX3-67"/>
              <a:gd fmla="*/ 262239 h 508381" name="connsiteY3-68"/>
              <a:gd fmla="*/ 1656499 w 1702149" name="connsiteX4-69"/>
              <a:gd fmla="*/ 449727 h 508381" name="connsiteY4-70"/>
              <a:gd fmla="*/ 8441 w 1702149" name="connsiteX5-71"/>
              <a:gd fmla="*/ 447741 h 508381" name="connsiteY5-72"/>
              <a:gd fmla="*/ 23979 w 1717687" name="connsiteX0-73"/>
              <a:gd fmla="*/ 447741 h 489960" name="connsiteY0-74"/>
              <a:gd fmla="*/ 455232 w 1717687" name="connsiteX1-75"/>
              <a:gd fmla="*/ 188675 h 489960" name="connsiteY1-76"/>
              <a:gd fmla="*/ 802377 w 1717687" name="connsiteX2-77"/>
              <a:gd fmla="*/ 982 h 489960" name="connsiteY2-78"/>
              <a:gd fmla="*/ 1223292 w 1717687" name="connsiteX3-79"/>
              <a:gd fmla="*/ 262239 h 489960" name="connsiteY3-80"/>
              <a:gd fmla="*/ 1672037 w 1717687" name="connsiteX4-81"/>
              <a:gd fmla="*/ 449727 h 489960" name="connsiteY4-82"/>
              <a:gd fmla="*/ 23979 w 1717687" name="connsiteX5-83"/>
              <a:gd fmla="*/ 447741 h 489960" name="connsiteY5-84"/>
              <a:gd fmla="*/ 23097 w 1806735" name="connsiteX0-85"/>
              <a:gd fmla="*/ 532773 h 557997" name="connsiteY0-86"/>
              <a:gd fmla="*/ 539432 w 1806735" name="connsiteX1-87"/>
              <a:gd fmla="*/ 188625 h 557997" name="connsiteY1-88"/>
              <a:gd fmla="*/ 886577 w 1806735" name="connsiteX2-89"/>
              <a:gd fmla="*/ 932 h 557997" name="connsiteY2-90"/>
              <a:gd fmla="*/ 1307492 w 1806735" name="connsiteX3-91"/>
              <a:gd fmla="*/ 262189 h 557997" name="connsiteY3-92"/>
              <a:gd fmla="*/ 1756237 w 1806735" name="connsiteX4-93"/>
              <a:gd fmla="*/ 449677 h 557997" name="connsiteY4-94"/>
              <a:gd fmla="*/ 23097 w 1806735" name="connsiteX5-95"/>
              <a:gd fmla="*/ 532773 h 557997" name="connsiteY5-96"/>
              <a:gd fmla="*/ 38307 w 1821945" name="connsiteX0-97"/>
              <a:gd fmla="*/ 532773 h 545167" name="connsiteY0-98"/>
              <a:gd fmla="*/ 597183 w 1821945" name="connsiteX1-99"/>
              <a:gd fmla="*/ 188625 h 545167" name="connsiteY1-100"/>
              <a:gd fmla="*/ 901787 w 1821945" name="connsiteX2-101"/>
              <a:gd fmla="*/ 932 h 545167" name="connsiteY2-102"/>
              <a:gd fmla="*/ 1322702 w 1821945" name="connsiteX3-103"/>
              <a:gd fmla="*/ 262189 h 545167" name="connsiteY3-104"/>
              <a:gd fmla="*/ 1771447 w 1821945" name="connsiteX4-105"/>
              <a:gd fmla="*/ 449677 h 545167" name="connsiteY4-106"/>
              <a:gd fmla="*/ 38307 w 1821945" name="connsiteX5-107"/>
              <a:gd fmla="*/ 532773 h 545167" name="connsiteY5-108"/>
              <a:gd fmla="*/ 38307 w 1821945" name="connsiteX0-109"/>
              <a:gd fmla="*/ 553781 h 566175" name="connsiteY0-110"/>
              <a:gd fmla="*/ 597183 w 1821945" name="connsiteX1-111"/>
              <a:gd fmla="*/ 209633 h 566175" name="connsiteY1-112"/>
              <a:gd fmla="*/ 901787 w 1821945" name="connsiteX2-113"/>
              <a:gd fmla="*/ 21940 h 566175" name="connsiteY2-114"/>
              <a:gd fmla="*/ 1322702 w 1821945" name="connsiteX3-115"/>
              <a:gd fmla="*/ 283197 h 566175" name="connsiteY3-116"/>
              <a:gd fmla="*/ 1771447 w 1821945" name="connsiteX4-117"/>
              <a:gd fmla="*/ 470685 h 566175" name="connsiteY4-118"/>
              <a:gd fmla="*/ 38307 w 1821945" name="connsiteX5-119"/>
              <a:gd fmla="*/ 553781 h 566175" name="connsiteY5-120"/>
              <a:gd fmla="*/ 38307 w 1821945" name="connsiteX0-121"/>
              <a:gd fmla="*/ 532129 h 544523" name="connsiteY0-122"/>
              <a:gd fmla="*/ 597183 w 1821945" name="connsiteX1-123"/>
              <a:gd fmla="*/ 187981 h 544523" name="connsiteY1-124"/>
              <a:gd fmla="*/ 901787 w 1821945" name="connsiteX2-125"/>
              <a:gd fmla="*/ 288 h 544523" name="connsiteY2-126"/>
              <a:gd fmla="*/ 1322702 w 1821945" name="connsiteX3-127"/>
              <a:gd fmla="*/ 261545 h 544523" name="connsiteY3-128"/>
              <a:gd fmla="*/ 1771447 w 1821945" name="connsiteX4-129"/>
              <a:gd fmla="*/ 449033 h 544523" name="connsiteY4-130"/>
              <a:gd fmla="*/ 38307 w 1821945" name="connsiteX5-131"/>
              <a:gd fmla="*/ 532129 h 544523" name="connsiteY5-132"/>
              <a:gd fmla="*/ 39935 w 1853255" name="connsiteX0-133"/>
              <a:gd fmla="*/ 532129 h 574659" name="connsiteY0-134"/>
              <a:gd fmla="*/ 598811 w 1853255" name="connsiteX1-135"/>
              <a:gd fmla="*/ 187981 h 574659" name="connsiteY1-136"/>
              <a:gd fmla="*/ 903415 w 1853255" name="connsiteX2-137"/>
              <a:gd fmla="*/ 288 h 574659" name="connsiteY2-138"/>
              <a:gd fmla="*/ 1324330 w 1853255" name="connsiteX3-139"/>
              <a:gd fmla="*/ 261545 h 574659" name="connsiteY3-140"/>
              <a:gd fmla="*/ 1804981 w 1853255" name="connsiteX4-141"/>
              <a:gd fmla="*/ 539433 h 574659" name="connsiteY4-142"/>
              <a:gd fmla="*/ 39935 w 1853255" name="connsiteX5-143"/>
              <a:gd fmla="*/ 532129 h 574659" name="connsiteY5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574659" w="1853255">
                <a:moveTo>
                  <a:pt x="39935" y="532129"/>
                </a:moveTo>
                <a:cubicBezTo>
                  <a:pt x="-161093" y="473554"/>
                  <a:pt x="454898" y="276621"/>
                  <a:pt x="598811" y="187981"/>
                </a:cubicBezTo>
                <a:cubicBezTo>
                  <a:pt x="742724" y="99341"/>
                  <a:pt x="739954" y="9298"/>
                  <a:pt x="903415" y="288"/>
                </a:cubicBezTo>
                <a:cubicBezTo>
                  <a:pt x="1066876" y="-8722"/>
                  <a:pt x="1188863" y="196231"/>
                  <a:pt x="1324330" y="261545"/>
                </a:cubicBezTo>
                <a:cubicBezTo>
                  <a:pt x="1459797" y="326859"/>
                  <a:pt x="2019047" y="494336"/>
                  <a:pt x="1804981" y="539433"/>
                </a:cubicBezTo>
                <a:cubicBezTo>
                  <a:pt x="1590915" y="584530"/>
                  <a:pt x="240963" y="590704"/>
                  <a:pt x="39935" y="532129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0526157" y="-180600"/>
            <a:ext cx="1227285" cy="1623883"/>
            <a:chOff x="10526157" y="-180600"/>
            <a:chExt cx="1227285" cy="1623883"/>
          </a:xfrm>
        </p:grpSpPr>
        <p:sp>
          <p:nvSpPr>
            <p:cNvPr id="54" name="矩形 53"/>
            <p:cNvSpPr/>
            <p:nvPr/>
          </p:nvSpPr>
          <p:spPr>
            <a:xfrm>
              <a:off x="10828357" y="-180600"/>
              <a:ext cx="27080" cy="12466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10526157" y="921509"/>
              <a:ext cx="1227285" cy="521774"/>
            </a:xfrm>
            <a:custGeom>
              <a:gdLst>
                <a:gd fmla="*/ 926 w 3695" name="T0"/>
                <a:gd fmla="*/ 1125 h 1569" name="T1"/>
                <a:gd fmla="*/ 926 w 3695" name="T2"/>
                <a:gd fmla="*/ 1125 h 1569" name="T3"/>
                <a:gd fmla="*/ 692 w 3695" name="T4"/>
                <a:gd fmla="*/ 857 h 1569" name="T5"/>
                <a:gd fmla="*/ 1010 w 3695" name="T6"/>
                <a:gd fmla="*/ 758 h 1569" name="T7"/>
                <a:gd fmla="*/ 879 w 3695" name="T8"/>
                <a:gd fmla="*/ 899 h 1569" name="T9"/>
                <a:gd fmla="*/ 848 w 3695" name="T10"/>
                <a:gd fmla="*/ 772 h 1569" name="T11"/>
                <a:gd fmla="*/ 784 w 3695" name="T12"/>
                <a:gd fmla="*/ 952 h 1569" name="T13"/>
                <a:gd fmla="*/ 926 w 3695" name="T14"/>
                <a:gd fmla="*/ 1125 h 1569" name="T15"/>
                <a:gd fmla="*/ 69 w 3695" name="T16"/>
                <a:gd fmla="*/ 733 h 1569" name="T17"/>
                <a:gd fmla="*/ 86 w 3695" name="T18"/>
                <a:gd fmla="*/ 761 h 1569" name="T19"/>
                <a:gd fmla="*/ 220 w 3695" name="T20"/>
                <a:gd fmla="*/ 1037 h 1569" name="T21"/>
                <a:gd fmla="*/ 385 w 3695" name="T22"/>
                <a:gd fmla="*/ 821 h 1569" name="T23"/>
                <a:gd fmla="*/ 265 w 3695" name="T24"/>
                <a:gd fmla="*/ 793 h 1569" name="T25"/>
                <a:gd fmla="*/ 309 w 3695" name="T26"/>
                <a:gd fmla="*/ 888 h 1569" name="T27"/>
                <a:gd fmla="*/ 167 w 3695" name="T28"/>
                <a:gd fmla="*/ 808 h 1569" name="T29"/>
                <a:gd fmla="*/ 435 w 3695" name="T30"/>
                <a:gd fmla="*/ 750 h 1569" name="T31"/>
                <a:gd fmla="*/ 661 w 3695" name="T32"/>
                <a:gd fmla="*/ 1121 h 1569" name="T33"/>
                <a:gd fmla="*/ 1361 w 3695" name="T34"/>
                <a:gd fmla="*/ 1439 h 1569" name="T35"/>
                <a:gd fmla="*/ 1953 w 3695" name="T36"/>
                <a:gd fmla="*/ 1050 h 1569" name="T37"/>
                <a:gd fmla="*/ 2885 w 3695" name="T38"/>
                <a:gd fmla="*/ 609 h 1569" name="T39"/>
                <a:gd fmla="*/ 3681 w 3695" name="T40"/>
                <a:gd fmla="*/ 1065 h 1569" name="T41"/>
                <a:gd fmla="*/ 2804 w 3695" name="T42"/>
                <a:gd fmla="*/ 532 h 1569" name="T43"/>
                <a:gd fmla="*/ 1752 w 3695" name="T44"/>
                <a:gd fmla="*/ 1022 h 1569" name="T45"/>
                <a:gd fmla="*/ 1205 w 3695" name="T46"/>
                <a:gd fmla="*/ 1114 h 1569" name="T47"/>
                <a:gd fmla="*/ 1219 w 3695" name="T48"/>
                <a:gd fmla="*/ 744 h 1569" name="T49"/>
                <a:gd fmla="*/ 1434 w 3695" name="T50"/>
                <a:gd fmla="*/ 712 h 1569" name="T51"/>
                <a:gd fmla="*/ 1381 w 3695" name="T52"/>
                <a:gd fmla="*/ 888 h 1569" name="T53"/>
                <a:gd fmla="*/ 1292 w 3695" name="T54"/>
                <a:gd fmla="*/ 800 h 1569" name="T55"/>
                <a:gd fmla="*/ 1429 w 3695" name="T56"/>
                <a:gd fmla="*/ 1037 h 1569" name="T57"/>
                <a:gd fmla="*/ 1669 w 3695" name="T58"/>
                <a:gd fmla="*/ 764 h 1569" name="T59"/>
                <a:gd fmla="*/ 2034 w 3695" name="T60"/>
                <a:gd fmla="*/ 645 h 1569" name="T61"/>
                <a:gd fmla="*/ 2531 w 3695" name="T62"/>
                <a:gd fmla="*/ 472 h 1569" name="T63"/>
                <a:gd fmla="*/ 2082 w 3695" name="T64"/>
                <a:gd fmla="*/ 549 h 1569" name="T65"/>
                <a:gd fmla="*/ 1599 w 3695" name="T66"/>
                <a:gd fmla="*/ 599 h 1569" name="T67"/>
                <a:gd fmla="*/ 1562 w 3695" name="T68"/>
                <a:gd fmla="*/ 405 h 1569" name="T69"/>
                <a:gd fmla="*/ 1738 w 3695" name="T70"/>
                <a:gd fmla="*/ 521 h 1569" name="T71"/>
                <a:gd fmla="*/ 1780 w 3695" name="T72"/>
                <a:gd fmla="*/ 271 h 1569" name="T73"/>
                <a:gd fmla="*/ 1451 w 3695" name="T74"/>
                <a:gd fmla="*/ 384 h 1569" name="T75"/>
                <a:gd fmla="*/ 1429 w 3695" name="T76"/>
                <a:gd fmla="*/ 532 h 1569" name="T77"/>
                <a:gd fmla="*/ 1144 w 3695" name="T78"/>
                <a:gd fmla="*/ 673 h 1569" name="T79"/>
                <a:gd fmla="*/ 1015 w 3695" name="T80"/>
                <a:gd fmla="*/ 607 h 1569" name="T81"/>
                <a:gd fmla="*/ 1130 w 3695" name="T82"/>
                <a:gd fmla="*/ 500 h 1569" name="T83"/>
                <a:gd fmla="*/ 1384 w 3695" name="T84"/>
                <a:gd fmla="*/ 363 h 1569" name="T85"/>
                <a:gd fmla="*/ 1127 w 3695" name="T86"/>
                <a:gd fmla="*/ 239 h 1569" name="T87"/>
                <a:gd fmla="*/ 848 w 3695" name="T88"/>
                <a:gd fmla="*/ 62 h 1569" name="T89"/>
                <a:gd fmla="*/ 717 w 3695" name="T90"/>
                <a:gd fmla="*/ 175 h 1569" name="T91"/>
                <a:gd fmla="*/ 550 w 3695" name="T92"/>
                <a:gd fmla="*/ 429 h 1569" name="T93"/>
                <a:gd fmla="*/ 842 w 3695" name="T94"/>
                <a:gd fmla="*/ 543 h 1569" name="T95"/>
                <a:gd fmla="*/ 868 w 3695" name="T96"/>
                <a:gd fmla="*/ 398 h 1569" name="T97"/>
                <a:gd fmla="*/ 770 w 3695" name="T98"/>
                <a:gd fmla="*/ 415 h 1569" name="T99"/>
                <a:gd fmla="*/ 842 w 3695" name="T100"/>
                <a:gd fmla="*/ 440 h 1569" name="T101"/>
                <a:gd fmla="*/ 750 w 3695" name="T102"/>
                <a:gd fmla="*/ 500 h 1569" name="T103"/>
                <a:gd fmla="*/ 767 w 3695" name="T104"/>
                <a:gd fmla="*/ 277 h 1569" name="T105"/>
                <a:gd fmla="*/ 954 w 3695" name="T106"/>
                <a:gd fmla="*/ 521 h 1569" name="T107"/>
                <a:gd fmla="*/ 588 w 3695" name="T108"/>
                <a:gd fmla="*/ 592 h 1569" name="T109"/>
                <a:gd fmla="*/ 234 w 3695" name="T110"/>
                <a:gd fmla="*/ 529 h 1569" name="T111"/>
                <a:gd fmla="*/ 69 w 3695" name="T112"/>
                <a:gd fmla="*/ 733 h 1569" name="T113"/>
                <a:gd fmla="*/ 69 w 3695" name="T114"/>
                <a:gd fmla="*/ 733 h 1569" name="T115"/>
                <a:gd fmla="*/ 86 w 3695" name="T116"/>
                <a:gd fmla="*/ 761 h 1569" name="T117"/>
                <a:gd fmla="*/ 69 w 3695" name="T118"/>
                <a:gd fmla="*/ 733 h 156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569" w="3695">
                  <a:moveTo>
                    <a:pt x="926" y="1125"/>
                  </a:moveTo>
                  <a:cubicBezTo>
                    <a:pt x="926" y="1125"/>
                    <a:pt x="926" y="1125"/>
                    <a:pt x="926" y="1125"/>
                  </a:cubicBezTo>
                  <a:cubicBezTo>
                    <a:pt x="910" y="1125"/>
                    <a:pt x="692" y="1040"/>
                    <a:pt x="692" y="857"/>
                  </a:cubicBezTo>
                  <a:cubicBezTo>
                    <a:pt x="692" y="673"/>
                    <a:pt x="948" y="630"/>
                    <a:pt x="1010" y="758"/>
                  </a:cubicBezTo>
                  <a:cubicBezTo>
                    <a:pt x="1052" y="895"/>
                    <a:pt x="912" y="935"/>
                    <a:pt x="879" y="899"/>
                  </a:cubicBezTo>
                  <a:cubicBezTo>
                    <a:pt x="848" y="864"/>
                    <a:pt x="837" y="786"/>
                    <a:pt x="848" y="772"/>
                  </a:cubicBezTo>
                  <a:cubicBezTo>
                    <a:pt x="848" y="772"/>
                    <a:pt x="745" y="841"/>
                    <a:pt x="784" y="952"/>
                  </a:cubicBezTo>
                  <a:cubicBezTo>
                    <a:pt x="837" y="1088"/>
                    <a:pt x="940" y="1125"/>
                    <a:pt x="926" y="1125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cubicBezTo>
                    <a:pt x="86" y="761"/>
                    <a:pt x="24" y="1022"/>
                    <a:pt x="220" y="1037"/>
                  </a:cubicBezTo>
                  <a:cubicBezTo>
                    <a:pt x="401" y="1050"/>
                    <a:pt x="393" y="891"/>
                    <a:pt x="385" y="821"/>
                  </a:cubicBezTo>
                  <a:cubicBezTo>
                    <a:pt x="357" y="747"/>
                    <a:pt x="265" y="793"/>
                    <a:pt x="265" y="793"/>
                  </a:cubicBezTo>
                  <a:cubicBezTo>
                    <a:pt x="265" y="793"/>
                    <a:pt x="318" y="804"/>
                    <a:pt x="309" y="888"/>
                  </a:cubicBezTo>
                  <a:cubicBezTo>
                    <a:pt x="295" y="973"/>
                    <a:pt x="150" y="945"/>
                    <a:pt x="167" y="808"/>
                  </a:cubicBezTo>
                  <a:cubicBezTo>
                    <a:pt x="184" y="670"/>
                    <a:pt x="385" y="697"/>
                    <a:pt x="435" y="750"/>
                  </a:cubicBezTo>
                  <a:cubicBezTo>
                    <a:pt x="522" y="842"/>
                    <a:pt x="661" y="1121"/>
                    <a:pt x="661" y="1121"/>
                  </a:cubicBezTo>
                  <a:cubicBezTo>
                    <a:pt x="661" y="1121"/>
                    <a:pt x="923" y="1569"/>
                    <a:pt x="1361" y="1439"/>
                  </a:cubicBezTo>
                  <a:cubicBezTo>
                    <a:pt x="1361" y="1439"/>
                    <a:pt x="1638" y="1395"/>
                    <a:pt x="1953" y="1050"/>
                  </a:cubicBezTo>
                  <a:cubicBezTo>
                    <a:pt x="1953" y="1050"/>
                    <a:pt x="2322" y="539"/>
                    <a:pt x="2885" y="609"/>
                  </a:cubicBezTo>
                  <a:cubicBezTo>
                    <a:pt x="3162" y="667"/>
                    <a:pt x="3380" y="817"/>
                    <a:pt x="3681" y="1065"/>
                  </a:cubicBezTo>
                  <a:cubicBezTo>
                    <a:pt x="3695" y="1082"/>
                    <a:pt x="3157" y="532"/>
                    <a:pt x="2804" y="532"/>
                  </a:cubicBezTo>
                  <a:cubicBezTo>
                    <a:pt x="2305" y="497"/>
                    <a:pt x="1752" y="1022"/>
                    <a:pt x="1752" y="1022"/>
                  </a:cubicBezTo>
                  <a:cubicBezTo>
                    <a:pt x="1752" y="1022"/>
                    <a:pt x="1434" y="1340"/>
                    <a:pt x="1205" y="1114"/>
                  </a:cubicBezTo>
                  <a:cubicBezTo>
                    <a:pt x="1043" y="885"/>
                    <a:pt x="1219" y="744"/>
                    <a:pt x="1219" y="744"/>
                  </a:cubicBezTo>
                  <a:cubicBezTo>
                    <a:pt x="1219" y="744"/>
                    <a:pt x="1337" y="667"/>
                    <a:pt x="1434" y="712"/>
                  </a:cubicBezTo>
                  <a:cubicBezTo>
                    <a:pt x="1510" y="783"/>
                    <a:pt x="1460" y="899"/>
                    <a:pt x="1381" y="888"/>
                  </a:cubicBezTo>
                  <a:cubicBezTo>
                    <a:pt x="1309" y="881"/>
                    <a:pt x="1292" y="800"/>
                    <a:pt x="1292" y="800"/>
                  </a:cubicBezTo>
                  <a:cubicBezTo>
                    <a:pt x="1292" y="800"/>
                    <a:pt x="1247" y="1016"/>
                    <a:pt x="1429" y="1037"/>
                  </a:cubicBezTo>
                  <a:cubicBezTo>
                    <a:pt x="1599" y="1058"/>
                    <a:pt x="1683" y="888"/>
                    <a:pt x="1669" y="764"/>
                  </a:cubicBezTo>
                  <a:cubicBezTo>
                    <a:pt x="1669" y="764"/>
                    <a:pt x="1909" y="776"/>
                    <a:pt x="2034" y="645"/>
                  </a:cubicBezTo>
                  <a:cubicBezTo>
                    <a:pt x="2263" y="465"/>
                    <a:pt x="2531" y="472"/>
                    <a:pt x="2531" y="472"/>
                  </a:cubicBezTo>
                  <a:cubicBezTo>
                    <a:pt x="2531" y="472"/>
                    <a:pt x="2308" y="436"/>
                    <a:pt x="2082" y="549"/>
                  </a:cubicBezTo>
                  <a:cubicBezTo>
                    <a:pt x="1856" y="663"/>
                    <a:pt x="1714" y="712"/>
                    <a:pt x="1599" y="599"/>
                  </a:cubicBezTo>
                  <a:cubicBezTo>
                    <a:pt x="1532" y="532"/>
                    <a:pt x="1562" y="405"/>
                    <a:pt x="1562" y="405"/>
                  </a:cubicBezTo>
                  <a:cubicBezTo>
                    <a:pt x="1562" y="405"/>
                    <a:pt x="1619" y="582"/>
                    <a:pt x="1738" y="521"/>
                  </a:cubicBezTo>
                  <a:cubicBezTo>
                    <a:pt x="1858" y="462"/>
                    <a:pt x="1836" y="320"/>
                    <a:pt x="1780" y="271"/>
                  </a:cubicBezTo>
                  <a:cubicBezTo>
                    <a:pt x="1730" y="221"/>
                    <a:pt x="1510" y="197"/>
                    <a:pt x="1451" y="384"/>
                  </a:cubicBezTo>
                  <a:cubicBezTo>
                    <a:pt x="1451" y="384"/>
                    <a:pt x="1420" y="474"/>
                    <a:pt x="1429" y="532"/>
                  </a:cubicBezTo>
                  <a:cubicBezTo>
                    <a:pt x="1429" y="532"/>
                    <a:pt x="1211" y="563"/>
                    <a:pt x="1144" y="673"/>
                  </a:cubicBezTo>
                  <a:cubicBezTo>
                    <a:pt x="1144" y="673"/>
                    <a:pt x="1015" y="701"/>
                    <a:pt x="1015" y="607"/>
                  </a:cubicBezTo>
                  <a:cubicBezTo>
                    <a:pt x="1015" y="511"/>
                    <a:pt x="1085" y="500"/>
                    <a:pt x="1130" y="500"/>
                  </a:cubicBezTo>
                  <a:cubicBezTo>
                    <a:pt x="1180" y="500"/>
                    <a:pt x="1384" y="532"/>
                    <a:pt x="1384" y="363"/>
                  </a:cubicBezTo>
                  <a:cubicBezTo>
                    <a:pt x="1384" y="192"/>
                    <a:pt x="1172" y="207"/>
                    <a:pt x="1127" y="239"/>
                  </a:cubicBezTo>
                  <a:cubicBezTo>
                    <a:pt x="1127" y="221"/>
                    <a:pt x="1069" y="0"/>
                    <a:pt x="848" y="62"/>
                  </a:cubicBezTo>
                  <a:cubicBezTo>
                    <a:pt x="736" y="102"/>
                    <a:pt x="717" y="175"/>
                    <a:pt x="717" y="175"/>
                  </a:cubicBezTo>
                  <a:cubicBezTo>
                    <a:pt x="717" y="175"/>
                    <a:pt x="510" y="150"/>
                    <a:pt x="550" y="429"/>
                  </a:cubicBezTo>
                  <a:cubicBezTo>
                    <a:pt x="608" y="645"/>
                    <a:pt x="842" y="543"/>
                    <a:pt x="842" y="543"/>
                  </a:cubicBezTo>
                  <a:cubicBezTo>
                    <a:pt x="842" y="543"/>
                    <a:pt x="901" y="482"/>
                    <a:pt x="868" y="398"/>
                  </a:cubicBezTo>
                  <a:cubicBezTo>
                    <a:pt x="826" y="338"/>
                    <a:pt x="761" y="386"/>
                    <a:pt x="770" y="415"/>
                  </a:cubicBezTo>
                  <a:cubicBezTo>
                    <a:pt x="775" y="444"/>
                    <a:pt x="804" y="482"/>
                    <a:pt x="842" y="440"/>
                  </a:cubicBezTo>
                  <a:cubicBezTo>
                    <a:pt x="842" y="440"/>
                    <a:pt x="859" y="535"/>
                    <a:pt x="750" y="500"/>
                  </a:cubicBezTo>
                  <a:cubicBezTo>
                    <a:pt x="639" y="465"/>
                    <a:pt x="661" y="323"/>
                    <a:pt x="767" y="277"/>
                  </a:cubicBezTo>
                  <a:cubicBezTo>
                    <a:pt x="873" y="232"/>
                    <a:pt x="1007" y="359"/>
                    <a:pt x="954" y="521"/>
                  </a:cubicBezTo>
                  <a:cubicBezTo>
                    <a:pt x="901" y="684"/>
                    <a:pt x="652" y="655"/>
                    <a:pt x="588" y="592"/>
                  </a:cubicBezTo>
                  <a:cubicBezTo>
                    <a:pt x="533" y="529"/>
                    <a:pt x="349" y="320"/>
                    <a:pt x="234" y="529"/>
                  </a:cubicBezTo>
                  <a:cubicBezTo>
                    <a:pt x="234" y="529"/>
                    <a:pt x="0" y="507"/>
                    <a:pt x="69" y="733"/>
                  </a:cubicBezTo>
                  <a:close/>
                  <a:moveTo>
                    <a:pt x="69" y="733"/>
                  </a:moveTo>
                  <a:cubicBezTo>
                    <a:pt x="86" y="761"/>
                    <a:pt x="86" y="761"/>
                    <a:pt x="86" y="761"/>
                  </a:cubicBezTo>
                  <a:lnTo>
                    <a:pt x="69" y="7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4673880" y="2987497"/>
            <a:ext cx="3514483" cy="1432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4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感谢</a:t>
            </a:r>
          </a:p>
          <a:p>
            <a:pPr algn="ctr"/>
            <a:r>
              <a:rPr altLang="en-US" lang="zh-CN" smtClean="0" sz="4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一路有你</a:t>
            </a:r>
          </a:p>
        </p:txBody>
      </p:sp>
      <p:sp>
        <p:nvSpPr>
          <p:cNvPr id="59" name="任意多边形 58"/>
          <p:cNvSpPr/>
          <p:nvPr/>
        </p:nvSpPr>
        <p:spPr bwMode="auto">
          <a:xfrm rot="20933214">
            <a:off x="633729" y="2194259"/>
            <a:ext cx="342398" cy="32463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0" name="任意多边形 59"/>
          <p:cNvSpPr/>
          <p:nvPr/>
        </p:nvSpPr>
        <p:spPr bwMode="auto">
          <a:xfrm rot="20933214">
            <a:off x="4449089" y="182510"/>
            <a:ext cx="323792" cy="30699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1" name="Freeform 36"/>
          <p:cNvSpPr/>
          <p:nvPr/>
        </p:nvSpPr>
        <p:spPr bwMode="auto">
          <a:xfrm flipH="1" rot="20887780">
            <a:off x="3043529" y="1008644"/>
            <a:ext cx="124386" cy="255184"/>
          </a:xfrm>
          <a:custGeom>
            <a:gdLst>
              <a:gd fmla="*/ 92 w 95" name="T0"/>
              <a:gd fmla="*/ 184 h 195" name="T1"/>
              <a:gd fmla="*/ 73 w 95" name="T2"/>
              <a:gd fmla="*/ 194 h 195" name="T3"/>
              <a:gd fmla="*/ 59 w 95" name="T4"/>
              <a:gd fmla="*/ 184 h 195" name="T5"/>
              <a:gd fmla="*/ 39 w 95" name="T6"/>
              <a:gd fmla="*/ 161 h 195" name="T7"/>
              <a:gd fmla="*/ 11 w 95" name="T8"/>
              <a:gd fmla="*/ 117 h 195" name="T9"/>
              <a:gd fmla="*/ 21 w 95" name="T10"/>
              <a:gd fmla="*/ 48 h 195" name="T11"/>
              <a:gd fmla="*/ 0 w 95" name="T12"/>
              <a:gd fmla="*/ 0 h 195" name="T13"/>
              <a:gd fmla="*/ 1 w 95" name="T14"/>
              <a:gd fmla="*/ 0 h 195" name="T15"/>
              <a:gd fmla="*/ 35 w 95" name="T16"/>
              <a:gd fmla="*/ 46 h 195" name="T17"/>
              <a:gd fmla="*/ 33 w 95" name="T18"/>
              <a:gd fmla="*/ 119 h 195" name="T19"/>
              <a:gd fmla="*/ 59 w 95" name="T20"/>
              <a:gd fmla="*/ 146 h 195" name="T21"/>
              <a:gd fmla="*/ 69 w 95" name="T22"/>
              <a:gd fmla="*/ 157 h 195" name="T23"/>
              <a:gd fmla="*/ 78 w 95" name="T24"/>
              <a:gd fmla="*/ 165 h 195" name="T25"/>
              <a:gd fmla="*/ 78 w 95" name="T26"/>
              <a:gd fmla="*/ 166 h 195" name="T27"/>
              <a:gd fmla="*/ 84 w 95" name="T28"/>
              <a:gd fmla="*/ 167 h 195" name="T29"/>
              <a:gd fmla="*/ 92 w 95" name="T30"/>
              <a:gd fmla="*/ 184 h 195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195" w="95">
                <a:moveTo>
                  <a:pt x="92" y="184"/>
                </a:moveTo>
                <a:cubicBezTo>
                  <a:pt x="88" y="191"/>
                  <a:pt x="82" y="195"/>
                  <a:pt x="73" y="194"/>
                </a:cubicBezTo>
                <a:cubicBezTo>
                  <a:pt x="68" y="192"/>
                  <a:pt x="63" y="188"/>
                  <a:pt x="59" y="184"/>
                </a:cubicBezTo>
                <a:cubicBezTo>
                  <a:pt x="39" y="161"/>
                  <a:pt x="39" y="161"/>
                  <a:pt x="39" y="161"/>
                </a:cubicBezTo>
                <a:cubicBezTo>
                  <a:pt x="29" y="147"/>
                  <a:pt x="13" y="134"/>
                  <a:pt x="11" y="117"/>
                </a:cubicBezTo>
                <a:cubicBezTo>
                  <a:pt x="8" y="94"/>
                  <a:pt x="19" y="71"/>
                  <a:pt x="21" y="48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8" y="10"/>
                  <a:pt x="32" y="33"/>
                  <a:pt x="35" y="46"/>
                </a:cubicBezTo>
                <a:cubicBezTo>
                  <a:pt x="40" y="69"/>
                  <a:pt x="28" y="95"/>
                  <a:pt x="33" y="119"/>
                </a:cubicBezTo>
                <a:cubicBezTo>
                  <a:pt x="35" y="131"/>
                  <a:pt x="50" y="136"/>
                  <a:pt x="59" y="146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8" y="166"/>
                  <a:pt x="78" y="166"/>
                  <a:pt x="78" y="166"/>
                </a:cubicBezTo>
                <a:cubicBezTo>
                  <a:pt x="80" y="166"/>
                  <a:pt x="82" y="166"/>
                  <a:pt x="84" y="167"/>
                </a:cubicBezTo>
                <a:cubicBezTo>
                  <a:pt x="92" y="170"/>
                  <a:pt x="95" y="177"/>
                  <a:pt x="92" y="184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2" name="任意多边形 61"/>
          <p:cNvSpPr/>
          <p:nvPr/>
        </p:nvSpPr>
        <p:spPr bwMode="auto">
          <a:xfrm rot="20933214">
            <a:off x="4944054" y="1983257"/>
            <a:ext cx="212399" cy="201380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3" name="任意多边形 62"/>
          <p:cNvSpPr/>
          <p:nvPr/>
        </p:nvSpPr>
        <p:spPr bwMode="auto">
          <a:xfrm rot="20933214">
            <a:off x="3040983" y="1227449"/>
            <a:ext cx="286025" cy="27118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4" name="Freeform 38"/>
          <p:cNvSpPr/>
          <p:nvPr/>
        </p:nvSpPr>
        <p:spPr bwMode="auto">
          <a:xfrm flipH="1" rot="20887780">
            <a:off x="3365674" y="874926"/>
            <a:ext cx="45719" cy="138541"/>
          </a:xfrm>
          <a:custGeom>
            <a:gdLst>
              <a:gd fmla="*/ 3 w 32" name="T0"/>
              <a:gd fmla="*/ 86 h 98" name="T1"/>
              <a:gd fmla="*/ 0 w 32" name="T2"/>
              <a:gd fmla="*/ 0 h 98" name="T3"/>
              <a:gd fmla="*/ 30 w 32" name="T4"/>
              <a:gd fmla="*/ 81 h 98" name="T5"/>
              <a:gd fmla="*/ 19 w 32" name="T6"/>
              <a:gd fmla="*/ 97 h 98" name="T7"/>
              <a:gd fmla="*/ 3 w 32" name="T8"/>
              <a:gd fmla="*/ 86 h 9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8" w="32">
                <a:moveTo>
                  <a:pt x="3" y="86"/>
                </a:moveTo>
                <a:cubicBezTo>
                  <a:pt x="0" y="0"/>
                  <a:pt x="0" y="0"/>
                  <a:pt x="0" y="0"/>
                </a:cubicBezTo>
                <a:cubicBezTo>
                  <a:pt x="30" y="81"/>
                  <a:pt x="30" y="81"/>
                  <a:pt x="30" y="81"/>
                </a:cubicBezTo>
                <a:cubicBezTo>
                  <a:pt x="32" y="89"/>
                  <a:pt x="27" y="96"/>
                  <a:pt x="19" y="97"/>
                </a:cubicBezTo>
                <a:cubicBezTo>
                  <a:pt x="12" y="98"/>
                  <a:pt x="4" y="94"/>
                  <a:pt x="3" y="86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5" name="任意多边形 64"/>
          <p:cNvSpPr/>
          <p:nvPr/>
        </p:nvSpPr>
        <p:spPr bwMode="auto">
          <a:xfrm rot="20933214">
            <a:off x="1117417" y="1908097"/>
            <a:ext cx="342398" cy="32463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6" name="任意多边形 65"/>
          <p:cNvSpPr/>
          <p:nvPr/>
        </p:nvSpPr>
        <p:spPr bwMode="auto">
          <a:xfrm rot="20933214">
            <a:off x="1574967" y="1449830"/>
            <a:ext cx="316406" cy="29999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7" name="任意多边形 66"/>
          <p:cNvSpPr/>
          <p:nvPr/>
        </p:nvSpPr>
        <p:spPr bwMode="auto">
          <a:xfrm rot="20933214">
            <a:off x="3585939" y="372787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8" name="任意多边形 67"/>
          <p:cNvSpPr/>
          <p:nvPr/>
        </p:nvSpPr>
        <p:spPr bwMode="auto">
          <a:xfrm rot="20933214">
            <a:off x="2585754" y="1252667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9" name="任意多边形 68"/>
          <p:cNvSpPr/>
          <p:nvPr/>
        </p:nvSpPr>
        <p:spPr bwMode="auto">
          <a:xfrm rot="20933214">
            <a:off x="3580233" y="1084355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0" name="任意多边形 69"/>
          <p:cNvSpPr/>
          <p:nvPr/>
        </p:nvSpPr>
        <p:spPr bwMode="auto">
          <a:xfrm rot="20933214">
            <a:off x="2985673" y="953051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1" name="任意多边形 70"/>
          <p:cNvSpPr/>
          <p:nvPr/>
        </p:nvSpPr>
        <p:spPr bwMode="auto">
          <a:xfrm rot="20933214">
            <a:off x="2752689" y="1428647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2" name="任意多边形 71"/>
          <p:cNvSpPr/>
          <p:nvPr/>
        </p:nvSpPr>
        <p:spPr bwMode="auto">
          <a:xfrm rot="20933214">
            <a:off x="3367021" y="836239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3" name="任意多边形 72"/>
          <p:cNvSpPr/>
          <p:nvPr/>
        </p:nvSpPr>
        <p:spPr bwMode="auto">
          <a:xfrm rot="20933214">
            <a:off x="1748875" y="2023260"/>
            <a:ext cx="384386" cy="36444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4" name="任意多边形 73"/>
          <p:cNvSpPr/>
          <p:nvPr/>
        </p:nvSpPr>
        <p:spPr bwMode="auto">
          <a:xfrm rot="20933214">
            <a:off x="3176106" y="1108924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5" name="任意多边形 74"/>
          <p:cNvSpPr/>
          <p:nvPr/>
        </p:nvSpPr>
        <p:spPr bwMode="auto">
          <a:xfrm rot="20933214">
            <a:off x="2392682" y="1465482"/>
            <a:ext cx="376400" cy="35687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6" name="任意多边形 75"/>
          <p:cNvSpPr/>
          <p:nvPr/>
        </p:nvSpPr>
        <p:spPr bwMode="auto">
          <a:xfrm rot="20933214">
            <a:off x="3101136" y="1435169"/>
            <a:ext cx="384386" cy="36444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7" name="任意多边形 76"/>
          <p:cNvSpPr/>
          <p:nvPr/>
        </p:nvSpPr>
        <p:spPr bwMode="auto">
          <a:xfrm rot="20933214">
            <a:off x="4178321" y="1634824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8" name="任意多边形 77"/>
          <p:cNvSpPr/>
          <p:nvPr/>
        </p:nvSpPr>
        <p:spPr bwMode="auto">
          <a:xfrm rot="20933214">
            <a:off x="5391360" y="2201240"/>
            <a:ext cx="185694" cy="15934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9" name="任意多边形 78"/>
          <p:cNvSpPr/>
          <p:nvPr/>
        </p:nvSpPr>
        <p:spPr bwMode="auto">
          <a:xfrm rot="20933214">
            <a:off x="4178321" y="1823740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0" name="任意多边形 79"/>
          <p:cNvSpPr/>
          <p:nvPr/>
        </p:nvSpPr>
        <p:spPr bwMode="auto">
          <a:xfrm rot="20933214">
            <a:off x="5847074" y="1910940"/>
            <a:ext cx="185694" cy="159341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1" name="任意多边形 80"/>
          <p:cNvSpPr/>
          <p:nvPr/>
        </p:nvSpPr>
        <p:spPr bwMode="auto">
          <a:xfrm rot="20933214">
            <a:off x="4354509" y="1749029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2" name="任意多边形 81"/>
          <p:cNvSpPr/>
          <p:nvPr/>
        </p:nvSpPr>
        <p:spPr bwMode="auto">
          <a:xfrm rot="20933214">
            <a:off x="3771692" y="1062747"/>
            <a:ext cx="275341" cy="26105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3" name="任意多边形 82"/>
          <p:cNvSpPr/>
          <p:nvPr/>
        </p:nvSpPr>
        <p:spPr bwMode="auto">
          <a:xfrm rot="20933214">
            <a:off x="1983828" y="631573"/>
            <a:ext cx="266420" cy="252598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4" name="任意多边形 83"/>
          <p:cNvSpPr/>
          <p:nvPr/>
        </p:nvSpPr>
        <p:spPr bwMode="auto">
          <a:xfrm rot="20933214">
            <a:off x="2136890" y="536326"/>
            <a:ext cx="266420" cy="252598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5" name="任意多边形 84"/>
          <p:cNvSpPr/>
          <p:nvPr/>
        </p:nvSpPr>
        <p:spPr bwMode="auto">
          <a:xfrm rot="20933214">
            <a:off x="1943541" y="1879522"/>
            <a:ext cx="294819" cy="27952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6" name="任意多边形 85"/>
          <p:cNvSpPr/>
          <p:nvPr/>
        </p:nvSpPr>
        <p:spPr bwMode="auto">
          <a:xfrm rot="20933214">
            <a:off x="1085290" y="2728515"/>
            <a:ext cx="336275" cy="31882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7" name="任意多边形 86"/>
          <p:cNvSpPr/>
          <p:nvPr/>
        </p:nvSpPr>
        <p:spPr bwMode="auto">
          <a:xfrm rot="20933214">
            <a:off x="1398223" y="1882663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8" name="任意多边形 87"/>
          <p:cNvSpPr/>
          <p:nvPr/>
        </p:nvSpPr>
        <p:spPr bwMode="auto">
          <a:xfrm rot="20933214">
            <a:off x="710303" y="804329"/>
            <a:ext cx="246023" cy="23325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9" name="任意多边形 88"/>
          <p:cNvSpPr/>
          <p:nvPr/>
        </p:nvSpPr>
        <p:spPr bwMode="auto">
          <a:xfrm rot="20933214">
            <a:off x="591043" y="990177"/>
            <a:ext cx="193269" cy="18324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0" name="任意多边形 89"/>
          <p:cNvSpPr/>
          <p:nvPr/>
        </p:nvSpPr>
        <p:spPr bwMode="auto">
          <a:xfrm rot="20933214">
            <a:off x="624510" y="2049997"/>
            <a:ext cx="193269" cy="18324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1" name="任意多边形 90"/>
          <p:cNvSpPr/>
          <p:nvPr/>
        </p:nvSpPr>
        <p:spPr bwMode="auto">
          <a:xfrm rot="20933214">
            <a:off x="472167" y="2220127"/>
            <a:ext cx="193269" cy="183242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2" name="任意多边形 91"/>
          <p:cNvSpPr/>
          <p:nvPr/>
        </p:nvSpPr>
        <p:spPr bwMode="auto">
          <a:xfrm rot="20933214">
            <a:off x="1325383" y="551977"/>
            <a:ext cx="412051" cy="39067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3" name="任意多边形 92"/>
          <p:cNvSpPr/>
          <p:nvPr/>
        </p:nvSpPr>
        <p:spPr bwMode="auto">
          <a:xfrm rot="20933214">
            <a:off x="494540" y="1590691"/>
            <a:ext cx="342398" cy="32463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4" name="任意多边形 93"/>
          <p:cNvSpPr/>
          <p:nvPr/>
        </p:nvSpPr>
        <p:spPr bwMode="auto">
          <a:xfrm rot="20933214">
            <a:off x="783423" y="1564302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5" name="任意多边形 94"/>
          <p:cNvSpPr/>
          <p:nvPr/>
        </p:nvSpPr>
        <p:spPr bwMode="auto">
          <a:xfrm rot="20933214">
            <a:off x="1105007" y="1085871"/>
            <a:ext cx="287315" cy="27240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6" name="任意多边形 95"/>
          <p:cNvSpPr/>
          <p:nvPr/>
        </p:nvSpPr>
        <p:spPr bwMode="auto">
          <a:xfrm rot="20933214">
            <a:off x="-25313" y="3363740"/>
            <a:ext cx="229052" cy="21716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7" name="任意多边形 96"/>
          <p:cNvSpPr/>
          <p:nvPr/>
        </p:nvSpPr>
        <p:spPr bwMode="auto">
          <a:xfrm rot="20933214">
            <a:off x="-82204" y="3171598"/>
            <a:ext cx="229052" cy="217169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8" name="任意多边形 97"/>
          <p:cNvSpPr/>
          <p:nvPr/>
        </p:nvSpPr>
        <p:spPr bwMode="auto">
          <a:xfrm rot="20933214">
            <a:off x="5727137" y="2015657"/>
            <a:ext cx="261766" cy="224617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</p:spTree>
  </p:cSld>
  <p:clrMapOvr>
    <a:masterClrMapping/>
  </p:clrMapOvr>
  <p:transition>
    <p:fade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1" name="任意多边形 440"/>
          <p:cNvSpPr/>
          <p:nvPr/>
        </p:nvSpPr>
        <p:spPr bwMode="auto">
          <a:xfrm rot="20933214">
            <a:off x="5910933" y="4558467"/>
            <a:ext cx="215896" cy="204695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163862" y="1487463"/>
            <a:ext cx="3216264" cy="2854778"/>
            <a:chOff x="3502805" y="594982"/>
            <a:chExt cx="3911248" cy="3471651"/>
          </a:xfrm>
        </p:grpSpPr>
        <p:sp>
          <p:nvSpPr>
            <p:cNvPr id="381" name="任意多边形 380"/>
            <p:cNvSpPr/>
            <p:nvPr/>
          </p:nvSpPr>
          <p:spPr>
            <a:xfrm>
              <a:off x="7019317" y="1676452"/>
              <a:ext cx="333881" cy="204284"/>
            </a:xfrm>
            <a:custGeom>
              <a:gdLst>
                <a:gd fmla="*/ 312813 w 333881" name="connsiteX0"/>
                <a:gd fmla="*/ 0 h 204284" name="connsiteY0"/>
                <a:gd fmla="*/ 328882 w 333881" name="connsiteX1"/>
                <a:gd fmla="*/ 105285 h 204284" name="connsiteY1"/>
                <a:gd fmla="*/ 333881 w 333881" name="connsiteX2"/>
                <a:gd fmla="*/ 204284 h 204284" name="connsiteY2"/>
                <a:gd fmla="*/ 2144 w 333881" name="connsiteX3"/>
                <a:gd fmla="*/ 204284 h 204284" name="connsiteY3"/>
                <a:gd fmla="*/ 1340 w 333881" name="connsiteX4"/>
                <a:gd fmla="*/ 203251 h 204284" name="connsiteY4"/>
                <a:gd fmla="*/ 172968 w 333881" name="connsiteX5"/>
                <a:gd fmla="*/ 69434 h 204284" name="connsiteY5"/>
                <a:gd fmla="*/ 240223 w 333881" name="connsiteX6"/>
                <a:gd fmla="*/ 33761 h 204284" name="connsiteY6"/>
                <a:gd fmla="*/ 312813 w 333881" name="connsiteX7"/>
                <a:gd fmla="*/ 0 h 20428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204284" w="333881">
                  <a:moveTo>
                    <a:pt x="312813" y="0"/>
                  </a:moveTo>
                  <a:lnTo>
                    <a:pt x="328882" y="105285"/>
                  </a:lnTo>
                  <a:lnTo>
                    <a:pt x="333881" y="204284"/>
                  </a:lnTo>
                  <a:lnTo>
                    <a:pt x="2144" y="204284"/>
                  </a:lnTo>
                  <a:lnTo>
                    <a:pt x="1340" y="203251"/>
                  </a:lnTo>
                  <a:cubicBezTo>
                    <a:pt x="-13898" y="167824"/>
                    <a:pt x="104443" y="105524"/>
                    <a:pt x="172968" y="69434"/>
                  </a:cubicBezTo>
                  <a:cubicBezTo>
                    <a:pt x="192735" y="59024"/>
                    <a:pt x="215317" y="46567"/>
                    <a:pt x="240223" y="33761"/>
                  </a:cubicBezTo>
                  <a:lnTo>
                    <a:pt x="312813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6546760" y="1477067"/>
              <a:ext cx="729421" cy="433222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5824389" y="1111145"/>
              <a:ext cx="1158731" cy="828696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24" name="任意多边形 123"/>
            <p:cNvSpPr/>
            <p:nvPr/>
          </p:nvSpPr>
          <p:spPr>
            <a:xfrm>
              <a:off x="5017850" y="1477067"/>
              <a:ext cx="1158731" cy="403669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7" name="任意多边形 376"/>
            <p:cNvSpPr/>
            <p:nvPr/>
          </p:nvSpPr>
          <p:spPr>
            <a:xfrm>
              <a:off x="4840090" y="1631395"/>
              <a:ext cx="614120" cy="278894"/>
            </a:xfrm>
            <a:custGeom>
              <a:gdLst>
                <a:gd fmla="*/ 281547 w 614120" name="connsiteX0"/>
                <a:gd fmla="*/ 133 h 278894" name="connsiteY0"/>
                <a:gd fmla="*/ 492967 w 614120" name="connsiteX1"/>
                <a:gd fmla="*/ 112657 h 278894" name="connsiteY1"/>
                <a:gd fmla="*/ 607248 w 614120" name="connsiteX2"/>
                <a:gd fmla="*/ 269207 h 278894" name="connsiteY2"/>
                <a:gd fmla="*/ 614120 w 614120" name="connsiteX3"/>
                <a:gd fmla="*/ 278894 h 278894" name="connsiteY3"/>
                <a:gd fmla="*/ 0 w 614120" name="connsiteX4"/>
                <a:gd fmla="*/ 278894 h 278894" name="connsiteY4"/>
                <a:gd fmla="*/ 6491 w 614120" name="connsiteX5"/>
                <a:gd fmla="*/ 150342 h 278894" name="connsiteY5"/>
                <a:gd fmla="*/ 12130 w 614120" name="connsiteX6"/>
                <a:gd fmla="*/ 113394 h 278894" name="connsiteY6"/>
                <a:gd fmla="*/ 18815 w 614120" name="connsiteX7"/>
                <a:gd fmla="*/ 108384 h 278894" name="connsiteY7"/>
                <a:gd fmla="*/ 281547 w 614120" name="connsiteX8"/>
                <a:gd fmla="*/ 133 h 27889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278894" w="614120">
                  <a:moveTo>
                    <a:pt x="281547" y="133"/>
                  </a:moveTo>
                  <a:cubicBezTo>
                    <a:pt x="370773" y="4363"/>
                    <a:pt x="428131" y="55350"/>
                    <a:pt x="492967" y="112657"/>
                  </a:cubicBezTo>
                  <a:cubicBezTo>
                    <a:pt x="516784" y="135049"/>
                    <a:pt x="595816" y="255131"/>
                    <a:pt x="607248" y="269207"/>
                  </a:cubicBezTo>
                  <a:lnTo>
                    <a:pt x="614120" y="278894"/>
                  </a:lnTo>
                  <a:lnTo>
                    <a:pt x="0" y="278894"/>
                  </a:lnTo>
                  <a:cubicBezTo>
                    <a:pt x="0" y="235495"/>
                    <a:pt x="2199" y="192609"/>
                    <a:pt x="6491" y="150342"/>
                  </a:cubicBezTo>
                  <a:lnTo>
                    <a:pt x="12130" y="113394"/>
                  </a:lnTo>
                  <a:lnTo>
                    <a:pt x="18815" y="108384"/>
                  </a:lnTo>
                  <a:cubicBezTo>
                    <a:pt x="86267" y="61204"/>
                    <a:pt x="208756" y="-3317"/>
                    <a:pt x="281547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53" name="任意多边形 152"/>
            <p:cNvSpPr/>
            <p:nvPr/>
          </p:nvSpPr>
          <p:spPr>
            <a:xfrm>
              <a:off x="4838699" y="1876513"/>
              <a:ext cx="1718140" cy="213355"/>
            </a:xfrm>
            <a:custGeom>
              <a:gdLst>
                <a:gd fmla="*/ 59173 w 2852878" name="connsiteX0"/>
                <a:gd fmla="*/ 0 h 354264" name="connsiteY0"/>
                <a:gd fmla="*/ 2665888 w 2852878" name="connsiteX1"/>
                <a:gd fmla="*/ 0 h 354264" name="connsiteY1"/>
                <a:gd fmla="*/ 2725061 w 2852878" name="connsiteX2"/>
                <a:gd fmla="*/ 59173 h 354264" name="connsiteY2"/>
                <a:gd fmla="*/ 2688921 w 2852878" name="connsiteX3"/>
                <a:gd fmla="*/ 113696 h 354264" name="connsiteY3"/>
                <a:gd fmla="*/ 2667805 w 2852878" name="connsiteX4"/>
                <a:gd fmla="*/ 117959 h 354264" name="connsiteY4"/>
                <a:gd fmla="*/ 2173724 w 2852878" name="connsiteX5"/>
                <a:gd fmla="*/ 117959 h 354264" name="connsiteY5"/>
                <a:gd fmla="*/ 2114551 w 2852878" name="connsiteX6"/>
                <a:gd fmla="*/ 177132 h 354264" name="connsiteY6"/>
                <a:gd fmla="*/ 2173724 w 2852878" name="connsiteX7"/>
                <a:gd fmla="*/ 236305 h 354264" name="connsiteY7"/>
                <a:gd fmla="*/ 2795622 w 2852878" name="connsiteX8"/>
                <a:gd fmla="*/ 236305 h 354264" name="connsiteY8"/>
                <a:gd fmla="*/ 2816738 w 2852878" name="connsiteX9"/>
                <a:gd fmla="*/ 240568 h 354264" name="connsiteY9"/>
                <a:gd fmla="*/ 2852878 w 2852878" name="connsiteX10"/>
                <a:gd fmla="*/ 295091 h 354264" name="connsiteY10"/>
                <a:gd fmla="*/ 2793705 w 2852878" name="connsiteX11"/>
                <a:gd fmla="*/ 354264 h 354264" name="connsiteY11"/>
                <a:gd fmla="*/ 658552 w 2852878" name="connsiteX12"/>
                <a:gd fmla="*/ 354264 h 354264" name="connsiteY12"/>
                <a:gd fmla="*/ 599379 w 2852878" name="connsiteX13"/>
                <a:gd fmla="*/ 295091 h 354264" name="connsiteY13"/>
                <a:gd fmla="*/ 635520 w 2852878" name="connsiteX14"/>
                <a:gd fmla="*/ 240568 h 354264" name="connsiteY14"/>
                <a:gd fmla="*/ 656635 w 2852878" name="connsiteX15"/>
                <a:gd fmla="*/ 236305 h 354264" name="connsiteY15"/>
                <a:gd fmla="*/ 1552980 w 2852878" name="connsiteX16"/>
                <a:gd fmla="*/ 236305 h 354264" name="connsiteY16"/>
                <a:gd fmla="*/ 1612153 w 2852878" name="connsiteX17"/>
                <a:gd fmla="*/ 177132 h 354264" name="connsiteY17"/>
                <a:gd fmla="*/ 1552980 w 2852878" name="connsiteX18"/>
                <a:gd fmla="*/ 117959 h 354264" name="connsiteY18"/>
                <a:gd fmla="*/ 618986 w 2852878" name="connsiteX19"/>
                <a:gd fmla="*/ 117959 h 354264" name="connsiteY19"/>
                <a:gd fmla="*/ 617069 w 2852878" name="connsiteX20"/>
                <a:gd fmla="*/ 118346 h 354264" name="connsiteY20"/>
                <a:gd fmla="*/ 59173 w 2852878" name="connsiteX21"/>
                <a:gd fmla="*/ 118346 h 354264" name="connsiteY21"/>
                <a:gd fmla="*/ 0 w 2852878" name="connsiteX22"/>
                <a:gd fmla="*/ 59173 h 354264" name="connsiteY22"/>
                <a:gd fmla="*/ 59173 w 2852878" name="connsiteX23"/>
                <a:gd fmla="*/ 0 h 35426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54264" w="2852878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54" name="任意多边形 153"/>
            <p:cNvSpPr/>
            <p:nvPr/>
          </p:nvSpPr>
          <p:spPr>
            <a:xfrm>
              <a:off x="5570084" y="2049288"/>
              <a:ext cx="1718140" cy="213355"/>
            </a:xfrm>
            <a:custGeom>
              <a:gdLst>
                <a:gd fmla="*/ 59173 w 2852878" name="connsiteX0"/>
                <a:gd fmla="*/ 0 h 354264" name="connsiteY0"/>
                <a:gd fmla="*/ 2665888 w 2852878" name="connsiteX1"/>
                <a:gd fmla="*/ 0 h 354264" name="connsiteY1"/>
                <a:gd fmla="*/ 2725061 w 2852878" name="connsiteX2"/>
                <a:gd fmla="*/ 59173 h 354264" name="connsiteY2"/>
                <a:gd fmla="*/ 2688921 w 2852878" name="connsiteX3"/>
                <a:gd fmla="*/ 113696 h 354264" name="connsiteY3"/>
                <a:gd fmla="*/ 2667805 w 2852878" name="connsiteX4"/>
                <a:gd fmla="*/ 117959 h 354264" name="connsiteY4"/>
                <a:gd fmla="*/ 2173724 w 2852878" name="connsiteX5"/>
                <a:gd fmla="*/ 117959 h 354264" name="connsiteY5"/>
                <a:gd fmla="*/ 2114551 w 2852878" name="connsiteX6"/>
                <a:gd fmla="*/ 177132 h 354264" name="connsiteY6"/>
                <a:gd fmla="*/ 2173724 w 2852878" name="connsiteX7"/>
                <a:gd fmla="*/ 236305 h 354264" name="connsiteY7"/>
                <a:gd fmla="*/ 2795622 w 2852878" name="connsiteX8"/>
                <a:gd fmla="*/ 236305 h 354264" name="connsiteY8"/>
                <a:gd fmla="*/ 2816738 w 2852878" name="connsiteX9"/>
                <a:gd fmla="*/ 240568 h 354264" name="connsiteY9"/>
                <a:gd fmla="*/ 2852878 w 2852878" name="connsiteX10"/>
                <a:gd fmla="*/ 295091 h 354264" name="connsiteY10"/>
                <a:gd fmla="*/ 2793705 w 2852878" name="connsiteX11"/>
                <a:gd fmla="*/ 354264 h 354264" name="connsiteY11"/>
                <a:gd fmla="*/ 658552 w 2852878" name="connsiteX12"/>
                <a:gd fmla="*/ 354264 h 354264" name="connsiteY12"/>
                <a:gd fmla="*/ 599379 w 2852878" name="connsiteX13"/>
                <a:gd fmla="*/ 295091 h 354264" name="connsiteY13"/>
                <a:gd fmla="*/ 635520 w 2852878" name="connsiteX14"/>
                <a:gd fmla="*/ 240568 h 354264" name="connsiteY14"/>
                <a:gd fmla="*/ 656635 w 2852878" name="connsiteX15"/>
                <a:gd fmla="*/ 236305 h 354264" name="connsiteY15"/>
                <a:gd fmla="*/ 1552980 w 2852878" name="connsiteX16"/>
                <a:gd fmla="*/ 236305 h 354264" name="connsiteY16"/>
                <a:gd fmla="*/ 1612153 w 2852878" name="connsiteX17"/>
                <a:gd fmla="*/ 177132 h 354264" name="connsiteY17"/>
                <a:gd fmla="*/ 1552980 w 2852878" name="connsiteX18"/>
                <a:gd fmla="*/ 117959 h 354264" name="connsiteY18"/>
                <a:gd fmla="*/ 618986 w 2852878" name="connsiteX19"/>
                <a:gd fmla="*/ 117959 h 354264" name="connsiteY19"/>
                <a:gd fmla="*/ 617069 w 2852878" name="connsiteX20"/>
                <a:gd fmla="*/ 118346 h 354264" name="connsiteY20"/>
                <a:gd fmla="*/ 59173 w 2852878" name="connsiteX21"/>
                <a:gd fmla="*/ 118346 h 354264" name="connsiteY21"/>
                <a:gd fmla="*/ 0 w 2852878" name="connsiteX22"/>
                <a:gd fmla="*/ 59173 h 354264" name="connsiteY22"/>
                <a:gd fmla="*/ 59173 w 2852878" name="connsiteX23"/>
                <a:gd fmla="*/ 0 h 35426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54264" w="2852878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BFE4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6" name="任意多边形 385"/>
            <p:cNvSpPr/>
            <p:nvPr/>
          </p:nvSpPr>
          <p:spPr>
            <a:xfrm>
              <a:off x="4897247" y="2285893"/>
              <a:ext cx="1279335" cy="213355"/>
            </a:xfrm>
            <a:custGeom>
              <a:gdLst>
                <a:gd fmla="*/ 0 w 1279335" name="connsiteX0"/>
                <a:gd fmla="*/ 0 h 213355" name="connsiteY0"/>
                <a:gd fmla="*/ 1166721 w 1279335" name="connsiteX1"/>
                <a:gd fmla="*/ 0 h 213355" name="connsiteY1"/>
                <a:gd fmla="*/ 1202358 w 1279335" name="connsiteX2"/>
                <a:gd fmla="*/ 35637 h 213355" name="connsiteY2"/>
                <a:gd fmla="*/ 1180592 w 1279335" name="connsiteX3"/>
                <a:gd fmla="*/ 68473 h 213355" name="connsiteY3"/>
                <a:gd fmla="*/ 1167875 w 1279335" name="connsiteX4"/>
                <a:gd fmla="*/ 71041 h 213355" name="connsiteY4"/>
                <a:gd fmla="*/ 870316 w 1279335" name="connsiteX5"/>
                <a:gd fmla="*/ 71041 h 213355" name="connsiteY5"/>
                <a:gd fmla="*/ 834679 w 1279335" name="connsiteX6"/>
                <a:gd fmla="*/ 106678 h 213355" name="connsiteY6"/>
                <a:gd fmla="*/ 870316 w 1279335" name="connsiteX7"/>
                <a:gd fmla="*/ 142314 h 213355" name="connsiteY7"/>
                <a:gd fmla="*/ 1244853 w 1279335" name="connsiteX8"/>
                <a:gd fmla="*/ 142314 h 213355" name="connsiteY8"/>
                <a:gd fmla="*/ 1257570 w 1279335" name="connsiteX9"/>
                <a:gd fmla="*/ 144882 h 213355" name="connsiteY9"/>
                <a:gd fmla="*/ 1279335 w 1279335" name="connsiteX10"/>
                <a:gd fmla="*/ 177718 h 213355" name="connsiteY10"/>
                <a:gd fmla="*/ 1243698 w 1279335" name="connsiteX11"/>
                <a:gd fmla="*/ 213355 h 213355" name="connsiteY11"/>
                <a:gd fmla="*/ 89610 w 1279335" name="connsiteX12"/>
                <a:gd fmla="*/ 213355 h 213355" name="connsiteY12"/>
                <a:gd fmla="*/ 55388 w 1279335" name="connsiteX13"/>
                <a:gd fmla="*/ 142314 h 213355" name="connsiteY13"/>
                <a:gd fmla="*/ 496474 w 1279335" name="connsiteX14"/>
                <a:gd fmla="*/ 142314 h 213355" name="connsiteY14"/>
                <a:gd fmla="*/ 532111 w 1279335" name="connsiteX15"/>
                <a:gd fmla="*/ 106678 h 213355" name="connsiteY15"/>
                <a:gd fmla="*/ 496474 w 1279335" name="connsiteX16"/>
                <a:gd fmla="*/ 71041 h 213355" name="connsiteY16"/>
                <a:gd fmla="*/ 26001 w 1279335" name="connsiteX17"/>
                <a:gd fmla="*/ 71041 h 213355" name="connsiteY17"/>
                <a:gd fmla="*/ 0 w 1279335" name="connsiteX18"/>
                <a:gd fmla="*/ 0 h 213355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213355" w="1279335">
                  <a:moveTo>
                    <a:pt x="0" y="0"/>
                  </a:moveTo>
                  <a:lnTo>
                    <a:pt x="1166721" y="0"/>
                  </a:lnTo>
                  <a:cubicBezTo>
                    <a:pt x="1186402" y="0"/>
                    <a:pt x="1202358" y="15955"/>
                    <a:pt x="1202358" y="35637"/>
                  </a:cubicBezTo>
                  <a:cubicBezTo>
                    <a:pt x="1202358" y="50398"/>
                    <a:pt x="1193383" y="63063"/>
                    <a:pt x="1180592" y="68473"/>
                  </a:cubicBezTo>
                  <a:lnTo>
                    <a:pt x="1167875" y="71041"/>
                  </a:lnTo>
                  <a:lnTo>
                    <a:pt x="870316" y="71041"/>
                  </a:lnTo>
                  <a:cubicBezTo>
                    <a:pt x="850635" y="71041"/>
                    <a:pt x="834679" y="86996"/>
                    <a:pt x="834679" y="106678"/>
                  </a:cubicBezTo>
                  <a:cubicBezTo>
                    <a:pt x="834679" y="126359"/>
                    <a:pt x="850635" y="142314"/>
                    <a:pt x="870316" y="142314"/>
                  </a:cubicBezTo>
                  <a:lnTo>
                    <a:pt x="1244853" y="142314"/>
                  </a:lnTo>
                  <a:lnTo>
                    <a:pt x="1257570" y="144882"/>
                  </a:lnTo>
                  <a:cubicBezTo>
                    <a:pt x="1270360" y="150292"/>
                    <a:pt x="1279335" y="162957"/>
                    <a:pt x="1279335" y="177718"/>
                  </a:cubicBezTo>
                  <a:cubicBezTo>
                    <a:pt x="1279335" y="197400"/>
                    <a:pt x="1263380" y="213355"/>
                    <a:pt x="1243698" y="213355"/>
                  </a:cubicBezTo>
                  <a:lnTo>
                    <a:pt x="89610" y="213355"/>
                  </a:lnTo>
                  <a:lnTo>
                    <a:pt x="55388" y="142314"/>
                  </a:lnTo>
                  <a:lnTo>
                    <a:pt x="496474" y="142314"/>
                  </a:lnTo>
                  <a:cubicBezTo>
                    <a:pt x="516156" y="142314"/>
                    <a:pt x="532111" y="126359"/>
                    <a:pt x="532111" y="106678"/>
                  </a:cubicBezTo>
                  <a:cubicBezTo>
                    <a:pt x="532111" y="86996"/>
                    <a:pt x="516156" y="71041"/>
                    <a:pt x="496474" y="71041"/>
                  </a:cubicBezTo>
                  <a:lnTo>
                    <a:pt x="26001" y="7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B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67" name="椭圆 366"/>
            <p:cNvSpPr/>
            <p:nvPr/>
          </p:nvSpPr>
          <p:spPr>
            <a:xfrm>
              <a:off x="4840090" y="652989"/>
              <a:ext cx="2514600" cy="2514600"/>
            </a:xfrm>
            <a:prstGeom prst="ellipse">
              <a:avLst/>
            </a:prstGeom>
            <a:noFill/>
            <a:ln w="38100">
              <a:solidFill>
                <a:srgbClr val="A06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7" name="任意多边形 386"/>
            <p:cNvSpPr/>
            <p:nvPr/>
          </p:nvSpPr>
          <p:spPr>
            <a:xfrm>
              <a:off x="5732296" y="2555132"/>
              <a:ext cx="1295185" cy="160833"/>
            </a:xfrm>
            <a:custGeom>
              <a:gdLst>
                <a:gd fmla="*/ 59173 w 2852878" name="connsiteX0"/>
                <a:gd fmla="*/ 0 h 354264" name="connsiteY0"/>
                <a:gd fmla="*/ 2665888 w 2852878" name="connsiteX1"/>
                <a:gd fmla="*/ 0 h 354264" name="connsiteY1"/>
                <a:gd fmla="*/ 2725061 w 2852878" name="connsiteX2"/>
                <a:gd fmla="*/ 59173 h 354264" name="connsiteY2"/>
                <a:gd fmla="*/ 2688921 w 2852878" name="connsiteX3"/>
                <a:gd fmla="*/ 113696 h 354264" name="connsiteY3"/>
                <a:gd fmla="*/ 2667805 w 2852878" name="connsiteX4"/>
                <a:gd fmla="*/ 117959 h 354264" name="connsiteY4"/>
                <a:gd fmla="*/ 2173724 w 2852878" name="connsiteX5"/>
                <a:gd fmla="*/ 117959 h 354264" name="connsiteY5"/>
                <a:gd fmla="*/ 2114551 w 2852878" name="connsiteX6"/>
                <a:gd fmla="*/ 177132 h 354264" name="connsiteY6"/>
                <a:gd fmla="*/ 2173724 w 2852878" name="connsiteX7"/>
                <a:gd fmla="*/ 236305 h 354264" name="connsiteY7"/>
                <a:gd fmla="*/ 2795622 w 2852878" name="connsiteX8"/>
                <a:gd fmla="*/ 236305 h 354264" name="connsiteY8"/>
                <a:gd fmla="*/ 2816738 w 2852878" name="connsiteX9"/>
                <a:gd fmla="*/ 240568 h 354264" name="connsiteY9"/>
                <a:gd fmla="*/ 2852878 w 2852878" name="connsiteX10"/>
                <a:gd fmla="*/ 295091 h 354264" name="connsiteY10"/>
                <a:gd fmla="*/ 2793705 w 2852878" name="connsiteX11"/>
                <a:gd fmla="*/ 354264 h 354264" name="connsiteY11"/>
                <a:gd fmla="*/ 658552 w 2852878" name="connsiteX12"/>
                <a:gd fmla="*/ 354264 h 354264" name="connsiteY12"/>
                <a:gd fmla="*/ 599379 w 2852878" name="connsiteX13"/>
                <a:gd fmla="*/ 295091 h 354264" name="connsiteY13"/>
                <a:gd fmla="*/ 635520 w 2852878" name="connsiteX14"/>
                <a:gd fmla="*/ 240568 h 354264" name="connsiteY14"/>
                <a:gd fmla="*/ 656635 w 2852878" name="connsiteX15"/>
                <a:gd fmla="*/ 236305 h 354264" name="connsiteY15"/>
                <a:gd fmla="*/ 1552980 w 2852878" name="connsiteX16"/>
                <a:gd fmla="*/ 236305 h 354264" name="connsiteY16"/>
                <a:gd fmla="*/ 1612153 w 2852878" name="connsiteX17"/>
                <a:gd fmla="*/ 177132 h 354264" name="connsiteY17"/>
                <a:gd fmla="*/ 1552980 w 2852878" name="connsiteX18"/>
                <a:gd fmla="*/ 117959 h 354264" name="connsiteY18"/>
                <a:gd fmla="*/ 618986 w 2852878" name="connsiteX19"/>
                <a:gd fmla="*/ 117959 h 354264" name="connsiteY19"/>
                <a:gd fmla="*/ 617069 w 2852878" name="connsiteX20"/>
                <a:gd fmla="*/ 118346 h 354264" name="connsiteY20"/>
                <a:gd fmla="*/ 59173 w 2852878" name="connsiteX21"/>
                <a:gd fmla="*/ 118346 h 354264" name="connsiteY21"/>
                <a:gd fmla="*/ 0 w 2852878" name="connsiteX22"/>
                <a:gd fmla="*/ 59173 h 354264" name="connsiteY22"/>
                <a:gd fmla="*/ 59173 w 2852878" name="connsiteX23"/>
                <a:gd fmla="*/ 0 h 35426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54264" w="2852878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66" name="任意多边形 365"/>
            <p:cNvSpPr/>
            <p:nvPr/>
          </p:nvSpPr>
          <p:spPr bwMode="auto">
            <a:xfrm rot="712219">
              <a:off x="3502805" y="1986800"/>
              <a:ext cx="3563170" cy="2079833"/>
            </a:xfrm>
            <a:custGeom>
              <a:gdLst>
                <a:gd fmla="*/ 2733477 w 3606545" name="connsiteX0"/>
                <a:gd fmla="*/ 57603 h 2079833" name="connsiteY0"/>
                <a:gd fmla="*/ 2801036 w 3606545" name="connsiteX1"/>
                <a:gd fmla="*/ 59251 h 2079833" name="connsiteY1"/>
                <a:gd fmla="*/ 2801860 w 3606545" name="connsiteX2"/>
                <a:gd fmla="*/ 60075 h 2079833" name="connsiteY2"/>
                <a:gd fmla="*/ 2824928 w 3606545" name="connsiteX3"/>
                <a:gd fmla="*/ 74907 h 2079833" name="connsiteY3"/>
                <a:gd fmla="*/ 2845526 w 3606545" name="connsiteX4"/>
                <a:gd fmla="*/ 88915 h 2079833" name="connsiteY4"/>
                <a:gd fmla="*/ 2885896 w 3606545" name="connsiteX5"/>
                <a:gd fmla="*/ 93859 h 2079833" name="connsiteY5"/>
                <a:gd fmla="*/ 2927090 w 3606545" name="connsiteX6"/>
                <a:gd fmla="*/ 99627 h 2079833" name="connsiteY6"/>
                <a:gd fmla="*/ 2930386 w 3606545" name="connsiteX7"/>
                <a:gd fmla="*/ 100451 h 2079833" name="connsiteY7"/>
                <a:gd fmla="*/ 2960046 w 3606545" name="connsiteX8"/>
                <a:gd fmla="*/ 120227 h 2079833" name="connsiteY8"/>
                <a:gd fmla="*/ 2988057 w 3606545" name="connsiteX9"/>
                <a:gd fmla="*/ 138355 h 2079833" name="connsiteY9"/>
                <a:gd fmla="*/ 3014422 w 3606545" name="connsiteX10"/>
                <a:gd fmla="*/ 138355 h 2079833" name="connsiteY10"/>
                <a:gd fmla="*/ 3043258 w 3606545" name="connsiteX11"/>
                <a:gd fmla="*/ 139179 h 2079833" name="connsiteY11"/>
                <a:gd fmla="*/ 3047377 w 3606545" name="connsiteX12"/>
                <a:gd fmla="*/ 140003 h 2079833" name="connsiteY12"/>
                <a:gd fmla="*/ 3097634 w 3606545" name="connsiteX13"/>
                <a:gd fmla="*/ 162251 h 2079833" name="connsiteY13"/>
                <a:gd fmla="*/ 3147891 w 3606545" name="connsiteX14"/>
                <a:gd fmla="*/ 184498 h 2079833" name="connsiteY14"/>
                <a:gd fmla="*/ 3164700 w 3606545" name="connsiteX15"/>
                <a:gd fmla="*/ 190833 h 2079833" name="connsiteY15"/>
                <a:gd fmla="*/ 3163694 w 3606545" name="connsiteX16"/>
                <a:gd fmla="*/ 185623 h 2079833" name="connsiteY16"/>
                <a:gd fmla="*/ 3170987 w 3606545" name="connsiteX17"/>
                <a:gd fmla="*/ 175469 h 2079833" name="connsiteY17"/>
                <a:gd fmla="*/ 3310357 w 3606545" name="connsiteX18"/>
                <a:gd fmla="*/ 92608 h 2079833" name="connsiteY18"/>
                <a:gd fmla="*/ 3315218 w 3606545" name="connsiteX19"/>
                <a:gd fmla="*/ 89359 h 2079833" name="connsiteY19"/>
                <a:gd fmla="*/ 3347630 w 3606545" name="connsiteX20"/>
                <a:gd fmla="*/ 86109 h 2079833" name="connsiteY20"/>
                <a:gd fmla="*/ 3375180 w 3606545" name="connsiteX21"/>
                <a:gd fmla="*/ 82860 h 2079833" name="connsiteY21"/>
                <a:gd fmla="*/ 3375180 w 3606545" name="connsiteX22"/>
                <a:gd fmla="*/ 66613 h 2079833" name="connsiteY22"/>
                <a:gd fmla="*/ 3375180 w 3606545" name="connsiteX23"/>
                <a:gd fmla="*/ 42242 h 2079833" name="connsiteY23"/>
                <a:gd fmla="*/ 3384903 w 3606545" name="connsiteX24"/>
                <a:gd fmla="*/ 0 h 2079833" name="connsiteY24"/>
                <a:gd fmla="*/ 3388144 w 3606545" name="connsiteX25"/>
                <a:gd fmla="*/ 42242 h 2079833" name="connsiteY25"/>
                <a:gd fmla="*/ 3391385 w 3606545" name="connsiteX26"/>
                <a:gd fmla="*/ 94233 h 2079833" name="connsiteY26"/>
                <a:gd fmla="*/ 3388144 w 3606545" name="connsiteX27"/>
                <a:gd fmla="*/ 99107 h 2079833" name="connsiteY27"/>
                <a:gd fmla="*/ 3384903 w 3606545" name="connsiteX28"/>
                <a:gd fmla="*/ 100732 h 2079833" name="connsiteY28"/>
                <a:gd fmla="*/ 3350871 w 3606545" name="connsiteX29"/>
                <a:gd fmla="*/ 107231 h 2079833" name="connsiteY29"/>
                <a:gd fmla="*/ 3321701 w 3606545" name="connsiteX30"/>
                <a:gd fmla="*/ 112105 h 2079833" name="connsiteY30"/>
                <a:gd fmla="*/ 3256878 w 3606545" name="connsiteX31"/>
                <a:gd fmla="*/ 157597 h 2079833" name="connsiteY31"/>
                <a:gd fmla="*/ 3198739 w 3606545" name="connsiteX32"/>
                <a:gd fmla="*/ 197402 h 2079833" name="connsiteY32"/>
                <a:gd fmla="*/ 3192843 w 3606545" name="connsiteX33"/>
                <a:gd fmla="*/ 201439 h 2079833" name="connsiteY33"/>
                <a:gd fmla="*/ 3197633 w 3606545" name="connsiteX34"/>
                <a:gd fmla="*/ 203244 h 2079833" name="connsiteY34"/>
                <a:gd fmla="*/ 3204738 w 3606545" name="connsiteX35"/>
                <a:gd fmla="*/ 205922 h 2079833" name="connsiteY35"/>
                <a:gd fmla="*/ 3261587 w 3606545" name="connsiteX36"/>
                <a:gd fmla="*/ 228170 h 2079833" name="connsiteY36"/>
                <a:gd fmla="*/ 3263234 w 3606545" name="connsiteX37"/>
                <a:gd fmla="*/ 228994 h 2079833" name="connsiteY37"/>
                <a:gd fmla="*/ 3285613 w 3606545" name="connsiteX38"/>
                <a:gd fmla="*/ 242034 h 2079833" name="connsiteY38"/>
                <a:gd fmla="*/ 3348272 w 3606545" name="connsiteX39"/>
                <a:gd fmla="*/ 225890 h 2079833" name="connsiteY39"/>
                <a:gd fmla="*/ 3344471 w 3606545" name="connsiteX40"/>
                <a:gd fmla="*/ 225672 h 2079833" name="connsiteY40"/>
                <a:gd fmla="*/ 3366304 w 3606545" name="connsiteX41"/>
                <a:gd fmla="*/ 212840 h 2079833" name="connsiteY41"/>
                <a:gd fmla="*/ 3436350 w 3606545" name="connsiteX42"/>
                <a:gd fmla="*/ 171672 h 2079833" name="connsiteY42"/>
                <a:gd fmla="*/ 3513138 w 3606545" name="connsiteX43"/>
                <a:gd fmla="*/ 125317 h 2079833" name="connsiteY43"/>
                <a:gd fmla="*/ 3563170 w 3606545" name="connsiteX44"/>
                <a:gd fmla="*/ 95911 h 2079833" name="connsiteY44"/>
                <a:gd fmla="*/ 3606545 w 3606545" name="connsiteX45"/>
                <a:gd fmla="*/ 169712 h 2079833" name="connsiteY45"/>
                <a:gd fmla="*/ 3478654 w 3606545" name="connsiteX46"/>
                <a:gd fmla="*/ 243651 h 2079833" name="connsiteY46"/>
                <a:gd fmla="*/ 3386775 w 3606545" name="connsiteX47"/>
                <a:gd fmla="*/ 297650 h 2079833" name="connsiteY47"/>
                <a:gd fmla="*/ 3366601 w 3606545" name="connsiteX48"/>
                <a:gd fmla="*/ 307056 h 2079833" name="connsiteY48"/>
                <a:gd fmla="*/ 3159628 w 3606545" name="connsiteX49"/>
                <a:gd fmla="*/ 358075 h 2079833" name="connsiteY49"/>
                <a:gd fmla="*/ 3093043 w 3606545" name="connsiteX50"/>
                <a:gd fmla="*/ 374487 h 2079833" name="connsiteY50"/>
                <a:gd fmla="*/ 3090808 w 3606545" name="connsiteX51"/>
                <a:gd fmla="*/ 433878 h 2079833" name="connsiteY51"/>
                <a:gd fmla="*/ 3083903 w 3606545" name="connsiteX52"/>
                <a:gd fmla="*/ 617302 h 2079833" name="connsiteY52"/>
                <a:gd fmla="*/ 3037987 w 3606545" name="connsiteX53"/>
                <a:gd fmla="*/ 727416 h 2079833" name="connsiteY53"/>
                <a:gd fmla="*/ 2991135 w 3606545" name="connsiteX54"/>
                <a:gd fmla="*/ 832570 h 2079833" name="connsiteY54"/>
                <a:gd fmla="*/ 2988325 w 3606545" name="connsiteX55"/>
                <a:gd fmla="*/ 836538 h 2079833" name="connsiteY55"/>
                <a:gd fmla="*/ 2844957 w 3606545" name="connsiteX56"/>
                <a:gd fmla="*/ 917884 h 2079833" name="connsiteY56"/>
                <a:gd fmla="*/ 2973332 w 3606545" name="connsiteX57"/>
                <a:gd fmla="*/ 820666 h 2079833" name="connsiteY57"/>
                <a:gd fmla="*/ 3032118 w 3606545" name="connsiteX58"/>
                <a:gd fmla="*/ 663952 h 2079833" name="connsiteY58"/>
                <a:gd fmla="*/ 3034634 w 3606545" name="connsiteX59"/>
                <a:gd fmla="*/ 657245 h 2079833" name="connsiteY59"/>
                <a:gd fmla="*/ 2971948 w 3606545" name="connsiteX60"/>
                <a:gd fmla="*/ 703374 h 2079833" name="connsiteY60"/>
                <a:gd fmla="*/ 2925104 w 3606545" name="connsiteX61"/>
                <a:gd fmla="*/ 737845 h 2079833" name="connsiteY61"/>
                <a:gd fmla="*/ 3012003 w 3606545" name="connsiteX62"/>
                <a:gd fmla="*/ 631622 h 2079833" name="connsiteY62"/>
                <a:gd fmla="*/ 3036142 w 3606545" name="connsiteX63"/>
                <a:gd fmla="*/ 633256 h 2079833" name="connsiteY63"/>
                <a:gd fmla="*/ 3036142 w 3606545" name="connsiteX64"/>
                <a:gd fmla="*/ 653224 h 2079833" name="connsiteY64"/>
                <a:gd fmla="*/ 3041384 w 3606545" name="connsiteX65"/>
                <a:gd fmla="*/ 639250 h 2079833" name="connsiteY65"/>
                <a:gd fmla="*/ 3051106 w 3606545" name="connsiteX66"/>
                <a:gd fmla="*/ 613333 h 2079833" name="connsiteY66"/>
                <a:gd fmla="*/ 3051106 w 3606545" name="connsiteX67"/>
                <a:gd fmla="*/ 479411 h 2079833" name="connsiteY67"/>
                <a:gd fmla="*/ 3051648 w 3606545" name="connsiteX68"/>
                <a:gd fmla="*/ 400266 h 2079833" name="connsiteY68"/>
                <a:gd fmla="*/ 3051754 w 3606545" name="connsiteX69"/>
                <a:gd fmla="*/ 384691 h 2079833" name="connsiteY69"/>
                <a:gd fmla="*/ 3021251 w 3606545" name="connsiteX70"/>
                <a:gd fmla="*/ 392345 h 2079833" name="connsiteY70"/>
                <a:gd fmla="*/ 2766466 w 3606545" name="connsiteX71"/>
                <a:gd fmla="*/ 456280 h 2079833" name="connsiteY71"/>
                <a:gd fmla="*/ 2692865 w 3606545" name="connsiteX72"/>
                <a:gd fmla="*/ 597605 h 2079833" name="connsiteY72"/>
                <a:gd fmla="*/ 2609529 w 3606545" name="connsiteX73"/>
                <a:gd fmla="*/ 755684 h 2079833" name="connsiteY73"/>
                <a:gd fmla="*/ 2609155 w 3606545" name="connsiteX74"/>
                <a:gd fmla="*/ 757130 h 2079833" name="connsiteY74"/>
                <a:gd fmla="*/ 2507413 w 3606545" name="connsiteX75"/>
                <a:gd fmla="*/ 929704 h 2079833" name="connsiteY75"/>
                <a:gd fmla="*/ 2481855 w 3606545" name="connsiteX76"/>
                <a:gd fmla="*/ 973157 h 2079833" name="connsiteY76"/>
                <a:gd fmla="*/ 2475699 w 3606545" name="connsiteX77"/>
                <a:gd fmla="*/ 983622 h 2079833" name="connsiteY77"/>
                <a:gd fmla="*/ 2472379 w 3606545" name="connsiteX78"/>
                <a:gd fmla="*/ 1071804 h 2079833" name="connsiteY78"/>
                <a:gd fmla="*/ 2465474 w 3606545" name="connsiteX79"/>
                <a:gd fmla="*/ 1255227 h 2079833" name="connsiteY79"/>
                <a:gd fmla="*/ 2419559 w 3606545" name="connsiteX80"/>
                <a:gd fmla="*/ 1365342 h 2079833" name="connsiteY80"/>
                <a:gd fmla="*/ 2372707 w 3606545" name="connsiteX81"/>
                <a:gd fmla="*/ 1470496 h 2079833" name="connsiteY81"/>
                <a:gd fmla="*/ 2369896 w 3606545" name="connsiteX82"/>
                <a:gd fmla="*/ 1474464 h 2079833" name="connsiteY82"/>
                <a:gd fmla="*/ 2226529 w 3606545" name="connsiteX83"/>
                <a:gd fmla="*/ 1555810 h 2079833" name="connsiteY83"/>
                <a:gd fmla="*/ 2354903 w 3606545" name="connsiteX84"/>
                <a:gd fmla="*/ 1458591 h 2079833" name="connsiteY84"/>
                <a:gd fmla="*/ 2432678 w 3606545" name="connsiteX85"/>
                <a:gd fmla="*/ 1251259 h 2079833" name="connsiteY85"/>
                <a:gd fmla="*/ 2432678 w 3606545" name="connsiteX86"/>
                <a:gd fmla="*/ 1117336 h 2079833" name="connsiteY86"/>
                <a:gd fmla="*/ 2432987 w 3606545" name="connsiteX87"/>
                <a:gd fmla="*/ 1072149 h 2079833" name="connsiteY87"/>
                <a:gd fmla="*/ 2433097 w 3606545" name="connsiteX88"/>
                <a:gd fmla="*/ 1056052 h 2079833" name="connsiteY88"/>
                <a:gd fmla="*/ 2402728 w 3606545" name="connsiteX89"/>
                <a:gd fmla="*/ 1107686 h 2079833" name="connsiteY89"/>
                <a:gd fmla="*/ 1842955 w 3606545" name="connsiteX90"/>
                <a:gd fmla="*/ 1798303 h 2079833" name="connsiteY90"/>
                <a:gd fmla="*/ 1822406 w 3606545" name="connsiteX91"/>
                <a:gd fmla="*/ 1809154 h 2079833" name="connsiteY91"/>
                <a:gd fmla="*/ 1680772 w 3606545" name="connsiteX92"/>
                <a:gd fmla="*/ 1822063 h 2079833" name="connsiteY92"/>
                <a:gd fmla="*/ 1598382 w 3606545" name="connsiteX93"/>
                <a:gd fmla="*/ 1829573 h 2079833" name="connsiteY93"/>
                <a:gd fmla="*/ 1597586 w 3606545" name="connsiteX94"/>
                <a:gd fmla="*/ 1843156 h 2079833" name="connsiteY94"/>
                <a:gd fmla="*/ 1459885 w 3606545" name="connsiteX95"/>
                <a:gd fmla="*/ 2079833 h 2079833" name="connsiteY95"/>
                <a:gd fmla="*/ 1531340 w 3606545" name="connsiteX96"/>
                <a:gd fmla="*/ 1853576 h 2079833" name="connsiteY96"/>
                <a:gd fmla="*/ 1537158 w 3606545" name="connsiteX97"/>
                <a:gd fmla="*/ 1835153 h 2079833" name="connsiteY97"/>
                <a:gd fmla="*/ 1486680 w 3606545" name="connsiteX98"/>
                <a:gd fmla="*/ 1839754 h 2079833" name="connsiteY98"/>
                <a:gd fmla="*/ 1479990 w 3606545" name="connsiteX99"/>
                <a:gd fmla="*/ 1838782 h 2079833" name="connsiteY99"/>
                <a:gd fmla="*/ 1475655 w 3606545" name="connsiteX100"/>
                <a:gd fmla="*/ 1837653 h 2079833" name="connsiteY100"/>
                <a:gd fmla="*/ 1284020 w 3606545" name="connsiteX101"/>
                <a:gd fmla="*/ 1740662 h 2079833" name="connsiteY101"/>
                <a:gd fmla="*/ 1093992 w 3606545" name="connsiteX102"/>
                <a:gd fmla="*/ 1646404 h 2079833" name="connsiteY102"/>
                <a:gd fmla="*/ 1070220 w 3606545" name="connsiteX103"/>
                <a:gd fmla="*/ 1639536 h 2079833" name="connsiteY103"/>
                <a:gd fmla="*/ 1063410 w 3606545" name="connsiteX104"/>
                <a:gd fmla="*/ 1637569 h 2079833" name="connsiteY104"/>
                <a:gd fmla="*/ 1063679 w 3606545" name="connsiteX105"/>
                <a:gd fmla="*/ 1652509 h 2079833" name="connsiteY105"/>
                <a:gd fmla="*/ 987757 w 3606545" name="connsiteX106"/>
                <a:gd fmla="*/ 1817489 h 2079833" name="connsiteY106"/>
                <a:gd fmla="*/ 979680 w 3606545" name="connsiteX107"/>
                <a:gd fmla="*/ 1825577 h 2079833" name="connsiteY107"/>
                <a:gd fmla="*/ 701840 w 3606545" name="connsiteX108"/>
                <a:gd fmla="*/ 1950120 h 2079833" name="connsiteY108"/>
                <a:gd fmla="*/ 945758 w 3606545" name="connsiteX109"/>
                <a:gd fmla="*/ 1789993 h 2079833" name="connsiteY109"/>
                <a:gd fmla="*/ 1005526 w 3606545" name="connsiteX110"/>
                <a:gd fmla="*/ 1629865 h 2079833" name="connsiteY110"/>
                <a:gd fmla="*/ 1012721 w 3606545" name="connsiteX111"/>
                <a:gd fmla="*/ 1622924 h 2079833" name="connsiteY111"/>
                <a:gd fmla="*/ 966589 w 3606545" name="connsiteX112"/>
                <a:gd fmla="*/ 1609596 h 2079833" name="connsiteY112"/>
                <a:gd fmla="*/ 903816 w 3606545" name="connsiteX113"/>
                <a:gd fmla="*/ 1591461 h 2079833" name="connsiteY113"/>
                <a:gd fmla="*/ 714175 w 3606545" name="connsiteX114"/>
                <a:gd fmla="*/ 1537428 h 2079833" name="connsiteY114"/>
                <a:gd fmla="*/ 573632 w 3606545" name="connsiteX115"/>
                <a:gd fmla="*/ 1544027 h 2079833" name="connsiteY115"/>
                <a:gd fmla="*/ 433998 w 3606545" name="connsiteX116"/>
                <a:gd fmla="*/ 1550091 h 2079833" name="connsiteY116"/>
                <a:gd fmla="*/ 301461 w 3606545" name="connsiteX117"/>
                <a:gd fmla="*/ 1659858 h 2079833" name="connsiteY117"/>
                <a:gd fmla="*/ 164376 w 3606545" name="connsiteX118"/>
                <a:gd fmla="*/ 1772298 h 2079833" name="connsiteY118"/>
                <a:gd fmla="*/ 162557 w 3606545" name="connsiteX119"/>
                <a:gd fmla="*/ 1773368 h 2079833" name="connsiteY119"/>
                <a:gd fmla="*/ 159292 w 3606545" name="connsiteX120"/>
                <a:gd fmla="*/ 1774061 h 2079833" name="connsiteY120"/>
                <a:gd fmla="*/ 0 w 3606545" name="connsiteX121"/>
                <a:gd fmla="*/ 1727934 h 2079833" name="connsiteY121"/>
                <a:gd fmla="*/ 7116 w 3606545" name="connsiteX122"/>
                <a:gd fmla="*/ 1721300 h 2079833" name="connsiteY122"/>
                <a:gd fmla="*/ 154899 w 3606545" name="connsiteX123"/>
                <a:gd fmla="*/ 1758255 h 2079833" name="connsiteY123"/>
                <a:gd fmla="*/ 419540 w 3606545" name="connsiteX124"/>
                <a:gd fmla="*/ 1525490 h 2079833" name="connsiteY124"/>
                <a:gd fmla="*/ 425908 w 3606545" name="connsiteX125"/>
                <a:gd fmla="*/ 1521748 h 2079833" name="connsiteY125"/>
                <a:gd fmla="*/ 487660 w 3606545" name="connsiteX126"/>
                <a:gd fmla="*/ 1517001 h 2079833" name="connsiteY126"/>
                <a:gd fmla="*/ 561476 w 3606545" name="connsiteX127"/>
                <a:gd fmla="*/ 1511327 h 2079833" name="connsiteY127"/>
                <a:gd fmla="*/ 547603 w 3606545" name="connsiteX128"/>
                <a:gd fmla="*/ 1493204 h 2079833" name="connsiteY128"/>
                <a:gd fmla="*/ 537458 w 3606545" name="connsiteX129"/>
                <a:gd fmla="*/ 1479953 h 2079833" name="connsiteY129"/>
                <a:gd fmla="*/ 503793 w 3606545" name="connsiteX130"/>
                <a:gd fmla="*/ 1419864 h 2079833" name="connsiteY130"/>
                <a:gd fmla="*/ 515816 w 3606545" name="connsiteX131"/>
                <a:gd fmla="*/ 1325633 h 2079833" name="connsiteY131"/>
                <a:gd fmla="*/ 490568 w 3606545" name="connsiteX132"/>
                <a:gd fmla="*/ 1260082 h 2079833" name="connsiteY132"/>
                <a:gd fmla="*/ 491770 w 3606545" name="connsiteX133"/>
                <a:gd fmla="*/ 1260082 h 2079833" name="connsiteY133"/>
                <a:gd fmla="*/ 532649 w 3606545" name="connsiteX134"/>
                <a:gd fmla="*/ 1322902 h 2079833" name="connsiteY134"/>
                <a:gd fmla="*/ 530244 w 3606545" name="connsiteX135"/>
                <a:gd fmla="*/ 1422595 h 2079833" name="connsiteY135"/>
                <a:gd fmla="*/ 561504 w 3606545" name="connsiteX136"/>
                <a:gd fmla="*/ 1459468 h 2079833" name="connsiteY136"/>
                <a:gd fmla="*/ 573527 w 3606545" name="connsiteX137"/>
                <a:gd fmla="*/ 1474490 h 2079833" name="connsiteY137"/>
                <a:gd fmla="*/ 584348 w 3606545" name="connsiteX138"/>
                <a:gd fmla="*/ 1485415 h 2079833" name="connsiteY138"/>
                <a:gd fmla="*/ 584348 w 3606545" name="connsiteX139"/>
                <a:gd fmla="*/ 1486781 h 2079833" name="connsiteY139"/>
                <a:gd fmla="*/ 591562 w 3606545" name="connsiteX140"/>
                <a:gd fmla="*/ 1488147 h 2079833" name="connsiteY140"/>
                <a:gd fmla="*/ 599439 w 3606545" name="connsiteX141"/>
                <a:gd fmla="*/ 1507160 h 2079833" name="connsiteY141"/>
                <a:gd fmla="*/ 647765 w 3606545" name="connsiteX142"/>
                <a:gd fmla="*/ 1501223 h 2079833" name="connsiteY142"/>
                <a:gd fmla="*/ 722085 w 3606545" name="connsiteX143"/>
                <a:gd fmla="*/ 1500908 h 2079833" name="connsiteY143"/>
                <a:gd fmla="*/ 1110463 w 3606545" name="connsiteX144"/>
                <a:gd fmla="*/ 1603626 h 2079833" name="connsiteY144"/>
                <a:gd fmla="*/ 1113889 w 3606545" name="connsiteX145"/>
                <a:gd fmla="*/ 1605290 h 2079833" name="connsiteY145"/>
                <a:gd fmla="*/ 1307556 w 3606545" name="connsiteX146"/>
                <a:gd fmla="*/ 1697409 h 2079833" name="connsiteY146"/>
                <a:gd fmla="*/ 1493996 w 3606545" name="connsiteX147"/>
                <a:gd fmla="*/ 1787646 h 2079833" name="connsiteY147"/>
                <a:gd fmla="*/ 1652734 w 3606545" name="connsiteX148"/>
                <a:gd fmla="*/ 1770355 h 2079833" name="connsiteY148"/>
                <a:gd fmla="*/ 1805851 w 3606545" name="connsiteX149"/>
                <a:gd fmla="*/ 1753914 h 2079833" name="connsiteY149"/>
                <a:gd fmla="*/ 1871119 w 3606545" name="connsiteX150"/>
                <a:gd fmla="*/ 1671261 h 2079833" name="connsiteY150"/>
                <a:gd fmla="*/ 1885450 w 3606545" name="connsiteX151"/>
                <a:gd fmla="*/ 1653113 h 2079833" name="connsiteY151"/>
                <a:gd fmla="*/ 1869184 w 3606545" name="connsiteX152"/>
                <a:gd fmla="*/ 1658106 h 2079833" name="connsiteY152"/>
                <a:gd fmla="*/ 1804238 w 3606545" name="connsiteX153"/>
                <a:gd fmla="*/ 1678043 h 2079833" name="connsiteY153"/>
                <a:gd fmla="*/ 1789096 w 3606545" name="connsiteX154"/>
                <a:gd fmla="*/ 1678902 h 2079833" name="connsiteY154"/>
                <a:gd fmla="*/ 1607388 w 3606545" name="connsiteX155"/>
                <a:gd fmla="*/ 1629066 h 2079833" name="connsiteY155"/>
                <a:gd fmla="*/ 1527471 w 3606545" name="connsiteX156"/>
                <a:gd fmla="*/ 1591260 h 2079833" name="connsiteY156"/>
                <a:gd fmla="*/ 1445871 w 3606545" name="connsiteX157"/>
                <a:gd fmla="*/ 1550017 h 2079833" name="connsiteY157"/>
                <a:gd fmla="*/ 1322209 w 3606545" name="connsiteX158"/>
                <a:gd fmla="*/ 1419413 h 2079833" name="connsiteY158"/>
                <a:gd fmla="*/ 1317161 w 3606545" name="connsiteX159"/>
                <a:gd fmla="*/ 1411680 h 2079833" name="connsiteY159"/>
                <a:gd fmla="*/ 1316320 w 3606545" name="connsiteX160"/>
                <a:gd fmla="*/ 1408243 h 2079833" name="connsiteY160"/>
                <a:gd fmla="*/ 1309590 w 3606545" name="connsiteX161"/>
                <a:gd fmla="*/ 1360985 h 2079833" name="connsiteY161"/>
                <a:gd fmla="*/ 1304543 w 3606545" name="connsiteX162"/>
                <a:gd fmla="*/ 1318883 h 2079833" name="connsiteY162"/>
                <a:gd fmla="*/ 1269211 w 3606545" name="connsiteX163"/>
                <a:gd fmla="*/ 1277640 h 2079833" name="connsiteY163"/>
                <a:gd fmla="*/ 1246839 w 3606545" name="connsiteX164"/>
                <a:gd fmla="*/ 1251312 h 2079833" name="connsiteY164"/>
                <a:gd fmla="*/ 1237186 w 3606545" name="connsiteX165"/>
                <a:gd fmla="*/ 1239952 h 2079833" name="connsiteY165"/>
                <a:gd fmla="*/ 1236814 w 3606545" name="connsiteX166"/>
                <a:gd fmla="*/ 1240598 h 2079833" name="connsiteY166"/>
                <a:gd fmla="*/ 1182554 w 3606545" name="connsiteX167"/>
                <a:gd fmla="*/ 1334986 h 2079833" name="connsiteY167"/>
                <a:gd fmla="*/ 1174454 w 3606545" name="connsiteX168"/>
                <a:gd fmla="*/ 1341464 h 2079833" name="connsiteY168"/>
                <a:gd fmla="*/ 1096699 w 3606545" name="connsiteX169"/>
                <a:gd fmla="*/ 1368995 h 2079833" name="connsiteY169"/>
                <a:gd fmla="*/ 950908 w 3606545" name="connsiteX170"/>
                <a:gd fmla="*/ 1404623 h 2079833" name="connsiteY170"/>
                <a:gd fmla="*/ 1088599 w 3606545" name="connsiteX171"/>
                <a:gd fmla="*/ 1346322 h 2079833" name="connsiteY171"/>
                <a:gd fmla="*/ 1156635 w 3606545" name="connsiteX172"/>
                <a:gd fmla="*/ 1318791 h 2079833" name="connsiteY172"/>
                <a:gd fmla="*/ 1190653 w 3606545" name="connsiteX173"/>
                <a:gd fmla="*/ 1249154 h 2079833" name="connsiteY173"/>
                <a:gd fmla="*/ 1212192 w 3606545" name="connsiteX174"/>
                <a:gd fmla="*/ 1207023 h 2079833" name="connsiteY174"/>
                <a:gd fmla="*/ 1214965 w 3606545" name="connsiteX175"/>
                <a:gd fmla="*/ 1201600 h 2079833" name="connsiteY175"/>
                <a:gd fmla="*/ 1211941 w 3606545" name="connsiteX176"/>
                <a:gd fmla="*/ 1195516 h 2079833" name="connsiteY176"/>
                <a:gd fmla="*/ 1200229 w 3606545" name="connsiteX177"/>
                <a:gd fmla="*/ 1171954 h 2079833" name="connsiteY177"/>
                <a:gd fmla="*/ 1173310 w 3606545" name="connsiteX178"/>
                <a:gd fmla="*/ 1116963 h 2079833" name="connsiteY178"/>
                <a:gd fmla="*/ 1143866 w 3606545" name="connsiteX179"/>
                <a:gd fmla="*/ 1082594 h 2079833" name="connsiteY179"/>
                <a:gd fmla="*/ 1112741 w 3606545" name="connsiteX180"/>
                <a:gd fmla="*/ 1046506 h 2079833" name="connsiteY180"/>
                <a:gd fmla="*/ 1110217 w 3606545" name="connsiteX181"/>
                <a:gd fmla="*/ 1042210 h 2079833" name="connsiteY181"/>
                <a:gd fmla="*/ 1086662 w 3606545" name="connsiteX182"/>
                <a:gd fmla="*/ 987219 h 2079833" name="connsiteY182"/>
                <a:gd fmla="*/ 1062266 w 3606545" name="connsiteX183"/>
                <a:gd fmla="*/ 933087 h 2079833" name="connsiteY183"/>
                <a:gd fmla="*/ 997491 w 3606545" name="connsiteX184"/>
                <a:gd fmla="*/ 845445 h 2079833" name="connsiteY184"/>
                <a:gd fmla="*/ 931875 w 3606545" name="connsiteX185"/>
                <a:gd fmla="*/ 757803 h 2079833" name="connsiteY185"/>
                <a:gd fmla="*/ 885607 w 3606545" name="connsiteX186"/>
                <a:gd fmla="*/ 721715 h 2079833" name="connsiteY186"/>
                <a:gd fmla="*/ 838497 w 3606545" name="connsiteX187"/>
                <a:gd fmla="*/ 683909 h 2079833" name="connsiteY187"/>
                <a:gd fmla="*/ 836815 w 3606545" name="connsiteX188"/>
                <a:gd fmla="*/ 682190 h 2079833" name="connsiteY188"/>
                <a:gd fmla="*/ 806530 w 3606545" name="connsiteX189"/>
                <a:gd fmla="*/ 615170 h 2079833" name="connsiteY189"/>
                <a:gd fmla="*/ 846910 w 3606545" name="connsiteX190"/>
                <a:gd fmla="*/ 675317 h 2079833" name="connsiteY190"/>
                <a:gd fmla="*/ 944494 w 3606545" name="connsiteX191"/>
                <a:gd fmla="*/ 744055 h 2079833" name="connsiteY191"/>
                <a:gd fmla="*/ 1016840 w 3606545" name="connsiteX192"/>
                <a:gd fmla="*/ 831697 h 2079833" name="connsiteY192"/>
                <a:gd fmla="*/ 1085821 w 3606545" name="connsiteX193"/>
                <a:gd fmla="*/ 917621 h 2079833" name="connsiteY193"/>
                <a:gd fmla="*/ 1087504 w 3606545" name="connsiteX194"/>
                <a:gd fmla="*/ 920198 h 2079833" name="connsiteY194"/>
                <a:gd fmla="*/ 1113582 w 3606545" name="connsiteX195"/>
                <a:gd fmla="*/ 975189 h 2079833" name="connsiteY195"/>
                <a:gd fmla="*/ 1138819 w 3606545" name="connsiteX196"/>
                <a:gd fmla="*/ 1027603 h 2079833" name="connsiteY196"/>
                <a:gd fmla="*/ 1169104 w 3606545" name="connsiteX197"/>
                <a:gd fmla="*/ 1061972 h 2079833" name="connsiteY197"/>
                <a:gd fmla="*/ 1201071 w 3606545" name="connsiteX198"/>
                <a:gd fmla="*/ 1097200 h 2079833" name="connsiteY198"/>
                <a:gd fmla="*/ 1202753 w 3606545" name="connsiteX199"/>
                <a:gd fmla="*/ 1100637 h 2079833" name="connsiteY199"/>
                <a:gd fmla="*/ 1232196 w 3606545" name="connsiteX200"/>
                <a:gd fmla="*/ 1155628 h 2079833" name="connsiteY200"/>
                <a:gd fmla="*/ 1238606 w 3606545" name="connsiteX201"/>
                <a:gd fmla="*/ 1167760 h 2079833" name="connsiteY201"/>
                <a:gd fmla="*/ 1239857 w 3606545" name="connsiteX202"/>
                <a:gd fmla="*/ 1166764 h 2079833" name="connsiteY202"/>
                <a:gd fmla="*/ 1255449 w 3606545" name="connsiteX203"/>
                <a:gd fmla="*/ 1168181 h 2079833" name="connsiteY203"/>
                <a:gd fmla="*/ 1263548 w 3606545" name="connsiteX204"/>
                <a:gd fmla="*/ 1194093 h 2079833" name="connsiteY204"/>
                <a:gd fmla="*/ 1257802 w 3606545" name="connsiteX205"/>
                <a:gd fmla="*/ 1204089 h 2079833" name="connsiteY205"/>
                <a:gd fmla="*/ 1260352 w 3606545" name="connsiteX206"/>
                <a:gd fmla="*/ 1208914 h 2079833" name="connsiteY206"/>
                <a:gd fmla="*/ 1260799 w 3606545" name="connsiteX207"/>
                <a:gd fmla="*/ 1209760 h 2079833" name="connsiteY207"/>
                <a:gd fmla="*/ 1299495 w 3606545" name="connsiteX208"/>
                <a:gd fmla="*/ 1252722 h 2079833" name="connsiteY208"/>
                <a:gd fmla="*/ 1339034 w 3606545" name="connsiteX209"/>
                <a:gd fmla="*/ 1298261 h 2079833" name="connsiteY209"/>
                <a:gd fmla="*/ 1340716 w 3606545" name="connsiteX210"/>
                <a:gd fmla="*/ 1299980 h 2079833" name="connsiteY210"/>
                <a:gd fmla="*/ 1343240 w 3606545" name="connsiteX211"/>
                <a:gd fmla="*/ 1305135 h 2079833" name="connsiteY211"/>
                <a:gd fmla="*/ 1344081 w 3606545" name="connsiteX212"/>
                <a:gd fmla="*/ 1307713 h 2079833" name="connsiteY212"/>
                <a:gd fmla="*/ 1351652 w 3606545" name="connsiteX213"/>
                <a:gd fmla="*/ 1354971 h 2079833" name="connsiteY213"/>
                <a:gd fmla="*/ 1358382 w 3606545" name="connsiteX214"/>
                <a:gd fmla="*/ 1395355 h 2079833" name="connsiteY214"/>
                <a:gd fmla="*/ 1416428 w 3606545" name="connsiteX215"/>
                <a:gd fmla="*/ 1454642 h 2079833" name="connsiteY215"/>
                <a:gd fmla="*/ 1476997 w 3606545" name="connsiteX216"/>
                <a:gd fmla="*/ 1515647 h 2079833" name="connsiteY216"/>
                <a:gd fmla="*/ 1548502 w 3606545" name="connsiteX217"/>
                <a:gd fmla="*/ 1549158 h 2079833" name="connsiteY217"/>
                <a:gd fmla="*/ 1622531 w 3606545" name="connsiteX218"/>
                <a:gd fmla="*/ 1582668 h 2079833" name="connsiteY218"/>
                <a:gd fmla="*/ 1711702 w 3606545" name="connsiteX219"/>
                <a:gd fmla="*/ 1605008 h 2079833" name="connsiteY219"/>
                <a:gd fmla="*/ 1794984 w 3606545" name="connsiteX220"/>
                <a:gd fmla="*/ 1626489 h 2079833" name="connsiteY220"/>
                <a:gd fmla="*/ 1870696 w 3606545" name="connsiteX221"/>
                <a:gd fmla="*/ 1601571 h 2079833" name="connsiteY221"/>
                <a:gd fmla="*/ 1943568 w 3606545" name="connsiteX222"/>
                <a:gd fmla="*/ 1578264 h 2079833" name="connsiteY222"/>
                <a:gd fmla="*/ 1944889 w 3606545" name="connsiteX223"/>
                <a:gd fmla="*/ 1577842 h 2079833" name="connsiteY223"/>
                <a:gd fmla="*/ 1984946 w 3606545" name="connsiteX224"/>
                <a:gd fmla="*/ 1527114 h 2079833" name="connsiteY224"/>
                <a:gd fmla="*/ 2073189 w 3606545" name="connsiteX225"/>
                <a:gd fmla="*/ 1415367 h 2079833" name="connsiteY225"/>
                <a:gd fmla="*/ 2188522 w 3606545" name="connsiteX226"/>
                <a:gd fmla="*/ 1268976 h 2079833" name="connsiteY226"/>
                <a:gd fmla="*/ 2221578 w 3606545" name="connsiteX227"/>
                <a:gd fmla="*/ 1227018 h 2079833" name="connsiteY227"/>
                <a:gd fmla="*/ 2219115 w 3606545" name="connsiteX228"/>
                <a:gd fmla="*/ 1225884 h 2079833" name="connsiteY228"/>
                <a:gd fmla="*/ 2190956 w 3606545" name="connsiteX229"/>
                <a:gd fmla="*/ 1212925 h 2079833" name="connsiteY229"/>
                <a:gd fmla="*/ 2128659 w 3606545" name="connsiteX230"/>
                <a:gd fmla="*/ 1183138 h 2079833" name="connsiteY230"/>
                <a:gd fmla="*/ 2108190 w 3606545" name="connsiteX231"/>
                <a:gd fmla="*/ 1184999 h 2079833" name="connsiteY231"/>
                <a:gd fmla="*/ 2084161 w 3606545" name="connsiteX232"/>
                <a:gd fmla="*/ 1186861 h 2079833" name="connsiteY232"/>
                <a:gd fmla="*/ 2081491 w 3606545" name="connsiteX233"/>
                <a:gd fmla="*/ 1186861 h 2079833" name="connsiteY233"/>
                <a:gd fmla="*/ 2077042 w 3606545" name="connsiteX234"/>
                <a:gd fmla="*/ 1185930 h 2079833" name="connsiteY234"/>
                <a:gd fmla="*/ 2075262 w 3606545" name="connsiteX235"/>
                <a:gd fmla="*/ 1184999 h 2079833" name="connsiteY235"/>
                <a:gd fmla="*/ 2039664 w 3606545" name="connsiteX236"/>
                <a:gd fmla="*/ 1164521 h 2079833" name="connsiteY236"/>
                <a:gd fmla="*/ 2012965 w 3606545" name="connsiteX237"/>
                <a:gd fmla="*/ 1149627 h 2079833" name="connsiteY237"/>
                <a:gd fmla="*/ 1992496 w 3606545" name="connsiteX238"/>
                <a:gd fmla="*/ 1168244 h 2079833" name="connsiteY238"/>
                <a:gd fmla="*/ 1964908 w 3606545" name="connsiteX239"/>
                <a:gd fmla="*/ 1194308 h 2079833" name="connsiteY239"/>
                <a:gd fmla="*/ 1962238 w 3606545" name="connsiteX240"/>
                <a:gd fmla="*/ 1197100 h 2079833" name="connsiteY240"/>
                <a:gd fmla="*/ 1952448 w 3606545" name="connsiteX241"/>
                <a:gd fmla="*/ 1198031 h 2079833" name="connsiteY241"/>
                <a:gd fmla="*/ 1894309 w 3606545" name="connsiteX242"/>
                <a:gd fmla="*/ 1188883 h 2079833" name="connsiteY242"/>
                <a:gd fmla="*/ 1887383 w 3606545" name="connsiteX243"/>
                <a:gd fmla="*/ 1187793 h 2079833" name="connsiteY243"/>
                <a:gd fmla="*/ 1872404 w 3606545" name="connsiteX244"/>
                <a:gd fmla="*/ 1211911 h 2079833" name="connsiteY244"/>
                <a:gd fmla="*/ 1814927 w 3606545" name="connsiteX245"/>
                <a:gd fmla="*/ 1304461 h 2079833" name="connsiteY245"/>
                <a:gd fmla="*/ 1808451 w 3606545" name="connsiteX246"/>
                <a:gd fmla="*/ 1307711 h 2079833" name="connsiteY246"/>
                <a:gd fmla="*/ 1659518 w 3606545" name="connsiteX247"/>
                <a:gd fmla="*/ 1338592 h 2079833" name="connsiteY247"/>
                <a:gd fmla="*/ 1793882 w 3606545" name="connsiteX248"/>
                <a:gd fmla="*/ 1284957 h 2079833" name="connsiteY248"/>
                <a:gd fmla="*/ 1847721 w 3606545" name="connsiteX249"/>
                <a:gd fmla="*/ 1180535 h 2079833" name="connsiteY249"/>
                <a:gd fmla="*/ 1847750 w 3606545" name="connsiteX250"/>
                <a:gd fmla="*/ 1180478 h 2079833" name="connsiteY250"/>
                <a:gd fmla="*/ 1847433 w 3606545" name="connsiteX251"/>
                <a:gd fmla="*/ 1180345 h 2079833" name="connsiteY251"/>
                <a:gd fmla="*/ 1846544 w 3606545" name="connsiteX252"/>
                <a:gd fmla="*/ 1178483 h 2079833" name="connsiteY252"/>
                <a:gd fmla="*/ 1823405 w 3606545" name="connsiteX253"/>
                <a:gd fmla="*/ 1157074 h 2079833" name="connsiteY253"/>
                <a:gd fmla="*/ 1802046 w 3606545" name="connsiteX254"/>
                <a:gd fmla="*/ 1135664 h 2079833" name="connsiteY254"/>
                <a:gd fmla="*/ 1763778 w 3606545" name="connsiteX255"/>
                <a:gd fmla="*/ 1111462 h 2079833" name="connsiteY255"/>
                <a:gd fmla="*/ 1725510 w 3606545" name="connsiteX256"/>
                <a:gd fmla="*/ 1087259 h 2079833" name="connsiteY256"/>
                <a:gd fmla="*/ 1656093 w 3606545" name="connsiteX257"/>
                <a:gd fmla="*/ 1063057 h 2079833" name="connsiteY257"/>
                <a:gd fmla="*/ 1585787 w 3606545" name="connsiteX258"/>
                <a:gd fmla="*/ 1038854 h 2079833" name="connsiteY258"/>
                <a:gd fmla="*/ 1529720 w 3606545" name="connsiteX259"/>
                <a:gd fmla="*/ 1026753 h 2079833" name="connsiteY259"/>
                <a:gd fmla="*/ 1471873 w 3606545" name="connsiteX260"/>
                <a:gd fmla="*/ 1014652 h 2079833" name="connsiteY260"/>
                <a:gd fmla="*/ 1470983 w 3606545" name="connsiteX261"/>
                <a:gd fmla="*/ 1014652 h 2079833" name="connsiteY261"/>
                <a:gd fmla="*/ 1421146 w 3606545" name="connsiteX262"/>
                <a:gd fmla="*/ 999758 h 2079833" name="connsiteY262"/>
                <a:gd fmla="*/ 1372198 w 3606545" name="connsiteX263"/>
                <a:gd fmla="*/ 984865 h 2079833" name="connsiteY263"/>
                <a:gd fmla="*/ 1325030 w 3606545" name="connsiteX264"/>
                <a:gd fmla="*/ 983003 h 2079833" name="connsiteY264"/>
                <a:gd fmla="*/ 1276973 w 3606545" name="connsiteX265"/>
                <a:gd fmla="*/ 981141 h 2079833" name="connsiteY265"/>
                <a:gd fmla="*/ 1274303 w 3606545" name="connsiteX266"/>
                <a:gd fmla="*/ 981141 h 2079833" name="connsiteY266"/>
                <a:gd fmla="*/ 1203997 w 3606545" name="connsiteX267"/>
                <a:gd fmla="*/ 948561 h 2079833" name="connsiteY267"/>
                <a:gd fmla="*/ 1159499 w 3606545" name="connsiteX268"/>
                <a:gd fmla="*/ 937391 h 2079833" name="connsiteY268"/>
                <a:gd fmla="*/ 1205777 w 3606545" name="connsiteX269"/>
                <a:gd fmla="*/ 942045 h 2079833" name="connsiteY269"/>
                <a:gd fmla="*/ 1242265 w 3606545" name="connsiteX270"/>
                <a:gd fmla="*/ 956008 h 2079833" name="connsiteY270"/>
                <a:gd fmla="*/ 1277863 w 3606545" name="connsiteX271"/>
                <a:gd fmla="*/ 969971 h 2079833" name="connsiteY271"/>
                <a:gd fmla="*/ 1325031 w 3606545" name="connsiteX272"/>
                <a:gd fmla="*/ 969971 h 2079833" name="connsiteY272"/>
                <a:gd fmla="*/ 1373088 w 3606545" name="connsiteX273"/>
                <a:gd fmla="*/ 969971 h 2079833" name="connsiteY273"/>
                <a:gd fmla="*/ 1374868 w 3606545" name="connsiteX274"/>
                <a:gd fmla="*/ 969971 h 2079833" name="connsiteY274"/>
                <a:gd fmla="*/ 1425595 w 3606545" name="connsiteX275"/>
                <a:gd fmla="*/ 983934 h 2079833" name="connsiteY275"/>
                <a:gd fmla="*/ 1475433 w 3606545" name="connsiteX276"/>
                <a:gd fmla="*/ 996966 h 2079833" name="connsiteY276"/>
                <a:gd fmla="*/ 1533280 w 3606545" name="connsiteX277"/>
                <a:gd fmla="*/ 1008136 h 2079833" name="connsiteY277"/>
                <a:gd fmla="*/ 1591127 w 3606545" name="connsiteX278"/>
                <a:gd fmla="*/ 1018376 h 2079833" name="connsiteY278"/>
                <a:gd fmla="*/ 1592017 w 3606545" name="connsiteX279"/>
                <a:gd fmla="*/ 1018376 h 2079833" name="connsiteY279"/>
                <a:gd fmla="*/ 1734410 w 3606545" name="connsiteX280"/>
                <a:gd fmla="*/ 1064919 h 2079833" name="connsiteY280"/>
                <a:gd fmla="*/ 1777127 w 3606545" name="connsiteX281"/>
                <a:gd fmla="*/ 1090052 h 2079833" name="connsiteY281"/>
                <a:gd fmla="*/ 1817175 w 3606545" name="connsiteX282"/>
                <a:gd fmla="*/ 1114254 h 2079833" name="connsiteY282"/>
                <a:gd fmla="*/ 1818955 w 3606545" name="connsiteX283"/>
                <a:gd fmla="*/ 1116116 h 2079833" name="connsiteY283"/>
                <a:gd fmla="*/ 1842094 w 3606545" name="connsiteX284"/>
                <a:gd fmla="*/ 1137526 h 2079833" name="connsiteY284"/>
                <a:gd fmla="*/ 1859226 w 3606545" name="connsiteX285"/>
                <a:gd fmla="*/ 1153816 h 2079833" name="connsiteY285"/>
                <a:gd fmla="*/ 1860749 w 3606545" name="connsiteX286"/>
                <a:gd fmla="*/ 1155265 h 2079833" name="connsiteY286"/>
                <a:gd fmla="*/ 1863997 w 3606545" name="connsiteX287"/>
                <a:gd fmla="*/ 1148965 h 2079833" name="connsiteY287"/>
                <a:gd fmla="*/ 1865110 w 3606545" name="connsiteX288"/>
                <a:gd fmla="*/ 1146807 h 2079833" name="connsiteY288"/>
                <a:gd fmla="*/ 1877049 w 3606545" name="connsiteX289"/>
                <a:gd fmla="*/ 1137258 h 2079833" name="connsiteY289"/>
                <a:gd fmla="*/ 1892631 w 3606545" name="connsiteX290"/>
                <a:gd fmla="*/ 1138680 h 2079833" name="connsiteY290"/>
                <a:gd fmla="*/ 1899330 w 3606545" name="connsiteX291"/>
                <a:gd fmla="*/ 1161549 h 2079833" name="connsiteY291"/>
                <a:gd fmla="*/ 1901387 w 3606545" name="connsiteX292"/>
                <a:gd fmla="*/ 1161844 h 2079833" name="connsiteY292"/>
                <a:gd fmla="*/ 1907061 w 3606545" name="connsiteX293"/>
                <a:gd fmla="*/ 1162659 h 2079833" name="connsiteY293"/>
                <a:gd fmla="*/ 1949778 w 3606545" name="connsiteX294"/>
                <a:gd fmla="*/ 1169175 h 2079833" name="connsiteY294"/>
                <a:gd fmla="*/ 1972917 w 3606545" name="connsiteX295"/>
                <a:gd fmla="*/ 1146834 h 2079833" name="connsiteY295"/>
                <a:gd fmla="*/ 2000506 w 3606545" name="connsiteX296"/>
                <a:gd fmla="*/ 1119839 h 2079833" name="connsiteY296"/>
                <a:gd fmla="*/ 2004066 w 3606545" name="connsiteX297"/>
                <a:gd fmla="*/ 1117047 h 2079833" name="connsiteY297"/>
                <a:gd fmla="*/ 2013855 w 3606545" name="connsiteX298"/>
                <a:gd fmla="*/ 1116116 h 2079833" name="connsiteY298"/>
                <a:gd fmla="*/ 2018305 w 3606545" name="connsiteX299"/>
                <a:gd fmla="*/ 1117977 h 2079833" name="connsiteY299"/>
                <a:gd fmla="*/ 2053903 w 3606545" name="connsiteX300"/>
                <a:gd fmla="*/ 1137526 h 2079833" name="connsiteY300"/>
                <a:gd fmla="*/ 2085941 w 3606545" name="connsiteX301"/>
                <a:gd fmla="*/ 1154281 h 2079833" name="connsiteY301"/>
                <a:gd fmla="*/ 2106410 w 3606545" name="connsiteX302"/>
                <a:gd fmla="*/ 1152419 h 2079833" name="connsiteY302"/>
                <a:gd fmla="*/ 2130439 w 3606545" name="connsiteX303"/>
                <a:gd fmla="*/ 1150557 h 2079833" name="connsiteY303"/>
                <a:gd fmla="*/ 2138449 w 3606545" name="connsiteX304"/>
                <a:gd fmla="*/ 1152419 h 2079833" name="connsiteY304"/>
                <a:gd fmla="*/ 2215625 w 3606545" name="connsiteX305"/>
                <a:gd fmla="*/ 1186861 h 2079833" name="connsiteY305"/>
                <a:gd fmla="*/ 2243437 w 3606545" name="connsiteX306"/>
                <a:gd fmla="*/ 1199273 h 2079833" name="connsiteY306"/>
                <a:gd fmla="*/ 2256334 w 3606545" name="connsiteX307"/>
                <a:gd fmla="*/ 1182903 h 2079833" name="connsiteY307"/>
                <a:gd fmla="*/ 2346572 w 3606545" name="connsiteX308"/>
                <a:gd fmla="*/ 1068365 h 2079833" name="connsiteY308"/>
                <a:gd fmla="*/ 2444140 w 3606545" name="connsiteX309"/>
                <a:gd fmla="*/ 897018 h 2079833" name="connsiteY309"/>
                <a:gd fmla="*/ 2543529 w 3606545" name="connsiteX310"/>
                <a:gd fmla="*/ 724601 h 2079833" name="connsiteY310"/>
                <a:gd fmla="*/ 2553584 w 3606545" name="connsiteX311"/>
                <a:gd fmla="*/ 704747 h 2079833" name="connsiteY311"/>
                <a:gd fmla="*/ 2561120 w 3606545" name="connsiteX312"/>
                <a:gd fmla="*/ 689869 h 2079833" name="connsiteY312"/>
                <a:gd fmla="*/ 2554808 w 3606545" name="connsiteX313"/>
                <a:gd fmla="*/ 691804 h 2079833" name="connsiteY313"/>
                <a:gd fmla="*/ 2518219 w 3606545" name="connsiteX314"/>
                <a:gd fmla="*/ 696095 h 2079833" name="connsiteY314"/>
                <a:gd fmla="*/ 2478141 w 3606545" name="connsiteX315"/>
                <a:gd fmla="*/ 693950 h 2079833" name="connsiteY315"/>
                <a:gd fmla="*/ 2440926 w 3606545" name="connsiteX316"/>
                <a:gd fmla="*/ 690732 h 2079833" name="connsiteY316"/>
                <a:gd fmla="*/ 2435200 w 3606545" name="connsiteX317"/>
                <a:gd fmla="*/ 688586 h 2079833" name="connsiteY317"/>
                <a:gd fmla="*/ 2392975 w 3606545" name="connsiteX318"/>
                <a:gd fmla="*/ 658551 h 2079833" name="connsiteY318"/>
                <a:gd fmla="*/ 2352897 w 3606545" name="connsiteX319"/>
                <a:gd fmla="*/ 630662 h 2079833" name="connsiteY319"/>
                <a:gd fmla="*/ 2308525 w 3606545" name="connsiteX320"/>
                <a:gd fmla="*/ 628516 h 2079833" name="connsiteY320"/>
                <a:gd fmla="*/ 2262006 w 3606545" name="connsiteX321"/>
                <a:gd fmla="*/ 625298 h 2079833" name="connsiteY321"/>
                <a:gd fmla="*/ 2259859 w 3606545" name="connsiteX322"/>
                <a:gd fmla="*/ 625298 h 2079833" name="connsiteY322"/>
                <a:gd fmla="*/ 2255565 w 3606545" name="connsiteX323"/>
                <a:gd fmla="*/ 623153 h 2079833" name="connsiteY323"/>
                <a:gd fmla="*/ 2254134 w 3606545" name="connsiteX324"/>
                <a:gd fmla="*/ 622080 h 2079833" name="connsiteY324"/>
                <a:gd fmla="*/ 2215487 w 3606545" name="connsiteX325"/>
                <a:gd fmla="*/ 580246 h 2079833" name="connsiteY325"/>
                <a:gd fmla="*/ 2195214 w 3606545" name="connsiteX326"/>
                <a:gd fmla="*/ 557921 h 2079833" name="connsiteY326"/>
                <a:gd fmla="*/ 2193537 w 3606545" name="connsiteX327"/>
                <a:gd fmla="*/ 556074 h 2079833" name="connsiteY327"/>
                <a:gd fmla="*/ 2166715 w 3606545" name="connsiteX328"/>
                <a:gd fmla="*/ 565575 h 2079833" name="connsiteY328"/>
                <a:gd fmla="*/ 2136026 w 3606545" name="connsiteX329"/>
                <a:gd fmla="*/ 576446 h 2079833" name="connsiteY329"/>
                <a:gd fmla="*/ 2106928 w 3606545" name="connsiteX330"/>
                <a:gd fmla="*/ 587720 h 2079833" name="connsiteY330"/>
                <a:gd fmla="*/ 2081064 w 3606545" name="connsiteX331"/>
                <a:gd fmla="*/ 597383 h 2079833" name="connsiteY331"/>
                <a:gd fmla="*/ 2060049 w 3606545" name="connsiteX332"/>
                <a:gd fmla="*/ 645698 h 2079833" name="connsiteY332"/>
                <a:gd fmla="*/ 2037417 w 3606545" name="connsiteX333"/>
                <a:gd fmla="*/ 695624 h 2079833" name="connsiteY333"/>
                <a:gd fmla="*/ 2039033 w 3606545" name="connsiteX334"/>
                <a:gd fmla="*/ 698845 h 2079833" name="connsiteY334"/>
                <a:gd fmla="*/ 2042267 w 3606545" name="connsiteX335"/>
                <a:gd fmla="*/ 734276 h 2079833" name="connsiteY335"/>
                <a:gd fmla="*/ 2043883 w 3606545" name="connsiteX336"/>
                <a:gd fmla="*/ 737497 h 2079833" name="connsiteY336"/>
                <a:gd fmla="*/ 2042267 w 3606545" name="connsiteX337"/>
                <a:gd fmla="*/ 755212 h 2079833" name="connsiteY337"/>
                <a:gd fmla="*/ 2021252 w 3606545" name="connsiteX338"/>
                <a:gd fmla="*/ 753602 h 2079833" name="connsiteY338"/>
                <a:gd fmla="*/ 2011552 w 3606545" name="connsiteX339"/>
                <a:gd fmla="*/ 716560 h 2079833" name="connsiteY339"/>
                <a:gd fmla="*/ 2013169 w 3606545" name="connsiteX340"/>
                <a:gd fmla="*/ 685961 h 2079833" name="connsiteY340"/>
                <a:gd fmla="*/ 2063282 w 3606545" name="connsiteX341"/>
                <a:gd fmla="*/ 586109 h 2079833" name="connsiteY341"/>
                <a:gd fmla="*/ 2100462 w 3606545" name="connsiteX342"/>
                <a:gd fmla="*/ 570004 h 2079833" name="connsiteY342"/>
                <a:gd fmla="*/ 2161209 w 3606545" name="connsiteX343"/>
                <a:gd fmla="*/ 552314 h 2079833" name="connsiteY343"/>
                <a:gd fmla="*/ 2184074 w 3606545" name="connsiteX344"/>
                <a:gd fmla="*/ 545655 h 2079833" name="connsiteY344"/>
                <a:gd fmla="*/ 2180967 w 3606545" name="connsiteX345"/>
                <a:gd fmla="*/ 542233 h 2079833" name="connsiteY345"/>
                <a:gd fmla="*/ 2180419 w 3606545" name="connsiteX346"/>
                <a:gd fmla="*/ 541630 h 2079833" name="connsiteY346"/>
                <a:gd fmla="*/ 2146782 w 3606545" name="connsiteX347"/>
                <a:gd fmla="*/ 541630 h 2079833" name="connsiteY347"/>
                <a:gd fmla="*/ 2108136 w 3606545" name="connsiteX348"/>
                <a:gd fmla="*/ 540557 h 2079833" name="connsiteY348"/>
                <a:gd fmla="*/ 2106705 w 3606545" name="connsiteX349"/>
                <a:gd fmla="*/ 540557 h 2079833" name="connsiteY349"/>
                <a:gd fmla="*/ 2102410 w 3606545" name="connsiteX350"/>
                <a:gd fmla="*/ 538412 h 2079833" name="connsiteY350"/>
                <a:gd fmla="*/ 2100979 w 3606545" name="connsiteX351"/>
                <a:gd fmla="*/ 537339 h 2079833" name="connsiteY351"/>
                <a:gd fmla="*/ 2063048 w 3606545" name="connsiteX352"/>
                <a:gd fmla="*/ 493359 h 2079833" name="connsiteY352"/>
                <a:gd fmla="*/ 2029412 w 3606545" name="connsiteX353"/>
                <a:gd fmla="*/ 454743 h 2079833" name="connsiteY353"/>
                <a:gd fmla="*/ 1957844 w 3606545" name="connsiteX354"/>
                <a:gd fmla="*/ 469760 h 2079833" name="connsiteY354"/>
                <a:gd fmla="*/ 1881982 w 3606545" name="connsiteX355"/>
                <a:gd fmla="*/ 485850 h 2079833" name="connsiteY355"/>
                <a:gd fmla="*/ 1879835 w 3606545" name="connsiteX356"/>
                <a:gd fmla="*/ 485850 h 2079833" name="connsiteY356"/>
                <a:gd fmla="*/ 1856218 w 3606545" name="connsiteX357"/>
                <a:gd fmla="*/ 482632 h 2079833" name="connsiteY357"/>
                <a:gd fmla="*/ 1834032 w 3606545" name="connsiteX358"/>
                <a:gd fmla="*/ 480487 h 2079833" name="connsiteY358"/>
                <a:gd fmla="*/ 1785365 w 3606545" name="connsiteX359"/>
                <a:gd fmla="*/ 496577 h 2079833" name="connsiteY359"/>
                <a:gd fmla="*/ 1734553 w 3606545" name="connsiteX360"/>
                <a:gd fmla="*/ 513740 h 2079833" name="connsiteY360"/>
                <a:gd fmla="*/ 1733121 w 3606545" name="connsiteX361"/>
                <a:gd fmla="*/ 513740 h 2079833" name="connsiteY361"/>
                <a:gd fmla="*/ 1690181 w 3606545" name="connsiteX362"/>
                <a:gd fmla="*/ 516958 h 2079833" name="connsiteY362"/>
                <a:gd fmla="*/ 1647956 w 3606545" name="connsiteX363"/>
                <a:gd fmla="*/ 519103 h 2079833" name="connsiteY363"/>
                <a:gd fmla="*/ 1599290 w 3606545" name="connsiteX364"/>
                <a:gd fmla="*/ 522321 h 2079833" name="connsiteY364"/>
                <a:gd fmla="*/ 1550624 w 3606545" name="connsiteX365"/>
                <a:gd fmla="*/ 525540 h 2079833" name="connsiteY365"/>
                <a:gd fmla="*/ 1519134 w 3606545" name="connsiteX366"/>
                <a:gd fmla="*/ 534121 h 2079833" name="connsiteY366"/>
                <a:gd fmla="*/ 1486928 w 3606545" name="connsiteX367"/>
                <a:gd fmla="*/ 541630 h 2079833" name="connsiteY367"/>
                <a:gd fmla="*/ 1486213 w 3606545" name="connsiteX368"/>
                <a:gd fmla="*/ 541629 h 2079833" name="connsiteY368"/>
                <a:gd fmla="*/ 1341646 w 3606545" name="connsiteX369"/>
                <a:gd fmla="*/ 545920 h 2079833" name="connsiteY369"/>
                <a:gd fmla="*/ 1341646 w 3606545" name="connsiteX370"/>
                <a:gd fmla="*/ 544848 h 2079833" name="connsiteY370"/>
                <a:gd fmla="*/ 1485497 w 3606545" name="connsiteX371"/>
                <a:gd fmla="*/ 526612 h 2079833" name="connsiteY371"/>
                <a:gd fmla="*/ 1549908 w 3606545" name="connsiteX372"/>
                <a:gd fmla="*/ 507304 h 2079833" name="connsiteY372"/>
                <a:gd fmla="*/ 1647240 w 3606545" name="connsiteX373"/>
                <a:gd fmla="*/ 496577 h 2079833" name="connsiteY373"/>
                <a:gd fmla="*/ 1689465 w 3606545" name="connsiteX374"/>
                <a:gd fmla="*/ 493359 h 2079833" name="connsiteY374"/>
                <a:gd fmla="*/ 1730974 w 3606545" name="connsiteX375"/>
                <a:gd fmla="*/ 489068 h 2079833" name="connsiteY375"/>
                <a:gd fmla="*/ 1780356 w 3606545" name="connsiteX376"/>
                <a:gd fmla="*/ 470833 h 2079833" name="connsiteY376"/>
                <a:gd fmla="*/ 1830453 w 3606545" name="connsiteX377"/>
                <a:gd fmla="*/ 452597 h 2079833" name="connsiteY377"/>
                <a:gd fmla="*/ 1834032 w 3606545" name="connsiteX378"/>
                <a:gd fmla="*/ 452597 h 2079833" name="connsiteY378"/>
                <a:gd fmla="*/ 1856933 w 3606545" name="connsiteX379"/>
                <a:gd fmla="*/ 454743 h 2079833" name="connsiteY379"/>
                <a:gd fmla="*/ 1879835 w 3606545" name="connsiteX380"/>
                <a:gd fmla="*/ 455815 h 2079833" name="connsiteY380"/>
                <a:gd fmla="*/ 1954981 w 3606545" name="connsiteX381"/>
                <a:gd fmla="*/ 438653 h 2079833" name="connsiteY381"/>
                <a:gd fmla="*/ 2030843 w 3606545" name="connsiteX382"/>
                <a:gd fmla="*/ 420417 h 2079833" name="connsiteY382"/>
                <a:gd fmla="*/ 2032990 w 3606545" name="connsiteX383"/>
                <a:gd fmla="*/ 420417 h 2079833" name="connsiteY383"/>
                <a:gd fmla="*/ 2038000 w 3606545" name="connsiteX384"/>
                <a:gd fmla="*/ 422562 h 2079833" name="connsiteY384"/>
                <a:gd fmla="*/ 2039431 w 3606545" name="connsiteX385"/>
                <a:gd fmla="*/ 423635 h 2079833" name="connsiteY385"/>
                <a:gd fmla="*/ 2078077 w 3606545" name="connsiteX386"/>
                <a:gd fmla="*/ 466542 h 2079833" name="connsiteY386"/>
                <a:gd fmla="*/ 2112430 w 3606545" name="connsiteX387"/>
                <a:gd fmla="*/ 505158 h 2079833" name="connsiteY387"/>
                <a:gd fmla="*/ 2146782 w 3606545" name="connsiteX388"/>
                <a:gd fmla="*/ 505159 h 2079833" name="connsiteY388"/>
                <a:gd fmla="*/ 2184713 w 3606545" name="connsiteX389"/>
                <a:gd fmla="*/ 505158 h 2079833" name="connsiteY389"/>
                <a:gd fmla="*/ 2186860 w 3606545" name="connsiteX390"/>
                <a:gd fmla="*/ 505159 h 2079833" name="connsiteY390"/>
                <a:gd fmla="*/ 2190439 w 3606545" name="connsiteX391"/>
                <a:gd fmla="*/ 507304 h 2079833" name="connsiteY391"/>
                <a:gd fmla="*/ 2192586 w 3606545" name="connsiteX392"/>
                <a:gd fmla="*/ 508377 h 2079833" name="connsiteY392"/>
                <a:gd fmla="*/ 2214928 w 3606545" name="connsiteX393"/>
                <a:gd fmla="*/ 531942 h 2079833" name="connsiteY393"/>
                <a:gd fmla="*/ 2223938 w 3606545" name="connsiteX394"/>
                <a:gd fmla="*/ 541444 h 2079833" name="connsiteY394"/>
                <a:gd fmla="*/ 2239485 w 3606545" name="connsiteX395"/>
                <a:gd fmla="*/ 544840 h 2079833" name="connsiteY395"/>
                <a:gd fmla="*/ 2273432 w 3606545" name="connsiteX396"/>
                <a:gd fmla="*/ 553899 h 2079833" name="connsiteY396"/>
                <a:gd fmla="*/ 2236049 w 3606545" name="connsiteX397"/>
                <a:gd fmla="*/ 552037 h 2079833" name="connsiteY397"/>
                <a:gd fmla="*/ 2233893 w 3606545" name="connsiteX398"/>
                <a:gd fmla="*/ 551930 h 2079833" name="connsiteY398"/>
                <a:gd fmla="*/ 2251920 w 3606545" name="connsiteX399"/>
                <a:gd fmla="*/ 570843 h 2079833" name="connsiteY399"/>
                <a:gd fmla="*/ 2267016 w 3606545" name="connsiteX400"/>
                <a:gd fmla="*/ 586682 h 2079833" name="connsiteY400"/>
                <a:gd fmla="*/ 2309957 w 3606545" name="connsiteX401"/>
                <a:gd fmla="*/ 588827 h 2079833" name="connsiteY401"/>
                <a:gd fmla="*/ 2357191 w 3606545" name="connsiteX402"/>
                <a:gd fmla="*/ 589900 h 2079833" name="connsiteY402"/>
                <a:gd fmla="*/ 2362917 w 3606545" name="connsiteX403"/>
                <a:gd fmla="*/ 592046 h 2079833" name="connsiteY403"/>
                <a:gd fmla="*/ 2405142 w 3606545" name="connsiteX404"/>
                <a:gd fmla="*/ 621008 h 2079833" name="connsiteY404"/>
                <a:gd fmla="*/ 2445220 w 3606545" name="connsiteX405"/>
                <a:gd fmla="*/ 647825 h 2079833" name="connsiteY405"/>
                <a:gd fmla="*/ 2479572 w 3606545" name="connsiteX406"/>
                <a:gd fmla="*/ 649970 h 2079833" name="connsiteY406"/>
                <a:gd fmla="*/ 2515356 w 3606545" name="connsiteX407"/>
                <a:gd fmla="*/ 652115 h 2079833" name="connsiteY407"/>
                <a:gd fmla="*/ 2549708 w 3606545" name="connsiteX408"/>
                <a:gd fmla="*/ 644607 h 2079833" name="connsiteY408"/>
                <a:gd fmla="*/ 2585492 w 3606545" name="connsiteX409"/>
                <a:gd fmla="*/ 636025 h 2079833" name="connsiteY409"/>
                <a:gd fmla="*/ 2584776 w 3606545" name="connsiteX410"/>
                <a:gd fmla="*/ 628517 h 2079833" name="connsiteY410"/>
                <a:gd fmla="*/ 2610015 w 3606545" name="connsiteX411"/>
                <a:gd fmla="*/ 590068 h 2079833" name="connsiteY411"/>
                <a:gd fmla="*/ 2617247 w 3606545" name="connsiteX412"/>
                <a:gd fmla="*/ 579051 h 2079833" name="connsiteY412"/>
                <a:gd fmla="*/ 2623974 w 3606545" name="connsiteX413"/>
                <a:gd fmla="*/ 565769 h 2079833" name="connsiteY413"/>
                <a:gd fmla="*/ 2705330 w 3606545" name="connsiteX414"/>
                <a:gd fmla="*/ 406403 h 2079833" name="connsiteY414"/>
                <a:gd fmla="*/ 2710091 w 3606545" name="connsiteX415"/>
                <a:gd fmla="*/ 399927 h 2079833" name="connsiteY415"/>
                <a:gd fmla="*/ 2723039 w 3606545" name="connsiteX416"/>
                <a:gd fmla="*/ 388639 h 2079833" name="connsiteY416"/>
                <a:gd fmla="*/ 2731388 w 3606545" name="connsiteX417"/>
                <a:gd fmla="*/ 386184 h 2079833" name="connsiteY417"/>
                <a:gd fmla="*/ 3040017 w 3606545" name="connsiteX418"/>
                <a:gd fmla="*/ 305314 h 2079833" name="connsiteY418"/>
                <a:gd fmla="*/ 3246523 w 3606545" name="connsiteX419"/>
                <a:gd fmla="*/ 252106 h 2079833" name="connsiteY419"/>
                <a:gd fmla="*/ 3253437 w 3606545" name="connsiteX420"/>
                <a:gd fmla="*/ 250325 h 2079833" name="connsiteY420"/>
                <a:gd fmla="*/ 3250876 w 3606545" name="connsiteX421"/>
                <a:gd fmla="*/ 248770 h 2079833" name="connsiteY421"/>
                <a:gd fmla="*/ 3195676 w 3606545" name="connsiteX422"/>
                <a:gd fmla="*/ 226522 h 2079833" name="connsiteY422"/>
                <a:gd fmla="*/ 3139652 w 3606545" name="connsiteX423"/>
                <a:gd fmla="*/ 203450 h 2079833" name="connsiteY423"/>
                <a:gd fmla="*/ 3138828 w 3606545" name="connsiteX424"/>
                <a:gd fmla="*/ 203450 h 2079833" name="connsiteY424"/>
                <a:gd fmla="*/ 3089395 w 3606545" name="connsiteX425"/>
                <a:gd fmla="*/ 179555 h 2079833" name="connsiteY425"/>
                <a:gd fmla="*/ 3040786 w 3606545" name="connsiteX426"/>
                <a:gd fmla="*/ 156483 h 2079833" name="connsiteY426"/>
                <a:gd fmla="*/ 3014422 w 3606545" name="connsiteX427"/>
                <a:gd fmla="*/ 155659 h 2079833" name="connsiteY427"/>
                <a:gd fmla="*/ 2984762 w 3606545" name="connsiteX428"/>
                <a:gd fmla="*/ 154011 h 2079833" name="connsiteY428"/>
                <a:gd fmla="*/ 2983938 w 3606545" name="connsiteX429"/>
                <a:gd fmla="*/ 154011 h 2079833" name="connsiteY429"/>
                <a:gd fmla="*/ 2981466 w 3606545" name="connsiteX430"/>
                <a:gd fmla="*/ 153187 h 2079833" name="connsiteY430"/>
                <a:gd fmla="*/ 2980643 w 3606545" name="connsiteX431"/>
                <a:gd fmla="*/ 153187 h 2079833" name="connsiteY431"/>
                <a:gd fmla="*/ 2950983 w 3606545" name="connsiteX432"/>
                <a:gd fmla="*/ 132587 h 2079833" name="connsiteY432"/>
                <a:gd fmla="*/ 2922971 w 3606545" name="connsiteX433"/>
                <a:gd fmla="*/ 112811 h 2079833" name="connsiteY433"/>
                <a:gd fmla="*/ 2883424 w 3606545" name="connsiteX434"/>
                <a:gd fmla="*/ 106219 h 2079833" name="connsiteY434"/>
                <a:gd fmla="*/ 2843054 w 3606545" name="connsiteX435"/>
                <a:gd fmla="*/ 99627 h 2079833" name="connsiteY435"/>
                <a:gd fmla="*/ 2840583 w 3606545" name="connsiteX436"/>
                <a:gd fmla="*/ 98803 h 2079833" name="connsiteY436"/>
                <a:gd fmla="*/ 2798564 w 3606545" name="connsiteX437"/>
                <a:gd fmla="*/ 67491 h 2079833" name="connsiteY437"/>
                <a:gd fmla="*/ 2733477 w 3606545" name="connsiteX438"/>
                <a:gd fmla="*/ 57603 h 2079833" name="connsiteY438"/>
                <a:gd fmla="*/ 2733477 w 3563170" name="connsiteX0-1"/>
                <a:gd fmla="*/ 57603 h 2079833" name="connsiteY0-2"/>
                <a:gd fmla="*/ 2801036 w 3563170" name="connsiteX1-3"/>
                <a:gd fmla="*/ 59251 h 2079833" name="connsiteY1-4"/>
                <a:gd fmla="*/ 2801860 w 3563170" name="connsiteX2-5"/>
                <a:gd fmla="*/ 60075 h 2079833" name="connsiteY2-6"/>
                <a:gd fmla="*/ 2824928 w 3563170" name="connsiteX3-7"/>
                <a:gd fmla="*/ 74907 h 2079833" name="connsiteY3-8"/>
                <a:gd fmla="*/ 2845526 w 3563170" name="connsiteX4-9"/>
                <a:gd fmla="*/ 88915 h 2079833" name="connsiteY4-10"/>
                <a:gd fmla="*/ 2885896 w 3563170" name="connsiteX5-11"/>
                <a:gd fmla="*/ 93859 h 2079833" name="connsiteY5-12"/>
                <a:gd fmla="*/ 2927090 w 3563170" name="connsiteX6-13"/>
                <a:gd fmla="*/ 99627 h 2079833" name="connsiteY6-14"/>
                <a:gd fmla="*/ 2930386 w 3563170" name="connsiteX7-15"/>
                <a:gd fmla="*/ 100451 h 2079833" name="connsiteY7-16"/>
                <a:gd fmla="*/ 2960046 w 3563170" name="connsiteX8-17"/>
                <a:gd fmla="*/ 120227 h 2079833" name="connsiteY8-18"/>
                <a:gd fmla="*/ 2988057 w 3563170" name="connsiteX9-19"/>
                <a:gd fmla="*/ 138355 h 2079833" name="connsiteY9-20"/>
                <a:gd fmla="*/ 3014422 w 3563170" name="connsiteX10-21"/>
                <a:gd fmla="*/ 138355 h 2079833" name="connsiteY10-22"/>
                <a:gd fmla="*/ 3043258 w 3563170" name="connsiteX11-23"/>
                <a:gd fmla="*/ 139179 h 2079833" name="connsiteY11-24"/>
                <a:gd fmla="*/ 3047377 w 3563170" name="connsiteX12-25"/>
                <a:gd fmla="*/ 140003 h 2079833" name="connsiteY12-26"/>
                <a:gd fmla="*/ 3097634 w 3563170" name="connsiteX13-27"/>
                <a:gd fmla="*/ 162251 h 2079833" name="connsiteY13-28"/>
                <a:gd fmla="*/ 3147891 w 3563170" name="connsiteX14-29"/>
                <a:gd fmla="*/ 184498 h 2079833" name="connsiteY14-30"/>
                <a:gd fmla="*/ 3164700 w 3563170" name="connsiteX15-31"/>
                <a:gd fmla="*/ 190833 h 2079833" name="connsiteY15-32"/>
                <a:gd fmla="*/ 3163694 w 3563170" name="connsiteX16-33"/>
                <a:gd fmla="*/ 185623 h 2079833" name="connsiteY16-34"/>
                <a:gd fmla="*/ 3170987 w 3563170" name="connsiteX17-35"/>
                <a:gd fmla="*/ 175469 h 2079833" name="connsiteY17-36"/>
                <a:gd fmla="*/ 3310357 w 3563170" name="connsiteX18-37"/>
                <a:gd fmla="*/ 92608 h 2079833" name="connsiteY18-38"/>
                <a:gd fmla="*/ 3315218 w 3563170" name="connsiteX19-39"/>
                <a:gd fmla="*/ 89359 h 2079833" name="connsiteY19-40"/>
                <a:gd fmla="*/ 3347630 w 3563170" name="connsiteX20-41"/>
                <a:gd fmla="*/ 86109 h 2079833" name="connsiteY20-42"/>
                <a:gd fmla="*/ 3375180 w 3563170" name="connsiteX21-43"/>
                <a:gd fmla="*/ 82860 h 2079833" name="connsiteY21-44"/>
                <a:gd fmla="*/ 3375180 w 3563170" name="connsiteX22-45"/>
                <a:gd fmla="*/ 66613 h 2079833" name="connsiteY22-46"/>
                <a:gd fmla="*/ 3375180 w 3563170" name="connsiteX23-47"/>
                <a:gd fmla="*/ 42242 h 2079833" name="connsiteY23-48"/>
                <a:gd fmla="*/ 3384903 w 3563170" name="connsiteX24-49"/>
                <a:gd fmla="*/ 0 h 2079833" name="connsiteY24-50"/>
                <a:gd fmla="*/ 3388144 w 3563170" name="connsiteX25-51"/>
                <a:gd fmla="*/ 42242 h 2079833" name="connsiteY25-52"/>
                <a:gd fmla="*/ 3391385 w 3563170" name="connsiteX26-53"/>
                <a:gd fmla="*/ 94233 h 2079833" name="connsiteY26-54"/>
                <a:gd fmla="*/ 3388144 w 3563170" name="connsiteX27-55"/>
                <a:gd fmla="*/ 99107 h 2079833" name="connsiteY27-56"/>
                <a:gd fmla="*/ 3384903 w 3563170" name="connsiteX28-57"/>
                <a:gd fmla="*/ 100732 h 2079833" name="connsiteY28-58"/>
                <a:gd fmla="*/ 3350871 w 3563170" name="connsiteX29-59"/>
                <a:gd fmla="*/ 107231 h 2079833" name="connsiteY29-60"/>
                <a:gd fmla="*/ 3321701 w 3563170" name="connsiteX30-61"/>
                <a:gd fmla="*/ 112105 h 2079833" name="connsiteY30-62"/>
                <a:gd fmla="*/ 3256878 w 3563170" name="connsiteX31-63"/>
                <a:gd fmla="*/ 157597 h 2079833" name="connsiteY31-64"/>
                <a:gd fmla="*/ 3198739 w 3563170" name="connsiteX32-65"/>
                <a:gd fmla="*/ 197402 h 2079833" name="connsiteY32-66"/>
                <a:gd fmla="*/ 3192843 w 3563170" name="connsiteX33-67"/>
                <a:gd fmla="*/ 201439 h 2079833" name="connsiteY33-68"/>
                <a:gd fmla="*/ 3197633 w 3563170" name="connsiteX34-69"/>
                <a:gd fmla="*/ 203244 h 2079833" name="connsiteY34-70"/>
                <a:gd fmla="*/ 3204738 w 3563170" name="connsiteX35-71"/>
                <a:gd fmla="*/ 205922 h 2079833" name="connsiteY35-72"/>
                <a:gd fmla="*/ 3261587 w 3563170" name="connsiteX36-73"/>
                <a:gd fmla="*/ 228170 h 2079833" name="connsiteY36-74"/>
                <a:gd fmla="*/ 3263234 w 3563170" name="connsiteX37-75"/>
                <a:gd fmla="*/ 228994 h 2079833" name="connsiteY37-76"/>
                <a:gd fmla="*/ 3285613 w 3563170" name="connsiteX38-77"/>
                <a:gd fmla="*/ 242034 h 2079833" name="connsiteY38-78"/>
                <a:gd fmla="*/ 3348272 w 3563170" name="connsiteX39-79"/>
                <a:gd fmla="*/ 225890 h 2079833" name="connsiteY39-80"/>
                <a:gd fmla="*/ 3344471 w 3563170" name="connsiteX40-81"/>
                <a:gd fmla="*/ 225672 h 2079833" name="connsiteY40-82"/>
                <a:gd fmla="*/ 3366304 w 3563170" name="connsiteX41-83"/>
                <a:gd fmla="*/ 212840 h 2079833" name="connsiteY41-84"/>
                <a:gd fmla="*/ 3436350 w 3563170" name="connsiteX42-85"/>
                <a:gd fmla="*/ 171672 h 2079833" name="connsiteY42-86"/>
                <a:gd fmla="*/ 3513138 w 3563170" name="connsiteX43-87"/>
                <a:gd fmla="*/ 125317 h 2079833" name="connsiteY43-88"/>
                <a:gd fmla="*/ 3563170 w 3563170" name="connsiteX44-89"/>
                <a:gd fmla="*/ 95911 h 2079833" name="connsiteY44-90"/>
                <a:gd fmla="*/ 3550246 w 3563170" name="connsiteX45-91"/>
                <a:gd fmla="*/ 191279 h 2079833" name="connsiteY45-92"/>
                <a:gd fmla="*/ 3478654 w 3563170" name="connsiteX46-93"/>
                <a:gd fmla="*/ 243651 h 2079833" name="connsiteY46-94"/>
                <a:gd fmla="*/ 3386775 w 3563170" name="connsiteX47-95"/>
                <a:gd fmla="*/ 297650 h 2079833" name="connsiteY47-96"/>
                <a:gd fmla="*/ 3366601 w 3563170" name="connsiteX48-97"/>
                <a:gd fmla="*/ 307056 h 2079833" name="connsiteY48-98"/>
                <a:gd fmla="*/ 3159628 w 3563170" name="connsiteX49-99"/>
                <a:gd fmla="*/ 358075 h 2079833" name="connsiteY49-100"/>
                <a:gd fmla="*/ 3093043 w 3563170" name="connsiteX50-101"/>
                <a:gd fmla="*/ 374487 h 2079833" name="connsiteY50-102"/>
                <a:gd fmla="*/ 3090808 w 3563170" name="connsiteX51-103"/>
                <a:gd fmla="*/ 433878 h 2079833" name="connsiteY51-104"/>
                <a:gd fmla="*/ 3083903 w 3563170" name="connsiteX52-105"/>
                <a:gd fmla="*/ 617302 h 2079833" name="connsiteY52-106"/>
                <a:gd fmla="*/ 3037987 w 3563170" name="connsiteX53-107"/>
                <a:gd fmla="*/ 727416 h 2079833" name="connsiteY53-108"/>
                <a:gd fmla="*/ 2991135 w 3563170" name="connsiteX54-109"/>
                <a:gd fmla="*/ 832570 h 2079833" name="connsiteY54-110"/>
                <a:gd fmla="*/ 2988325 w 3563170" name="connsiteX55-111"/>
                <a:gd fmla="*/ 836538 h 2079833" name="connsiteY55-112"/>
                <a:gd fmla="*/ 2844957 w 3563170" name="connsiteX56-113"/>
                <a:gd fmla="*/ 917884 h 2079833" name="connsiteY56-114"/>
                <a:gd fmla="*/ 2973332 w 3563170" name="connsiteX57-115"/>
                <a:gd fmla="*/ 820666 h 2079833" name="connsiteY57-116"/>
                <a:gd fmla="*/ 3032118 w 3563170" name="connsiteX58-117"/>
                <a:gd fmla="*/ 663952 h 2079833" name="connsiteY58-118"/>
                <a:gd fmla="*/ 3034634 w 3563170" name="connsiteX59-119"/>
                <a:gd fmla="*/ 657245 h 2079833" name="connsiteY59-120"/>
                <a:gd fmla="*/ 2971948 w 3563170" name="connsiteX60-121"/>
                <a:gd fmla="*/ 703374 h 2079833" name="connsiteY60-122"/>
                <a:gd fmla="*/ 2925104 w 3563170" name="connsiteX61-123"/>
                <a:gd fmla="*/ 737845 h 2079833" name="connsiteY61-124"/>
                <a:gd fmla="*/ 3012003 w 3563170" name="connsiteX62-125"/>
                <a:gd fmla="*/ 631622 h 2079833" name="connsiteY62-126"/>
                <a:gd fmla="*/ 3036142 w 3563170" name="connsiteX63-127"/>
                <a:gd fmla="*/ 633256 h 2079833" name="connsiteY63-128"/>
                <a:gd fmla="*/ 3036142 w 3563170" name="connsiteX64-129"/>
                <a:gd fmla="*/ 653224 h 2079833" name="connsiteY64-130"/>
                <a:gd fmla="*/ 3041384 w 3563170" name="connsiteX65-131"/>
                <a:gd fmla="*/ 639250 h 2079833" name="connsiteY65-132"/>
                <a:gd fmla="*/ 3051106 w 3563170" name="connsiteX66-133"/>
                <a:gd fmla="*/ 613333 h 2079833" name="connsiteY66-134"/>
                <a:gd fmla="*/ 3051106 w 3563170" name="connsiteX67-135"/>
                <a:gd fmla="*/ 479411 h 2079833" name="connsiteY67-136"/>
                <a:gd fmla="*/ 3051648 w 3563170" name="connsiteX68-137"/>
                <a:gd fmla="*/ 400266 h 2079833" name="connsiteY68-138"/>
                <a:gd fmla="*/ 3051754 w 3563170" name="connsiteX69-139"/>
                <a:gd fmla="*/ 384691 h 2079833" name="connsiteY69-140"/>
                <a:gd fmla="*/ 3021251 w 3563170" name="connsiteX70-141"/>
                <a:gd fmla="*/ 392345 h 2079833" name="connsiteY70-142"/>
                <a:gd fmla="*/ 2766466 w 3563170" name="connsiteX71-143"/>
                <a:gd fmla="*/ 456280 h 2079833" name="connsiteY71-144"/>
                <a:gd fmla="*/ 2692865 w 3563170" name="connsiteX72-145"/>
                <a:gd fmla="*/ 597605 h 2079833" name="connsiteY72-146"/>
                <a:gd fmla="*/ 2609529 w 3563170" name="connsiteX73-147"/>
                <a:gd fmla="*/ 755684 h 2079833" name="connsiteY73-148"/>
                <a:gd fmla="*/ 2609155 w 3563170" name="connsiteX74-149"/>
                <a:gd fmla="*/ 757130 h 2079833" name="connsiteY74-150"/>
                <a:gd fmla="*/ 2507413 w 3563170" name="connsiteX75-151"/>
                <a:gd fmla="*/ 929704 h 2079833" name="connsiteY75-152"/>
                <a:gd fmla="*/ 2481855 w 3563170" name="connsiteX76-153"/>
                <a:gd fmla="*/ 973157 h 2079833" name="connsiteY76-154"/>
                <a:gd fmla="*/ 2475699 w 3563170" name="connsiteX77-155"/>
                <a:gd fmla="*/ 983622 h 2079833" name="connsiteY77-156"/>
                <a:gd fmla="*/ 2472379 w 3563170" name="connsiteX78-157"/>
                <a:gd fmla="*/ 1071804 h 2079833" name="connsiteY78-158"/>
                <a:gd fmla="*/ 2465474 w 3563170" name="connsiteX79-159"/>
                <a:gd fmla="*/ 1255227 h 2079833" name="connsiteY79-160"/>
                <a:gd fmla="*/ 2419559 w 3563170" name="connsiteX80-161"/>
                <a:gd fmla="*/ 1365342 h 2079833" name="connsiteY80-162"/>
                <a:gd fmla="*/ 2372707 w 3563170" name="connsiteX81-163"/>
                <a:gd fmla="*/ 1470496 h 2079833" name="connsiteY81-164"/>
                <a:gd fmla="*/ 2369896 w 3563170" name="connsiteX82-165"/>
                <a:gd fmla="*/ 1474464 h 2079833" name="connsiteY82-166"/>
                <a:gd fmla="*/ 2226529 w 3563170" name="connsiteX83-167"/>
                <a:gd fmla="*/ 1555810 h 2079833" name="connsiteY83-168"/>
                <a:gd fmla="*/ 2354903 w 3563170" name="connsiteX84-169"/>
                <a:gd fmla="*/ 1458591 h 2079833" name="connsiteY84-170"/>
                <a:gd fmla="*/ 2432678 w 3563170" name="connsiteX85-171"/>
                <a:gd fmla="*/ 1251259 h 2079833" name="connsiteY85-172"/>
                <a:gd fmla="*/ 2432678 w 3563170" name="connsiteX86-173"/>
                <a:gd fmla="*/ 1117336 h 2079833" name="connsiteY86-174"/>
                <a:gd fmla="*/ 2432987 w 3563170" name="connsiteX87-175"/>
                <a:gd fmla="*/ 1072149 h 2079833" name="connsiteY87-176"/>
                <a:gd fmla="*/ 2433097 w 3563170" name="connsiteX88-177"/>
                <a:gd fmla="*/ 1056052 h 2079833" name="connsiteY88-178"/>
                <a:gd fmla="*/ 2402728 w 3563170" name="connsiteX89-179"/>
                <a:gd fmla="*/ 1107686 h 2079833" name="connsiteY89-180"/>
                <a:gd fmla="*/ 1842955 w 3563170" name="connsiteX90-181"/>
                <a:gd fmla="*/ 1798303 h 2079833" name="connsiteY90-182"/>
                <a:gd fmla="*/ 1822406 w 3563170" name="connsiteX91-183"/>
                <a:gd fmla="*/ 1809154 h 2079833" name="connsiteY91-184"/>
                <a:gd fmla="*/ 1680772 w 3563170" name="connsiteX92-185"/>
                <a:gd fmla="*/ 1822063 h 2079833" name="connsiteY92-186"/>
                <a:gd fmla="*/ 1598382 w 3563170" name="connsiteX93-187"/>
                <a:gd fmla="*/ 1829573 h 2079833" name="connsiteY93-188"/>
                <a:gd fmla="*/ 1597586 w 3563170" name="connsiteX94-189"/>
                <a:gd fmla="*/ 1843156 h 2079833" name="connsiteY94-190"/>
                <a:gd fmla="*/ 1459885 w 3563170" name="connsiteX95-191"/>
                <a:gd fmla="*/ 2079833 h 2079833" name="connsiteY95-192"/>
                <a:gd fmla="*/ 1531340 w 3563170" name="connsiteX96-193"/>
                <a:gd fmla="*/ 1853576 h 2079833" name="connsiteY96-194"/>
                <a:gd fmla="*/ 1537158 w 3563170" name="connsiteX97-195"/>
                <a:gd fmla="*/ 1835153 h 2079833" name="connsiteY97-196"/>
                <a:gd fmla="*/ 1486680 w 3563170" name="connsiteX98-197"/>
                <a:gd fmla="*/ 1839754 h 2079833" name="connsiteY98-198"/>
                <a:gd fmla="*/ 1479990 w 3563170" name="connsiteX99-199"/>
                <a:gd fmla="*/ 1838782 h 2079833" name="connsiteY99-200"/>
                <a:gd fmla="*/ 1475655 w 3563170" name="connsiteX100-201"/>
                <a:gd fmla="*/ 1837653 h 2079833" name="connsiteY100-202"/>
                <a:gd fmla="*/ 1284020 w 3563170" name="connsiteX101-203"/>
                <a:gd fmla="*/ 1740662 h 2079833" name="connsiteY101-204"/>
                <a:gd fmla="*/ 1093992 w 3563170" name="connsiteX102-205"/>
                <a:gd fmla="*/ 1646404 h 2079833" name="connsiteY102-206"/>
                <a:gd fmla="*/ 1070220 w 3563170" name="connsiteX103-207"/>
                <a:gd fmla="*/ 1639536 h 2079833" name="connsiteY103-208"/>
                <a:gd fmla="*/ 1063410 w 3563170" name="connsiteX104-209"/>
                <a:gd fmla="*/ 1637569 h 2079833" name="connsiteY104-210"/>
                <a:gd fmla="*/ 1063679 w 3563170" name="connsiteX105-211"/>
                <a:gd fmla="*/ 1652509 h 2079833" name="connsiteY105-212"/>
                <a:gd fmla="*/ 987757 w 3563170" name="connsiteX106-213"/>
                <a:gd fmla="*/ 1817489 h 2079833" name="connsiteY106-214"/>
                <a:gd fmla="*/ 979680 w 3563170" name="connsiteX107-215"/>
                <a:gd fmla="*/ 1825577 h 2079833" name="connsiteY107-216"/>
                <a:gd fmla="*/ 701840 w 3563170" name="connsiteX108-217"/>
                <a:gd fmla="*/ 1950120 h 2079833" name="connsiteY108-218"/>
                <a:gd fmla="*/ 945758 w 3563170" name="connsiteX109-219"/>
                <a:gd fmla="*/ 1789993 h 2079833" name="connsiteY109-220"/>
                <a:gd fmla="*/ 1005526 w 3563170" name="connsiteX110-221"/>
                <a:gd fmla="*/ 1629865 h 2079833" name="connsiteY110-222"/>
                <a:gd fmla="*/ 1012721 w 3563170" name="connsiteX111-223"/>
                <a:gd fmla="*/ 1622924 h 2079833" name="connsiteY111-224"/>
                <a:gd fmla="*/ 966589 w 3563170" name="connsiteX112-225"/>
                <a:gd fmla="*/ 1609596 h 2079833" name="connsiteY112-226"/>
                <a:gd fmla="*/ 903816 w 3563170" name="connsiteX113-227"/>
                <a:gd fmla="*/ 1591461 h 2079833" name="connsiteY113-228"/>
                <a:gd fmla="*/ 714175 w 3563170" name="connsiteX114-229"/>
                <a:gd fmla="*/ 1537428 h 2079833" name="connsiteY114-230"/>
                <a:gd fmla="*/ 573632 w 3563170" name="connsiteX115-231"/>
                <a:gd fmla="*/ 1544027 h 2079833" name="connsiteY115-232"/>
                <a:gd fmla="*/ 433998 w 3563170" name="connsiteX116-233"/>
                <a:gd fmla="*/ 1550091 h 2079833" name="connsiteY116-234"/>
                <a:gd fmla="*/ 301461 w 3563170" name="connsiteX117-235"/>
                <a:gd fmla="*/ 1659858 h 2079833" name="connsiteY117-236"/>
                <a:gd fmla="*/ 164376 w 3563170" name="connsiteX118-237"/>
                <a:gd fmla="*/ 1772298 h 2079833" name="connsiteY118-238"/>
                <a:gd fmla="*/ 162557 w 3563170" name="connsiteX119-239"/>
                <a:gd fmla="*/ 1773368 h 2079833" name="connsiteY119-240"/>
                <a:gd fmla="*/ 159292 w 3563170" name="connsiteX120-241"/>
                <a:gd fmla="*/ 1774061 h 2079833" name="connsiteY120-242"/>
                <a:gd fmla="*/ 0 w 3563170" name="connsiteX121-243"/>
                <a:gd fmla="*/ 1727934 h 2079833" name="connsiteY121-244"/>
                <a:gd fmla="*/ 7116 w 3563170" name="connsiteX122-245"/>
                <a:gd fmla="*/ 1721300 h 2079833" name="connsiteY122-246"/>
                <a:gd fmla="*/ 154899 w 3563170" name="connsiteX123-247"/>
                <a:gd fmla="*/ 1758255 h 2079833" name="connsiteY123-248"/>
                <a:gd fmla="*/ 419540 w 3563170" name="connsiteX124-249"/>
                <a:gd fmla="*/ 1525490 h 2079833" name="connsiteY124-250"/>
                <a:gd fmla="*/ 425908 w 3563170" name="connsiteX125-251"/>
                <a:gd fmla="*/ 1521748 h 2079833" name="connsiteY125-252"/>
                <a:gd fmla="*/ 487660 w 3563170" name="connsiteX126-253"/>
                <a:gd fmla="*/ 1517001 h 2079833" name="connsiteY126-254"/>
                <a:gd fmla="*/ 561476 w 3563170" name="connsiteX127-255"/>
                <a:gd fmla="*/ 1511327 h 2079833" name="connsiteY127-256"/>
                <a:gd fmla="*/ 547603 w 3563170" name="connsiteX128-257"/>
                <a:gd fmla="*/ 1493204 h 2079833" name="connsiteY128-258"/>
                <a:gd fmla="*/ 537458 w 3563170" name="connsiteX129-259"/>
                <a:gd fmla="*/ 1479953 h 2079833" name="connsiteY129-260"/>
                <a:gd fmla="*/ 503793 w 3563170" name="connsiteX130-261"/>
                <a:gd fmla="*/ 1419864 h 2079833" name="connsiteY130-262"/>
                <a:gd fmla="*/ 515816 w 3563170" name="connsiteX131-263"/>
                <a:gd fmla="*/ 1325633 h 2079833" name="connsiteY131-264"/>
                <a:gd fmla="*/ 490568 w 3563170" name="connsiteX132-265"/>
                <a:gd fmla="*/ 1260082 h 2079833" name="connsiteY132-266"/>
                <a:gd fmla="*/ 491770 w 3563170" name="connsiteX133-267"/>
                <a:gd fmla="*/ 1260082 h 2079833" name="connsiteY133-268"/>
                <a:gd fmla="*/ 532649 w 3563170" name="connsiteX134-269"/>
                <a:gd fmla="*/ 1322902 h 2079833" name="connsiteY134-270"/>
                <a:gd fmla="*/ 530244 w 3563170" name="connsiteX135-271"/>
                <a:gd fmla="*/ 1422595 h 2079833" name="connsiteY135-272"/>
                <a:gd fmla="*/ 561504 w 3563170" name="connsiteX136-273"/>
                <a:gd fmla="*/ 1459468 h 2079833" name="connsiteY136-274"/>
                <a:gd fmla="*/ 573527 w 3563170" name="connsiteX137-275"/>
                <a:gd fmla="*/ 1474490 h 2079833" name="connsiteY137-276"/>
                <a:gd fmla="*/ 584348 w 3563170" name="connsiteX138-277"/>
                <a:gd fmla="*/ 1485415 h 2079833" name="connsiteY138-278"/>
                <a:gd fmla="*/ 584348 w 3563170" name="connsiteX139-279"/>
                <a:gd fmla="*/ 1486781 h 2079833" name="connsiteY139-280"/>
                <a:gd fmla="*/ 591562 w 3563170" name="connsiteX140-281"/>
                <a:gd fmla="*/ 1488147 h 2079833" name="connsiteY140-282"/>
                <a:gd fmla="*/ 599439 w 3563170" name="connsiteX141-283"/>
                <a:gd fmla="*/ 1507160 h 2079833" name="connsiteY141-284"/>
                <a:gd fmla="*/ 647765 w 3563170" name="connsiteX142-285"/>
                <a:gd fmla="*/ 1501223 h 2079833" name="connsiteY142-286"/>
                <a:gd fmla="*/ 722085 w 3563170" name="connsiteX143-287"/>
                <a:gd fmla="*/ 1500908 h 2079833" name="connsiteY143-288"/>
                <a:gd fmla="*/ 1110463 w 3563170" name="connsiteX144-289"/>
                <a:gd fmla="*/ 1603626 h 2079833" name="connsiteY144-290"/>
                <a:gd fmla="*/ 1113889 w 3563170" name="connsiteX145-291"/>
                <a:gd fmla="*/ 1605290 h 2079833" name="connsiteY145-292"/>
                <a:gd fmla="*/ 1307556 w 3563170" name="connsiteX146-293"/>
                <a:gd fmla="*/ 1697409 h 2079833" name="connsiteY146-294"/>
                <a:gd fmla="*/ 1493996 w 3563170" name="connsiteX147-295"/>
                <a:gd fmla="*/ 1787646 h 2079833" name="connsiteY147-296"/>
                <a:gd fmla="*/ 1652734 w 3563170" name="connsiteX148-297"/>
                <a:gd fmla="*/ 1770355 h 2079833" name="connsiteY148-298"/>
                <a:gd fmla="*/ 1805851 w 3563170" name="connsiteX149-299"/>
                <a:gd fmla="*/ 1753914 h 2079833" name="connsiteY149-300"/>
                <a:gd fmla="*/ 1871119 w 3563170" name="connsiteX150-301"/>
                <a:gd fmla="*/ 1671261 h 2079833" name="connsiteY150-302"/>
                <a:gd fmla="*/ 1885450 w 3563170" name="connsiteX151-303"/>
                <a:gd fmla="*/ 1653113 h 2079833" name="connsiteY151-304"/>
                <a:gd fmla="*/ 1869184 w 3563170" name="connsiteX152-305"/>
                <a:gd fmla="*/ 1658106 h 2079833" name="connsiteY152-306"/>
                <a:gd fmla="*/ 1804238 w 3563170" name="connsiteX153-307"/>
                <a:gd fmla="*/ 1678043 h 2079833" name="connsiteY153-308"/>
                <a:gd fmla="*/ 1789096 w 3563170" name="connsiteX154-309"/>
                <a:gd fmla="*/ 1678902 h 2079833" name="connsiteY154-310"/>
                <a:gd fmla="*/ 1607388 w 3563170" name="connsiteX155-311"/>
                <a:gd fmla="*/ 1629066 h 2079833" name="connsiteY155-312"/>
                <a:gd fmla="*/ 1527471 w 3563170" name="connsiteX156-313"/>
                <a:gd fmla="*/ 1591260 h 2079833" name="connsiteY156-314"/>
                <a:gd fmla="*/ 1445871 w 3563170" name="connsiteX157-315"/>
                <a:gd fmla="*/ 1550017 h 2079833" name="connsiteY157-316"/>
                <a:gd fmla="*/ 1322209 w 3563170" name="connsiteX158-317"/>
                <a:gd fmla="*/ 1419413 h 2079833" name="connsiteY158-318"/>
                <a:gd fmla="*/ 1317161 w 3563170" name="connsiteX159-319"/>
                <a:gd fmla="*/ 1411680 h 2079833" name="connsiteY159-320"/>
                <a:gd fmla="*/ 1316320 w 3563170" name="connsiteX160-321"/>
                <a:gd fmla="*/ 1408243 h 2079833" name="connsiteY160-322"/>
                <a:gd fmla="*/ 1309590 w 3563170" name="connsiteX161-323"/>
                <a:gd fmla="*/ 1360985 h 2079833" name="connsiteY161-324"/>
                <a:gd fmla="*/ 1304543 w 3563170" name="connsiteX162-325"/>
                <a:gd fmla="*/ 1318883 h 2079833" name="connsiteY162-326"/>
                <a:gd fmla="*/ 1269211 w 3563170" name="connsiteX163-327"/>
                <a:gd fmla="*/ 1277640 h 2079833" name="connsiteY163-328"/>
                <a:gd fmla="*/ 1246839 w 3563170" name="connsiteX164-329"/>
                <a:gd fmla="*/ 1251312 h 2079833" name="connsiteY164-330"/>
                <a:gd fmla="*/ 1237186 w 3563170" name="connsiteX165-331"/>
                <a:gd fmla="*/ 1239952 h 2079833" name="connsiteY165-332"/>
                <a:gd fmla="*/ 1236814 w 3563170" name="connsiteX166-333"/>
                <a:gd fmla="*/ 1240598 h 2079833" name="connsiteY166-334"/>
                <a:gd fmla="*/ 1182554 w 3563170" name="connsiteX167-335"/>
                <a:gd fmla="*/ 1334986 h 2079833" name="connsiteY167-336"/>
                <a:gd fmla="*/ 1174454 w 3563170" name="connsiteX168-337"/>
                <a:gd fmla="*/ 1341464 h 2079833" name="connsiteY168-338"/>
                <a:gd fmla="*/ 1096699 w 3563170" name="connsiteX169-339"/>
                <a:gd fmla="*/ 1368995 h 2079833" name="connsiteY169-340"/>
                <a:gd fmla="*/ 950908 w 3563170" name="connsiteX170-341"/>
                <a:gd fmla="*/ 1404623 h 2079833" name="connsiteY170-342"/>
                <a:gd fmla="*/ 1088599 w 3563170" name="connsiteX171-343"/>
                <a:gd fmla="*/ 1346322 h 2079833" name="connsiteY171-344"/>
                <a:gd fmla="*/ 1156635 w 3563170" name="connsiteX172-345"/>
                <a:gd fmla="*/ 1318791 h 2079833" name="connsiteY172-346"/>
                <a:gd fmla="*/ 1190653 w 3563170" name="connsiteX173-347"/>
                <a:gd fmla="*/ 1249154 h 2079833" name="connsiteY173-348"/>
                <a:gd fmla="*/ 1212192 w 3563170" name="connsiteX174-349"/>
                <a:gd fmla="*/ 1207023 h 2079833" name="connsiteY174-350"/>
                <a:gd fmla="*/ 1214965 w 3563170" name="connsiteX175-351"/>
                <a:gd fmla="*/ 1201600 h 2079833" name="connsiteY175-352"/>
                <a:gd fmla="*/ 1211941 w 3563170" name="connsiteX176-353"/>
                <a:gd fmla="*/ 1195516 h 2079833" name="connsiteY176-354"/>
                <a:gd fmla="*/ 1200229 w 3563170" name="connsiteX177-355"/>
                <a:gd fmla="*/ 1171954 h 2079833" name="connsiteY177-356"/>
                <a:gd fmla="*/ 1173310 w 3563170" name="connsiteX178-357"/>
                <a:gd fmla="*/ 1116963 h 2079833" name="connsiteY178-358"/>
                <a:gd fmla="*/ 1143866 w 3563170" name="connsiteX179-359"/>
                <a:gd fmla="*/ 1082594 h 2079833" name="connsiteY179-360"/>
                <a:gd fmla="*/ 1112741 w 3563170" name="connsiteX180-361"/>
                <a:gd fmla="*/ 1046506 h 2079833" name="connsiteY180-362"/>
                <a:gd fmla="*/ 1110217 w 3563170" name="connsiteX181-363"/>
                <a:gd fmla="*/ 1042210 h 2079833" name="connsiteY181-364"/>
                <a:gd fmla="*/ 1086662 w 3563170" name="connsiteX182-365"/>
                <a:gd fmla="*/ 987219 h 2079833" name="connsiteY182-366"/>
                <a:gd fmla="*/ 1062266 w 3563170" name="connsiteX183-367"/>
                <a:gd fmla="*/ 933087 h 2079833" name="connsiteY183-368"/>
                <a:gd fmla="*/ 997491 w 3563170" name="connsiteX184-369"/>
                <a:gd fmla="*/ 845445 h 2079833" name="connsiteY184-370"/>
                <a:gd fmla="*/ 931875 w 3563170" name="connsiteX185-371"/>
                <a:gd fmla="*/ 757803 h 2079833" name="connsiteY185-372"/>
                <a:gd fmla="*/ 885607 w 3563170" name="connsiteX186-373"/>
                <a:gd fmla="*/ 721715 h 2079833" name="connsiteY186-374"/>
                <a:gd fmla="*/ 838497 w 3563170" name="connsiteX187-375"/>
                <a:gd fmla="*/ 683909 h 2079833" name="connsiteY187-376"/>
                <a:gd fmla="*/ 836815 w 3563170" name="connsiteX188-377"/>
                <a:gd fmla="*/ 682190 h 2079833" name="connsiteY188-378"/>
                <a:gd fmla="*/ 806530 w 3563170" name="connsiteX189-379"/>
                <a:gd fmla="*/ 615170 h 2079833" name="connsiteY189-380"/>
                <a:gd fmla="*/ 846910 w 3563170" name="connsiteX190-381"/>
                <a:gd fmla="*/ 675317 h 2079833" name="connsiteY190-382"/>
                <a:gd fmla="*/ 944494 w 3563170" name="connsiteX191-383"/>
                <a:gd fmla="*/ 744055 h 2079833" name="connsiteY191-384"/>
                <a:gd fmla="*/ 1016840 w 3563170" name="connsiteX192-385"/>
                <a:gd fmla="*/ 831697 h 2079833" name="connsiteY192-386"/>
                <a:gd fmla="*/ 1085821 w 3563170" name="connsiteX193-387"/>
                <a:gd fmla="*/ 917621 h 2079833" name="connsiteY193-388"/>
                <a:gd fmla="*/ 1087504 w 3563170" name="connsiteX194-389"/>
                <a:gd fmla="*/ 920198 h 2079833" name="connsiteY194-390"/>
                <a:gd fmla="*/ 1113582 w 3563170" name="connsiteX195-391"/>
                <a:gd fmla="*/ 975189 h 2079833" name="connsiteY195-392"/>
                <a:gd fmla="*/ 1138819 w 3563170" name="connsiteX196-393"/>
                <a:gd fmla="*/ 1027603 h 2079833" name="connsiteY196-394"/>
                <a:gd fmla="*/ 1169104 w 3563170" name="connsiteX197-395"/>
                <a:gd fmla="*/ 1061972 h 2079833" name="connsiteY197-396"/>
                <a:gd fmla="*/ 1201071 w 3563170" name="connsiteX198-397"/>
                <a:gd fmla="*/ 1097200 h 2079833" name="connsiteY198-398"/>
                <a:gd fmla="*/ 1202753 w 3563170" name="connsiteX199-399"/>
                <a:gd fmla="*/ 1100637 h 2079833" name="connsiteY199-400"/>
                <a:gd fmla="*/ 1232196 w 3563170" name="connsiteX200-401"/>
                <a:gd fmla="*/ 1155628 h 2079833" name="connsiteY200-402"/>
                <a:gd fmla="*/ 1238606 w 3563170" name="connsiteX201-403"/>
                <a:gd fmla="*/ 1167760 h 2079833" name="connsiteY201-404"/>
                <a:gd fmla="*/ 1239857 w 3563170" name="connsiteX202-405"/>
                <a:gd fmla="*/ 1166764 h 2079833" name="connsiteY202-406"/>
                <a:gd fmla="*/ 1255449 w 3563170" name="connsiteX203-407"/>
                <a:gd fmla="*/ 1168181 h 2079833" name="connsiteY203-408"/>
                <a:gd fmla="*/ 1263548 w 3563170" name="connsiteX204-409"/>
                <a:gd fmla="*/ 1194093 h 2079833" name="connsiteY204-410"/>
                <a:gd fmla="*/ 1257802 w 3563170" name="connsiteX205-411"/>
                <a:gd fmla="*/ 1204089 h 2079833" name="connsiteY205-412"/>
                <a:gd fmla="*/ 1260352 w 3563170" name="connsiteX206-413"/>
                <a:gd fmla="*/ 1208914 h 2079833" name="connsiteY206-414"/>
                <a:gd fmla="*/ 1260799 w 3563170" name="connsiteX207-415"/>
                <a:gd fmla="*/ 1209760 h 2079833" name="connsiteY207-416"/>
                <a:gd fmla="*/ 1299495 w 3563170" name="connsiteX208-417"/>
                <a:gd fmla="*/ 1252722 h 2079833" name="connsiteY208-418"/>
                <a:gd fmla="*/ 1339034 w 3563170" name="connsiteX209-419"/>
                <a:gd fmla="*/ 1298261 h 2079833" name="connsiteY209-420"/>
                <a:gd fmla="*/ 1340716 w 3563170" name="connsiteX210-421"/>
                <a:gd fmla="*/ 1299980 h 2079833" name="connsiteY210-422"/>
                <a:gd fmla="*/ 1343240 w 3563170" name="connsiteX211-423"/>
                <a:gd fmla="*/ 1305135 h 2079833" name="connsiteY211-424"/>
                <a:gd fmla="*/ 1344081 w 3563170" name="connsiteX212-425"/>
                <a:gd fmla="*/ 1307713 h 2079833" name="connsiteY212-426"/>
                <a:gd fmla="*/ 1351652 w 3563170" name="connsiteX213-427"/>
                <a:gd fmla="*/ 1354971 h 2079833" name="connsiteY213-428"/>
                <a:gd fmla="*/ 1358382 w 3563170" name="connsiteX214-429"/>
                <a:gd fmla="*/ 1395355 h 2079833" name="connsiteY214-430"/>
                <a:gd fmla="*/ 1416428 w 3563170" name="connsiteX215-431"/>
                <a:gd fmla="*/ 1454642 h 2079833" name="connsiteY215-432"/>
                <a:gd fmla="*/ 1476997 w 3563170" name="connsiteX216-433"/>
                <a:gd fmla="*/ 1515647 h 2079833" name="connsiteY216-434"/>
                <a:gd fmla="*/ 1548502 w 3563170" name="connsiteX217-435"/>
                <a:gd fmla="*/ 1549158 h 2079833" name="connsiteY217-436"/>
                <a:gd fmla="*/ 1622531 w 3563170" name="connsiteX218-437"/>
                <a:gd fmla="*/ 1582668 h 2079833" name="connsiteY218-438"/>
                <a:gd fmla="*/ 1711702 w 3563170" name="connsiteX219-439"/>
                <a:gd fmla="*/ 1605008 h 2079833" name="connsiteY219-440"/>
                <a:gd fmla="*/ 1794984 w 3563170" name="connsiteX220-441"/>
                <a:gd fmla="*/ 1626489 h 2079833" name="connsiteY220-442"/>
                <a:gd fmla="*/ 1870696 w 3563170" name="connsiteX221-443"/>
                <a:gd fmla="*/ 1601571 h 2079833" name="connsiteY221-444"/>
                <a:gd fmla="*/ 1943568 w 3563170" name="connsiteX222-445"/>
                <a:gd fmla="*/ 1578264 h 2079833" name="connsiteY222-446"/>
                <a:gd fmla="*/ 1944889 w 3563170" name="connsiteX223-447"/>
                <a:gd fmla="*/ 1577842 h 2079833" name="connsiteY223-448"/>
                <a:gd fmla="*/ 1984946 w 3563170" name="connsiteX224-449"/>
                <a:gd fmla="*/ 1527114 h 2079833" name="connsiteY224-450"/>
                <a:gd fmla="*/ 2073189 w 3563170" name="connsiteX225-451"/>
                <a:gd fmla="*/ 1415367 h 2079833" name="connsiteY225-452"/>
                <a:gd fmla="*/ 2188522 w 3563170" name="connsiteX226-453"/>
                <a:gd fmla="*/ 1268976 h 2079833" name="connsiteY226-454"/>
                <a:gd fmla="*/ 2221578 w 3563170" name="connsiteX227-455"/>
                <a:gd fmla="*/ 1227018 h 2079833" name="connsiteY227-456"/>
                <a:gd fmla="*/ 2219115 w 3563170" name="connsiteX228-457"/>
                <a:gd fmla="*/ 1225884 h 2079833" name="connsiteY228-458"/>
                <a:gd fmla="*/ 2190956 w 3563170" name="connsiteX229-459"/>
                <a:gd fmla="*/ 1212925 h 2079833" name="connsiteY229-460"/>
                <a:gd fmla="*/ 2128659 w 3563170" name="connsiteX230-461"/>
                <a:gd fmla="*/ 1183138 h 2079833" name="connsiteY230-462"/>
                <a:gd fmla="*/ 2108190 w 3563170" name="connsiteX231-463"/>
                <a:gd fmla="*/ 1184999 h 2079833" name="connsiteY231-464"/>
                <a:gd fmla="*/ 2084161 w 3563170" name="connsiteX232-465"/>
                <a:gd fmla="*/ 1186861 h 2079833" name="connsiteY232-466"/>
                <a:gd fmla="*/ 2081491 w 3563170" name="connsiteX233-467"/>
                <a:gd fmla="*/ 1186861 h 2079833" name="connsiteY233-468"/>
                <a:gd fmla="*/ 2077042 w 3563170" name="connsiteX234-469"/>
                <a:gd fmla="*/ 1185930 h 2079833" name="connsiteY234-470"/>
                <a:gd fmla="*/ 2075262 w 3563170" name="connsiteX235-471"/>
                <a:gd fmla="*/ 1184999 h 2079833" name="connsiteY235-472"/>
                <a:gd fmla="*/ 2039664 w 3563170" name="connsiteX236-473"/>
                <a:gd fmla="*/ 1164521 h 2079833" name="connsiteY236-474"/>
                <a:gd fmla="*/ 2012965 w 3563170" name="connsiteX237-475"/>
                <a:gd fmla="*/ 1149627 h 2079833" name="connsiteY237-476"/>
                <a:gd fmla="*/ 1992496 w 3563170" name="connsiteX238-477"/>
                <a:gd fmla="*/ 1168244 h 2079833" name="connsiteY238-478"/>
                <a:gd fmla="*/ 1964908 w 3563170" name="connsiteX239-479"/>
                <a:gd fmla="*/ 1194308 h 2079833" name="connsiteY239-480"/>
                <a:gd fmla="*/ 1962238 w 3563170" name="connsiteX240-481"/>
                <a:gd fmla="*/ 1197100 h 2079833" name="connsiteY240-482"/>
                <a:gd fmla="*/ 1952448 w 3563170" name="connsiteX241-483"/>
                <a:gd fmla="*/ 1198031 h 2079833" name="connsiteY241-484"/>
                <a:gd fmla="*/ 1894309 w 3563170" name="connsiteX242-485"/>
                <a:gd fmla="*/ 1188883 h 2079833" name="connsiteY242-486"/>
                <a:gd fmla="*/ 1887383 w 3563170" name="connsiteX243-487"/>
                <a:gd fmla="*/ 1187793 h 2079833" name="connsiteY243-488"/>
                <a:gd fmla="*/ 1872404 w 3563170" name="connsiteX244-489"/>
                <a:gd fmla="*/ 1211911 h 2079833" name="connsiteY244-490"/>
                <a:gd fmla="*/ 1814927 w 3563170" name="connsiteX245-491"/>
                <a:gd fmla="*/ 1304461 h 2079833" name="connsiteY245-492"/>
                <a:gd fmla="*/ 1808451 w 3563170" name="connsiteX246-493"/>
                <a:gd fmla="*/ 1307711 h 2079833" name="connsiteY246-494"/>
                <a:gd fmla="*/ 1659518 w 3563170" name="connsiteX247-495"/>
                <a:gd fmla="*/ 1338592 h 2079833" name="connsiteY247-496"/>
                <a:gd fmla="*/ 1793882 w 3563170" name="connsiteX248-497"/>
                <a:gd fmla="*/ 1284957 h 2079833" name="connsiteY248-498"/>
                <a:gd fmla="*/ 1847721 w 3563170" name="connsiteX249-499"/>
                <a:gd fmla="*/ 1180535 h 2079833" name="connsiteY249-500"/>
                <a:gd fmla="*/ 1847750 w 3563170" name="connsiteX250-501"/>
                <a:gd fmla="*/ 1180478 h 2079833" name="connsiteY250-502"/>
                <a:gd fmla="*/ 1847433 w 3563170" name="connsiteX251-503"/>
                <a:gd fmla="*/ 1180345 h 2079833" name="connsiteY251-504"/>
                <a:gd fmla="*/ 1846544 w 3563170" name="connsiteX252-505"/>
                <a:gd fmla="*/ 1178483 h 2079833" name="connsiteY252-506"/>
                <a:gd fmla="*/ 1823405 w 3563170" name="connsiteX253-507"/>
                <a:gd fmla="*/ 1157074 h 2079833" name="connsiteY253-508"/>
                <a:gd fmla="*/ 1802046 w 3563170" name="connsiteX254-509"/>
                <a:gd fmla="*/ 1135664 h 2079833" name="connsiteY254-510"/>
                <a:gd fmla="*/ 1763778 w 3563170" name="connsiteX255-511"/>
                <a:gd fmla="*/ 1111462 h 2079833" name="connsiteY255-512"/>
                <a:gd fmla="*/ 1725510 w 3563170" name="connsiteX256-513"/>
                <a:gd fmla="*/ 1087259 h 2079833" name="connsiteY256-514"/>
                <a:gd fmla="*/ 1656093 w 3563170" name="connsiteX257-515"/>
                <a:gd fmla="*/ 1063057 h 2079833" name="connsiteY257-516"/>
                <a:gd fmla="*/ 1585787 w 3563170" name="connsiteX258-517"/>
                <a:gd fmla="*/ 1038854 h 2079833" name="connsiteY258-518"/>
                <a:gd fmla="*/ 1529720 w 3563170" name="connsiteX259-519"/>
                <a:gd fmla="*/ 1026753 h 2079833" name="connsiteY259-520"/>
                <a:gd fmla="*/ 1471873 w 3563170" name="connsiteX260-521"/>
                <a:gd fmla="*/ 1014652 h 2079833" name="connsiteY260-522"/>
                <a:gd fmla="*/ 1470983 w 3563170" name="connsiteX261-523"/>
                <a:gd fmla="*/ 1014652 h 2079833" name="connsiteY261-524"/>
                <a:gd fmla="*/ 1421146 w 3563170" name="connsiteX262-525"/>
                <a:gd fmla="*/ 999758 h 2079833" name="connsiteY262-526"/>
                <a:gd fmla="*/ 1372198 w 3563170" name="connsiteX263-527"/>
                <a:gd fmla="*/ 984865 h 2079833" name="connsiteY263-528"/>
                <a:gd fmla="*/ 1325030 w 3563170" name="connsiteX264-529"/>
                <a:gd fmla="*/ 983003 h 2079833" name="connsiteY264-530"/>
                <a:gd fmla="*/ 1276973 w 3563170" name="connsiteX265-531"/>
                <a:gd fmla="*/ 981141 h 2079833" name="connsiteY265-532"/>
                <a:gd fmla="*/ 1274303 w 3563170" name="connsiteX266-533"/>
                <a:gd fmla="*/ 981141 h 2079833" name="connsiteY266-534"/>
                <a:gd fmla="*/ 1203997 w 3563170" name="connsiteX267-535"/>
                <a:gd fmla="*/ 948561 h 2079833" name="connsiteY267-536"/>
                <a:gd fmla="*/ 1159499 w 3563170" name="connsiteX268-537"/>
                <a:gd fmla="*/ 937391 h 2079833" name="connsiteY268-538"/>
                <a:gd fmla="*/ 1205777 w 3563170" name="connsiteX269-539"/>
                <a:gd fmla="*/ 942045 h 2079833" name="connsiteY269-540"/>
                <a:gd fmla="*/ 1242265 w 3563170" name="connsiteX270-541"/>
                <a:gd fmla="*/ 956008 h 2079833" name="connsiteY270-542"/>
                <a:gd fmla="*/ 1277863 w 3563170" name="connsiteX271-543"/>
                <a:gd fmla="*/ 969971 h 2079833" name="connsiteY271-544"/>
                <a:gd fmla="*/ 1325031 w 3563170" name="connsiteX272-545"/>
                <a:gd fmla="*/ 969971 h 2079833" name="connsiteY272-546"/>
                <a:gd fmla="*/ 1373088 w 3563170" name="connsiteX273-547"/>
                <a:gd fmla="*/ 969971 h 2079833" name="connsiteY273-548"/>
                <a:gd fmla="*/ 1374868 w 3563170" name="connsiteX274-549"/>
                <a:gd fmla="*/ 969971 h 2079833" name="connsiteY274-550"/>
                <a:gd fmla="*/ 1425595 w 3563170" name="connsiteX275-551"/>
                <a:gd fmla="*/ 983934 h 2079833" name="connsiteY275-552"/>
                <a:gd fmla="*/ 1475433 w 3563170" name="connsiteX276-553"/>
                <a:gd fmla="*/ 996966 h 2079833" name="connsiteY276-554"/>
                <a:gd fmla="*/ 1533280 w 3563170" name="connsiteX277-555"/>
                <a:gd fmla="*/ 1008136 h 2079833" name="connsiteY277-556"/>
                <a:gd fmla="*/ 1591127 w 3563170" name="connsiteX278-557"/>
                <a:gd fmla="*/ 1018376 h 2079833" name="connsiteY278-558"/>
                <a:gd fmla="*/ 1592017 w 3563170" name="connsiteX279-559"/>
                <a:gd fmla="*/ 1018376 h 2079833" name="connsiteY279-560"/>
                <a:gd fmla="*/ 1734410 w 3563170" name="connsiteX280-561"/>
                <a:gd fmla="*/ 1064919 h 2079833" name="connsiteY280-562"/>
                <a:gd fmla="*/ 1777127 w 3563170" name="connsiteX281-563"/>
                <a:gd fmla="*/ 1090052 h 2079833" name="connsiteY281-564"/>
                <a:gd fmla="*/ 1817175 w 3563170" name="connsiteX282-565"/>
                <a:gd fmla="*/ 1114254 h 2079833" name="connsiteY282-566"/>
                <a:gd fmla="*/ 1818955 w 3563170" name="connsiteX283-567"/>
                <a:gd fmla="*/ 1116116 h 2079833" name="connsiteY283-568"/>
                <a:gd fmla="*/ 1842094 w 3563170" name="connsiteX284-569"/>
                <a:gd fmla="*/ 1137526 h 2079833" name="connsiteY284-570"/>
                <a:gd fmla="*/ 1859226 w 3563170" name="connsiteX285-571"/>
                <a:gd fmla="*/ 1153816 h 2079833" name="connsiteY285-572"/>
                <a:gd fmla="*/ 1860749 w 3563170" name="connsiteX286-573"/>
                <a:gd fmla="*/ 1155265 h 2079833" name="connsiteY286-574"/>
                <a:gd fmla="*/ 1863997 w 3563170" name="connsiteX287-575"/>
                <a:gd fmla="*/ 1148965 h 2079833" name="connsiteY287-576"/>
                <a:gd fmla="*/ 1865110 w 3563170" name="connsiteX288-577"/>
                <a:gd fmla="*/ 1146807 h 2079833" name="connsiteY288-578"/>
                <a:gd fmla="*/ 1877049 w 3563170" name="connsiteX289-579"/>
                <a:gd fmla="*/ 1137258 h 2079833" name="connsiteY289-580"/>
                <a:gd fmla="*/ 1892631 w 3563170" name="connsiteX290-581"/>
                <a:gd fmla="*/ 1138680 h 2079833" name="connsiteY290-582"/>
                <a:gd fmla="*/ 1899330 w 3563170" name="connsiteX291-583"/>
                <a:gd fmla="*/ 1161549 h 2079833" name="connsiteY291-584"/>
                <a:gd fmla="*/ 1901387 w 3563170" name="connsiteX292-585"/>
                <a:gd fmla="*/ 1161844 h 2079833" name="connsiteY292-586"/>
                <a:gd fmla="*/ 1907061 w 3563170" name="connsiteX293-587"/>
                <a:gd fmla="*/ 1162659 h 2079833" name="connsiteY293-588"/>
                <a:gd fmla="*/ 1949778 w 3563170" name="connsiteX294-589"/>
                <a:gd fmla="*/ 1169175 h 2079833" name="connsiteY294-590"/>
                <a:gd fmla="*/ 1972917 w 3563170" name="connsiteX295-591"/>
                <a:gd fmla="*/ 1146834 h 2079833" name="connsiteY295-592"/>
                <a:gd fmla="*/ 2000506 w 3563170" name="connsiteX296-593"/>
                <a:gd fmla="*/ 1119839 h 2079833" name="connsiteY296-594"/>
                <a:gd fmla="*/ 2004066 w 3563170" name="connsiteX297-595"/>
                <a:gd fmla="*/ 1117047 h 2079833" name="connsiteY297-596"/>
                <a:gd fmla="*/ 2013855 w 3563170" name="connsiteX298-597"/>
                <a:gd fmla="*/ 1116116 h 2079833" name="connsiteY298-598"/>
                <a:gd fmla="*/ 2018305 w 3563170" name="connsiteX299-599"/>
                <a:gd fmla="*/ 1117977 h 2079833" name="connsiteY299-600"/>
                <a:gd fmla="*/ 2053903 w 3563170" name="connsiteX300-601"/>
                <a:gd fmla="*/ 1137526 h 2079833" name="connsiteY300-602"/>
                <a:gd fmla="*/ 2085941 w 3563170" name="connsiteX301-603"/>
                <a:gd fmla="*/ 1154281 h 2079833" name="connsiteY301-604"/>
                <a:gd fmla="*/ 2106410 w 3563170" name="connsiteX302-605"/>
                <a:gd fmla="*/ 1152419 h 2079833" name="connsiteY302-606"/>
                <a:gd fmla="*/ 2130439 w 3563170" name="connsiteX303-607"/>
                <a:gd fmla="*/ 1150557 h 2079833" name="connsiteY303-608"/>
                <a:gd fmla="*/ 2138449 w 3563170" name="connsiteX304-609"/>
                <a:gd fmla="*/ 1152419 h 2079833" name="connsiteY304-610"/>
                <a:gd fmla="*/ 2215625 w 3563170" name="connsiteX305-611"/>
                <a:gd fmla="*/ 1186861 h 2079833" name="connsiteY305-612"/>
                <a:gd fmla="*/ 2243437 w 3563170" name="connsiteX306-613"/>
                <a:gd fmla="*/ 1199273 h 2079833" name="connsiteY306-614"/>
                <a:gd fmla="*/ 2256334 w 3563170" name="connsiteX307-615"/>
                <a:gd fmla="*/ 1182903 h 2079833" name="connsiteY307-616"/>
                <a:gd fmla="*/ 2346572 w 3563170" name="connsiteX308-617"/>
                <a:gd fmla="*/ 1068365 h 2079833" name="connsiteY308-618"/>
                <a:gd fmla="*/ 2444140 w 3563170" name="connsiteX309-619"/>
                <a:gd fmla="*/ 897018 h 2079833" name="connsiteY309-620"/>
                <a:gd fmla="*/ 2543529 w 3563170" name="connsiteX310-621"/>
                <a:gd fmla="*/ 724601 h 2079833" name="connsiteY310-622"/>
                <a:gd fmla="*/ 2553584 w 3563170" name="connsiteX311-623"/>
                <a:gd fmla="*/ 704747 h 2079833" name="connsiteY311-624"/>
                <a:gd fmla="*/ 2561120 w 3563170" name="connsiteX312-625"/>
                <a:gd fmla="*/ 689869 h 2079833" name="connsiteY312-626"/>
                <a:gd fmla="*/ 2554808 w 3563170" name="connsiteX313-627"/>
                <a:gd fmla="*/ 691804 h 2079833" name="connsiteY313-628"/>
                <a:gd fmla="*/ 2518219 w 3563170" name="connsiteX314-629"/>
                <a:gd fmla="*/ 696095 h 2079833" name="connsiteY314-630"/>
                <a:gd fmla="*/ 2478141 w 3563170" name="connsiteX315-631"/>
                <a:gd fmla="*/ 693950 h 2079833" name="connsiteY315-632"/>
                <a:gd fmla="*/ 2440926 w 3563170" name="connsiteX316-633"/>
                <a:gd fmla="*/ 690732 h 2079833" name="connsiteY316-634"/>
                <a:gd fmla="*/ 2435200 w 3563170" name="connsiteX317-635"/>
                <a:gd fmla="*/ 688586 h 2079833" name="connsiteY317-636"/>
                <a:gd fmla="*/ 2392975 w 3563170" name="connsiteX318-637"/>
                <a:gd fmla="*/ 658551 h 2079833" name="connsiteY318-638"/>
                <a:gd fmla="*/ 2352897 w 3563170" name="connsiteX319-639"/>
                <a:gd fmla="*/ 630662 h 2079833" name="connsiteY319-640"/>
                <a:gd fmla="*/ 2308525 w 3563170" name="connsiteX320-641"/>
                <a:gd fmla="*/ 628516 h 2079833" name="connsiteY320-642"/>
                <a:gd fmla="*/ 2262006 w 3563170" name="connsiteX321-643"/>
                <a:gd fmla="*/ 625298 h 2079833" name="connsiteY321-644"/>
                <a:gd fmla="*/ 2259859 w 3563170" name="connsiteX322-645"/>
                <a:gd fmla="*/ 625298 h 2079833" name="connsiteY322-646"/>
                <a:gd fmla="*/ 2255565 w 3563170" name="connsiteX323-647"/>
                <a:gd fmla="*/ 623153 h 2079833" name="connsiteY323-648"/>
                <a:gd fmla="*/ 2254134 w 3563170" name="connsiteX324-649"/>
                <a:gd fmla="*/ 622080 h 2079833" name="connsiteY324-650"/>
                <a:gd fmla="*/ 2215487 w 3563170" name="connsiteX325-651"/>
                <a:gd fmla="*/ 580246 h 2079833" name="connsiteY325-652"/>
                <a:gd fmla="*/ 2195214 w 3563170" name="connsiteX326-653"/>
                <a:gd fmla="*/ 557921 h 2079833" name="connsiteY326-654"/>
                <a:gd fmla="*/ 2193537 w 3563170" name="connsiteX327-655"/>
                <a:gd fmla="*/ 556074 h 2079833" name="connsiteY327-656"/>
                <a:gd fmla="*/ 2166715 w 3563170" name="connsiteX328-657"/>
                <a:gd fmla="*/ 565575 h 2079833" name="connsiteY328-658"/>
                <a:gd fmla="*/ 2136026 w 3563170" name="connsiteX329-659"/>
                <a:gd fmla="*/ 576446 h 2079833" name="connsiteY329-660"/>
                <a:gd fmla="*/ 2106928 w 3563170" name="connsiteX330-661"/>
                <a:gd fmla="*/ 587720 h 2079833" name="connsiteY330-662"/>
                <a:gd fmla="*/ 2081064 w 3563170" name="connsiteX331-663"/>
                <a:gd fmla="*/ 597383 h 2079833" name="connsiteY331-664"/>
                <a:gd fmla="*/ 2060049 w 3563170" name="connsiteX332-665"/>
                <a:gd fmla="*/ 645698 h 2079833" name="connsiteY332-666"/>
                <a:gd fmla="*/ 2037417 w 3563170" name="connsiteX333-667"/>
                <a:gd fmla="*/ 695624 h 2079833" name="connsiteY333-668"/>
                <a:gd fmla="*/ 2039033 w 3563170" name="connsiteX334-669"/>
                <a:gd fmla="*/ 698845 h 2079833" name="connsiteY334-670"/>
                <a:gd fmla="*/ 2042267 w 3563170" name="connsiteX335-671"/>
                <a:gd fmla="*/ 734276 h 2079833" name="connsiteY335-672"/>
                <a:gd fmla="*/ 2043883 w 3563170" name="connsiteX336-673"/>
                <a:gd fmla="*/ 737497 h 2079833" name="connsiteY336-674"/>
                <a:gd fmla="*/ 2042267 w 3563170" name="connsiteX337-675"/>
                <a:gd fmla="*/ 755212 h 2079833" name="connsiteY337-676"/>
                <a:gd fmla="*/ 2021252 w 3563170" name="connsiteX338-677"/>
                <a:gd fmla="*/ 753602 h 2079833" name="connsiteY338-678"/>
                <a:gd fmla="*/ 2011552 w 3563170" name="connsiteX339-679"/>
                <a:gd fmla="*/ 716560 h 2079833" name="connsiteY339-680"/>
                <a:gd fmla="*/ 2013169 w 3563170" name="connsiteX340-681"/>
                <a:gd fmla="*/ 685961 h 2079833" name="connsiteY340-682"/>
                <a:gd fmla="*/ 2063282 w 3563170" name="connsiteX341-683"/>
                <a:gd fmla="*/ 586109 h 2079833" name="connsiteY341-684"/>
                <a:gd fmla="*/ 2100462 w 3563170" name="connsiteX342-685"/>
                <a:gd fmla="*/ 570004 h 2079833" name="connsiteY342-686"/>
                <a:gd fmla="*/ 2161209 w 3563170" name="connsiteX343-687"/>
                <a:gd fmla="*/ 552314 h 2079833" name="connsiteY343-688"/>
                <a:gd fmla="*/ 2184074 w 3563170" name="connsiteX344-689"/>
                <a:gd fmla="*/ 545655 h 2079833" name="connsiteY344-690"/>
                <a:gd fmla="*/ 2180967 w 3563170" name="connsiteX345-691"/>
                <a:gd fmla="*/ 542233 h 2079833" name="connsiteY345-692"/>
                <a:gd fmla="*/ 2180419 w 3563170" name="connsiteX346-693"/>
                <a:gd fmla="*/ 541630 h 2079833" name="connsiteY346-694"/>
                <a:gd fmla="*/ 2146782 w 3563170" name="connsiteX347-695"/>
                <a:gd fmla="*/ 541630 h 2079833" name="connsiteY347-696"/>
                <a:gd fmla="*/ 2108136 w 3563170" name="connsiteX348-697"/>
                <a:gd fmla="*/ 540557 h 2079833" name="connsiteY348-698"/>
                <a:gd fmla="*/ 2106705 w 3563170" name="connsiteX349-699"/>
                <a:gd fmla="*/ 540557 h 2079833" name="connsiteY349-700"/>
                <a:gd fmla="*/ 2102410 w 3563170" name="connsiteX350-701"/>
                <a:gd fmla="*/ 538412 h 2079833" name="connsiteY350-702"/>
                <a:gd fmla="*/ 2100979 w 3563170" name="connsiteX351-703"/>
                <a:gd fmla="*/ 537339 h 2079833" name="connsiteY351-704"/>
                <a:gd fmla="*/ 2063048 w 3563170" name="connsiteX352-705"/>
                <a:gd fmla="*/ 493359 h 2079833" name="connsiteY352-706"/>
                <a:gd fmla="*/ 2029412 w 3563170" name="connsiteX353-707"/>
                <a:gd fmla="*/ 454743 h 2079833" name="connsiteY353-708"/>
                <a:gd fmla="*/ 1957844 w 3563170" name="connsiteX354-709"/>
                <a:gd fmla="*/ 469760 h 2079833" name="connsiteY354-710"/>
                <a:gd fmla="*/ 1881982 w 3563170" name="connsiteX355-711"/>
                <a:gd fmla="*/ 485850 h 2079833" name="connsiteY355-712"/>
                <a:gd fmla="*/ 1879835 w 3563170" name="connsiteX356-713"/>
                <a:gd fmla="*/ 485850 h 2079833" name="connsiteY356-714"/>
                <a:gd fmla="*/ 1856218 w 3563170" name="connsiteX357-715"/>
                <a:gd fmla="*/ 482632 h 2079833" name="connsiteY357-716"/>
                <a:gd fmla="*/ 1834032 w 3563170" name="connsiteX358-717"/>
                <a:gd fmla="*/ 480487 h 2079833" name="connsiteY358-718"/>
                <a:gd fmla="*/ 1785365 w 3563170" name="connsiteX359-719"/>
                <a:gd fmla="*/ 496577 h 2079833" name="connsiteY359-720"/>
                <a:gd fmla="*/ 1734553 w 3563170" name="connsiteX360-721"/>
                <a:gd fmla="*/ 513740 h 2079833" name="connsiteY360-722"/>
                <a:gd fmla="*/ 1733121 w 3563170" name="connsiteX361-723"/>
                <a:gd fmla="*/ 513740 h 2079833" name="connsiteY361-724"/>
                <a:gd fmla="*/ 1690181 w 3563170" name="connsiteX362-725"/>
                <a:gd fmla="*/ 516958 h 2079833" name="connsiteY362-726"/>
                <a:gd fmla="*/ 1647956 w 3563170" name="connsiteX363-727"/>
                <a:gd fmla="*/ 519103 h 2079833" name="connsiteY363-728"/>
                <a:gd fmla="*/ 1599290 w 3563170" name="connsiteX364-729"/>
                <a:gd fmla="*/ 522321 h 2079833" name="connsiteY364-730"/>
                <a:gd fmla="*/ 1550624 w 3563170" name="connsiteX365-731"/>
                <a:gd fmla="*/ 525540 h 2079833" name="connsiteY365-732"/>
                <a:gd fmla="*/ 1519134 w 3563170" name="connsiteX366-733"/>
                <a:gd fmla="*/ 534121 h 2079833" name="connsiteY366-734"/>
                <a:gd fmla="*/ 1486928 w 3563170" name="connsiteX367-735"/>
                <a:gd fmla="*/ 541630 h 2079833" name="connsiteY367-736"/>
                <a:gd fmla="*/ 1486213 w 3563170" name="connsiteX368-737"/>
                <a:gd fmla="*/ 541629 h 2079833" name="connsiteY368-738"/>
                <a:gd fmla="*/ 1341646 w 3563170" name="connsiteX369-739"/>
                <a:gd fmla="*/ 545920 h 2079833" name="connsiteY369-740"/>
                <a:gd fmla="*/ 1341646 w 3563170" name="connsiteX370-741"/>
                <a:gd fmla="*/ 544848 h 2079833" name="connsiteY370-742"/>
                <a:gd fmla="*/ 1485497 w 3563170" name="connsiteX371-743"/>
                <a:gd fmla="*/ 526612 h 2079833" name="connsiteY371-744"/>
                <a:gd fmla="*/ 1549908 w 3563170" name="connsiteX372-745"/>
                <a:gd fmla="*/ 507304 h 2079833" name="connsiteY372-746"/>
                <a:gd fmla="*/ 1647240 w 3563170" name="connsiteX373-747"/>
                <a:gd fmla="*/ 496577 h 2079833" name="connsiteY373-748"/>
                <a:gd fmla="*/ 1689465 w 3563170" name="connsiteX374-749"/>
                <a:gd fmla="*/ 493359 h 2079833" name="connsiteY374-750"/>
                <a:gd fmla="*/ 1730974 w 3563170" name="connsiteX375-751"/>
                <a:gd fmla="*/ 489068 h 2079833" name="connsiteY375-752"/>
                <a:gd fmla="*/ 1780356 w 3563170" name="connsiteX376-753"/>
                <a:gd fmla="*/ 470833 h 2079833" name="connsiteY376-754"/>
                <a:gd fmla="*/ 1830453 w 3563170" name="connsiteX377-755"/>
                <a:gd fmla="*/ 452597 h 2079833" name="connsiteY377-756"/>
                <a:gd fmla="*/ 1834032 w 3563170" name="connsiteX378-757"/>
                <a:gd fmla="*/ 452597 h 2079833" name="connsiteY378-758"/>
                <a:gd fmla="*/ 1856933 w 3563170" name="connsiteX379-759"/>
                <a:gd fmla="*/ 454743 h 2079833" name="connsiteY379-760"/>
                <a:gd fmla="*/ 1879835 w 3563170" name="connsiteX380-761"/>
                <a:gd fmla="*/ 455815 h 2079833" name="connsiteY380-762"/>
                <a:gd fmla="*/ 1954981 w 3563170" name="connsiteX381-763"/>
                <a:gd fmla="*/ 438653 h 2079833" name="connsiteY381-764"/>
                <a:gd fmla="*/ 2030843 w 3563170" name="connsiteX382-765"/>
                <a:gd fmla="*/ 420417 h 2079833" name="connsiteY382-766"/>
                <a:gd fmla="*/ 2032990 w 3563170" name="connsiteX383-767"/>
                <a:gd fmla="*/ 420417 h 2079833" name="connsiteY383-768"/>
                <a:gd fmla="*/ 2038000 w 3563170" name="connsiteX384-769"/>
                <a:gd fmla="*/ 422562 h 2079833" name="connsiteY384-770"/>
                <a:gd fmla="*/ 2039431 w 3563170" name="connsiteX385-771"/>
                <a:gd fmla="*/ 423635 h 2079833" name="connsiteY385-772"/>
                <a:gd fmla="*/ 2078077 w 3563170" name="connsiteX386-773"/>
                <a:gd fmla="*/ 466542 h 2079833" name="connsiteY386-774"/>
                <a:gd fmla="*/ 2112430 w 3563170" name="connsiteX387-775"/>
                <a:gd fmla="*/ 505158 h 2079833" name="connsiteY387-776"/>
                <a:gd fmla="*/ 2146782 w 3563170" name="connsiteX388-777"/>
                <a:gd fmla="*/ 505159 h 2079833" name="connsiteY388-778"/>
                <a:gd fmla="*/ 2184713 w 3563170" name="connsiteX389-779"/>
                <a:gd fmla="*/ 505158 h 2079833" name="connsiteY389-780"/>
                <a:gd fmla="*/ 2186860 w 3563170" name="connsiteX390-781"/>
                <a:gd fmla="*/ 505159 h 2079833" name="connsiteY390-782"/>
                <a:gd fmla="*/ 2190439 w 3563170" name="connsiteX391-783"/>
                <a:gd fmla="*/ 507304 h 2079833" name="connsiteY391-784"/>
                <a:gd fmla="*/ 2192586 w 3563170" name="connsiteX392-785"/>
                <a:gd fmla="*/ 508377 h 2079833" name="connsiteY392-786"/>
                <a:gd fmla="*/ 2214928 w 3563170" name="connsiteX393-787"/>
                <a:gd fmla="*/ 531942 h 2079833" name="connsiteY393-788"/>
                <a:gd fmla="*/ 2223938 w 3563170" name="connsiteX394-789"/>
                <a:gd fmla="*/ 541444 h 2079833" name="connsiteY394-790"/>
                <a:gd fmla="*/ 2239485 w 3563170" name="connsiteX395-791"/>
                <a:gd fmla="*/ 544840 h 2079833" name="connsiteY395-792"/>
                <a:gd fmla="*/ 2273432 w 3563170" name="connsiteX396-793"/>
                <a:gd fmla="*/ 553899 h 2079833" name="connsiteY396-794"/>
                <a:gd fmla="*/ 2236049 w 3563170" name="connsiteX397-795"/>
                <a:gd fmla="*/ 552037 h 2079833" name="connsiteY397-796"/>
                <a:gd fmla="*/ 2233893 w 3563170" name="connsiteX398-797"/>
                <a:gd fmla="*/ 551930 h 2079833" name="connsiteY398-798"/>
                <a:gd fmla="*/ 2251920 w 3563170" name="connsiteX399-799"/>
                <a:gd fmla="*/ 570843 h 2079833" name="connsiteY399-800"/>
                <a:gd fmla="*/ 2267016 w 3563170" name="connsiteX400-801"/>
                <a:gd fmla="*/ 586682 h 2079833" name="connsiteY400-802"/>
                <a:gd fmla="*/ 2309957 w 3563170" name="connsiteX401-803"/>
                <a:gd fmla="*/ 588827 h 2079833" name="connsiteY401-804"/>
                <a:gd fmla="*/ 2357191 w 3563170" name="connsiteX402-805"/>
                <a:gd fmla="*/ 589900 h 2079833" name="connsiteY402-806"/>
                <a:gd fmla="*/ 2362917 w 3563170" name="connsiteX403-807"/>
                <a:gd fmla="*/ 592046 h 2079833" name="connsiteY403-808"/>
                <a:gd fmla="*/ 2405142 w 3563170" name="connsiteX404-809"/>
                <a:gd fmla="*/ 621008 h 2079833" name="connsiteY404-810"/>
                <a:gd fmla="*/ 2445220 w 3563170" name="connsiteX405-811"/>
                <a:gd fmla="*/ 647825 h 2079833" name="connsiteY405-812"/>
                <a:gd fmla="*/ 2479572 w 3563170" name="connsiteX406-813"/>
                <a:gd fmla="*/ 649970 h 2079833" name="connsiteY406-814"/>
                <a:gd fmla="*/ 2515356 w 3563170" name="connsiteX407-815"/>
                <a:gd fmla="*/ 652115 h 2079833" name="connsiteY407-816"/>
                <a:gd fmla="*/ 2549708 w 3563170" name="connsiteX408-817"/>
                <a:gd fmla="*/ 644607 h 2079833" name="connsiteY408-818"/>
                <a:gd fmla="*/ 2585492 w 3563170" name="connsiteX409-819"/>
                <a:gd fmla="*/ 636025 h 2079833" name="connsiteY409-820"/>
                <a:gd fmla="*/ 2584776 w 3563170" name="connsiteX410-821"/>
                <a:gd fmla="*/ 628517 h 2079833" name="connsiteY410-822"/>
                <a:gd fmla="*/ 2610015 w 3563170" name="connsiteX411-823"/>
                <a:gd fmla="*/ 590068 h 2079833" name="connsiteY411-824"/>
                <a:gd fmla="*/ 2617247 w 3563170" name="connsiteX412-825"/>
                <a:gd fmla="*/ 579051 h 2079833" name="connsiteY412-826"/>
                <a:gd fmla="*/ 2623974 w 3563170" name="connsiteX413-827"/>
                <a:gd fmla="*/ 565769 h 2079833" name="connsiteY413-828"/>
                <a:gd fmla="*/ 2705330 w 3563170" name="connsiteX414-829"/>
                <a:gd fmla="*/ 406403 h 2079833" name="connsiteY414-830"/>
                <a:gd fmla="*/ 2710091 w 3563170" name="connsiteX415-831"/>
                <a:gd fmla="*/ 399927 h 2079833" name="connsiteY415-832"/>
                <a:gd fmla="*/ 2723039 w 3563170" name="connsiteX416-833"/>
                <a:gd fmla="*/ 388639 h 2079833" name="connsiteY416-834"/>
                <a:gd fmla="*/ 2731388 w 3563170" name="connsiteX417-835"/>
                <a:gd fmla="*/ 386184 h 2079833" name="connsiteY417-836"/>
                <a:gd fmla="*/ 3040017 w 3563170" name="connsiteX418-837"/>
                <a:gd fmla="*/ 305314 h 2079833" name="connsiteY418-838"/>
                <a:gd fmla="*/ 3246523 w 3563170" name="connsiteX419-839"/>
                <a:gd fmla="*/ 252106 h 2079833" name="connsiteY419-840"/>
                <a:gd fmla="*/ 3253437 w 3563170" name="connsiteX420-841"/>
                <a:gd fmla="*/ 250325 h 2079833" name="connsiteY420-842"/>
                <a:gd fmla="*/ 3250876 w 3563170" name="connsiteX421-843"/>
                <a:gd fmla="*/ 248770 h 2079833" name="connsiteY421-844"/>
                <a:gd fmla="*/ 3195676 w 3563170" name="connsiteX422-845"/>
                <a:gd fmla="*/ 226522 h 2079833" name="connsiteY422-846"/>
                <a:gd fmla="*/ 3139652 w 3563170" name="connsiteX423-847"/>
                <a:gd fmla="*/ 203450 h 2079833" name="connsiteY423-848"/>
                <a:gd fmla="*/ 3138828 w 3563170" name="connsiteX424-849"/>
                <a:gd fmla="*/ 203450 h 2079833" name="connsiteY424-850"/>
                <a:gd fmla="*/ 3089395 w 3563170" name="connsiteX425-851"/>
                <a:gd fmla="*/ 179555 h 2079833" name="connsiteY425-852"/>
                <a:gd fmla="*/ 3040786 w 3563170" name="connsiteX426-853"/>
                <a:gd fmla="*/ 156483 h 2079833" name="connsiteY426-854"/>
                <a:gd fmla="*/ 3014422 w 3563170" name="connsiteX427-855"/>
                <a:gd fmla="*/ 155659 h 2079833" name="connsiteY427-856"/>
                <a:gd fmla="*/ 2984762 w 3563170" name="connsiteX428-857"/>
                <a:gd fmla="*/ 154011 h 2079833" name="connsiteY428-858"/>
                <a:gd fmla="*/ 2983938 w 3563170" name="connsiteX429-859"/>
                <a:gd fmla="*/ 154011 h 2079833" name="connsiteY429-860"/>
                <a:gd fmla="*/ 2981466 w 3563170" name="connsiteX430-861"/>
                <a:gd fmla="*/ 153187 h 2079833" name="connsiteY430-862"/>
                <a:gd fmla="*/ 2980643 w 3563170" name="connsiteX431-863"/>
                <a:gd fmla="*/ 153187 h 2079833" name="connsiteY431-864"/>
                <a:gd fmla="*/ 2950983 w 3563170" name="connsiteX432-865"/>
                <a:gd fmla="*/ 132587 h 2079833" name="connsiteY432-866"/>
                <a:gd fmla="*/ 2922971 w 3563170" name="connsiteX433-867"/>
                <a:gd fmla="*/ 112811 h 2079833" name="connsiteY433-868"/>
                <a:gd fmla="*/ 2883424 w 3563170" name="connsiteX434-869"/>
                <a:gd fmla="*/ 106219 h 2079833" name="connsiteY434-870"/>
                <a:gd fmla="*/ 2843054 w 3563170" name="connsiteX435-871"/>
                <a:gd fmla="*/ 99627 h 2079833" name="connsiteY435-872"/>
                <a:gd fmla="*/ 2840583 w 3563170" name="connsiteX436-873"/>
                <a:gd fmla="*/ 98803 h 2079833" name="connsiteY436-874"/>
                <a:gd fmla="*/ 2798564 w 3563170" name="connsiteX437-875"/>
                <a:gd fmla="*/ 67491 h 2079833" name="connsiteY437-876"/>
                <a:gd fmla="*/ 2733477 w 3563170" name="connsiteX438-877"/>
                <a:gd fmla="*/ 57603 h 2079833" name="connsiteY438-878"/>
                <a:gd fmla="*/ 2733477 w 3563170" name="connsiteX0-879"/>
                <a:gd fmla="*/ 57603 h 2079833" name="connsiteY0-880"/>
                <a:gd fmla="*/ 2801036 w 3563170" name="connsiteX1-881"/>
                <a:gd fmla="*/ 59251 h 2079833" name="connsiteY1-882"/>
                <a:gd fmla="*/ 2801860 w 3563170" name="connsiteX2-883"/>
                <a:gd fmla="*/ 60075 h 2079833" name="connsiteY2-884"/>
                <a:gd fmla="*/ 2824928 w 3563170" name="connsiteX3-885"/>
                <a:gd fmla="*/ 74907 h 2079833" name="connsiteY3-886"/>
                <a:gd fmla="*/ 2845526 w 3563170" name="connsiteX4-887"/>
                <a:gd fmla="*/ 88915 h 2079833" name="connsiteY4-888"/>
                <a:gd fmla="*/ 2885896 w 3563170" name="connsiteX5-889"/>
                <a:gd fmla="*/ 93859 h 2079833" name="connsiteY5-890"/>
                <a:gd fmla="*/ 2927090 w 3563170" name="connsiteX6-891"/>
                <a:gd fmla="*/ 99627 h 2079833" name="connsiteY6-892"/>
                <a:gd fmla="*/ 2930386 w 3563170" name="connsiteX7-893"/>
                <a:gd fmla="*/ 100451 h 2079833" name="connsiteY7-894"/>
                <a:gd fmla="*/ 2960046 w 3563170" name="connsiteX8-895"/>
                <a:gd fmla="*/ 120227 h 2079833" name="connsiteY8-896"/>
                <a:gd fmla="*/ 2988057 w 3563170" name="connsiteX9-897"/>
                <a:gd fmla="*/ 138355 h 2079833" name="connsiteY9-898"/>
                <a:gd fmla="*/ 3014422 w 3563170" name="connsiteX10-899"/>
                <a:gd fmla="*/ 138355 h 2079833" name="connsiteY10-900"/>
                <a:gd fmla="*/ 3043258 w 3563170" name="connsiteX11-901"/>
                <a:gd fmla="*/ 139179 h 2079833" name="connsiteY11-902"/>
                <a:gd fmla="*/ 3047377 w 3563170" name="connsiteX12-903"/>
                <a:gd fmla="*/ 140003 h 2079833" name="connsiteY12-904"/>
                <a:gd fmla="*/ 3097634 w 3563170" name="connsiteX13-905"/>
                <a:gd fmla="*/ 162251 h 2079833" name="connsiteY13-906"/>
                <a:gd fmla="*/ 3147891 w 3563170" name="connsiteX14-907"/>
                <a:gd fmla="*/ 184498 h 2079833" name="connsiteY14-908"/>
                <a:gd fmla="*/ 3164700 w 3563170" name="connsiteX15-909"/>
                <a:gd fmla="*/ 190833 h 2079833" name="connsiteY15-910"/>
                <a:gd fmla="*/ 3163694 w 3563170" name="connsiteX16-911"/>
                <a:gd fmla="*/ 185623 h 2079833" name="connsiteY16-912"/>
                <a:gd fmla="*/ 3170987 w 3563170" name="connsiteX17-913"/>
                <a:gd fmla="*/ 175469 h 2079833" name="connsiteY17-914"/>
                <a:gd fmla="*/ 3310357 w 3563170" name="connsiteX18-915"/>
                <a:gd fmla="*/ 92608 h 2079833" name="connsiteY18-916"/>
                <a:gd fmla="*/ 3315218 w 3563170" name="connsiteX19-917"/>
                <a:gd fmla="*/ 89359 h 2079833" name="connsiteY19-918"/>
                <a:gd fmla="*/ 3347630 w 3563170" name="connsiteX20-919"/>
                <a:gd fmla="*/ 86109 h 2079833" name="connsiteY20-920"/>
                <a:gd fmla="*/ 3375180 w 3563170" name="connsiteX21-921"/>
                <a:gd fmla="*/ 82860 h 2079833" name="connsiteY21-922"/>
                <a:gd fmla="*/ 3375180 w 3563170" name="connsiteX22-923"/>
                <a:gd fmla="*/ 66613 h 2079833" name="connsiteY22-924"/>
                <a:gd fmla="*/ 3375180 w 3563170" name="connsiteX23-925"/>
                <a:gd fmla="*/ 42242 h 2079833" name="connsiteY23-926"/>
                <a:gd fmla="*/ 3384903 w 3563170" name="connsiteX24-927"/>
                <a:gd fmla="*/ 0 h 2079833" name="connsiteY24-928"/>
                <a:gd fmla="*/ 3388144 w 3563170" name="connsiteX25-929"/>
                <a:gd fmla="*/ 42242 h 2079833" name="connsiteY25-930"/>
                <a:gd fmla="*/ 3391385 w 3563170" name="connsiteX26-931"/>
                <a:gd fmla="*/ 94233 h 2079833" name="connsiteY26-932"/>
                <a:gd fmla="*/ 3388144 w 3563170" name="connsiteX27-933"/>
                <a:gd fmla="*/ 99107 h 2079833" name="connsiteY27-934"/>
                <a:gd fmla="*/ 3384903 w 3563170" name="connsiteX28-935"/>
                <a:gd fmla="*/ 100732 h 2079833" name="connsiteY28-936"/>
                <a:gd fmla="*/ 3350871 w 3563170" name="connsiteX29-937"/>
                <a:gd fmla="*/ 107231 h 2079833" name="connsiteY29-938"/>
                <a:gd fmla="*/ 3321701 w 3563170" name="connsiteX30-939"/>
                <a:gd fmla="*/ 112105 h 2079833" name="connsiteY30-940"/>
                <a:gd fmla="*/ 3256878 w 3563170" name="connsiteX31-941"/>
                <a:gd fmla="*/ 157597 h 2079833" name="connsiteY31-942"/>
                <a:gd fmla="*/ 3198739 w 3563170" name="connsiteX32-943"/>
                <a:gd fmla="*/ 197402 h 2079833" name="connsiteY32-944"/>
                <a:gd fmla="*/ 3192843 w 3563170" name="connsiteX33-945"/>
                <a:gd fmla="*/ 201439 h 2079833" name="connsiteY33-946"/>
                <a:gd fmla="*/ 3197633 w 3563170" name="connsiteX34-947"/>
                <a:gd fmla="*/ 203244 h 2079833" name="connsiteY34-948"/>
                <a:gd fmla="*/ 3204738 w 3563170" name="connsiteX35-949"/>
                <a:gd fmla="*/ 205922 h 2079833" name="connsiteY35-950"/>
                <a:gd fmla="*/ 3261587 w 3563170" name="connsiteX36-951"/>
                <a:gd fmla="*/ 228170 h 2079833" name="connsiteY36-952"/>
                <a:gd fmla="*/ 3263234 w 3563170" name="connsiteX37-953"/>
                <a:gd fmla="*/ 228994 h 2079833" name="connsiteY37-954"/>
                <a:gd fmla="*/ 3285613 w 3563170" name="connsiteX38-955"/>
                <a:gd fmla="*/ 242034 h 2079833" name="connsiteY38-956"/>
                <a:gd fmla="*/ 3348272 w 3563170" name="connsiteX39-957"/>
                <a:gd fmla="*/ 225890 h 2079833" name="connsiteY39-958"/>
                <a:gd fmla="*/ 3344471 w 3563170" name="connsiteX40-959"/>
                <a:gd fmla="*/ 225672 h 2079833" name="connsiteY40-960"/>
                <a:gd fmla="*/ 3366304 w 3563170" name="connsiteX41-961"/>
                <a:gd fmla="*/ 212840 h 2079833" name="connsiteY41-962"/>
                <a:gd fmla="*/ 3436350 w 3563170" name="connsiteX42-963"/>
                <a:gd fmla="*/ 171672 h 2079833" name="connsiteY42-964"/>
                <a:gd fmla="*/ 3513138 w 3563170" name="connsiteX43-965"/>
                <a:gd fmla="*/ 125317 h 2079833" name="connsiteY43-966"/>
                <a:gd fmla="*/ 3563170 w 3563170" name="connsiteX44-967"/>
                <a:gd fmla="*/ 95911 h 2079833" name="connsiteY44-968"/>
                <a:gd fmla="*/ 3540925 w 3563170" name="connsiteX45-969"/>
                <a:gd fmla="*/ 193238 h 2079833" name="connsiteY45-970"/>
                <a:gd fmla="*/ 3478654 w 3563170" name="connsiteX46-971"/>
                <a:gd fmla="*/ 243651 h 2079833" name="connsiteY46-972"/>
                <a:gd fmla="*/ 3386775 w 3563170" name="connsiteX47-973"/>
                <a:gd fmla="*/ 297650 h 2079833" name="connsiteY47-974"/>
                <a:gd fmla="*/ 3366601 w 3563170" name="connsiteX48-975"/>
                <a:gd fmla="*/ 307056 h 2079833" name="connsiteY48-976"/>
                <a:gd fmla="*/ 3159628 w 3563170" name="connsiteX49-977"/>
                <a:gd fmla="*/ 358075 h 2079833" name="connsiteY49-978"/>
                <a:gd fmla="*/ 3093043 w 3563170" name="connsiteX50-979"/>
                <a:gd fmla="*/ 374487 h 2079833" name="connsiteY50-980"/>
                <a:gd fmla="*/ 3090808 w 3563170" name="connsiteX51-981"/>
                <a:gd fmla="*/ 433878 h 2079833" name="connsiteY51-982"/>
                <a:gd fmla="*/ 3083903 w 3563170" name="connsiteX52-983"/>
                <a:gd fmla="*/ 617302 h 2079833" name="connsiteY52-984"/>
                <a:gd fmla="*/ 3037987 w 3563170" name="connsiteX53-985"/>
                <a:gd fmla="*/ 727416 h 2079833" name="connsiteY53-986"/>
                <a:gd fmla="*/ 2991135 w 3563170" name="connsiteX54-987"/>
                <a:gd fmla="*/ 832570 h 2079833" name="connsiteY54-988"/>
                <a:gd fmla="*/ 2988325 w 3563170" name="connsiteX55-989"/>
                <a:gd fmla="*/ 836538 h 2079833" name="connsiteY55-990"/>
                <a:gd fmla="*/ 2844957 w 3563170" name="connsiteX56-991"/>
                <a:gd fmla="*/ 917884 h 2079833" name="connsiteY56-992"/>
                <a:gd fmla="*/ 2973332 w 3563170" name="connsiteX57-993"/>
                <a:gd fmla="*/ 820666 h 2079833" name="connsiteY57-994"/>
                <a:gd fmla="*/ 3032118 w 3563170" name="connsiteX58-995"/>
                <a:gd fmla="*/ 663952 h 2079833" name="connsiteY58-996"/>
                <a:gd fmla="*/ 3034634 w 3563170" name="connsiteX59-997"/>
                <a:gd fmla="*/ 657245 h 2079833" name="connsiteY59-998"/>
                <a:gd fmla="*/ 2971948 w 3563170" name="connsiteX60-999"/>
                <a:gd fmla="*/ 703374 h 2079833" name="connsiteY60-1000"/>
                <a:gd fmla="*/ 2925104 w 3563170" name="connsiteX61-1001"/>
                <a:gd fmla="*/ 737845 h 2079833" name="connsiteY61-1002"/>
                <a:gd fmla="*/ 3012003 w 3563170" name="connsiteX62-1003"/>
                <a:gd fmla="*/ 631622 h 2079833" name="connsiteY62-1004"/>
                <a:gd fmla="*/ 3036142 w 3563170" name="connsiteX63-1005"/>
                <a:gd fmla="*/ 633256 h 2079833" name="connsiteY63-1006"/>
                <a:gd fmla="*/ 3036142 w 3563170" name="connsiteX64-1007"/>
                <a:gd fmla="*/ 653224 h 2079833" name="connsiteY64-1008"/>
                <a:gd fmla="*/ 3041384 w 3563170" name="connsiteX65-1009"/>
                <a:gd fmla="*/ 639250 h 2079833" name="connsiteY65-1010"/>
                <a:gd fmla="*/ 3051106 w 3563170" name="connsiteX66-1011"/>
                <a:gd fmla="*/ 613333 h 2079833" name="connsiteY66-1012"/>
                <a:gd fmla="*/ 3051106 w 3563170" name="connsiteX67-1013"/>
                <a:gd fmla="*/ 479411 h 2079833" name="connsiteY67-1014"/>
                <a:gd fmla="*/ 3051648 w 3563170" name="connsiteX68-1015"/>
                <a:gd fmla="*/ 400266 h 2079833" name="connsiteY68-1016"/>
                <a:gd fmla="*/ 3051754 w 3563170" name="connsiteX69-1017"/>
                <a:gd fmla="*/ 384691 h 2079833" name="connsiteY69-1018"/>
                <a:gd fmla="*/ 3021251 w 3563170" name="connsiteX70-1019"/>
                <a:gd fmla="*/ 392345 h 2079833" name="connsiteY70-1020"/>
                <a:gd fmla="*/ 2766466 w 3563170" name="connsiteX71-1021"/>
                <a:gd fmla="*/ 456280 h 2079833" name="connsiteY71-1022"/>
                <a:gd fmla="*/ 2692865 w 3563170" name="connsiteX72-1023"/>
                <a:gd fmla="*/ 597605 h 2079833" name="connsiteY72-1024"/>
                <a:gd fmla="*/ 2609529 w 3563170" name="connsiteX73-1025"/>
                <a:gd fmla="*/ 755684 h 2079833" name="connsiteY73-1026"/>
                <a:gd fmla="*/ 2609155 w 3563170" name="connsiteX74-1027"/>
                <a:gd fmla="*/ 757130 h 2079833" name="connsiteY74-1028"/>
                <a:gd fmla="*/ 2507413 w 3563170" name="connsiteX75-1029"/>
                <a:gd fmla="*/ 929704 h 2079833" name="connsiteY75-1030"/>
                <a:gd fmla="*/ 2481855 w 3563170" name="connsiteX76-1031"/>
                <a:gd fmla="*/ 973157 h 2079833" name="connsiteY76-1032"/>
                <a:gd fmla="*/ 2475699 w 3563170" name="connsiteX77-1033"/>
                <a:gd fmla="*/ 983622 h 2079833" name="connsiteY77-1034"/>
                <a:gd fmla="*/ 2472379 w 3563170" name="connsiteX78-1035"/>
                <a:gd fmla="*/ 1071804 h 2079833" name="connsiteY78-1036"/>
                <a:gd fmla="*/ 2465474 w 3563170" name="connsiteX79-1037"/>
                <a:gd fmla="*/ 1255227 h 2079833" name="connsiteY79-1038"/>
                <a:gd fmla="*/ 2419559 w 3563170" name="connsiteX80-1039"/>
                <a:gd fmla="*/ 1365342 h 2079833" name="connsiteY80-1040"/>
                <a:gd fmla="*/ 2372707 w 3563170" name="connsiteX81-1041"/>
                <a:gd fmla="*/ 1470496 h 2079833" name="connsiteY81-1042"/>
                <a:gd fmla="*/ 2369896 w 3563170" name="connsiteX82-1043"/>
                <a:gd fmla="*/ 1474464 h 2079833" name="connsiteY82-1044"/>
                <a:gd fmla="*/ 2226529 w 3563170" name="connsiteX83-1045"/>
                <a:gd fmla="*/ 1555810 h 2079833" name="connsiteY83-1046"/>
                <a:gd fmla="*/ 2354903 w 3563170" name="connsiteX84-1047"/>
                <a:gd fmla="*/ 1458591 h 2079833" name="connsiteY84-1048"/>
                <a:gd fmla="*/ 2432678 w 3563170" name="connsiteX85-1049"/>
                <a:gd fmla="*/ 1251259 h 2079833" name="connsiteY85-1050"/>
                <a:gd fmla="*/ 2432678 w 3563170" name="connsiteX86-1051"/>
                <a:gd fmla="*/ 1117336 h 2079833" name="connsiteY86-1052"/>
                <a:gd fmla="*/ 2432987 w 3563170" name="connsiteX87-1053"/>
                <a:gd fmla="*/ 1072149 h 2079833" name="connsiteY87-1054"/>
                <a:gd fmla="*/ 2433097 w 3563170" name="connsiteX88-1055"/>
                <a:gd fmla="*/ 1056052 h 2079833" name="connsiteY88-1056"/>
                <a:gd fmla="*/ 2402728 w 3563170" name="connsiteX89-1057"/>
                <a:gd fmla="*/ 1107686 h 2079833" name="connsiteY89-1058"/>
                <a:gd fmla="*/ 1842955 w 3563170" name="connsiteX90-1059"/>
                <a:gd fmla="*/ 1798303 h 2079833" name="connsiteY90-1060"/>
                <a:gd fmla="*/ 1822406 w 3563170" name="connsiteX91-1061"/>
                <a:gd fmla="*/ 1809154 h 2079833" name="connsiteY91-1062"/>
                <a:gd fmla="*/ 1680772 w 3563170" name="connsiteX92-1063"/>
                <a:gd fmla="*/ 1822063 h 2079833" name="connsiteY92-1064"/>
                <a:gd fmla="*/ 1598382 w 3563170" name="connsiteX93-1065"/>
                <a:gd fmla="*/ 1829573 h 2079833" name="connsiteY93-1066"/>
                <a:gd fmla="*/ 1597586 w 3563170" name="connsiteX94-1067"/>
                <a:gd fmla="*/ 1843156 h 2079833" name="connsiteY94-1068"/>
                <a:gd fmla="*/ 1459885 w 3563170" name="connsiteX95-1069"/>
                <a:gd fmla="*/ 2079833 h 2079833" name="connsiteY95-1070"/>
                <a:gd fmla="*/ 1531340 w 3563170" name="connsiteX96-1071"/>
                <a:gd fmla="*/ 1853576 h 2079833" name="connsiteY96-1072"/>
                <a:gd fmla="*/ 1537158 w 3563170" name="connsiteX97-1073"/>
                <a:gd fmla="*/ 1835153 h 2079833" name="connsiteY97-1074"/>
                <a:gd fmla="*/ 1486680 w 3563170" name="connsiteX98-1075"/>
                <a:gd fmla="*/ 1839754 h 2079833" name="connsiteY98-1076"/>
                <a:gd fmla="*/ 1479990 w 3563170" name="connsiteX99-1077"/>
                <a:gd fmla="*/ 1838782 h 2079833" name="connsiteY99-1078"/>
                <a:gd fmla="*/ 1475655 w 3563170" name="connsiteX100-1079"/>
                <a:gd fmla="*/ 1837653 h 2079833" name="connsiteY100-1080"/>
                <a:gd fmla="*/ 1284020 w 3563170" name="connsiteX101-1081"/>
                <a:gd fmla="*/ 1740662 h 2079833" name="connsiteY101-1082"/>
                <a:gd fmla="*/ 1093992 w 3563170" name="connsiteX102-1083"/>
                <a:gd fmla="*/ 1646404 h 2079833" name="connsiteY102-1084"/>
                <a:gd fmla="*/ 1070220 w 3563170" name="connsiteX103-1085"/>
                <a:gd fmla="*/ 1639536 h 2079833" name="connsiteY103-1086"/>
                <a:gd fmla="*/ 1063410 w 3563170" name="connsiteX104-1087"/>
                <a:gd fmla="*/ 1637569 h 2079833" name="connsiteY104-1088"/>
                <a:gd fmla="*/ 1063679 w 3563170" name="connsiteX105-1089"/>
                <a:gd fmla="*/ 1652509 h 2079833" name="connsiteY105-1090"/>
                <a:gd fmla="*/ 987757 w 3563170" name="connsiteX106-1091"/>
                <a:gd fmla="*/ 1817489 h 2079833" name="connsiteY106-1092"/>
                <a:gd fmla="*/ 979680 w 3563170" name="connsiteX107-1093"/>
                <a:gd fmla="*/ 1825577 h 2079833" name="connsiteY107-1094"/>
                <a:gd fmla="*/ 701840 w 3563170" name="connsiteX108-1095"/>
                <a:gd fmla="*/ 1950120 h 2079833" name="connsiteY108-1096"/>
                <a:gd fmla="*/ 945758 w 3563170" name="connsiteX109-1097"/>
                <a:gd fmla="*/ 1789993 h 2079833" name="connsiteY109-1098"/>
                <a:gd fmla="*/ 1005526 w 3563170" name="connsiteX110-1099"/>
                <a:gd fmla="*/ 1629865 h 2079833" name="connsiteY110-1100"/>
                <a:gd fmla="*/ 1012721 w 3563170" name="connsiteX111-1101"/>
                <a:gd fmla="*/ 1622924 h 2079833" name="connsiteY111-1102"/>
                <a:gd fmla="*/ 966589 w 3563170" name="connsiteX112-1103"/>
                <a:gd fmla="*/ 1609596 h 2079833" name="connsiteY112-1104"/>
                <a:gd fmla="*/ 903816 w 3563170" name="connsiteX113-1105"/>
                <a:gd fmla="*/ 1591461 h 2079833" name="connsiteY113-1106"/>
                <a:gd fmla="*/ 714175 w 3563170" name="connsiteX114-1107"/>
                <a:gd fmla="*/ 1537428 h 2079833" name="connsiteY114-1108"/>
                <a:gd fmla="*/ 573632 w 3563170" name="connsiteX115-1109"/>
                <a:gd fmla="*/ 1544027 h 2079833" name="connsiteY115-1110"/>
                <a:gd fmla="*/ 433998 w 3563170" name="connsiteX116-1111"/>
                <a:gd fmla="*/ 1550091 h 2079833" name="connsiteY116-1112"/>
                <a:gd fmla="*/ 301461 w 3563170" name="connsiteX117-1113"/>
                <a:gd fmla="*/ 1659858 h 2079833" name="connsiteY117-1114"/>
                <a:gd fmla="*/ 164376 w 3563170" name="connsiteX118-1115"/>
                <a:gd fmla="*/ 1772298 h 2079833" name="connsiteY118-1116"/>
                <a:gd fmla="*/ 162557 w 3563170" name="connsiteX119-1117"/>
                <a:gd fmla="*/ 1773368 h 2079833" name="connsiteY119-1118"/>
                <a:gd fmla="*/ 159292 w 3563170" name="connsiteX120-1119"/>
                <a:gd fmla="*/ 1774061 h 2079833" name="connsiteY120-1120"/>
                <a:gd fmla="*/ 0 w 3563170" name="connsiteX121-1121"/>
                <a:gd fmla="*/ 1727934 h 2079833" name="connsiteY121-1122"/>
                <a:gd fmla="*/ 7116 w 3563170" name="connsiteX122-1123"/>
                <a:gd fmla="*/ 1721300 h 2079833" name="connsiteY122-1124"/>
                <a:gd fmla="*/ 154899 w 3563170" name="connsiteX123-1125"/>
                <a:gd fmla="*/ 1758255 h 2079833" name="connsiteY123-1126"/>
                <a:gd fmla="*/ 419540 w 3563170" name="connsiteX124-1127"/>
                <a:gd fmla="*/ 1525490 h 2079833" name="connsiteY124-1128"/>
                <a:gd fmla="*/ 425908 w 3563170" name="connsiteX125-1129"/>
                <a:gd fmla="*/ 1521748 h 2079833" name="connsiteY125-1130"/>
                <a:gd fmla="*/ 487660 w 3563170" name="connsiteX126-1131"/>
                <a:gd fmla="*/ 1517001 h 2079833" name="connsiteY126-1132"/>
                <a:gd fmla="*/ 561476 w 3563170" name="connsiteX127-1133"/>
                <a:gd fmla="*/ 1511327 h 2079833" name="connsiteY127-1134"/>
                <a:gd fmla="*/ 547603 w 3563170" name="connsiteX128-1135"/>
                <a:gd fmla="*/ 1493204 h 2079833" name="connsiteY128-1136"/>
                <a:gd fmla="*/ 537458 w 3563170" name="connsiteX129-1137"/>
                <a:gd fmla="*/ 1479953 h 2079833" name="connsiteY129-1138"/>
                <a:gd fmla="*/ 503793 w 3563170" name="connsiteX130-1139"/>
                <a:gd fmla="*/ 1419864 h 2079833" name="connsiteY130-1140"/>
                <a:gd fmla="*/ 515816 w 3563170" name="connsiteX131-1141"/>
                <a:gd fmla="*/ 1325633 h 2079833" name="connsiteY131-1142"/>
                <a:gd fmla="*/ 490568 w 3563170" name="connsiteX132-1143"/>
                <a:gd fmla="*/ 1260082 h 2079833" name="connsiteY132-1144"/>
                <a:gd fmla="*/ 491770 w 3563170" name="connsiteX133-1145"/>
                <a:gd fmla="*/ 1260082 h 2079833" name="connsiteY133-1146"/>
                <a:gd fmla="*/ 532649 w 3563170" name="connsiteX134-1147"/>
                <a:gd fmla="*/ 1322902 h 2079833" name="connsiteY134-1148"/>
                <a:gd fmla="*/ 530244 w 3563170" name="connsiteX135-1149"/>
                <a:gd fmla="*/ 1422595 h 2079833" name="connsiteY135-1150"/>
                <a:gd fmla="*/ 561504 w 3563170" name="connsiteX136-1151"/>
                <a:gd fmla="*/ 1459468 h 2079833" name="connsiteY136-1152"/>
                <a:gd fmla="*/ 573527 w 3563170" name="connsiteX137-1153"/>
                <a:gd fmla="*/ 1474490 h 2079833" name="connsiteY137-1154"/>
                <a:gd fmla="*/ 584348 w 3563170" name="connsiteX138-1155"/>
                <a:gd fmla="*/ 1485415 h 2079833" name="connsiteY138-1156"/>
                <a:gd fmla="*/ 584348 w 3563170" name="connsiteX139-1157"/>
                <a:gd fmla="*/ 1486781 h 2079833" name="connsiteY139-1158"/>
                <a:gd fmla="*/ 591562 w 3563170" name="connsiteX140-1159"/>
                <a:gd fmla="*/ 1488147 h 2079833" name="connsiteY140-1160"/>
                <a:gd fmla="*/ 599439 w 3563170" name="connsiteX141-1161"/>
                <a:gd fmla="*/ 1507160 h 2079833" name="connsiteY141-1162"/>
                <a:gd fmla="*/ 647765 w 3563170" name="connsiteX142-1163"/>
                <a:gd fmla="*/ 1501223 h 2079833" name="connsiteY142-1164"/>
                <a:gd fmla="*/ 722085 w 3563170" name="connsiteX143-1165"/>
                <a:gd fmla="*/ 1500908 h 2079833" name="connsiteY143-1166"/>
                <a:gd fmla="*/ 1110463 w 3563170" name="connsiteX144-1167"/>
                <a:gd fmla="*/ 1603626 h 2079833" name="connsiteY144-1168"/>
                <a:gd fmla="*/ 1113889 w 3563170" name="connsiteX145-1169"/>
                <a:gd fmla="*/ 1605290 h 2079833" name="connsiteY145-1170"/>
                <a:gd fmla="*/ 1307556 w 3563170" name="connsiteX146-1171"/>
                <a:gd fmla="*/ 1697409 h 2079833" name="connsiteY146-1172"/>
                <a:gd fmla="*/ 1493996 w 3563170" name="connsiteX147-1173"/>
                <a:gd fmla="*/ 1787646 h 2079833" name="connsiteY147-1174"/>
                <a:gd fmla="*/ 1652734 w 3563170" name="connsiteX148-1175"/>
                <a:gd fmla="*/ 1770355 h 2079833" name="connsiteY148-1176"/>
                <a:gd fmla="*/ 1805851 w 3563170" name="connsiteX149-1177"/>
                <a:gd fmla="*/ 1753914 h 2079833" name="connsiteY149-1178"/>
                <a:gd fmla="*/ 1871119 w 3563170" name="connsiteX150-1179"/>
                <a:gd fmla="*/ 1671261 h 2079833" name="connsiteY150-1180"/>
                <a:gd fmla="*/ 1885450 w 3563170" name="connsiteX151-1181"/>
                <a:gd fmla="*/ 1653113 h 2079833" name="connsiteY151-1182"/>
                <a:gd fmla="*/ 1869184 w 3563170" name="connsiteX152-1183"/>
                <a:gd fmla="*/ 1658106 h 2079833" name="connsiteY152-1184"/>
                <a:gd fmla="*/ 1804238 w 3563170" name="connsiteX153-1185"/>
                <a:gd fmla="*/ 1678043 h 2079833" name="connsiteY153-1186"/>
                <a:gd fmla="*/ 1789096 w 3563170" name="connsiteX154-1187"/>
                <a:gd fmla="*/ 1678902 h 2079833" name="connsiteY154-1188"/>
                <a:gd fmla="*/ 1607388 w 3563170" name="connsiteX155-1189"/>
                <a:gd fmla="*/ 1629066 h 2079833" name="connsiteY155-1190"/>
                <a:gd fmla="*/ 1527471 w 3563170" name="connsiteX156-1191"/>
                <a:gd fmla="*/ 1591260 h 2079833" name="connsiteY156-1192"/>
                <a:gd fmla="*/ 1445871 w 3563170" name="connsiteX157-1193"/>
                <a:gd fmla="*/ 1550017 h 2079833" name="connsiteY157-1194"/>
                <a:gd fmla="*/ 1322209 w 3563170" name="connsiteX158-1195"/>
                <a:gd fmla="*/ 1419413 h 2079833" name="connsiteY158-1196"/>
                <a:gd fmla="*/ 1317161 w 3563170" name="connsiteX159-1197"/>
                <a:gd fmla="*/ 1411680 h 2079833" name="connsiteY159-1198"/>
                <a:gd fmla="*/ 1316320 w 3563170" name="connsiteX160-1199"/>
                <a:gd fmla="*/ 1408243 h 2079833" name="connsiteY160-1200"/>
                <a:gd fmla="*/ 1309590 w 3563170" name="connsiteX161-1201"/>
                <a:gd fmla="*/ 1360985 h 2079833" name="connsiteY161-1202"/>
                <a:gd fmla="*/ 1304543 w 3563170" name="connsiteX162-1203"/>
                <a:gd fmla="*/ 1318883 h 2079833" name="connsiteY162-1204"/>
                <a:gd fmla="*/ 1269211 w 3563170" name="connsiteX163-1205"/>
                <a:gd fmla="*/ 1277640 h 2079833" name="connsiteY163-1206"/>
                <a:gd fmla="*/ 1246839 w 3563170" name="connsiteX164-1207"/>
                <a:gd fmla="*/ 1251312 h 2079833" name="connsiteY164-1208"/>
                <a:gd fmla="*/ 1237186 w 3563170" name="connsiteX165-1209"/>
                <a:gd fmla="*/ 1239952 h 2079833" name="connsiteY165-1210"/>
                <a:gd fmla="*/ 1236814 w 3563170" name="connsiteX166-1211"/>
                <a:gd fmla="*/ 1240598 h 2079833" name="connsiteY166-1212"/>
                <a:gd fmla="*/ 1182554 w 3563170" name="connsiteX167-1213"/>
                <a:gd fmla="*/ 1334986 h 2079833" name="connsiteY167-1214"/>
                <a:gd fmla="*/ 1174454 w 3563170" name="connsiteX168-1215"/>
                <a:gd fmla="*/ 1341464 h 2079833" name="connsiteY168-1216"/>
                <a:gd fmla="*/ 1096699 w 3563170" name="connsiteX169-1217"/>
                <a:gd fmla="*/ 1368995 h 2079833" name="connsiteY169-1218"/>
                <a:gd fmla="*/ 950908 w 3563170" name="connsiteX170-1219"/>
                <a:gd fmla="*/ 1404623 h 2079833" name="connsiteY170-1220"/>
                <a:gd fmla="*/ 1088599 w 3563170" name="connsiteX171-1221"/>
                <a:gd fmla="*/ 1346322 h 2079833" name="connsiteY171-1222"/>
                <a:gd fmla="*/ 1156635 w 3563170" name="connsiteX172-1223"/>
                <a:gd fmla="*/ 1318791 h 2079833" name="connsiteY172-1224"/>
                <a:gd fmla="*/ 1190653 w 3563170" name="connsiteX173-1225"/>
                <a:gd fmla="*/ 1249154 h 2079833" name="connsiteY173-1226"/>
                <a:gd fmla="*/ 1212192 w 3563170" name="connsiteX174-1227"/>
                <a:gd fmla="*/ 1207023 h 2079833" name="connsiteY174-1228"/>
                <a:gd fmla="*/ 1214965 w 3563170" name="connsiteX175-1229"/>
                <a:gd fmla="*/ 1201600 h 2079833" name="connsiteY175-1230"/>
                <a:gd fmla="*/ 1211941 w 3563170" name="connsiteX176-1231"/>
                <a:gd fmla="*/ 1195516 h 2079833" name="connsiteY176-1232"/>
                <a:gd fmla="*/ 1200229 w 3563170" name="connsiteX177-1233"/>
                <a:gd fmla="*/ 1171954 h 2079833" name="connsiteY177-1234"/>
                <a:gd fmla="*/ 1173310 w 3563170" name="connsiteX178-1235"/>
                <a:gd fmla="*/ 1116963 h 2079833" name="connsiteY178-1236"/>
                <a:gd fmla="*/ 1143866 w 3563170" name="connsiteX179-1237"/>
                <a:gd fmla="*/ 1082594 h 2079833" name="connsiteY179-1238"/>
                <a:gd fmla="*/ 1112741 w 3563170" name="connsiteX180-1239"/>
                <a:gd fmla="*/ 1046506 h 2079833" name="connsiteY180-1240"/>
                <a:gd fmla="*/ 1110217 w 3563170" name="connsiteX181-1241"/>
                <a:gd fmla="*/ 1042210 h 2079833" name="connsiteY181-1242"/>
                <a:gd fmla="*/ 1086662 w 3563170" name="connsiteX182-1243"/>
                <a:gd fmla="*/ 987219 h 2079833" name="connsiteY182-1244"/>
                <a:gd fmla="*/ 1062266 w 3563170" name="connsiteX183-1245"/>
                <a:gd fmla="*/ 933087 h 2079833" name="connsiteY183-1246"/>
                <a:gd fmla="*/ 997491 w 3563170" name="connsiteX184-1247"/>
                <a:gd fmla="*/ 845445 h 2079833" name="connsiteY184-1248"/>
                <a:gd fmla="*/ 931875 w 3563170" name="connsiteX185-1249"/>
                <a:gd fmla="*/ 757803 h 2079833" name="connsiteY185-1250"/>
                <a:gd fmla="*/ 885607 w 3563170" name="connsiteX186-1251"/>
                <a:gd fmla="*/ 721715 h 2079833" name="connsiteY186-1252"/>
                <a:gd fmla="*/ 838497 w 3563170" name="connsiteX187-1253"/>
                <a:gd fmla="*/ 683909 h 2079833" name="connsiteY187-1254"/>
                <a:gd fmla="*/ 836815 w 3563170" name="connsiteX188-1255"/>
                <a:gd fmla="*/ 682190 h 2079833" name="connsiteY188-1256"/>
                <a:gd fmla="*/ 806530 w 3563170" name="connsiteX189-1257"/>
                <a:gd fmla="*/ 615170 h 2079833" name="connsiteY189-1258"/>
                <a:gd fmla="*/ 846910 w 3563170" name="connsiteX190-1259"/>
                <a:gd fmla="*/ 675317 h 2079833" name="connsiteY190-1260"/>
                <a:gd fmla="*/ 944494 w 3563170" name="connsiteX191-1261"/>
                <a:gd fmla="*/ 744055 h 2079833" name="connsiteY191-1262"/>
                <a:gd fmla="*/ 1016840 w 3563170" name="connsiteX192-1263"/>
                <a:gd fmla="*/ 831697 h 2079833" name="connsiteY192-1264"/>
                <a:gd fmla="*/ 1085821 w 3563170" name="connsiteX193-1265"/>
                <a:gd fmla="*/ 917621 h 2079833" name="connsiteY193-1266"/>
                <a:gd fmla="*/ 1087504 w 3563170" name="connsiteX194-1267"/>
                <a:gd fmla="*/ 920198 h 2079833" name="connsiteY194-1268"/>
                <a:gd fmla="*/ 1113582 w 3563170" name="connsiteX195-1269"/>
                <a:gd fmla="*/ 975189 h 2079833" name="connsiteY195-1270"/>
                <a:gd fmla="*/ 1138819 w 3563170" name="connsiteX196-1271"/>
                <a:gd fmla="*/ 1027603 h 2079833" name="connsiteY196-1272"/>
                <a:gd fmla="*/ 1169104 w 3563170" name="connsiteX197-1273"/>
                <a:gd fmla="*/ 1061972 h 2079833" name="connsiteY197-1274"/>
                <a:gd fmla="*/ 1201071 w 3563170" name="connsiteX198-1275"/>
                <a:gd fmla="*/ 1097200 h 2079833" name="connsiteY198-1276"/>
                <a:gd fmla="*/ 1202753 w 3563170" name="connsiteX199-1277"/>
                <a:gd fmla="*/ 1100637 h 2079833" name="connsiteY199-1278"/>
                <a:gd fmla="*/ 1232196 w 3563170" name="connsiteX200-1279"/>
                <a:gd fmla="*/ 1155628 h 2079833" name="connsiteY200-1280"/>
                <a:gd fmla="*/ 1238606 w 3563170" name="connsiteX201-1281"/>
                <a:gd fmla="*/ 1167760 h 2079833" name="connsiteY201-1282"/>
                <a:gd fmla="*/ 1239857 w 3563170" name="connsiteX202-1283"/>
                <a:gd fmla="*/ 1166764 h 2079833" name="connsiteY202-1284"/>
                <a:gd fmla="*/ 1255449 w 3563170" name="connsiteX203-1285"/>
                <a:gd fmla="*/ 1168181 h 2079833" name="connsiteY203-1286"/>
                <a:gd fmla="*/ 1263548 w 3563170" name="connsiteX204-1287"/>
                <a:gd fmla="*/ 1194093 h 2079833" name="connsiteY204-1288"/>
                <a:gd fmla="*/ 1257802 w 3563170" name="connsiteX205-1289"/>
                <a:gd fmla="*/ 1204089 h 2079833" name="connsiteY205-1290"/>
                <a:gd fmla="*/ 1260352 w 3563170" name="connsiteX206-1291"/>
                <a:gd fmla="*/ 1208914 h 2079833" name="connsiteY206-1292"/>
                <a:gd fmla="*/ 1260799 w 3563170" name="connsiteX207-1293"/>
                <a:gd fmla="*/ 1209760 h 2079833" name="connsiteY207-1294"/>
                <a:gd fmla="*/ 1299495 w 3563170" name="connsiteX208-1295"/>
                <a:gd fmla="*/ 1252722 h 2079833" name="connsiteY208-1296"/>
                <a:gd fmla="*/ 1339034 w 3563170" name="connsiteX209-1297"/>
                <a:gd fmla="*/ 1298261 h 2079833" name="connsiteY209-1298"/>
                <a:gd fmla="*/ 1340716 w 3563170" name="connsiteX210-1299"/>
                <a:gd fmla="*/ 1299980 h 2079833" name="connsiteY210-1300"/>
                <a:gd fmla="*/ 1343240 w 3563170" name="connsiteX211-1301"/>
                <a:gd fmla="*/ 1305135 h 2079833" name="connsiteY211-1302"/>
                <a:gd fmla="*/ 1344081 w 3563170" name="connsiteX212-1303"/>
                <a:gd fmla="*/ 1307713 h 2079833" name="connsiteY212-1304"/>
                <a:gd fmla="*/ 1351652 w 3563170" name="connsiteX213-1305"/>
                <a:gd fmla="*/ 1354971 h 2079833" name="connsiteY213-1306"/>
                <a:gd fmla="*/ 1358382 w 3563170" name="connsiteX214-1307"/>
                <a:gd fmla="*/ 1395355 h 2079833" name="connsiteY214-1308"/>
                <a:gd fmla="*/ 1416428 w 3563170" name="connsiteX215-1309"/>
                <a:gd fmla="*/ 1454642 h 2079833" name="connsiteY215-1310"/>
                <a:gd fmla="*/ 1476997 w 3563170" name="connsiteX216-1311"/>
                <a:gd fmla="*/ 1515647 h 2079833" name="connsiteY216-1312"/>
                <a:gd fmla="*/ 1548502 w 3563170" name="connsiteX217-1313"/>
                <a:gd fmla="*/ 1549158 h 2079833" name="connsiteY217-1314"/>
                <a:gd fmla="*/ 1622531 w 3563170" name="connsiteX218-1315"/>
                <a:gd fmla="*/ 1582668 h 2079833" name="connsiteY218-1316"/>
                <a:gd fmla="*/ 1711702 w 3563170" name="connsiteX219-1317"/>
                <a:gd fmla="*/ 1605008 h 2079833" name="connsiteY219-1318"/>
                <a:gd fmla="*/ 1794984 w 3563170" name="connsiteX220-1319"/>
                <a:gd fmla="*/ 1626489 h 2079833" name="connsiteY220-1320"/>
                <a:gd fmla="*/ 1870696 w 3563170" name="connsiteX221-1321"/>
                <a:gd fmla="*/ 1601571 h 2079833" name="connsiteY221-1322"/>
                <a:gd fmla="*/ 1943568 w 3563170" name="connsiteX222-1323"/>
                <a:gd fmla="*/ 1578264 h 2079833" name="connsiteY222-1324"/>
                <a:gd fmla="*/ 1944889 w 3563170" name="connsiteX223-1325"/>
                <a:gd fmla="*/ 1577842 h 2079833" name="connsiteY223-1326"/>
                <a:gd fmla="*/ 1984946 w 3563170" name="connsiteX224-1327"/>
                <a:gd fmla="*/ 1527114 h 2079833" name="connsiteY224-1328"/>
                <a:gd fmla="*/ 2073189 w 3563170" name="connsiteX225-1329"/>
                <a:gd fmla="*/ 1415367 h 2079833" name="connsiteY225-1330"/>
                <a:gd fmla="*/ 2188522 w 3563170" name="connsiteX226-1331"/>
                <a:gd fmla="*/ 1268976 h 2079833" name="connsiteY226-1332"/>
                <a:gd fmla="*/ 2221578 w 3563170" name="connsiteX227-1333"/>
                <a:gd fmla="*/ 1227018 h 2079833" name="connsiteY227-1334"/>
                <a:gd fmla="*/ 2219115 w 3563170" name="connsiteX228-1335"/>
                <a:gd fmla="*/ 1225884 h 2079833" name="connsiteY228-1336"/>
                <a:gd fmla="*/ 2190956 w 3563170" name="connsiteX229-1337"/>
                <a:gd fmla="*/ 1212925 h 2079833" name="connsiteY229-1338"/>
                <a:gd fmla="*/ 2128659 w 3563170" name="connsiteX230-1339"/>
                <a:gd fmla="*/ 1183138 h 2079833" name="connsiteY230-1340"/>
                <a:gd fmla="*/ 2108190 w 3563170" name="connsiteX231-1341"/>
                <a:gd fmla="*/ 1184999 h 2079833" name="connsiteY231-1342"/>
                <a:gd fmla="*/ 2084161 w 3563170" name="connsiteX232-1343"/>
                <a:gd fmla="*/ 1186861 h 2079833" name="connsiteY232-1344"/>
                <a:gd fmla="*/ 2081491 w 3563170" name="connsiteX233-1345"/>
                <a:gd fmla="*/ 1186861 h 2079833" name="connsiteY233-1346"/>
                <a:gd fmla="*/ 2077042 w 3563170" name="connsiteX234-1347"/>
                <a:gd fmla="*/ 1185930 h 2079833" name="connsiteY234-1348"/>
                <a:gd fmla="*/ 2075262 w 3563170" name="connsiteX235-1349"/>
                <a:gd fmla="*/ 1184999 h 2079833" name="connsiteY235-1350"/>
                <a:gd fmla="*/ 2039664 w 3563170" name="connsiteX236-1351"/>
                <a:gd fmla="*/ 1164521 h 2079833" name="connsiteY236-1352"/>
                <a:gd fmla="*/ 2012965 w 3563170" name="connsiteX237-1353"/>
                <a:gd fmla="*/ 1149627 h 2079833" name="connsiteY237-1354"/>
                <a:gd fmla="*/ 1992496 w 3563170" name="connsiteX238-1355"/>
                <a:gd fmla="*/ 1168244 h 2079833" name="connsiteY238-1356"/>
                <a:gd fmla="*/ 1964908 w 3563170" name="connsiteX239-1357"/>
                <a:gd fmla="*/ 1194308 h 2079833" name="connsiteY239-1358"/>
                <a:gd fmla="*/ 1962238 w 3563170" name="connsiteX240-1359"/>
                <a:gd fmla="*/ 1197100 h 2079833" name="connsiteY240-1360"/>
                <a:gd fmla="*/ 1952448 w 3563170" name="connsiteX241-1361"/>
                <a:gd fmla="*/ 1198031 h 2079833" name="connsiteY241-1362"/>
                <a:gd fmla="*/ 1894309 w 3563170" name="connsiteX242-1363"/>
                <a:gd fmla="*/ 1188883 h 2079833" name="connsiteY242-1364"/>
                <a:gd fmla="*/ 1887383 w 3563170" name="connsiteX243-1365"/>
                <a:gd fmla="*/ 1187793 h 2079833" name="connsiteY243-1366"/>
                <a:gd fmla="*/ 1872404 w 3563170" name="connsiteX244-1367"/>
                <a:gd fmla="*/ 1211911 h 2079833" name="connsiteY244-1368"/>
                <a:gd fmla="*/ 1814927 w 3563170" name="connsiteX245-1369"/>
                <a:gd fmla="*/ 1304461 h 2079833" name="connsiteY245-1370"/>
                <a:gd fmla="*/ 1808451 w 3563170" name="connsiteX246-1371"/>
                <a:gd fmla="*/ 1307711 h 2079833" name="connsiteY246-1372"/>
                <a:gd fmla="*/ 1659518 w 3563170" name="connsiteX247-1373"/>
                <a:gd fmla="*/ 1338592 h 2079833" name="connsiteY247-1374"/>
                <a:gd fmla="*/ 1793882 w 3563170" name="connsiteX248-1375"/>
                <a:gd fmla="*/ 1284957 h 2079833" name="connsiteY248-1376"/>
                <a:gd fmla="*/ 1847721 w 3563170" name="connsiteX249-1377"/>
                <a:gd fmla="*/ 1180535 h 2079833" name="connsiteY249-1378"/>
                <a:gd fmla="*/ 1847750 w 3563170" name="connsiteX250-1379"/>
                <a:gd fmla="*/ 1180478 h 2079833" name="connsiteY250-1380"/>
                <a:gd fmla="*/ 1847433 w 3563170" name="connsiteX251-1381"/>
                <a:gd fmla="*/ 1180345 h 2079833" name="connsiteY251-1382"/>
                <a:gd fmla="*/ 1846544 w 3563170" name="connsiteX252-1383"/>
                <a:gd fmla="*/ 1178483 h 2079833" name="connsiteY252-1384"/>
                <a:gd fmla="*/ 1823405 w 3563170" name="connsiteX253-1385"/>
                <a:gd fmla="*/ 1157074 h 2079833" name="connsiteY253-1386"/>
                <a:gd fmla="*/ 1802046 w 3563170" name="connsiteX254-1387"/>
                <a:gd fmla="*/ 1135664 h 2079833" name="connsiteY254-1388"/>
                <a:gd fmla="*/ 1763778 w 3563170" name="connsiteX255-1389"/>
                <a:gd fmla="*/ 1111462 h 2079833" name="connsiteY255-1390"/>
                <a:gd fmla="*/ 1725510 w 3563170" name="connsiteX256-1391"/>
                <a:gd fmla="*/ 1087259 h 2079833" name="connsiteY256-1392"/>
                <a:gd fmla="*/ 1656093 w 3563170" name="connsiteX257-1393"/>
                <a:gd fmla="*/ 1063057 h 2079833" name="connsiteY257-1394"/>
                <a:gd fmla="*/ 1585787 w 3563170" name="connsiteX258-1395"/>
                <a:gd fmla="*/ 1038854 h 2079833" name="connsiteY258-1396"/>
                <a:gd fmla="*/ 1529720 w 3563170" name="connsiteX259-1397"/>
                <a:gd fmla="*/ 1026753 h 2079833" name="connsiteY259-1398"/>
                <a:gd fmla="*/ 1471873 w 3563170" name="connsiteX260-1399"/>
                <a:gd fmla="*/ 1014652 h 2079833" name="connsiteY260-1400"/>
                <a:gd fmla="*/ 1470983 w 3563170" name="connsiteX261-1401"/>
                <a:gd fmla="*/ 1014652 h 2079833" name="connsiteY261-1402"/>
                <a:gd fmla="*/ 1421146 w 3563170" name="connsiteX262-1403"/>
                <a:gd fmla="*/ 999758 h 2079833" name="connsiteY262-1404"/>
                <a:gd fmla="*/ 1372198 w 3563170" name="connsiteX263-1405"/>
                <a:gd fmla="*/ 984865 h 2079833" name="connsiteY263-1406"/>
                <a:gd fmla="*/ 1325030 w 3563170" name="connsiteX264-1407"/>
                <a:gd fmla="*/ 983003 h 2079833" name="connsiteY264-1408"/>
                <a:gd fmla="*/ 1276973 w 3563170" name="connsiteX265-1409"/>
                <a:gd fmla="*/ 981141 h 2079833" name="connsiteY265-1410"/>
                <a:gd fmla="*/ 1274303 w 3563170" name="connsiteX266-1411"/>
                <a:gd fmla="*/ 981141 h 2079833" name="connsiteY266-1412"/>
                <a:gd fmla="*/ 1203997 w 3563170" name="connsiteX267-1413"/>
                <a:gd fmla="*/ 948561 h 2079833" name="connsiteY267-1414"/>
                <a:gd fmla="*/ 1159499 w 3563170" name="connsiteX268-1415"/>
                <a:gd fmla="*/ 937391 h 2079833" name="connsiteY268-1416"/>
                <a:gd fmla="*/ 1205777 w 3563170" name="connsiteX269-1417"/>
                <a:gd fmla="*/ 942045 h 2079833" name="connsiteY269-1418"/>
                <a:gd fmla="*/ 1242265 w 3563170" name="connsiteX270-1419"/>
                <a:gd fmla="*/ 956008 h 2079833" name="connsiteY270-1420"/>
                <a:gd fmla="*/ 1277863 w 3563170" name="connsiteX271-1421"/>
                <a:gd fmla="*/ 969971 h 2079833" name="connsiteY271-1422"/>
                <a:gd fmla="*/ 1325031 w 3563170" name="connsiteX272-1423"/>
                <a:gd fmla="*/ 969971 h 2079833" name="connsiteY272-1424"/>
                <a:gd fmla="*/ 1373088 w 3563170" name="connsiteX273-1425"/>
                <a:gd fmla="*/ 969971 h 2079833" name="connsiteY273-1426"/>
                <a:gd fmla="*/ 1374868 w 3563170" name="connsiteX274-1427"/>
                <a:gd fmla="*/ 969971 h 2079833" name="connsiteY274-1428"/>
                <a:gd fmla="*/ 1425595 w 3563170" name="connsiteX275-1429"/>
                <a:gd fmla="*/ 983934 h 2079833" name="connsiteY275-1430"/>
                <a:gd fmla="*/ 1475433 w 3563170" name="connsiteX276-1431"/>
                <a:gd fmla="*/ 996966 h 2079833" name="connsiteY276-1432"/>
                <a:gd fmla="*/ 1533280 w 3563170" name="connsiteX277-1433"/>
                <a:gd fmla="*/ 1008136 h 2079833" name="connsiteY277-1434"/>
                <a:gd fmla="*/ 1591127 w 3563170" name="connsiteX278-1435"/>
                <a:gd fmla="*/ 1018376 h 2079833" name="connsiteY278-1436"/>
                <a:gd fmla="*/ 1592017 w 3563170" name="connsiteX279-1437"/>
                <a:gd fmla="*/ 1018376 h 2079833" name="connsiteY279-1438"/>
                <a:gd fmla="*/ 1734410 w 3563170" name="connsiteX280-1439"/>
                <a:gd fmla="*/ 1064919 h 2079833" name="connsiteY280-1440"/>
                <a:gd fmla="*/ 1777127 w 3563170" name="connsiteX281-1441"/>
                <a:gd fmla="*/ 1090052 h 2079833" name="connsiteY281-1442"/>
                <a:gd fmla="*/ 1817175 w 3563170" name="connsiteX282-1443"/>
                <a:gd fmla="*/ 1114254 h 2079833" name="connsiteY282-1444"/>
                <a:gd fmla="*/ 1818955 w 3563170" name="connsiteX283-1445"/>
                <a:gd fmla="*/ 1116116 h 2079833" name="connsiteY283-1446"/>
                <a:gd fmla="*/ 1842094 w 3563170" name="connsiteX284-1447"/>
                <a:gd fmla="*/ 1137526 h 2079833" name="connsiteY284-1448"/>
                <a:gd fmla="*/ 1859226 w 3563170" name="connsiteX285-1449"/>
                <a:gd fmla="*/ 1153816 h 2079833" name="connsiteY285-1450"/>
                <a:gd fmla="*/ 1860749 w 3563170" name="connsiteX286-1451"/>
                <a:gd fmla="*/ 1155265 h 2079833" name="connsiteY286-1452"/>
                <a:gd fmla="*/ 1863997 w 3563170" name="connsiteX287-1453"/>
                <a:gd fmla="*/ 1148965 h 2079833" name="connsiteY287-1454"/>
                <a:gd fmla="*/ 1865110 w 3563170" name="connsiteX288-1455"/>
                <a:gd fmla="*/ 1146807 h 2079833" name="connsiteY288-1456"/>
                <a:gd fmla="*/ 1877049 w 3563170" name="connsiteX289-1457"/>
                <a:gd fmla="*/ 1137258 h 2079833" name="connsiteY289-1458"/>
                <a:gd fmla="*/ 1892631 w 3563170" name="connsiteX290-1459"/>
                <a:gd fmla="*/ 1138680 h 2079833" name="connsiteY290-1460"/>
                <a:gd fmla="*/ 1899330 w 3563170" name="connsiteX291-1461"/>
                <a:gd fmla="*/ 1161549 h 2079833" name="connsiteY291-1462"/>
                <a:gd fmla="*/ 1901387 w 3563170" name="connsiteX292-1463"/>
                <a:gd fmla="*/ 1161844 h 2079833" name="connsiteY292-1464"/>
                <a:gd fmla="*/ 1907061 w 3563170" name="connsiteX293-1465"/>
                <a:gd fmla="*/ 1162659 h 2079833" name="connsiteY293-1466"/>
                <a:gd fmla="*/ 1949778 w 3563170" name="connsiteX294-1467"/>
                <a:gd fmla="*/ 1169175 h 2079833" name="connsiteY294-1468"/>
                <a:gd fmla="*/ 1972917 w 3563170" name="connsiteX295-1469"/>
                <a:gd fmla="*/ 1146834 h 2079833" name="connsiteY295-1470"/>
                <a:gd fmla="*/ 2000506 w 3563170" name="connsiteX296-1471"/>
                <a:gd fmla="*/ 1119839 h 2079833" name="connsiteY296-1472"/>
                <a:gd fmla="*/ 2004066 w 3563170" name="connsiteX297-1473"/>
                <a:gd fmla="*/ 1117047 h 2079833" name="connsiteY297-1474"/>
                <a:gd fmla="*/ 2013855 w 3563170" name="connsiteX298-1475"/>
                <a:gd fmla="*/ 1116116 h 2079833" name="connsiteY298-1476"/>
                <a:gd fmla="*/ 2018305 w 3563170" name="connsiteX299-1477"/>
                <a:gd fmla="*/ 1117977 h 2079833" name="connsiteY299-1478"/>
                <a:gd fmla="*/ 2053903 w 3563170" name="connsiteX300-1479"/>
                <a:gd fmla="*/ 1137526 h 2079833" name="connsiteY300-1480"/>
                <a:gd fmla="*/ 2085941 w 3563170" name="connsiteX301-1481"/>
                <a:gd fmla="*/ 1154281 h 2079833" name="connsiteY301-1482"/>
                <a:gd fmla="*/ 2106410 w 3563170" name="connsiteX302-1483"/>
                <a:gd fmla="*/ 1152419 h 2079833" name="connsiteY302-1484"/>
                <a:gd fmla="*/ 2130439 w 3563170" name="connsiteX303-1485"/>
                <a:gd fmla="*/ 1150557 h 2079833" name="connsiteY303-1486"/>
                <a:gd fmla="*/ 2138449 w 3563170" name="connsiteX304-1487"/>
                <a:gd fmla="*/ 1152419 h 2079833" name="connsiteY304-1488"/>
                <a:gd fmla="*/ 2215625 w 3563170" name="connsiteX305-1489"/>
                <a:gd fmla="*/ 1186861 h 2079833" name="connsiteY305-1490"/>
                <a:gd fmla="*/ 2243437 w 3563170" name="connsiteX306-1491"/>
                <a:gd fmla="*/ 1199273 h 2079833" name="connsiteY306-1492"/>
                <a:gd fmla="*/ 2256334 w 3563170" name="connsiteX307-1493"/>
                <a:gd fmla="*/ 1182903 h 2079833" name="connsiteY307-1494"/>
                <a:gd fmla="*/ 2346572 w 3563170" name="connsiteX308-1495"/>
                <a:gd fmla="*/ 1068365 h 2079833" name="connsiteY308-1496"/>
                <a:gd fmla="*/ 2444140 w 3563170" name="connsiteX309-1497"/>
                <a:gd fmla="*/ 897018 h 2079833" name="connsiteY309-1498"/>
                <a:gd fmla="*/ 2543529 w 3563170" name="connsiteX310-1499"/>
                <a:gd fmla="*/ 724601 h 2079833" name="connsiteY310-1500"/>
                <a:gd fmla="*/ 2553584 w 3563170" name="connsiteX311-1501"/>
                <a:gd fmla="*/ 704747 h 2079833" name="connsiteY311-1502"/>
                <a:gd fmla="*/ 2561120 w 3563170" name="connsiteX312-1503"/>
                <a:gd fmla="*/ 689869 h 2079833" name="connsiteY312-1504"/>
                <a:gd fmla="*/ 2554808 w 3563170" name="connsiteX313-1505"/>
                <a:gd fmla="*/ 691804 h 2079833" name="connsiteY313-1506"/>
                <a:gd fmla="*/ 2518219 w 3563170" name="connsiteX314-1507"/>
                <a:gd fmla="*/ 696095 h 2079833" name="connsiteY314-1508"/>
                <a:gd fmla="*/ 2478141 w 3563170" name="connsiteX315-1509"/>
                <a:gd fmla="*/ 693950 h 2079833" name="connsiteY315-1510"/>
                <a:gd fmla="*/ 2440926 w 3563170" name="connsiteX316-1511"/>
                <a:gd fmla="*/ 690732 h 2079833" name="connsiteY316-1512"/>
                <a:gd fmla="*/ 2435200 w 3563170" name="connsiteX317-1513"/>
                <a:gd fmla="*/ 688586 h 2079833" name="connsiteY317-1514"/>
                <a:gd fmla="*/ 2392975 w 3563170" name="connsiteX318-1515"/>
                <a:gd fmla="*/ 658551 h 2079833" name="connsiteY318-1516"/>
                <a:gd fmla="*/ 2352897 w 3563170" name="connsiteX319-1517"/>
                <a:gd fmla="*/ 630662 h 2079833" name="connsiteY319-1518"/>
                <a:gd fmla="*/ 2308525 w 3563170" name="connsiteX320-1519"/>
                <a:gd fmla="*/ 628516 h 2079833" name="connsiteY320-1520"/>
                <a:gd fmla="*/ 2262006 w 3563170" name="connsiteX321-1521"/>
                <a:gd fmla="*/ 625298 h 2079833" name="connsiteY321-1522"/>
                <a:gd fmla="*/ 2259859 w 3563170" name="connsiteX322-1523"/>
                <a:gd fmla="*/ 625298 h 2079833" name="connsiteY322-1524"/>
                <a:gd fmla="*/ 2255565 w 3563170" name="connsiteX323-1525"/>
                <a:gd fmla="*/ 623153 h 2079833" name="connsiteY323-1526"/>
                <a:gd fmla="*/ 2254134 w 3563170" name="connsiteX324-1527"/>
                <a:gd fmla="*/ 622080 h 2079833" name="connsiteY324-1528"/>
                <a:gd fmla="*/ 2215487 w 3563170" name="connsiteX325-1529"/>
                <a:gd fmla="*/ 580246 h 2079833" name="connsiteY325-1530"/>
                <a:gd fmla="*/ 2195214 w 3563170" name="connsiteX326-1531"/>
                <a:gd fmla="*/ 557921 h 2079833" name="connsiteY326-1532"/>
                <a:gd fmla="*/ 2193537 w 3563170" name="connsiteX327-1533"/>
                <a:gd fmla="*/ 556074 h 2079833" name="connsiteY327-1534"/>
                <a:gd fmla="*/ 2166715 w 3563170" name="connsiteX328-1535"/>
                <a:gd fmla="*/ 565575 h 2079833" name="connsiteY328-1536"/>
                <a:gd fmla="*/ 2136026 w 3563170" name="connsiteX329-1537"/>
                <a:gd fmla="*/ 576446 h 2079833" name="connsiteY329-1538"/>
                <a:gd fmla="*/ 2106928 w 3563170" name="connsiteX330-1539"/>
                <a:gd fmla="*/ 587720 h 2079833" name="connsiteY330-1540"/>
                <a:gd fmla="*/ 2081064 w 3563170" name="connsiteX331-1541"/>
                <a:gd fmla="*/ 597383 h 2079833" name="connsiteY331-1542"/>
                <a:gd fmla="*/ 2060049 w 3563170" name="connsiteX332-1543"/>
                <a:gd fmla="*/ 645698 h 2079833" name="connsiteY332-1544"/>
                <a:gd fmla="*/ 2037417 w 3563170" name="connsiteX333-1545"/>
                <a:gd fmla="*/ 695624 h 2079833" name="connsiteY333-1546"/>
                <a:gd fmla="*/ 2039033 w 3563170" name="connsiteX334-1547"/>
                <a:gd fmla="*/ 698845 h 2079833" name="connsiteY334-1548"/>
                <a:gd fmla="*/ 2042267 w 3563170" name="connsiteX335-1549"/>
                <a:gd fmla="*/ 734276 h 2079833" name="connsiteY335-1550"/>
                <a:gd fmla="*/ 2043883 w 3563170" name="connsiteX336-1551"/>
                <a:gd fmla="*/ 737497 h 2079833" name="connsiteY336-1552"/>
                <a:gd fmla="*/ 2042267 w 3563170" name="connsiteX337-1553"/>
                <a:gd fmla="*/ 755212 h 2079833" name="connsiteY337-1554"/>
                <a:gd fmla="*/ 2021252 w 3563170" name="connsiteX338-1555"/>
                <a:gd fmla="*/ 753602 h 2079833" name="connsiteY338-1556"/>
                <a:gd fmla="*/ 2011552 w 3563170" name="connsiteX339-1557"/>
                <a:gd fmla="*/ 716560 h 2079833" name="connsiteY339-1558"/>
                <a:gd fmla="*/ 2013169 w 3563170" name="connsiteX340-1559"/>
                <a:gd fmla="*/ 685961 h 2079833" name="connsiteY340-1560"/>
                <a:gd fmla="*/ 2063282 w 3563170" name="connsiteX341-1561"/>
                <a:gd fmla="*/ 586109 h 2079833" name="connsiteY341-1562"/>
                <a:gd fmla="*/ 2100462 w 3563170" name="connsiteX342-1563"/>
                <a:gd fmla="*/ 570004 h 2079833" name="connsiteY342-1564"/>
                <a:gd fmla="*/ 2161209 w 3563170" name="connsiteX343-1565"/>
                <a:gd fmla="*/ 552314 h 2079833" name="connsiteY343-1566"/>
                <a:gd fmla="*/ 2184074 w 3563170" name="connsiteX344-1567"/>
                <a:gd fmla="*/ 545655 h 2079833" name="connsiteY344-1568"/>
                <a:gd fmla="*/ 2180967 w 3563170" name="connsiteX345-1569"/>
                <a:gd fmla="*/ 542233 h 2079833" name="connsiteY345-1570"/>
                <a:gd fmla="*/ 2180419 w 3563170" name="connsiteX346-1571"/>
                <a:gd fmla="*/ 541630 h 2079833" name="connsiteY346-1572"/>
                <a:gd fmla="*/ 2146782 w 3563170" name="connsiteX347-1573"/>
                <a:gd fmla="*/ 541630 h 2079833" name="connsiteY347-1574"/>
                <a:gd fmla="*/ 2108136 w 3563170" name="connsiteX348-1575"/>
                <a:gd fmla="*/ 540557 h 2079833" name="connsiteY348-1576"/>
                <a:gd fmla="*/ 2106705 w 3563170" name="connsiteX349-1577"/>
                <a:gd fmla="*/ 540557 h 2079833" name="connsiteY349-1578"/>
                <a:gd fmla="*/ 2102410 w 3563170" name="connsiteX350-1579"/>
                <a:gd fmla="*/ 538412 h 2079833" name="connsiteY350-1580"/>
                <a:gd fmla="*/ 2100979 w 3563170" name="connsiteX351-1581"/>
                <a:gd fmla="*/ 537339 h 2079833" name="connsiteY351-1582"/>
                <a:gd fmla="*/ 2063048 w 3563170" name="connsiteX352-1583"/>
                <a:gd fmla="*/ 493359 h 2079833" name="connsiteY352-1584"/>
                <a:gd fmla="*/ 2029412 w 3563170" name="connsiteX353-1585"/>
                <a:gd fmla="*/ 454743 h 2079833" name="connsiteY353-1586"/>
                <a:gd fmla="*/ 1957844 w 3563170" name="connsiteX354-1587"/>
                <a:gd fmla="*/ 469760 h 2079833" name="connsiteY354-1588"/>
                <a:gd fmla="*/ 1881982 w 3563170" name="connsiteX355-1589"/>
                <a:gd fmla="*/ 485850 h 2079833" name="connsiteY355-1590"/>
                <a:gd fmla="*/ 1879835 w 3563170" name="connsiteX356-1591"/>
                <a:gd fmla="*/ 485850 h 2079833" name="connsiteY356-1592"/>
                <a:gd fmla="*/ 1856218 w 3563170" name="connsiteX357-1593"/>
                <a:gd fmla="*/ 482632 h 2079833" name="connsiteY357-1594"/>
                <a:gd fmla="*/ 1834032 w 3563170" name="connsiteX358-1595"/>
                <a:gd fmla="*/ 480487 h 2079833" name="connsiteY358-1596"/>
                <a:gd fmla="*/ 1785365 w 3563170" name="connsiteX359-1597"/>
                <a:gd fmla="*/ 496577 h 2079833" name="connsiteY359-1598"/>
                <a:gd fmla="*/ 1734553 w 3563170" name="connsiteX360-1599"/>
                <a:gd fmla="*/ 513740 h 2079833" name="connsiteY360-1600"/>
                <a:gd fmla="*/ 1733121 w 3563170" name="connsiteX361-1601"/>
                <a:gd fmla="*/ 513740 h 2079833" name="connsiteY361-1602"/>
                <a:gd fmla="*/ 1690181 w 3563170" name="connsiteX362-1603"/>
                <a:gd fmla="*/ 516958 h 2079833" name="connsiteY362-1604"/>
                <a:gd fmla="*/ 1647956 w 3563170" name="connsiteX363-1605"/>
                <a:gd fmla="*/ 519103 h 2079833" name="connsiteY363-1606"/>
                <a:gd fmla="*/ 1599290 w 3563170" name="connsiteX364-1607"/>
                <a:gd fmla="*/ 522321 h 2079833" name="connsiteY364-1608"/>
                <a:gd fmla="*/ 1550624 w 3563170" name="connsiteX365-1609"/>
                <a:gd fmla="*/ 525540 h 2079833" name="connsiteY365-1610"/>
                <a:gd fmla="*/ 1519134 w 3563170" name="connsiteX366-1611"/>
                <a:gd fmla="*/ 534121 h 2079833" name="connsiteY366-1612"/>
                <a:gd fmla="*/ 1486928 w 3563170" name="connsiteX367-1613"/>
                <a:gd fmla="*/ 541630 h 2079833" name="connsiteY367-1614"/>
                <a:gd fmla="*/ 1486213 w 3563170" name="connsiteX368-1615"/>
                <a:gd fmla="*/ 541629 h 2079833" name="connsiteY368-1616"/>
                <a:gd fmla="*/ 1341646 w 3563170" name="connsiteX369-1617"/>
                <a:gd fmla="*/ 545920 h 2079833" name="connsiteY369-1618"/>
                <a:gd fmla="*/ 1341646 w 3563170" name="connsiteX370-1619"/>
                <a:gd fmla="*/ 544848 h 2079833" name="connsiteY370-1620"/>
                <a:gd fmla="*/ 1485497 w 3563170" name="connsiteX371-1621"/>
                <a:gd fmla="*/ 526612 h 2079833" name="connsiteY371-1622"/>
                <a:gd fmla="*/ 1549908 w 3563170" name="connsiteX372-1623"/>
                <a:gd fmla="*/ 507304 h 2079833" name="connsiteY372-1624"/>
                <a:gd fmla="*/ 1647240 w 3563170" name="connsiteX373-1625"/>
                <a:gd fmla="*/ 496577 h 2079833" name="connsiteY373-1626"/>
                <a:gd fmla="*/ 1689465 w 3563170" name="connsiteX374-1627"/>
                <a:gd fmla="*/ 493359 h 2079833" name="connsiteY374-1628"/>
                <a:gd fmla="*/ 1730974 w 3563170" name="connsiteX375-1629"/>
                <a:gd fmla="*/ 489068 h 2079833" name="connsiteY375-1630"/>
                <a:gd fmla="*/ 1780356 w 3563170" name="connsiteX376-1631"/>
                <a:gd fmla="*/ 470833 h 2079833" name="connsiteY376-1632"/>
                <a:gd fmla="*/ 1830453 w 3563170" name="connsiteX377-1633"/>
                <a:gd fmla="*/ 452597 h 2079833" name="connsiteY377-1634"/>
                <a:gd fmla="*/ 1834032 w 3563170" name="connsiteX378-1635"/>
                <a:gd fmla="*/ 452597 h 2079833" name="connsiteY378-1636"/>
                <a:gd fmla="*/ 1856933 w 3563170" name="connsiteX379-1637"/>
                <a:gd fmla="*/ 454743 h 2079833" name="connsiteY379-1638"/>
                <a:gd fmla="*/ 1879835 w 3563170" name="connsiteX380-1639"/>
                <a:gd fmla="*/ 455815 h 2079833" name="connsiteY380-1640"/>
                <a:gd fmla="*/ 1954981 w 3563170" name="connsiteX381-1641"/>
                <a:gd fmla="*/ 438653 h 2079833" name="connsiteY381-1642"/>
                <a:gd fmla="*/ 2030843 w 3563170" name="connsiteX382-1643"/>
                <a:gd fmla="*/ 420417 h 2079833" name="connsiteY382-1644"/>
                <a:gd fmla="*/ 2032990 w 3563170" name="connsiteX383-1645"/>
                <a:gd fmla="*/ 420417 h 2079833" name="connsiteY383-1646"/>
                <a:gd fmla="*/ 2038000 w 3563170" name="connsiteX384-1647"/>
                <a:gd fmla="*/ 422562 h 2079833" name="connsiteY384-1648"/>
                <a:gd fmla="*/ 2039431 w 3563170" name="connsiteX385-1649"/>
                <a:gd fmla="*/ 423635 h 2079833" name="connsiteY385-1650"/>
                <a:gd fmla="*/ 2078077 w 3563170" name="connsiteX386-1651"/>
                <a:gd fmla="*/ 466542 h 2079833" name="connsiteY386-1652"/>
                <a:gd fmla="*/ 2112430 w 3563170" name="connsiteX387-1653"/>
                <a:gd fmla="*/ 505158 h 2079833" name="connsiteY387-1654"/>
                <a:gd fmla="*/ 2146782 w 3563170" name="connsiteX388-1655"/>
                <a:gd fmla="*/ 505159 h 2079833" name="connsiteY388-1656"/>
                <a:gd fmla="*/ 2184713 w 3563170" name="connsiteX389-1657"/>
                <a:gd fmla="*/ 505158 h 2079833" name="connsiteY389-1658"/>
                <a:gd fmla="*/ 2186860 w 3563170" name="connsiteX390-1659"/>
                <a:gd fmla="*/ 505159 h 2079833" name="connsiteY390-1660"/>
                <a:gd fmla="*/ 2190439 w 3563170" name="connsiteX391-1661"/>
                <a:gd fmla="*/ 507304 h 2079833" name="connsiteY391-1662"/>
                <a:gd fmla="*/ 2192586 w 3563170" name="connsiteX392-1663"/>
                <a:gd fmla="*/ 508377 h 2079833" name="connsiteY392-1664"/>
                <a:gd fmla="*/ 2214928 w 3563170" name="connsiteX393-1665"/>
                <a:gd fmla="*/ 531942 h 2079833" name="connsiteY393-1666"/>
                <a:gd fmla="*/ 2223938 w 3563170" name="connsiteX394-1667"/>
                <a:gd fmla="*/ 541444 h 2079833" name="connsiteY394-1668"/>
                <a:gd fmla="*/ 2239485 w 3563170" name="connsiteX395-1669"/>
                <a:gd fmla="*/ 544840 h 2079833" name="connsiteY395-1670"/>
                <a:gd fmla="*/ 2273432 w 3563170" name="connsiteX396-1671"/>
                <a:gd fmla="*/ 553899 h 2079833" name="connsiteY396-1672"/>
                <a:gd fmla="*/ 2236049 w 3563170" name="connsiteX397-1673"/>
                <a:gd fmla="*/ 552037 h 2079833" name="connsiteY397-1674"/>
                <a:gd fmla="*/ 2233893 w 3563170" name="connsiteX398-1675"/>
                <a:gd fmla="*/ 551930 h 2079833" name="connsiteY398-1676"/>
                <a:gd fmla="*/ 2251920 w 3563170" name="connsiteX399-1677"/>
                <a:gd fmla="*/ 570843 h 2079833" name="connsiteY399-1678"/>
                <a:gd fmla="*/ 2267016 w 3563170" name="connsiteX400-1679"/>
                <a:gd fmla="*/ 586682 h 2079833" name="connsiteY400-1680"/>
                <a:gd fmla="*/ 2309957 w 3563170" name="connsiteX401-1681"/>
                <a:gd fmla="*/ 588827 h 2079833" name="connsiteY401-1682"/>
                <a:gd fmla="*/ 2357191 w 3563170" name="connsiteX402-1683"/>
                <a:gd fmla="*/ 589900 h 2079833" name="connsiteY402-1684"/>
                <a:gd fmla="*/ 2362917 w 3563170" name="connsiteX403-1685"/>
                <a:gd fmla="*/ 592046 h 2079833" name="connsiteY403-1686"/>
                <a:gd fmla="*/ 2405142 w 3563170" name="connsiteX404-1687"/>
                <a:gd fmla="*/ 621008 h 2079833" name="connsiteY404-1688"/>
                <a:gd fmla="*/ 2445220 w 3563170" name="connsiteX405-1689"/>
                <a:gd fmla="*/ 647825 h 2079833" name="connsiteY405-1690"/>
                <a:gd fmla="*/ 2479572 w 3563170" name="connsiteX406-1691"/>
                <a:gd fmla="*/ 649970 h 2079833" name="connsiteY406-1692"/>
                <a:gd fmla="*/ 2515356 w 3563170" name="connsiteX407-1693"/>
                <a:gd fmla="*/ 652115 h 2079833" name="connsiteY407-1694"/>
                <a:gd fmla="*/ 2549708 w 3563170" name="connsiteX408-1695"/>
                <a:gd fmla="*/ 644607 h 2079833" name="connsiteY408-1696"/>
                <a:gd fmla="*/ 2585492 w 3563170" name="connsiteX409-1697"/>
                <a:gd fmla="*/ 636025 h 2079833" name="connsiteY409-1698"/>
                <a:gd fmla="*/ 2584776 w 3563170" name="connsiteX410-1699"/>
                <a:gd fmla="*/ 628517 h 2079833" name="connsiteY410-1700"/>
                <a:gd fmla="*/ 2610015 w 3563170" name="connsiteX411-1701"/>
                <a:gd fmla="*/ 590068 h 2079833" name="connsiteY411-1702"/>
                <a:gd fmla="*/ 2617247 w 3563170" name="connsiteX412-1703"/>
                <a:gd fmla="*/ 579051 h 2079833" name="connsiteY412-1704"/>
                <a:gd fmla="*/ 2623974 w 3563170" name="connsiteX413-1705"/>
                <a:gd fmla="*/ 565769 h 2079833" name="connsiteY413-1706"/>
                <a:gd fmla="*/ 2705330 w 3563170" name="connsiteX414-1707"/>
                <a:gd fmla="*/ 406403 h 2079833" name="connsiteY414-1708"/>
                <a:gd fmla="*/ 2710091 w 3563170" name="connsiteX415-1709"/>
                <a:gd fmla="*/ 399927 h 2079833" name="connsiteY415-1710"/>
                <a:gd fmla="*/ 2723039 w 3563170" name="connsiteX416-1711"/>
                <a:gd fmla="*/ 388639 h 2079833" name="connsiteY416-1712"/>
                <a:gd fmla="*/ 2731388 w 3563170" name="connsiteX417-1713"/>
                <a:gd fmla="*/ 386184 h 2079833" name="connsiteY417-1714"/>
                <a:gd fmla="*/ 3040017 w 3563170" name="connsiteX418-1715"/>
                <a:gd fmla="*/ 305314 h 2079833" name="connsiteY418-1716"/>
                <a:gd fmla="*/ 3246523 w 3563170" name="connsiteX419-1717"/>
                <a:gd fmla="*/ 252106 h 2079833" name="connsiteY419-1718"/>
                <a:gd fmla="*/ 3253437 w 3563170" name="connsiteX420-1719"/>
                <a:gd fmla="*/ 250325 h 2079833" name="connsiteY420-1720"/>
                <a:gd fmla="*/ 3250876 w 3563170" name="connsiteX421-1721"/>
                <a:gd fmla="*/ 248770 h 2079833" name="connsiteY421-1722"/>
                <a:gd fmla="*/ 3195676 w 3563170" name="connsiteX422-1723"/>
                <a:gd fmla="*/ 226522 h 2079833" name="connsiteY422-1724"/>
                <a:gd fmla="*/ 3139652 w 3563170" name="connsiteX423-1725"/>
                <a:gd fmla="*/ 203450 h 2079833" name="connsiteY423-1726"/>
                <a:gd fmla="*/ 3138828 w 3563170" name="connsiteX424-1727"/>
                <a:gd fmla="*/ 203450 h 2079833" name="connsiteY424-1728"/>
                <a:gd fmla="*/ 3089395 w 3563170" name="connsiteX425-1729"/>
                <a:gd fmla="*/ 179555 h 2079833" name="connsiteY425-1730"/>
                <a:gd fmla="*/ 3040786 w 3563170" name="connsiteX426-1731"/>
                <a:gd fmla="*/ 156483 h 2079833" name="connsiteY426-1732"/>
                <a:gd fmla="*/ 3014422 w 3563170" name="connsiteX427-1733"/>
                <a:gd fmla="*/ 155659 h 2079833" name="connsiteY427-1734"/>
                <a:gd fmla="*/ 2984762 w 3563170" name="connsiteX428-1735"/>
                <a:gd fmla="*/ 154011 h 2079833" name="connsiteY428-1736"/>
                <a:gd fmla="*/ 2983938 w 3563170" name="connsiteX429-1737"/>
                <a:gd fmla="*/ 154011 h 2079833" name="connsiteY429-1738"/>
                <a:gd fmla="*/ 2981466 w 3563170" name="connsiteX430-1739"/>
                <a:gd fmla="*/ 153187 h 2079833" name="connsiteY430-1740"/>
                <a:gd fmla="*/ 2980643 w 3563170" name="connsiteX431-1741"/>
                <a:gd fmla="*/ 153187 h 2079833" name="connsiteY431-1742"/>
                <a:gd fmla="*/ 2950983 w 3563170" name="connsiteX432-1743"/>
                <a:gd fmla="*/ 132587 h 2079833" name="connsiteY432-1744"/>
                <a:gd fmla="*/ 2922971 w 3563170" name="connsiteX433-1745"/>
                <a:gd fmla="*/ 112811 h 2079833" name="connsiteY433-1746"/>
                <a:gd fmla="*/ 2883424 w 3563170" name="connsiteX434-1747"/>
                <a:gd fmla="*/ 106219 h 2079833" name="connsiteY434-1748"/>
                <a:gd fmla="*/ 2843054 w 3563170" name="connsiteX435-1749"/>
                <a:gd fmla="*/ 99627 h 2079833" name="connsiteY435-1750"/>
                <a:gd fmla="*/ 2840583 w 3563170" name="connsiteX436-1751"/>
                <a:gd fmla="*/ 98803 h 2079833" name="connsiteY436-1752"/>
                <a:gd fmla="*/ 2798564 w 3563170" name="connsiteX437-1753"/>
                <a:gd fmla="*/ 67491 h 2079833" name="connsiteY437-1754"/>
                <a:gd fmla="*/ 2733477 w 3563170" name="connsiteX438-1755"/>
                <a:gd fmla="*/ 57603 h 2079833" name="connsiteY438-175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  <a:cxn ang="0">
                  <a:pos x="connsiteX127-255" y="connsiteY127-256"/>
                </a:cxn>
                <a:cxn ang="0">
                  <a:pos x="connsiteX128-257" y="connsiteY128-258"/>
                </a:cxn>
                <a:cxn ang="0">
                  <a:pos x="connsiteX129-259" y="connsiteY129-260"/>
                </a:cxn>
                <a:cxn ang="0">
                  <a:pos x="connsiteX130-261" y="connsiteY130-262"/>
                </a:cxn>
                <a:cxn ang="0">
                  <a:pos x="connsiteX131-263" y="connsiteY131-264"/>
                </a:cxn>
                <a:cxn ang="0">
                  <a:pos x="connsiteX132-265" y="connsiteY132-266"/>
                </a:cxn>
                <a:cxn ang="0">
                  <a:pos x="connsiteX133-267" y="connsiteY133-268"/>
                </a:cxn>
                <a:cxn ang="0">
                  <a:pos x="connsiteX134-269" y="connsiteY134-270"/>
                </a:cxn>
                <a:cxn ang="0">
                  <a:pos x="connsiteX135-271" y="connsiteY135-272"/>
                </a:cxn>
                <a:cxn ang="0">
                  <a:pos x="connsiteX136-273" y="connsiteY136-274"/>
                </a:cxn>
                <a:cxn ang="0">
                  <a:pos x="connsiteX137-275" y="connsiteY137-276"/>
                </a:cxn>
                <a:cxn ang="0">
                  <a:pos x="connsiteX138-277" y="connsiteY138-278"/>
                </a:cxn>
                <a:cxn ang="0">
                  <a:pos x="connsiteX139-279" y="connsiteY139-280"/>
                </a:cxn>
                <a:cxn ang="0">
                  <a:pos x="connsiteX140-281" y="connsiteY140-282"/>
                </a:cxn>
                <a:cxn ang="0">
                  <a:pos x="connsiteX141-283" y="connsiteY141-284"/>
                </a:cxn>
                <a:cxn ang="0">
                  <a:pos x="connsiteX142-285" y="connsiteY142-286"/>
                </a:cxn>
                <a:cxn ang="0">
                  <a:pos x="connsiteX143-287" y="connsiteY143-288"/>
                </a:cxn>
                <a:cxn ang="0">
                  <a:pos x="connsiteX144-289" y="connsiteY144-290"/>
                </a:cxn>
                <a:cxn ang="0">
                  <a:pos x="connsiteX145-291" y="connsiteY145-292"/>
                </a:cxn>
                <a:cxn ang="0">
                  <a:pos x="connsiteX146-293" y="connsiteY146-294"/>
                </a:cxn>
                <a:cxn ang="0">
                  <a:pos x="connsiteX147-295" y="connsiteY147-296"/>
                </a:cxn>
                <a:cxn ang="0">
                  <a:pos x="connsiteX148-297" y="connsiteY148-298"/>
                </a:cxn>
                <a:cxn ang="0">
                  <a:pos x="connsiteX149-299" y="connsiteY149-300"/>
                </a:cxn>
                <a:cxn ang="0">
                  <a:pos x="connsiteX150-301" y="connsiteY150-302"/>
                </a:cxn>
                <a:cxn ang="0">
                  <a:pos x="connsiteX151-303" y="connsiteY151-304"/>
                </a:cxn>
                <a:cxn ang="0">
                  <a:pos x="connsiteX152-305" y="connsiteY152-306"/>
                </a:cxn>
                <a:cxn ang="0">
                  <a:pos x="connsiteX153-307" y="connsiteY153-308"/>
                </a:cxn>
                <a:cxn ang="0">
                  <a:pos x="connsiteX154-309" y="connsiteY154-310"/>
                </a:cxn>
                <a:cxn ang="0">
                  <a:pos x="connsiteX155-311" y="connsiteY155-312"/>
                </a:cxn>
                <a:cxn ang="0">
                  <a:pos x="connsiteX156-313" y="connsiteY156-314"/>
                </a:cxn>
                <a:cxn ang="0">
                  <a:pos x="connsiteX157-315" y="connsiteY157-316"/>
                </a:cxn>
                <a:cxn ang="0">
                  <a:pos x="connsiteX158-317" y="connsiteY158-318"/>
                </a:cxn>
                <a:cxn ang="0">
                  <a:pos x="connsiteX159-319" y="connsiteY159-320"/>
                </a:cxn>
                <a:cxn ang="0">
                  <a:pos x="connsiteX160-321" y="connsiteY160-322"/>
                </a:cxn>
                <a:cxn ang="0">
                  <a:pos x="connsiteX161-323" y="connsiteY161-324"/>
                </a:cxn>
                <a:cxn ang="0">
                  <a:pos x="connsiteX162-325" y="connsiteY162-326"/>
                </a:cxn>
                <a:cxn ang="0">
                  <a:pos x="connsiteX163-327" y="connsiteY163-328"/>
                </a:cxn>
                <a:cxn ang="0">
                  <a:pos x="connsiteX164-329" y="connsiteY164-330"/>
                </a:cxn>
                <a:cxn ang="0">
                  <a:pos x="connsiteX165-331" y="connsiteY165-332"/>
                </a:cxn>
                <a:cxn ang="0">
                  <a:pos x="connsiteX166-333" y="connsiteY166-334"/>
                </a:cxn>
                <a:cxn ang="0">
                  <a:pos x="connsiteX167-335" y="connsiteY167-336"/>
                </a:cxn>
                <a:cxn ang="0">
                  <a:pos x="connsiteX168-337" y="connsiteY168-338"/>
                </a:cxn>
                <a:cxn ang="0">
                  <a:pos x="connsiteX169-339" y="connsiteY169-340"/>
                </a:cxn>
                <a:cxn ang="0">
                  <a:pos x="connsiteX170-341" y="connsiteY170-342"/>
                </a:cxn>
                <a:cxn ang="0">
                  <a:pos x="connsiteX171-343" y="connsiteY171-344"/>
                </a:cxn>
                <a:cxn ang="0">
                  <a:pos x="connsiteX172-345" y="connsiteY172-346"/>
                </a:cxn>
                <a:cxn ang="0">
                  <a:pos x="connsiteX173-347" y="connsiteY173-348"/>
                </a:cxn>
                <a:cxn ang="0">
                  <a:pos x="connsiteX174-349" y="connsiteY174-350"/>
                </a:cxn>
                <a:cxn ang="0">
                  <a:pos x="connsiteX175-351" y="connsiteY175-352"/>
                </a:cxn>
                <a:cxn ang="0">
                  <a:pos x="connsiteX176-353" y="connsiteY176-354"/>
                </a:cxn>
                <a:cxn ang="0">
                  <a:pos x="connsiteX177-355" y="connsiteY177-356"/>
                </a:cxn>
                <a:cxn ang="0">
                  <a:pos x="connsiteX178-357" y="connsiteY178-358"/>
                </a:cxn>
                <a:cxn ang="0">
                  <a:pos x="connsiteX179-359" y="connsiteY179-360"/>
                </a:cxn>
                <a:cxn ang="0">
                  <a:pos x="connsiteX180-361" y="connsiteY180-362"/>
                </a:cxn>
                <a:cxn ang="0">
                  <a:pos x="connsiteX181-363" y="connsiteY181-364"/>
                </a:cxn>
                <a:cxn ang="0">
                  <a:pos x="connsiteX182-365" y="connsiteY182-366"/>
                </a:cxn>
                <a:cxn ang="0">
                  <a:pos x="connsiteX183-367" y="connsiteY183-368"/>
                </a:cxn>
                <a:cxn ang="0">
                  <a:pos x="connsiteX184-369" y="connsiteY184-370"/>
                </a:cxn>
                <a:cxn ang="0">
                  <a:pos x="connsiteX185-371" y="connsiteY185-372"/>
                </a:cxn>
                <a:cxn ang="0">
                  <a:pos x="connsiteX186-373" y="connsiteY186-374"/>
                </a:cxn>
                <a:cxn ang="0">
                  <a:pos x="connsiteX187-375" y="connsiteY187-376"/>
                </a:cxn>
                <a:cxn ang="0">
                  <a:pos x="connsiteX188-377" y="connsiteY188-378"/>
                </a:cxn>
                <a:cxn ang="0">
                  <a:pos x="connsiteX189-379" y="connsiteY189-380"/>
                </a:cxn>
                <a:cxn ang="0">
                  <a:pos x="connsiteX190-381" y="connsiteY190-382"/>
                </a:cxn>
                <a:cxn ang="0">
                  <a:pos x="connsiteX191-383" y="connsiteY191-384"/>
                </a:cxn>
                <a:cxn ang="0">
                  <a:pos x="connsiteX192-385" y="connsiteY192-386"/>
                </a:cxn>
                <a:cxn ang="0">
                  <a:pos x="connsiteX193-387" y="connsiteY193-388"/>
                </a:cxn>
                <a:cxn ang="0">
                  <a:pos x="connsiteX194-389" y="connsiteY194-390"/>
                </a:cxn>
                <a:cxn ang="0">
                  <a:pos x="connsiteX195-391" y="connsiteY195-392"/>
                </a:cxn>
                <a:cxn ang="0">
                  <a:pos x="connsiteX196-393" y="connsiteY196-394"/>
                </a:cxn>
                <a:cxn ang="0">
                  <a:pos x="connsiteX197-395" y="connsiteY197-396"/>
                </a:cxn>
                <a:cxn ang="0">
                  <a:pos x="connsiteX198-397" y="connsiteY198-398"/>
                </a:cxn>
                <a:cxn ang="0">
                  <a:pos x="connsiteX199-399" y="connsiteY199-400"/>
                </a:cxn>
                <a:cxn ang="0">
                  <a:pos x="connsiteX200-401" y="connsiteY200-402"/>
                </a:cxn>
                <a:cxn ang="0">
                  <a:pos x="connsiteX201-403" y="connsiteY201-404"/>
                </a:cxn>
                <a:cxn ang="0">
                  <a:pos x="connsiteX202-405" y="connsiteY202-406"/>
                </a:cxn>
                <a:cxn ang="0">
                  <a:pos x="connsiteX203-407" y="connsiteY203-408"/>
                </a:cxn>
                <a:cxn ang="0">
                  <a:pos x="connsiteX204-409" y="connsiteY204-410"/>
                </a:cxn>
                <a:cxn ang="0">
                  <a:pos x="connsiteX205-411" y="connsiteY205-412"/>
                </a:cxn>
                <a:cxn ang="0">
                  <a:pos x="connsiteX206-413" y="connsiteY206-414"/>
                </a:cxn>
                <a:cxn ang="0">
                  <a:pos x="connsiteX207-415" y="connsiteY207-416"/>
                </a:cxn>
                <a:cxn ang="0">
                  <a:pos x="connsiteX208-417" y="connsiteY208-418"/>
                </a:cxn>
                <a:cxn ang="0">
                  <a:pos x="connsiteX209-419" y="connsiteY209-420"/>
                </a:cxn>
                <a:cxn ang="0">
                  <a:pos x="connsiteX210-421" y="connsiteY210-422"/>
                </a:cxn>
                <a:cxn ang="0">
                  <a:pos x="connsiteX211-423" y="connsiteY211-424"/>
                </a:cxn>
                <a:cxn ang="0">
                  <a:pos x="connsiteX212-425" y="connsiteY212-426"/>
                </a:cxn>
                <a:cxn ang="0">
                  <a:pos x="connsiteX213-427" y="connsiteY213-428"/>
                </a:cxn>
                <a:cxn ang="0">
                  <a:pos x="connsiteX214-429" y="connsiteY214-430"/>
                </a:cxn>
                <a:cxn ang="0">
                  <a:pos x="connsiteX215-431" y="connsiteY215-432"/>
                </a:cxn>
                <a:cxn ang="0">
                  <a:pos x="connsiteX216-433" y="connsiteY216-434"/>
                </a:cxn>
                <a:cxn ang="0">
                  <a:pos x="connsiteX217-435" y="connsiteY217-436"/>
                </a:cxn>
                <a:cxn ang="0">
                  <a:pos x="connsiteX218-437" y="connsiteY218-438"/>
                </a:cxn>
                <a:cxn ang="0">
                  <a:pos x="connsiteX219-439" y="connsiteY219-440"/>
                </a:cxn>
                <a:cxn ang="0">
                  <a:pos x="connsiteX220-441" y="connsiteY220-442"/>
                </a:cxn>
                <a:cxn ang="0">
                  <a:pos x="connsiteX221-443" y="connsiteY221-444"/>
                </a:cxn>
                <a:cxn ang="0">
                  <a:pos x="connsiteX222-445" y="connsiteY222-446"/>
                </a:cxn>
                <a:cxn ang="0">
                  <a:pos x="connsiteX223-447" y="connsiteY223-448"/>
                </a:cxn>
                <a:cxn ang="0">
                  <a:pos x="connsiteX224-449" y="connsiteY224-450"/>
                </a:cxn>
                <a:cxn ang="0">
                  <a:pos x="connsiteX225-451" y="connsiteY225-452"/>
                </a:cxn>
                <a:cxn ang="0">
                  <a:pos x="connsiteX226-453" y="connsiteY226-454"/>
                </a:cxn>
                <a:cxn ang="0">
                  <a:pos x="connsiteX227-455" y="connsiteY227-456"/>
                </a:cxn>
                <a:cxn ang="0">
                  <a:pos x="connsiteX228-457" y="connsiteY228-458"/>
                </a:cxn>
                <a:cxn ang="0">
                  <a:pos x="connsiteX229-459" y="connsiteY229-460"/>
                </a:cxn>
                <a:cxn ang="0">
                  <a:pos x="connsiteX230-461" y="connsiteY230-462"/>
                </a:cxn>
                <a:cxn ang="0">
                  <a:pos x="connsiteX231-463" y="connsiteY231-464"/>
                </a:cxn>
                <a:cxn ang="0">
                  <a:pos x="connsiteX232-465" y="connsiteY232-466"/>
                </a:cxn>
                <a:cxn ang="0">
                  <a:pos x="connsiteX233-467" y="connsiteY233-468"/>
                </a:cxn>
                <a:cxn ang="0">
                  <a:pos x="connsiteX234-469" y="connsiteY234-470"/>
                </a:cxn>
                <a:cxn ang="0">
                  <a:pos x="connsiteX235-471" y="connsiteY235-472"/>
                </a:cxn>
                <a:cxn ang="0">
                  <a:pos x="connsiteX236-473" y="connsiteY236-474"/>
                </a:cxn>
                <a:cxn ang="0">
                  <a:pos x="connsiteX237-475" y="connsiteY237-476"/>
                </a:cxn>
                <a:cxn ang="0">
                  <a:pos x="connsiteX238-477" y="connsiteY238-478"/>
                </a:cxn>
                <a:cxn ang="0">
                  <a:pos x="connsiteX239-479" y="connsiteY239-480"/>
                </a:cxn>
                <a:cxn ang="0">
                  <a:pos x="connsiteX240-481" y="connsiteY240-482"/>
                </a:cxn>
                <a:cxn ang="0">
                  <a:pos x="connsiteX241-483" y="connsiteY241-484"/>
                </a:cxn>
                <a:cxn ang="0">
                  <a:pos x="connsiteX242-485" y="connsiteY242-486"/>
                </a:cxn>
                <a:cxn ang="0">
                  <a:pos x="connsiteX243-487" y="connsiteY243-488"/>
                </a:cxn>
                <a:cxn ang="0">
                  <a:pos x="connsiteX244-489" y="connsiteY244-490"/>
                </a:cxn>
                <a:cxn ang="0">
                  <a:pos x="connsiteX245-491" y="connsiteY245-492"/>
                </a:cxn>
                <a:cxn ang="0">
                  <a:pos x="connsiteX246-493" y="connsiteY246-494"/>
                </a:cxn>
                <a:cxn ang="0">
                  <a:pos x="connsiteX247-495" y="connsiteY247-496"/>
                </a:cxn>
                <a:cxn ang="0">
                  <a:pos x="connsiteX248-497" y="connsiteY248-498"/>
                </a:cxn>
                <a:cxn ang="0">
                  <a:pos x="connsiteX249-499" y="connsiteY249-500"/>
                </a:cxn>
                <a:cxn ang="0">
                  <a:pos x="connsiteX250-501" y="connsiteY250-502"/>
                </a:cxn>
                <a:cxn ang="0">
                  <a:pos x="connsiteX251-503" y="connsiteY251-504"/>
                </a:cxn>
                <a:cxn ang="0">
                  <a:pos x="connsiteX252-505" y="connsiteY252-506"/>
                </a:cxn>
                <a:cxn ang="0">
                  <a:pos x="connsiteX253-507" y="connsiteY253-508"/>
                </a:cxn>
                <a:cxn ang="0">
                  <a:pos x="connsiteX254-509" y="connsiteY254-510"/>
                </a:cxn>
                <a:cxn ang="0">
                  <a:pos x="connsiteX255-511" y="connsiteY255-512"/>
                </a:cxn>
                <a:cxn ang="0">
                  <a:pos x="connsiteX256-513" y="connsiteY256-514"/>
                </a:cxn>
                <a:cxn ang="0">
                  <a:pos x="connsiteX257-515" y="connsiteY257-516"/>
                </a:cxn>
                <a:cxn ang="0">
                  <a:pos x="connsiteX258-517" y="connsiteY258-518"/>
                </a:cxn>
                <a:cxn ang="0">
                  <a:pos x="connsiteX259-519" y="connsiteY259-520"/>
                </a:cxn>
                <a:cxn ang="0">
                  <a:pos x="connsiteX260-521" y="connsiteY260-522"/>
                </a:cxn>
                <a:cxn ang="0">
                  <a:pos x="connsiteX261-523" y="connsiteY261-524"/>
                </a:cxn>
                <a:cxn ang="0">
                  <a:pos x="connsiteX262-525" y="connsiteY262-526"/>
                </a:cxn>
                <a:cxn ang="0">
                  <a:pos x="connsiteX263-527" y="connsiteY263-528"/>
                </a:cxn>
                <a:cxn ang="0">
                  <a:pos x="connsiteX264-529" y="connsiteY264-530"/>
                </a:cxn>
                <a:cxn ang="0">
                  <a:pos x="connsiteX265-531" y="connsiteY265-532"/>
                </a:cxn>
                <a:cxn ang="0">
                  <a:pos x="connsiteX266-533" y="connsiteY266-534"/>
                </a:cxn>
                <a:cxn ang="0">
                  <a:pos x="connsiteX267-535" y="connsiteY267-536"/>
                </a:cxn>
                <a:cxn ang="0">
                  <a:pos x="connsiteX268-537" y="connsiteY268-538"/>
                </a:cxn>
                <a:cxn ang="0">
                  <a:pos x="connsiteX269-539" y="connsiteY269-540"/>
                </a:cxn>
                <a:cxn ang="0">
                  <a:pos x="connsiteX270-541" y="connsiteY270-542"/>
                </a:cxn>
                <a:cxn ang="0">
                  <a:pos x="connsiteX271-543" y="connsiteY271-544"/>
                </a:cxn>
                <a:cxn ang="0">
                  <a:pos x="connsiteX272-545" y="connsiteY272-546"/>
                </a:cxn>
                <a:cxn ang="0">
                  <a:pos x="connsiteX273-547" y="connsiteY273-548"/>
                </a:cxn>
                <a:cxn ang="0">
                  <a:pos x="connsiteX274-549" y="connsiteY274-550"/>
                </a:cxn>
                <a:cxn ang="0">
                  <a:pos x="connsiteX275-551" y="connsiteY275-552"/>
                </a:cxn>
                <a:cxn ang="0">
                  <a:pos x="connsiteX276-553" y="connsiteY276-554"/>
                </a:cxn>
                <a:cxn ang="0">
                  <a:pos x="connsiteX277-555" y="connsiteY277-556"/>
                </a:cxn>
                <a:cxn ang="0">
                  <a:pos x="connsiteX278-557" y="connsiteY278-558"/>
                </a:cxn>
                <a:cxn ang="0">
                  <a:pos x="connsiteX279-559" y="connsiteY279-560"/>
                </a:cxn>
                <a:cxn ang="0">
                  <a:pos x="connsiteX280-561" y="connsiteY280-562"/>
                </a:cxn>
                <a:cxn ang="0">
                  <a:pos x="connsiteX281-563" y="connsiteY281-564"/>
                </a:cxn>
                <a:cxn ang="0">
                  <a:pos x="connsiteX282-565" y="connsiteY282-566"/>
                </a:cxn>
                <a:cxn ang="0">
                  <a:pos x="connsiteX283-567" y="connsiteY283-568"/>
                </a:cxn>
                <a:cxn ang="0">
                  <a:pos x="connsiteX284-569" y="connsiteY284-570"/>
                </a:cxn>
                <a:cxn ang="0">
                  <a:pos x="connsiteX285-571" y="connsiteY285-572"/>
                </a:cxn>
                <a:cxn ang="0">
                  <a:pos x="connsiteX286-573" y="connsiteY286-574"/>
                </a:cxn>
                <a:cxn ang="0">
                  <a:pos x="connsiteX287-575" y="connsiteY287-576"/>
                </a:cxn>
                <a:cxn ang="0">
                  <a:pos x="connsiteX288-577" y="connsiteY288-578"/>
                </a:cxn>
                <a:cxn ang="0">
                  <a:pos x="connsiteX289-579" y="connsiteY289-580"/>
                </a:cxn>
                <a:cxn ang="0">
                  <a:pos x="connsiteX290-581" y="connsiteY290-582"/>
                </a:cxn>
                <a:cxn ang="0">
                  <a:pos x="connsiteX291-583" y="connsiteY291-584"/>
                </a:cxn>
                <a:cxn ang="0">
                  <a:pos x="connsiteX292-585" y="connsiteY292-586"/>
                </a:cxn>
                <a:cxn ang="0">
                  <a:pos x="connsiteX293-587" y="connsiteY293-588"/>
                </a:cxn>
                <a:cxn ang="0">
                  <a:pos x="connsiteX294-589" y="connsiteY294-590"/>
                </a:cxn>
                <a:cxn ang="0">
                  <a:pos x="connsiteX295-591" y="connsiteY295-592"/>
                </a:cxn>
                <a:cxn ang="0">
                  <a:pos x="connsiteX296-593" y="connsiteY296-594"/>
                </a:cxn>
                <a:cxn ang="0">
                  <a:pos x="connsiteX297-595" y="connsiteY297-596"/>
                </a:cxn>
                <a:cxn ang="0">
                  <a:pos x="connsiteX298-597" y="connsiteY298-598"/>
                </a:cxn>
                <a:cxn ang="0">
                  <a:pos x="connsiteX299-599" y="connsiteY299-600"/>
                </a:cxn>
                <a:cxn ang="0">
                  <a:pos x="connsiteX300-601" y="connsiteY300-602"/>
                </a:cxn>
                <a:cxn ang="0">
                  <a:pos x="connsiteX301-603" y="connsiteY301-604"/>
                </a:cxn>
                <a:cxn ang="0">
                  <a:pos x="connsiteX302-605" y="connsiteY302-606"/>
                </a:cxn>
                <a:cxn ang="0">
                  <a:pos x="connsiteX303-607" y="connsiteY303-608"/>
                </a:cxn>
                <a:cxn ang="0">
                  <a:pos x="connsiteX304-609" y="connsiteY304-610"/>
                </a:cxn>
                <a:cxn ang="0">
                  <a:pos x="connsiteX305-611" y="connsiteY305-612"/>
                </a:cxn>
                <a:cxn ang="0">
                  <a:pos x="connsiteX306-613" y="connsiteY306-614"/>
                </a:cxn>
                <a:cxn ang="0">
                  <a:pos x="connsiteX307-615" y="connsiteY307-616"/>
                </a:cxn>
                <a:cxn ang="0">
                  <a:pos x="connsiteX308-617" y="connsiteY308-618"/>
                </a:cxn>
                <a:cxn ang="0">
                  <a:pos x="connsiteX309-619" y="connsiteY309-620"/>
                </a:cxn>
                <a:cxn ang="0">
                  <a:pos x="connsiteX310-621" y="connsiteY310-622"/>
                </a:cxn>
                <a:cxn ang="0">
                  <a:pos x="connsiteX311-623" y="connsiteY311-624"/>
                </a:cxn>
                <a:cxn ang="0">
                  <a:pos x="connsiteX312-625" y="connsiteY312-626"/>
                </a:cxn>
                <a:cxn ang="0">
                  <a:pos x="connsiteX313-627" y="connsiteY313-628"/>
                </a:cxn>
                <a:cxn ang="0">
                  <a:pos x="connsiteX314-629" y="connsiteY314-630"/>
                </a:cxn>
                <a:cxn ang="0">
                  <a:pos x="connsiteX315-631" y="connsiteY315-632"/>
                </a:cxn>
                <a:cxn ang="0">
                  <a:pos x="connsiteX316-633" y="connsiteY316-634"/>
                </a:cxn>
                <a:cxn ang="0">
                  <a:pos x="connsiteX317-635" y="connsiteY317-636"/>
                </a:cxn>
                <a:cxn ang="0">
                  <a:pos x="connsiteX318-637" y="connsiteY318-638"/>
                </a:cxn>
                <a:cxn ang="0">
                  <a:pos x="connsiteX319-639" y="connsiteY319-640"/>
                </a:cxn>
                <a:cxn ang="0">
                  <a:pos x="connsiteX320-641" y="connsiteY320-642"/>
                </a:cxn>
                <a:cxn ang="0">
                  <a:pos x="connsiteX321-643" y="connsiteY321-644"/>
                </a:cxn>
                <a:cxn ang="0">
                  <a:pos x="connsiteX322-645" y="connsiteY322-646"/>
                </a:cxn>
                <a:cxn ang="0">
                  <a:pos x="connsiteX323-647" y="connsiteY323-648"/>
                </a:cxn>
                <a:cxn ang="0">
                  <a:pos x="connsiteX324-649" y="connsiteY324-650"/>
                </a:cxn>
                <a:cxn ang="0">
                  <a:pos x="connsiteX325-651" y="connsiteY325-652"/>
                </a:cxn>
                <a:cxn ang="0">
                  <a:pos x="connsiteX326-653" y="connsiteY326-654"/>
                </a:cxn>
                <a:cxn ang="0">
                  <a:pos x="connsiteX327-655" y="connsiteY327-656"/>
                </a:cxn>
                <a:cxn ang="0">
                  <a:pos x="connsiteX328-657" y="connsiteY328-658"/>
                </a:cxn>
                <a:cxn ang="0">
                  <a:pos x="connsiteX329-659" y="connsiteY329-660"/>
                </a:cxn>
                <a:cxn ang="0">
                  <a:pos x="connsiteX330-661" y="connsiteY330-662"/>
                </a:cxn>
                <a:cxn ang="0">
                  <a:pos x="connsiteX331-663" y="connsiteY331-664"/>
                </a:cxn>
                <a:cxn ang="0">
                  <a:pos x="connsiteX332-665" y="connsiteY332-666"/>
                </a:cxn>
                <a:cxn ang="0">
                  <a:pos x="connsiteX333-667" y="connsiteY333-668"/>
                </a:cxn>
                <a:cxn ang="0">
                  <a:pos x="connsiteX334-669" y="connsiteY334-670"/>
                </a:cxn>
                <a:cxn ang="0">
                  <a:pos x="connsiteX335-671" y="connsiteY335-672"/>
                </a:cxn>
                <a:cxn ang="0">
                  <a:pos x="connsiteX336-673" y="connsiteY336-674"/>
                </a:cxn>
                <a:cxn ang="0">
                  <a:pos x="connsiteX337-675" y="connsiteY337-676"/>
                </a:cxn>
                <a:cxn ang="0">
                  <a:pos x="connsiteX338-677" y="connsiteY338-678"/>
                </a:cxn>
                <a:cxn ang="0">
                  <a:pos x="connsiteX339-679" y="connsiteY339-680"/>
                </a:cxn>
                <a:cxn ang="0">
                  <a:pos x="connsiteX340-681" y="connsiteY340-682"/>
                </a:cxn>
                <a:cxn ang="0">
                  <a:pos x="connsiteX341-683" y="connsiteY341-684"/>
                </a:cxn>
                <a:cxn ang="0">
                  <a:pos x="connsiteX342-685" y="connsiteY342-686"/>
                </a:cxn>
                <a:cxn ang="0">
                  <a:pos x="connsiteX343-687" y="connsiteY343-688"/>
                </a:cxn>
                <a:cxn ang="0">
                  <a:pos x="connsiteX344-689" y="connsiteY344-690"/>
                </a:cxn>
                <a:cxn ang="0">
                  <a:pos x="connsiteX345-691" y="connsiteY345-692"/>
                </a:cxn>
                <a:cxn ang="0">
                  <a:pos x="connsiteX346-693" y="connsiteY346-694"/>
                </a:cxn>
                <a:cxn ang="0">
                  <a:pos x="connsiteX347-695" y="connsiteY347-696"/>
                </a:cxn>
                <a:cxn ang="0">
                  <a:pos x="connsiteX348-697" y="connsiteY348-698"/>
                </a:cxn>
                <a:cxn ang="0">
                  <a:pos x="connsiteX349-699" y="connsiteY349-700"/>
                </a:cxn>
                <a:cxn ang="0">
                  <a:pos x="connsiteX350-701" y="connsiteY350-702"/>
                </a:cxn>
                <a:cxn ang="0">
                  <a:pos x="connsiteX351-703" y="connsiteY351-704"/>
                </a:cxn>
                <a:cxn ang="0">
                  <a:pos x="connsiteX352-705" y="connsiteY352-706"/>
                </a:cxn>
                <a:cxn ang="0">
                  <a:pos x="connsiteX353-707" y="connsiteY353-708"/>
                </a:cxn>
                <a:cxn ang="0">
                  <a:pos x="connsiteX354-709" y="connsiteY354-710"/>
                </a:cxn>
                <a:cxn ang="0">
                  <a:pos x="connsiteX355-711" y="connsiteY355-712"/>
                </a:cxn>
                <a:cxn ang="0">
                  <a:pos x="connsiteX356-713" y="connsiteY356-714"/>
                </a:cxn>
                <a:cxn ang="0">
                  <a:pos x="connsiteX357-715" y="connsiteY357-716"/>
                </a:cxn>
                <a:cxn ang="0">
                  <a:pos x="connsiteX358-717" y="connsiteY358-718"/>
                </a:cxn>
                <a:cxn ang="0">
                  <a:pos x="connsiteX359-719" y="connsiteY359-720"/>
                </a:cxn>
                <a:cxn ang="0">
                  <a:pos x="connsiteX360-721" y="connsiteY360-722"/>
                </a:cxn>
                <a:cxn ang="0">
                  <a:pos x="connsiteX361-723" y="connsiteY361-724"/>
                </a:cxn>
                <a:cxn ang="0">
                  <a:pos x="connsiteX362-725" y="connsiteY362-726"/>
                </a:cxn>
                <a:cxn ang="0">
                  <a:pos x="connsiteX363-727" y="connsiteY363-728"/>
                </a:cxn>
                <a:cxn ang="0">
                  <a:pos x="connsiteX364-729" y="connsiteY364-730"/>
                </a:cxn>
                <a:cxn ang="0">
                  <a:pos x="connsiteX365-731" y="connsiteY365-732"/>
                </a:cxn>
                <a:cxn ang="0">
                  <a:pos x="connsiteX366-733" y="connsiteY366-734"/>
                </a:cxn>
                <a:cxn ang="0">
                  <a:pos x="connsiteX367-735" y="connsiteY367-736"/>
                </a:cxn>
                <a:cxn ang="0">
                  <a:pos x="connsiteX368-737" y="connsiteY368-738"/>
                </a:cxn>
                <a:cxn ang="0">
                  <a:pos x="connsiteX369-739" y="connsiteY369-740"/>
                </a:cxn>
                <a:cxn ang="0">
                  <a:pos x="connsiteX370-741" y="connsiteY370-742"/>
                </a:cxn>
                <a:cxn ang="0">
                  <a:pos x="connsiteX371-743" y="connsiteY371-744"/>
                </a:cxn>
                <a:cxn ang="0">
                  <a:pos x="connsiteX372-745" y="connsiteY372-746"/>
                </a:cxn>
                <a:cxn ang="0">
                  <a:pos x="connsiteX373-747" y="connsiteY373-748"/>
                </a:cxn>
                <a:cxn ang="0">
                  <a:pos x="connsiteX374-749" y="connsiteY374-750"/>
                </a:cxn>
                <a:cxn ang="0">
                  <a:pos x="connsiteX375-751" y="connsiteY375-752"/>
                </a:cxn>
                <a:cxn ang="0">
                  <a:pos x="connsiteX376-753" y="connsiteY376-754"/>
                </a:cxn>
                <a:cxn ang="0">
                  <a:pos x="connsiteX377-755" y="connsiteY377-756"/>
                </a:cxn>
                <a:cxn ang="0">
                  <a:pos x="connsiteX378-757" y="connsiteY378-758"/>
                </a:cxn>
                <a:cxn ang="0">
                  <a:pos x="connsiteX379-759" y="connsiteY379-760"/>
                </a:cxn>
                <a:cxn ang="0">
                  <a:pos x="connsiteX380-761" y="connsiteY380-762"/>
                </a:cxn>
                <a:cxn ang="0">
                  <a:pos x="connsiteX381-763" y="connsiteY381-764"/>
                </a:cxn>
                <a:cxn ang="0">
                  <a:pos x="connsiteX382-765" y="connsiteY382-766"/>
                </a:cxn>
                <a:cxn ang="0">
                  <a:pos x="connsiteX383-767" y="connsiteY383-768"/>
                </a:cxn>
                <a:cxn ang="0">
                  <a:pos x="connsiteX384-769" y="connsiteY384-770"/>
                </a:cxn>
                <a:cxn ang="0">
                  <a:pos x="connsiteX385-771" y="connsiteY385-772"/>
                </a:cxn>
                <a:cxn ang="0">
                  <a:pos x="connsiteX386-773" y="connsiteY386-774"/>
                </a:cxn>
                <a:cxn ang="0">
                  <a:pos x="connsiteX387-775" y="connsiteY387-776"/>
                </a:cxn>
                <a:cxn ang="0">
                  <a:pos x="connsiteX388-777" y="connsiteY388-778"/>
                </a:cxn>
                <a:cxn ang="0">
                  <a:pos x="connsiteX389-779" y="connsiteY389-780"/>
                </a:cxn>
                <a:cxn ang="0">
                  <a:pos x="connsiteX390-781" y="connsiteY390-782"/>
                </a:cxn>
                <a:cxn ang="0">
                  <a:pos x="connsiteX391-783" y="connsiteY391-784"/>
                </a:cxn>
                <a:cxn ang="0">
                  <a:pos x="connsiteX392-785" y="connsiteY392-786"/>
                </a:cxn>
                <a:cxn ang="0">
                  <a:pos x="connsiteX393-787" y="connsiteY393-788"/>
                </a:cxn>
                <a:cxn ang="0">
                  <a:pos x="connsiteX394-789" y="connsiteY394-790"/>
                </a:cxn>
                <a:cxn ang="0">
                  <a:pos x="connsiteX395-791" y="connsiteY395-792"/>
                </a:cxn>
                <a:cxn ang="0">
                  <a:pos x="connsiteX396-793" y="connsiteY396-794"/>
                </a:cxn>
                <a:cxn ang="0">
                  <a:pos x="connsiteX397-795" y="connsiteY397-796"/>
                </a:cxn>
                <a:cxn ang="0">
                  <a:pos x="connsiteX398-797" y="connsiteY398-798"/>
                </a:cxn>
                <a:cxn ang="0">
                  <a:pos x="connsiteX399-799" y="connsiteY399-800"/>
                </a:cxn>
                <a:cxn ang="0">
                  <a:pos x="connsiteX400-801" y="connsiteY400-802"/>
                </a:cxn>
                <a:cxn ang="0">
                  <a:pos x="connsiteX401-803" y="connsiteY401-804"/>
                </a:cxn>
                <a:cxn ang="0">
                  <a:pos x="connsiteX402-805" y="connsiteY402-806"/>
                </a:cxn>
                <a:cxn ang="0">
                  <a:pos x="connsiteX403-807" y="connsiteY403-808"/>
                </a:cxn>
                <a:cxn ang="0">
                  <a:pos x="connsiteX404-809" y="connsiteY404-810"/>
                </a:cxn>
                <a:cxn ang="0">
                  <a:pos x="connsiteX405-811" y="connsiteY405-812"/>
                </a:cxn>
                <a:cxn ang="0">
                  <a:pos x="connsiteX406-813" y="connsiteY406-814"/>
                </a:cxn>
                <a:cxn ang="0">
                  <a:pos x="connsiteX407-815" y="connsiteY407-816"/>
                </a:cxn>
                <a:cxn ang="0">
                  <a:pos x="connsiteX408-817" y="connsiteY408-818"/>
                </a:cxn>
                <a:cxn ang="0">
                  <a:pos x="connsiteX409-819" y="connsiteY409-820"/>
                </a:cxn>
                <a:cxn ang="0">
                  <a:pos x="connsiteX410-821" y="connsiteY410-822"/>
                </a:cxn>
                <a:cxn ang="0">
                  <a:pos x="connsiteX411-823" y="connsiteY411-824"/>
                </a:cxn>
                <a:cxn ang="0">
                  <a:pos x="connsiteX412-825" y="connsiteY412-826"/>
                </a:cxn>
                <a:cxn ang="0">
                  <a:pos x="connsiteX413-827" y="connsiteY413-828"/>
                </a:cxn>
                <a:cxn ang="0">
                  <a:pos x="connsiteX414-829" y="connsiteY414-830"/>
                </a:cxn>
                <a:cxn ang="0">
                  <a:pos x="connsiteX415-831" y="connsiteY415-832"/>
                </a:cxn>
                <a:cxn ang="0">
                  <a:pos x="connsiteX416-833" y="connsiteY416-834"/>
                </a:cxn>
                <a:cxn ang="0">
                  <a:pos x="connsiteX417-835" y="connsiteY417-836"/>
                </a:cxn>
                <a:cxn ang="0">
                  <a:pos x="connsiteX418-837" y="connsiteY418-838"/>
                </a:cxn>
                <a:cxn ang="0">
                  <a:pos x="connsiteX419-839" y="connsiteY419-840"/>
                </a:cxn>
                <a:cxn ang="0">
                  <a:pos x="connsiteX420-841" y="connsiteY420-842"/>
                </a:cxn>
                <a:cxn ang="0">
                  <a:pos x="connsiteX421-843" y="connsiteY421-844"/>
                </a:cxn>
                <a:cxn ang="0">
                  <a:pos x="connsiteX422-845" y="connsiteY422-846"/>
                </a:cxn>
                <a:cxn ang="0">
                  <a:pos x="connsiteX423-847" y="connsiteY423-848"/>
                </a:cxn>
                <a:cxn ang="0">
                  <a:pos x="connsiteX424-849" y="connsiteY424-850"/>
                </a:cxn>
                <a:cxn ang="0">
                  <a:pos x="connsiteX425-851" y="connsiteY425-852"/>
                </a:cxn>
                <a:cxn ang="0">
                  <a:pos x="connsiteX426-853" y="connsiteY426-854"/>
                </a:cxn>
                <a:cxn ang="0">
                  <a:pos x="connsiteX427-855" y="connsiteY427-856"/>
                </a:cxn>
                <a:cxn ang="0">
                  <a:pos x="connsiteX428-857" y="connsiteY428-858"/>
                </a:cxn>
                <a:cxn ang="0">
                  <a:pos x="connsiteX429-859" y="connsiteY429-860"/>
                </a:cxn>
                <a:cxn ang="0">
                  <a:pos x="connsiteX430-861" y="connsiteY430-862"/>
                </a:cxn>
                <a:cxn ang="0">
                  <a:pos x="connsiteX431-863" y="connsiteY431-864"/>
                </a:cxn>
                <a:cxn ang="0">
                  <a:pos x="connsiteX432-865" y="connsiteY432-866"/>
                </a:cxn>
                <a:cxn ang="0">
                  <a:pos x="connsiteX433-867" y="connsiteY433-868"/>
                </a:cxn>
                <a:cxn ang="0">
                  <a:pos x="connsiteX434-869" y="connsiteY434-870"/>
                </a:cxn>
                <a:cxn ang="0">
                  <a:pos x="connsiteX435-871" y="connsiteY435-872"/>
                </a:cxn>
                <a:cxn ang="0">
                  <a:pos x="connsiteX436-873" y="connsiteY436-874"/>
                </a:cxn>
                <a:cxn ang="0">
                  <a:pos x="connsiteX437-875" y="connsiteY437-876"/>
                </a:cxn>
                <a:cxn ang="0">
                  <a:pos x="connsiteX438-877" y="connsiteY438-878"/>
                </a:cxn>
              </a:cxnLst>
              <a:rect b="b" l="l" r="r" t="t"/>
              <a:pathLst>
                <a:path h="2079833" w="3563169">
                  <a:moveTo>
                    <a:pt x="2733477" y="57603"/>
                  </a:moveTo>
                  <a:lnTo>
                    <a:pt x="2801036" y="59251"/>
                  </a:lnTo>
                  <a:lnTo>
                    <a:pt x="2801860" y="60075"/>
                  </a:lnTo>
                  <a:lnTo>
                    <a:pt x="2824928" y="74907"/>
                  </a:lnTo>
                  <a:lnTo>
                    <a:pt x="2845526" y="88915"/>
                  </a:lnTo>
                  <a:lnTo>
                    <a:pt x="2885896" y="93859"/>
                  </a:lnTo>
                  <a:lnTo>
                    <a:pt x="2927090" y="99627"/>
                  </a:lnTo>
                  <a:lnTo>
                    <a:pt x="2930386" y="100451"/>
                  </a:lnTo>
                  <a:lnTo>
                    <a:pt x="2960046" y="120227"/>
                  </a:lnTo>
                  <a:lnTo>
                    <a:pt x="2988057" y="138355"/>
                  </a:lnTo>
                  <a:lnTo>
                    <a:pt x="3014422" y="138355"/>
                  </a:lnTo>
                  <a:lnTo>
                    <a:pt x="3043258" y="139179"/>
                  </a:lnTo>
                  <a:lnTo>
                    <a:pt x="3047377" y="140003"/>
                  </a:lnTo>
                  <a:lnTo>
                    <a:pt x="3097634" y="162251"/>
                  </a:lnTo>
                  <a:lnTo>
                    <a:pt x="3147891" y="184498"/>
                  </a:lnTo>
                  <a:lnTo>
                    <a:pt x="3164700" y="190833"/>
                  </a:lnTo>
                  <a:lnTo>
                    <a:pt x="3163694" y="185623"/>
                  </a:lnTo>
                  <a:cubicBezTo>
                    <a:pt x="3164505" y="181561"/>
                    <a:pt x="3166936" y="177906"/>
                    <a:pt x="3170987" y="175469"/>
                  </a:cubicBezTo>
                  <a:lnTo>
                    <a:pt x="3310357" y="92608"/>
                  </a:lnTo>
                  <a:lnTo>
                    <a:pt x="3315218" y="89359"/>
                  </a:lnTo>
                  <a:lnTo>
                    <a:pt x="3347630" y="86109"/>
                  </a:lnTo>
                  <a:lnTo>
                    <a:pt x="3375180" y="82860"/>
                  </a:lnTo>
                  <a:lnTo>
                    <a:pt x="3375180" y="66613"/>
                  </a:lnTo>
                  <a:lnTo>
                    <a:pt x="3375180" y="42242"/>
                  </a:lnTo>
                  <a:lnTo>
                    <a:pt x="3384903" y="0"/>
                  </a:lnTo>
                  <a:lnTo>
                    <a:pt x="3388144" y="42242"/>
                  </a:lnTo>
                  <a:cubicBezTo>
                    <a:pt x="3389765" y="56865"/>
                    <a:pt x="3394627" y="79611"/>
                    <a:pt x="3391385" y="94233"/>
                  </a:cubicBezTo>
                  <a:cubicBezTo>
                    <a:pt x="3391385" y="95858"/>
                    <a:pt x="3389765" y="99107"/>
                    <a:pt x="3388144" y="99107"/>
                  </a:cubicBezTo>
                  <a:lnTo>
                    <a:pt x="3384903" y="100732"/>
                  </a:lnTo>
                  <a:lnTo>
                    <a:pt x="3350871" y="107231"/>
                  </a:lnTo>
                  <a:lnTo>
                    <a:pt x="3321701" y="112105"/>
                  </a:lnTo>
                  <a:lnTo>
                    <a:pt x="3256878" y="157597"/>
                  </a:lnTo>
                  <a:lnTo>
                    <a:pt x="3198739" y="197402"/>
                  </a:lnTo>
                  <a:lnTo>
                    <a:pt x="3192843" y="201439"/>
                  </a:lnTo>
                  <a:lnTo>
                    <a:pt x="3197633" y="203244"/>
                  </a:lnTo>
                  <a:lnTo>
                    <a:pt x="3204738" y="205922"/>
                  </a:lnTo>
                  <a:lnTo>
                    <a:pt x="3261587" y="228170"/>
                  </a:lnTo>
                  <a:lnTo>
                    <a:pt x="3263234" y="228994"/>
                  </a:lnTo>
                  <a:lnTo>
                    <a:pt x="3285613" y="242034"/>
                  </a:lnTo>
                  <a:lnTo>
                    <a:pt x="3348272" y="225890"/>
                  </a:lnTo>
                  <a:lnTo>
                    <a:pt x="3344471" y="225672"/>
                  </a:lnTo>
                  <a:lnTo>
                    <a:pt x="3366304" y="212840"/>
                  </a:lnTo>
                  <a:lnTo>
                    <a:pt x="3436350" y="171672"/>
                  </a:lnTo>
                  <a:lnTo>
                    <a:pt x="3513138" y="125317"/>
                  </a:lnTo>
                  <a:lnTo>
                    <a:pt x="3563170" y="95911"/>
                  </a:lnTo>
                  <a:lnTo>
                    <a:pt x="3540925" y="193238"/>
                  </a:lnTo>
                  <a:cubicBezTo>
                    <a:pt x="3540925" y="193238"/>
                    <a:pt x="3504346" y="226249"/>
                    <a:pt x="3478654" y="243651"/>
                  </a:cubicBezTo>
                  <a:cubicBezTo>
                    <a:pt x="3452962" y="261053"/>
                    <a:pt x="3478654" y="243651"/>
                    <a:pt x="3386775" y="297650"/>
                  </a:cubicBezTo>
                  <a:lnTo>
                    <a:pt x="3366601" y="307056"/>
                  </a:lnTo>
                  <a:lnTo>
                    <a:pt x="3159628" y="358075"/>
                  </a:lnTo>
                  <a:lnTo>
                    <a:pt x="3093043" y="374487"/>
                  </a:lnTo>
                  <a:lnTo>
                    <a:pt x="3090808" y="433878"/>
                  </a:lnTo>
                  <a:lnTo>
                    <a:pt x="3083903" y="617302"/>
                  </a:lnTo>
                  <a:cubicBezTo>
                    <a:pt x="3080155" y="656982"/>
                    <a:pt x="3053917" y="690711"/>
                    <a:pt x="3037987" y="727416"/>
                  </a:cubicBezTo>
                  <a:lnTo>
                    <a:pt x="2991135" y="832570"/>
                  </a:lnTo>
                  <a:cubicBezTo>
                    <a:pt x="2991136" y="834554"/>
                    <a:pt x="2989262" y="835546"/>
                    <a:pt x="2988325" y="836538"/>
                  </a:cubicBezTo>
                  <a:lnTo>
                    <a:pt x="2844957" y="917884"/>
                  </a:lnTo>
                  <a:lnTo>
                    <a:pt x="2973332" y="820666"/>
                  </a:lnTo>
                  <a:lnTo>
                    <a:pt x="3032118" y="663952"/>
                  </a:lnTo>
                  <a:lnTo>
                    <a:pt x="3034634" y="657245"/>
                  </a:lnTo>
                  <a:lnTo>
                    <a:pt x="2971948" y="703374"/>
                  </a:lnTo>
                  <a:lnTo>
                    <a:pt x="2925104" y="737845"/>
                  </a:lnTo>
                  <a:lnTo>
                    <a:pt x="3012003" y="631622"/>
                  </a:lnTo>
                  <a:cubicBezTo>
                    <a:pt x="3018440" y="626720"/>
                    <a:pt x="3029705" y="626720"/>
                    <a:pt x="3036142" y="633256"/>
                  </a:cubicBezTo>
                  <a:lnTo>
                    <a:pt x="3036142" y="653224"/>
                  </a:lnTo>
                  <a:lnTo>
                    <a:pt x="3041384" y="639250"/>
                  </a:lnTo>
                  <a:lnTo>
                    <a:pt x="3051106" y="613333"/>
                  </a:lnTo>
                  <a:lnTo>
                    <a:pt x="3051106" y="479411"/>
                  </a:lnTo>
                  <a:cubicBezTo>
                    <a:pt x="3051340" y="445186"/>
                    <a:pt x="3051516" y="419517"/>
                    <a:pt x="3051648" y="400266"/>
                  </a:cubicBezTo>
                  <a:cubicBezTo>
                    <a:pt x="3051683" y="395074"/>
                    <a:pt x="3051719" y="389883"/>
                    <a:pt x="3051754" y="384691"/>
                  </a:cubicBezTo>
                  <a:lnTo>
                    <a:pt x="3021251" y="392345"/>
                  </a:lnTo>
                  <a:lnTo>
                    <a:pt x="2766466" y="456280"/>
                  </a:lnTo>
                  <a:lnTo>
                    <a:pt x="2692865" y="597605"/>
                  </a:lnTo>
                  <a:lnTo>
                    <a:pt x="2609529" y="755684"/>
                  </a:lnTo>
                  <a:cubicBezTo>
                    <a:pt x="2609404" y="756166"/>
                    <a:pt x="2609280" y="756648"/>
                    <a:pt x="2609155" y="757130"/>
                  </a:cubicBezTo>
                  <a:lnTo>
                    <a:pt x="2507413" y="929704"/>
                  </a:lnTo>
                  <a:lnTo>
                    <a:pt x="2481855" y="973157"/>
                  </a:lnTo>
                  <a:lnTo>
                    <a:pt x="2475699" y="983622"/>
                  </a:lnTo>
                  <a:lnTo>
                    <a:pt x="2472379" y="1071804"/>
                  </a:lnTo>
                  <a:lnTo>
                    <a:pt x="2465474" y="1255227"/>
                  </a:lnTo>
                  <a:cubicBezTo>
                    <a:pt x="2461726" y="1294908"/>
                    <a:pt x="2435489" y="1328637"/>
                    <a:pt x="2419559" y="1365342"/>
                  </a:cubicBezTo>
                  <a:lnTo>
                    <a:pt x="2372707" y="1470496"/>
                  </a:lnTo>
                  <a:cubicBezTo>
                    <a:pt x="2372707" y="1472480"/>
                    <a:pt x="2370833" y="1473472"/>
                    <a:pt x="2369896" y="1474464"/>
                  </a:cubicBezTo>
                  <a:lnTo>
                    <a:pt x="2226529" y="1555810"/>
                  </a:lnTo>
                  <a:lnTo>
                    <a:pt x="2354903" y="1458591"/>
                  </a:lnTo>
                  <a:lnTo>
                    <a:pt x="2432678" y="1251259"/>
                  </a:lnTo>
                  <a:lnTo>
                    <a:pt x="2432678" y="1117336"/>
                  </a:lnTo>
                  <a:cubicBezTo>
                    <a:pt x="2432795" y="1100224"/>
                    <a:pt x="2432897" y="1085250"/>
                    <a:pt x="2432987" y="1072149"/>
                  </a:cubicBezTo>
                  <a:cubicBezTo>
                    <a:pt x="2433024" y="1066783"/>
                    <a:pt x="2433060" y="1061418"/>
                    <a:pt x="2433097" y="1056052"/>
                  </a:cubicBezTo>
                  <a:lnTo>
                    <a:pt x="2402728" y="1107686"/>
                  </a:lnTo>
                  <a:lnTo>
                    <a:pt x="1842955" y="1798303"/>
                  </a:lnTo>
                  <a:cubicBezTo>
                    <a:pt x="1838194" y="1804779"/>
                    <a:pt x="1830381" y="1808145"/>
                    <a:pt x="1822406" y="1809154"/>
                  </a:cubicBezTo>
                  <a:lnTo>
                    <a:pt x="1680772" y="1822063"/>
                  </a:lnTo>
                  <a:lnTo>
                    <a:pt x="1598382" y="1829573"/>
                  </a:lnTo>
                  <a:cubicBezTo>
                    <a:pt x="1598117" y="1834101"/>
                    <a:pt x="1597851" y="1838628"/>
                    <a:pt x="1597586" y="1843156"/>
                  </a:cubicBezTo>
                  <a:lnTo>
                    <a:pt x="1459885" y="2079833"/>
                  </a:lnTo>
                  <a:lnTo>
                    <a:pt x="1531340" y="1853576"/>
                  </a:lnTo>
                  <a:lnTo>
                    <a:pt x="1537158" y="1835153"/>
                  </a:lnTo>
                  <a:lnTo>
                    <a:pt x="1486680" y="1839754"/>
                  </a:lnTo>
                  <a:cubicBezTo>
                    <a:pt x="1484326" y="1839912"/>
                    <a:pt x="1481435" y="1839159"/>
                    <a:pt x="1479990" y="1838782"/>
                  </a:cubicBezTo>
                  <a:lnTo>
                    <a:pt x="1475655" y="1837653"/>
                  </a:lnTo>
                  <a:lnTo>
                    <a:pt x="1284020" y="1740662"/>
                  </a:lnTo>
                  <a:lnTo>
                    <a:pt x="1093992" y="1646404"/>
                  </a:lnTo>
                  <a:lnTo>
                    <a:pt x="1070220" y="1639536"/>
                  </a:lnTo>
                  <a:lnTo>
                    <a:pt x="1063410" y="1637569"/>
                  </a:lnTo>
                  <a:cubicBezTo>
                    <a:pt x="1063500" y="1642549"/>
                    <a:pt x="1063589" y="1647529"/>
                    <a:pt x="1063679" y="1652509"/>
                  </a:cubicBezTo>
                  <a:lnTo>
                    <a:pt x="987757" y="1817489"/>
                  </a:lnTo>
                  <a:cubicBezTo>
                    <a:pt x="986141" y="1820724"/>
                    <a:pt x="982911" y="1823959"/>
                    <a:pt x="979680" y="1825577"/>
                  </a:cubicBezTo>
                  <a:lnTo>
                    <a:pt x="701840" y="1950120"/>
                  </a:lnTo>
                  <a:lnTo>
                    <a:pt x="945758" y="1789993"/>
                  </a:lnTo>
                  <a:lnTo>
                    <a:pt x="1005526" y="1629865"/>
                  </a:lnTo>
                  <a:lnTo>
                    <a:pt x="1012721" y="1622924"/>
                  </a:lnTo>
                  <a:lnTo>
                    <a:pt x="966589" y="1609596"/>
                  </a:lnTo>
                  <a:lnTo>
                    <a:pt x="903816" y="1591461"/>
                  </a:lnTo>
                  <a:lnTo>
                    <a:pt x="714175" y="1537428"/>
                  </a:lnTo>
                  <a:lnTo>
                    <a:pt x="573632" y="1544027"/>
                  </a:lnTo>
                  <a:lnTo>
                    <a:pt x="433998" y="1550091"/>
                  </a:lnTo>
                  <a:lnTo>
                    <a:pt x="301461" y="1659858"/>
                  </a:lnTo>
                  <a:lnTo>
                    <a:pt x="164376" y="1772298"/>
                  </a:lnTo>
                  <a:lnTo>
                    <a:pt x="162557" y="1773368"/>
                  </a:lnTo>
                  <a:cubicBezTo>
                    <a:pt x="161647" y="1773902"/>
                    <a:pt x="159292" y="1774061"/>
                    <a:pt x="159292" y="1774061"/>
                  </a:cubicBezTo>
                  <a:lnTo>
                    <a:pt x="0" y="1727934"/>
                  </a:lnTo>
                  <a:cubicBezTo>
                    <a:pt x="4336" y="1729063"/>
                    <a:pt x="3316" y="1721082"/>
                    <a:pt x="7116" y="1721300"/>
                  </a:cubicBezTo>
                  <a:cubicBezTo>
                    <a:pt x="50633" y="1734951"/>
                    <a:pt x="73433" y="1736261"/>
                    <a:pt x="154899" y="1758255"/>
                  </a:cubicBezTo>
                  <a:lnTo>
                    <a:pt x="419540" y="1525490"/>
                  </a:lnTo>
                  <a:cubicBezTo>
                    <a:pt x="420824" y="1523510"/>
                    <a:pt x="423553" y="1521906"/>
                    <a:pt x="425908" y="1521748"/>
                  </a:cubicBezTo>
                  <a:lnTo>
                    <a:pt x="487660" y="1517001"/>
                  </a:lnTo>
                  <a:lnTo>
                    <a:pt x="561476" y="1511327"/>
                  </a:lnTo>
                  <a:lnTo>
                    <a:pt x="547603" y="1493204"/>
                  </a:lnTo>
                  <a:lnTo>
                    <a:pt x="537458" y="1479953"/>
                  </a:lnTo>
                  <a:cubicBezTo>
                    <a:pt x="525435" y="1460834"/>
                    <a:pt x="506198" y="1443080"/>
                    <a:pt x="503793" y="1419864"/>
                  </a:cubicBezTo>
                  <a:cubicBezTo>
                    <a:pt x="500187" y="1388454"/>
                    <a:pt x="513412" y="1357044"/>
                    <a:pt x="515816" y="1325633"/>
                  </a:cubicBezTo>
                  <a:lnTo>
                    <a:pt x="490568" y="1260082"/>
                  </a:lnTo>
                  <a:lnTo>
                    <a:pt x="491770" y="1260082"/>
                  </a:lnTo>
                  <a:cubicBezTo>
                    <a:pt x="500186" y="1273739"/>
                    <a:pt x="529042" y="1305149"/>
                    <a:pt x="532649" y="1322902"/>
                  </a:cubicBezTo>
                  <a:cubicBezTo>
                    <a:pt x="538660" y="1354312"/>
                    <a:pt x="524233" y="1389819"/>
                    <a:pt x="530244" y="1422595"/>
                  </a:cubicBezTo>
                  <a:cubicBezTo>
                    <a:pt x="532649" y="1438983"/>
                    <a:pt x="550683" y="1445811"/>
                    <a:pt x="561504" y="1459468"/>
                  </a:cubicBezTo>
                  <a:lnTo>
                    <a:pt x="573527" y="1474490"/>
                  </a:lnTo>
                  <a:lnTo>
                    <a:pt x="584348" y="1485415"/>
                  </a:lnTo>
                  <a:lnTo>
                    <a:pt x="584348" y="1486781"/>
                  </a:lnTo>
                  <a:cubicBezTo>
                    <a:pt x="586753" y="1486781"/>
                    <a:pt x="589157" y="1486781"/>
                    <a:pt x="591562" y="1488147"/>
                  </a:cubicBezTo>
                  <a:lnTo>
                    <a:pt x="599439" y="1507160"/>
                  </a:lnTo>
                  <a:lnTo>
                    <a:pt x="647765" y="1501223"/>
                  </a:lnTo>
                  <a:cubicBezTo>
                    <a:pt x="672912" y="1497936"/>
                    <a:pt x="697865" y="1496141"/>
                    <a:pt x="722085" y="1500908"/>
                  </a:cubicBezTo>
                  <a:lnTo>
                    <a:pt x="1110463" y="1603626"/>
                  </a:lnTo>
                  <a:lnTo>
                    <a:pt x="1113889" y="1605290"/>
                  </a:lnTo>
                  <a:lnTo>
                    <a:pt x="1307556" y="1697409"/>
                  </a:lnTo>
                  <a:lnTo>
                    <a:pt x="1493996" y="1787646"/>
                  </a:lnTo>
                  <a:lnTo>
                    <a:pt x="1652734" y="1770355"/>
                  </a:lnTo>
                  <a:lnTo>
                    <a:pt x="1805851" y="1753914"/>
                  </a:lnTo>
                  <a:lnTo>
                    <a:pt x="1871119" y="1671261"/>
                  </a:lnTo>
                  <a:lnTo>
                    <a:pt x="1885450" y="1653113"/>
                  </a:lnTo>
                  <a:lnTo>
                    <a:pt x="1869184" y="1658106"/>
                  </a:lnTo>
                  <a:lnTo>
                    <a:pt x="1804238" y="1678043"/>
                  </a:lnTo>
                  <a:cubicBezTo>
                    <a:pt x="1799190" y="1679761"/>
                    <a:pt x="1794143" y="1679761"/>
                    <a:pt x="1789096" y="1678902"/>
                  </a:cubicBezTo>
                  <a:lnTo>
                    <a:pt x="1607388" y="1629066"/>
                  </a:lnTo>
                  <a:lnTo>
                    <a:pt x="1527471" y="1591260"/>
                  </a:lnTo>
                  <a:cubicBezTo>
                    <a:pt x="1500551" y="1578372"/>
                    <a:pt x="1468584" y="1570638"/>
                    <a:pt x="1445871" y="1550017"/>
                  </a:cubicBezTo>
                  <a:lnTo>
                    <a:pt x="1322209" y="1419413"/>
                  </a:lnTo>
                  <a:cubicBezTo>
                    <a:pt x="1320527" y="1417695"/>
                    <a:pt x="1318003" y="1414258"/>
                    <a:pt x="1317161" y="1411680"/>
                  </a:cubicBezTo>
                  <a:lnTo>
                    <a:pt x="1316320" y="1408243"/>
                  </a:lnTo>
                  <a:lnTo>
                    <a:pt x="1309590" y="1360985"/>
                  </a:lnTo>
                  <a:lnTo>
                    <a:pt x="1304543" y="1318883"/>
                  </a:lnTo>
                  <a:lnTo>
                    <a:pt x="1269211" y="1277640"/>
                  </a:lnTo>
                  <a:lnTo>
                    <a:pt x="1246839" y="1251312"/>
                  </a:lnTo>
                  <a:lnTo>
                    <a:pt x="1237186" y="1239952"/>
                  </a:lnTo>
                  <a:lnTo>
                    <a:pt x="1236814" y="1240598"/>
                  </a:lnTo>
                  <a:lnTo>
                    <a:pt x="1182554" y="1334986"/>
                  </a:lnTo>
                  <a:cubicBezTo>
                    <a:pt x="1180934" y="1338225"/>
                    <a:pt x="1177694" y="1339844"/>
                    <a:pt x="1174454" y="1341464"/>
                  </a:cubicBezTo>
                  <a:lnTo>
                    <a:pt x="1096699" y="1368995"/>
                  </a:lnTo>
                  <a:lnTo>
                    <a:pt x="950908" y="1404623"/>
                  </a:lnTo>
                  <a:lnTo>
                    <a:pt x="1088599" y="1346322"/>
                  </a:lnTo>
                  <a:cubicBezTo>
                    <a:pt x="1111278" y="1336605"/>
                    <a:pt x="1135576" y="1331747"/>
                    <a:pt x="1156635" y="1318791"/>
                  </a:cubicBezTo>
                  <a:lnTo>
                    <a:pt x="1190653" y="1249154"/>
                  </a:lnTo>
                  <a:lnTo>
                    <a:pt x="1212192" y="1207023"/>
                  </a:lnTo>
                  <a:lnTo>
                    <a:pt x="1214965" y="1201600"/>
                  </a:lnTo>
                  <a:lnTo>
                    <a:pt x="1211941" y="1195516"/>
                  </a:lnTo>
                  <a:lnTo>
                    <a:pt x="1200229" y="1171954"/>
                  </a:lnTo>
                  <a:lnTo>
                    <a:pt x="1173310" y="1116963"/>
                  </a:lnTo>
                  <a:lnTo>
                    <a:pt x="1143866" y="1082594"/>
                  </a:lnTo>
                  <a:lnTo>
                    <a:pt x="1112741" y="1046506"/>
                  </a:lnTo>
                  <a:lnTo>
                    <a:pt x="1110217" y="1042210"/>
                  </a:lnTo>
                  <a:lnTo>
                    <a:pt x="1086662" y="987219"/>
                  </a:lnTo>
                  <a:lnTo>
                    <a:pt x="1062266" y="933087"/>
                  </a:lnTo>
                  <a:lnTo>
                    <a:pt x="997491" y="845445"/>
                  </a:lnTo>
                  <a:lnTo>
                    <a:pt x="931875" y="757803"/>
                  </a:lnTo>
                  <a:lnTo>
                    <a:pt x="885607" y="721715"/>
                  </a:lnTo>
                  <a:lnTo>
                    <a:pt x="838497" y="683909"/>
                  </a:lnTo>
                  <a:lnTo>
                    <a:pt x="836815" y="682190"/>
                  </a:lnTo>
                  <a:lnTo>
                    <a:pt x="806530" y="615170"/>
                  </a:lnTo>
                  <a:lnTo>
                    <a:pt x="846910" y="675317"/>
                  </a:lnTo>
                  <a:lnTo>
                    <a:pt x="944494" y="744055"/>
                  </a:lnTo>
                  <a:cubicBezTo>
                    <a:pt x="973936" y="768114"/>
                    <a:pt x="992444" y="802483"/>
                    <a:pt x="1016840" y="831697"/>
                  </a:cubicBezTo>
                  <a:lnTo>
                    <a:pt x="1085821" y="917621"/>
                  </a:lnTo>
                  <a:lnTo>
                    <a:pt x="1087504" y="920198"/>
                  </a:lnTo>
                  <a:lnTo>
                    <a:pt x="1113582" y="975189"/>
                  </a:lnTo>
                  <a:lnTo>
                    <a:pt x="1138819" y="1027603"/>
                  </a:lnTo>
                  <a:lnTo>
                    <a:pt x="1169104" y="1061972"/>
                  </a:lnTo>
                  <a:lnTo>
                    <a:pt x="1201071" y="1097200"/>
                  </a:lnTo>
                  <a:lnTo>
                    <a:pt x="1202753" y="1100637"/>
                  </a:lnTo>
                  <a:lnTo>
                    <a:pt x="1232196" y="1155628"/>
                  </a:lnTo>
                  <a:lnTo>
                    <a:pt x="1238606" y="1167760"/>
                  </a:lnTo>
                  <a:lnTo>
                    <a:pt x="1239857" y="1166764"/>
                  </a:lnTo>
                  <a:cubicBezTo>
                    <a:pt x="1244920" y="1165347"/>
                    <a:pt x="1250589" y="1165752"/>
                    <a:pt x="1255449" y="1168181"/>
                  </a:cubicBezTo>
                  <a:cubicBezTo>
                    <a:pt x="1265168" y="1173040"/>
                    <a:pt x="1268408" y="1184376"/>
                    <a:pt x="1263548" y="1194093"/>
                  </a:cubicBezTo>
                  <a:lnTo>
                    <a:pt x="1257802" y="1204089"/>
                  </a:lnTo>
                  <a:lnTo>
                    <a:pt x="1260352" y="1208914"/>
                  </a:lnTo>
                  <a:lnTo>
                    <a:pt x="1260799" y="1209760"/>
                  </a:lnTo>
                  <a:lnTo>
                    <a:pt x="1299495" y="1252722"/>
                  </a:lnTo>
                  <a:lnTo>
                    <a:pt x="1339034" y="1298261"/>
                  </a:lnTo>
                  <a:lnTo>
                    <a:pt x="1340716" y="1299980"/>
                  </a:lnTo>
                  <a:lnTo>
                    <a:pt x="1343240" y="1305135"/>
                  </a:lnTo>
                  <a:lnTo>
                    <a:pt x="1344081" y="1307713"/>
                  </a:lnTo>
                  <a:lnTo>
                    <a:pt x="1351652" y="1354971"/>
                  </a:lnTo>
                  <a:lnTo>
                    <a:pt x="1358382" y="1395355"/>
                  </a:lnTo>
                  <a:lnTo>
                    <a:pt x="1416428" y="1454642"/>
                  </a:lnTo>
                  <a:lnTo>
                    <a:pt x="1476997" y="1515647"/>
                  </a:lnTo>
                  <a:lnTo>
                    <a:pt x="1548502" y="1549158"/>
                  </a:lnTo>
                  <a:lnTo>
                    <a:pt x="1622531" y="1582668"/>
                  </a:lnTo>
                  <a:lnTo>
                    <a:pt x="1711702" y="1605008"/>
                  </a:lnTo>
                  <a:lnTo>
                    <a:pt x="1794984" y="1626489"/>
                  </a:lnTo>
                  <a:lnTo>
                    <a:pt x="1870696" y="1601571"/>
                  </a:lnTo>
                  <a:lnTo>
                    <a:pt x="1943568" y="1578264"/>
                  </a:lnTo>
                  <a:lnTo>
                    <a:pt x="1944889" y="1577842"/>
                  </a:lnTo>
                  <a:lnTo>
                    <a:pt x="1984946" y="1527114"/>
                  </a:lnTo>
                  <a:lnTo>
                    <a:pt x="2073189" y="1415367"/>
                  </a:lnTo>
                  <a:lnTo>
                    <a:pt x="2188522" y="1268976"/>
                  </a:lnTo>
                  <a:lnTo>
                    <a:pt x="2221578" y="1227018"/>
                  </a:lnTo>
                  <a:lnTo>
                    <a:pt x="2219115" y="1225884"/>
                  </a:lnTo>
                  <a:lnTo>
                    <a:pt x="2190956" y="1212925"/>
                  </a:lnTo>
                  <a:lnTo>
                    <a:pt x="2128659" y="1183138"/>
                  </a:lnTo>
                  <a:lnTo>
                    <a:pt x="2108190" y="1184999"/>
                  </a:lnTo>
                  <a:lnTo>
                    <a:pt x="2084161" y="1186861"/>
                  </a:lnTo>
                  <a:lnTo>
                    <a:pt x="2081491" y="1186861"/>
                  </a:lnTo>
                  <a:cubicBezTo>
                    <a:pt x="2079712" y="1186861"/>
                    <a:pt x="2078822" y="1185930"/>
                    <a:pt x="2077042" y="1185930"/>
                  </a:cubicBezTo>
                  <a:lnTo>
                    <a:pt x="2075262" y="1184999"/>
                  </a:lnTo>
                  <a:lnTo>
                    <a:pt x="2039664" y="1164521"/>
                  </a:lnTo>
                  <a:lnTo>
                    <a:pt x="2012965" y="1149627"/>
                  </a:lnTo>
                  <a:lnTo>
                    <a:pt x="1992496" y="1168244"/>
                  </a:lnTo>
                  <a:lnTo>
                    <a:pt x="1964908" y="1194308"/>
                  </a:lnTo>
                  <a:lnTo>
                    <a:pt x="1962238" y="1197100"/>
                  </a:lnTo>
                  <a:cubicBezTo>
                    <a:pt x="1959568" y="1198962"/>
                    <a:pt x="1955118" y="1198962"/>
                    <a:pt x="1952448" y="1198031"/>
                  </a:cubicBezTo>
                  <a:lnTo>
                    <a:pt x="1894309" y="1188883"/>
                  </a:lnTo>
                  <a:lnTo>
                    <a:pt x="1887383" y="1187793"/>
                  </a:lnTo>
                  <a:lnTo>
                    <a:pt x="1872404" y="1211911"/>
                  </a:lnTo>
                  <a:lnTo>
                    <a:pt x="1814927" y="1304461"/>
                  </a:lnTo>
                  <a:cubicBezTo>
                    <a:pt x="1813308" y="1306086"/>
                    <a:pt x="1810070" y="1307711"/>
                    <a:pt x="1808451" y="1307711"/>
                  </a:cubicBezTo>
                  <a:lnTo>
                    <a:pt x="1659518" y="1338592"/>
                  </a:lnTo>
                  <a:lnTo>
                    <a:pt x="1793882" y="1284957"/>
                  </a:lnTo>
                  <a:lnTo>
                    <a:pt x="1847721" y="1180535"/>
                  </a:lnTo>
                  <a:cubicBezTo>
                    <a:pt x="1847731" y="1180516"/>
                    <a:pt x="1847740" y="1180497"/>
                    <a:pt x="1847750" y="1180478"/>
                  </a:cubicBezTo>
                  <a:lnTo>
                    <a:pt x="1847433" y="1180345"/>
                  </a:lnTo>
                  <a:lnTo>
                    <a:pt x="1846544" y="1178483"/>
                  </a:lnTo>
                  <a:lnTo>
                    <a:pt x="1823405" y="1157074"/>
                  </a:lnTo>
                  <a:lnTo>
                    <a:pt x="1802046" y="1135664"/>
                  </a:lnTo>
                  <a:lnTo>
                    <a:pt x="1763778" y="1111462"/>
                  </a:lnTo>
                  <a:lnTo>
                    <a:pt x="1725510" y="1087259"/>
                  </a:lnTo>
                  <a:lnTo>
                    <a:pt x="1656093" y="1063057"/>
                  </a:lnTo>
                  <a:lnTo>
                    <a:pt x="1585787" y="1038854"/>
                  </a:lnTo>
                  <a:lnTo>
                    <a:pt x="1529720" y="1026753"/>
                  </a:lnTo>
                  <a:lnTo>
                    <a:pt x="1471873" y="1014652"/>
                  </a:lnTo>
                  <a:lnTo>
                    <a:pt x="1470983" y="1014652"/>
                  </a:lnTo>
                  <a:lnTo>
                    <a:pt x="1421146" y="999758"/>
                  </a:lnTo>
                  <a:lnTo>
                    <a:pt x="1372198" y="984865"/>
                  </a:lnTo>
                  <a:lnTo>
                    <a:pt x="1325030" y="983003"/>
                  </a:lnTo>
                  <a:lnTo>
                    <a:pt x="1276973" y="981141"/>
                  </a:lnTo>
                  <a:lnTo>
                    <a:pt x="1274303" y="981141"/>
                  </a:lnTo>
                  <a:lnTo>
                    <a:pt x="1203997" y="948561"/>
                  </a:lnTo>
                  <a:lnTo>
                    <a:pt x="1159499" y="937391"/>
                  </a:lnTo>
                  <a:lnTo>
                    <a:pt x="1205777" y="942045"/>
                  </a:lnTo>
                  <a:lnTo>
                    <a:pt x="1242265" y="956008"/>
                  </a:lnTo>
                  <a:lnTo>
                    <a:pt x="1277863" y="969971"/>
                  </a:lnTo>
                  <a:lnTo>
                    <a:pt x="1325031" y="969971"/>
                  </a:lnTo>
                  <a:lnTo>
                    <a:pt x="1373088" y="969971"/>
                  </a:lnTo>
                  <a:lnTo>
                    <a:pt x="1374868" y="969971"/>
                  </a:lnTo>
                  <a:lnTo>
                    <a:pt x="1425595" y="983934"/>
                  </a:lnTo>
                  <a:lnTo>
                    <a:pt x="1475433" y="996966"/>
                  </a:lnTo>
                  <a:lnTo>
                    <a:pt x="1533280" y="1008136"/>
                  </a:lnTo>
                  <a:lnTo>
                    <a:pt x="1591127" y="1018376"/>
                  </a:lnTo>
                  <a:lnTo>
                    <a:pt x="1592017" y="1018376"/>
                  </a:lnTo>
                  <a:lnTo>
                    <a:pt x="1734410" y="1064919"/>
                  </a:lnTo>
                  <a:cubicBezTo>
                    <a:pt x="1750428" y="1070504"/>
                    <a:pt x="1762888" y="1081674"/>
                    <a:pt x="1777127" y="1090052"/>
                  </a:cubicBezTo>
                  <a:lnTo>
                    <a:pt x="1817175" y="1114254"/>
                  </a:lnTo>
                  <a:lnTo>
                    <a:pt x="1818955" y="1116116"/>
                  </a:lnTo>
                  <a:lnTo>
                    <a:pt x="1842094" y="1137526"/>
                  </a:lnTo>
                  <a:lnTo>
                    <a:pt x="1859226" y="1153816"/>
                  </a:lnTo>
                  <a:lnTo>
                    <a:pt x="1860749" y="1155265"/>
                  </a:lnTo>
                  <a:lnTo>
                    <a:pt x="1863997" y="1148965"/>
                  </a:lnTo>
                  <a:lnTo>
                    <a:pt x="1865110" y="1146807"/>
                  </a:lnTo>
                  <a:cubicBezTo>
                    <a:pt x="1867539" y="1141931"/>
                    <a:pt x="1871991" y="1138680"/>
                    <a:pt x="1877049" y="1137258"/>
                  </a:cubicBezTo>
                  <a:cubicBezTo>
                    <a:pt x="1882108" y="1135836"/>
                    <a:pt x="1887774" y="1136242"/>
                    <a:pt x="1892631" y="1138680"/>
                  </a:cubicBezTo>
                  <a:lnTo>
                    <a:pt x="1899330" y="1161549"/>
                  </a:lnTo>
                  <a:lnTo>
                    <a:pt x="1901387" y="1161844"/>
                  </a:lnTo>
                  <a:lnTo>
                    <a:pt x="1907061" y="1162659"/>
                  </a:lnTo>
                  <a:lnTo>
                    <a:pt x="1949778" y="1169175"/>
                  </a:lnTo>
                  <a:lnTo>
                    <a:pt x="1972917" y="1146834"/>
                  </a:lnTo>
                  <a:lnTo>
                    <a:pt x="2000506" y="1119839"/>
                  </a:lnTo>
                  <a:lnTo>
                    <a:pt x="2004066" y="1117047"/>
                  </a:lnTo>
                  <a:cubicBezTo>
                    <a:pt x="2006735" y="1115185"/>
                    <a:pt x="2010295" y="1115185"/>
                    <a:pt x="2013855" y="1116116"/>
                  </a:cubicBezTo>
                  <a:lnTo>
                    <a:pt x="2018305" y="1117977"/>
                  </a:lnTo>
                  <a:lnTo>
                    <a:pt x="2053903" y="1137526"/>
                  </a:lnTo>
                  <a:lnTo>
                    <a:pt x="2085941" y="1154281"/>
                  </a:lnTo>
                  <a:lnTo>
                    <a:pt x="2106410" y="1152419"/>
                  </a:lnTo>
                  <a:lnTo>
                    <a:pt x="2130439" y="1150557"/>
                  </a:lnTo>
                  <a:lnTo>
                    <a:pt x="2138449" y="1152419"/>
                  </a:lnTo>
                  <a:lnTo>
                    <a:pt x="2215625" y="1186861"/>
                  </a:lnTo>
                  <a:lnTo>
                    <a:pt x="2243437" y="1199273"/>
                  </a:lnTo>
                  <a:lnTo>
                    <a:pt x="2256334" y="1182903"/>
                  </a:lnTo>
                  <a:lnTo>
                    <a:pt x="2346572" y="1068365"/>
                  </a:lnTo>
                  <a:lnTo>
                    <a:pt x="2444140" y="897018"/>
                  </a:lnTo>
                  <a:lnTo>
                    <a:pt x="2543529" y="724601"/>
                  </a:lnTo>
                  <a:lnTo>
                    <a:pt x="2553584" y="704747"/>
                  </a:lnTo>
                  <a:lnTo>
                    <a:pt x="2561120" y="689869"/>
                  </a:lnTo>
                  <a:lnTo>
                    <a:pt x="2554808" y="691804"/>
                  </a:lnTo>
                  <a:cubicBezTo>
                    <a:pt x="2542730" y="693414"/>
                    <a:pt x="2530385" y="693950"/>
                    <a:pt x="2518219" y="696095"/>
                  </a:cubicBezTo>
                  <a:lnTo>
                    <a:pt x="2478141" y="693950"/>
                  </a:lnTo>
                  <a:lnTo>
                    <a:pt x="2440926" y="690732"/>
                  </a:lnTo>
                  <a:lnTo>
                    <a:pt x="2435200" y="688586"/>
                  </a:lnTo>
                  <a:lnTo>
                    <a:pt x="2392975" y="658551"/>
                  </a:lnTo>
                  <a:lnTo>
                    <a:pt x="2352897" y="630662"/>
                  </a:lnTo>
                  <a:lnTo>
                    <a:pt x="2308525" y="628516"/>
                  </a:lnTo>
                  <a:lnTo>
                    <a:pt x="2262006" y="625298"/>
                  </a:lnTo>
                  <a:lnTo>
                    <a:pt x="2259859" y="625298"/>
                  </a:lnTo>
                  <a:cubicBezTo>
                    <a:pt x="2258428" y="625298"/>
                    <a:pt x="2256996" y="624226"/>
                    <a:pt x="2255565" y="623153"/>
                  </a:cubicBezTo>
                  <a:lnTo>
                    <a:pt x="2254134" y="622080"/>
                  </a:lnTo>
                  <a:lnTo>
                    <a:pt x="2215487" y="580246"/>
                  </a:lnTo>
                  <a:lnTo>
                    <a:pt x="2195214" y="557921"/>
                  </a:lnTo>
                  <a:lnTo>
                    <a:pt x="2193537" y="556074"/>
                  </a:lnTo>
                  <a:lnTo>
                    <a:pt x="2166715" y="565575"/>
                  </a:lnTo>
                  <a:lnTo>
                    <a:pt x="2136026" y="576446"/>
                  </a:lnTo>
                  <a:lnTo>
                    <a:pt x="2106928" y="587720"/>
                  </a:lnTo>
                  <a:lnTo>
                    <a:pt x="2081064" y="597383"/>
                  </a:lnTo>
                  <a:lnTo>
                    <a:pt x="2060049" y="645698"/>
                  </a:lnTo>
                  <a:lnTo>
                    <a:pt x="2037417" y="695624"/>
                  </a:lnTo>
                  <a:lnTo>
                    <a:pt x="2039033" y="698845"/>
                  </a:lnTo>
                  <a:cubicBezTo>
                    <a:pt x="2037417" y="708508"/>
                    <a:pt x="2040650" y="723002"/>
                    <a:pt x="2042267" y="734276"/>
                  </a:cubicBezTo>
                  <a:lnTo>
                    <a:pt x="2043883" y="737497"/>
                  </a:lnTo>
                  <a:cubicBezTo>
                    <a:pt x="2048733" y="742329"/>
                    <a:pt x="2047116" y="750381"/>
                    <a:pt x="2042267" y="755212"/>
                  </a:cubicBezTo>
                  <a:cubicBezTo>
                    <a:pt x="2035800" y="760044"/>
                    <a:pt x="2027717" y="760044"/>
                    <a:pt x="2021252" y="753602"/>
                  </a:cubicBezTo>
                  <a:cubicBezTo>
                    <a:pt x="2014785" y="742328"/>
                    <a:pt x="2013169" y="729444"/>
                    <a:pt x="2011552" y="716560"/>
                  </a:cubicBezTo>
                  <a:cubicBezTo>
                    <a:pt x="2011552" y="705287"/>
                    <a:pt x="2008319" y="695624"/>
                    <a:pt x="2013169" y="685961"/>
                  </a:cubicBezTo>
                  <a:lnTo>
                    <a:pt x="2063282" y="586109"/>
                  </a:lnTo>
                  <a:cubicBezTo>
                    <a:pt x="2068131" y="574836"/>
                    <a:pt x="2098845" y="570004"/>
                    <a:pt x="2100462" y="570004"/>
                  </a:cubicBezTo>
                  <a:lnTo>
                    <a:pt x="2161209" y="552314"/>
                  </a:lnTo>
                  <a:lnTo>
                    <a:pt x="2184074" y="545655"/>
                  </a:lnTo>
                  <a:lnTo>
                    <a:pt x="2180967" y="542233"/>
                  </a:lnTo>
                  <a:lnTo>
                    <a:pt x="2180419" y="541630"/>
                  </a:lnTo>
                  <a:lnTo>
                    <a:pt x="2146782" y="541630"/>
                  </a:lnTo>
                  <a:lnTo>
                    <a:pt x="2108136" y="540557"/>
                  </a:lnTo>
                  <a:lnTo>
                    <a:pt x="2106705" y="540557"/>
                  </a:lnTo>
                  <a:cubicBezTo>
                    <a:pt x="2105273" y="540557"/>
                    <a:pt x="2103842" y="539484"/>
                    <a:pt x="2102410" y="538412"/>
                  </a:cubicBezTo>
                  <a:lnTo>
                    <a:pt x="2100979" y="537339"/>
                  </a:lnTo>
                  <a:lnTo>
                    <a:pt x="2063048" y="493359"/>
                  </a:lnTo>
                  <a:lnTo>
                    <a:pt x="2029412" y="454743"/>
                  </a:lnTo>
                  <a:lnTo>
                    <a:pt x="1957844" y="469760"/>
                  </a:lnTo>
                  <a:lnTo>
                    <a:pt x="1881982" y="485850"/>
                  </a:lnTo>
                  <a:lnTo>
                    <a:pt x="1879835" y="485850"/>
                  </a:lnTo>
                  <a:lnTo>
                    <a:pt x="1856218" y="482632"/>
                  </a:lnTo>
                  <a:lnTo>
                    <a:pt x="1834032" y="480487"/>
                  </a:lnTo>
                  <a:lnTo>
                    <a:pt x="1785365" y="496577"/>
                  </a:lnTo>
                  <a:lnTo>
                    <a:pt x="1734553" y="513740"/>
                  </a:lnTo>
                  <a:lnTo>
                    <a:pt x="1733121" y="513740"/>
                  </a:lnTo>
                  <a:lnTo>
                    <a:pt x="1690181" y="516958"/>
                  </a:lnTo>
                  <a:lnTo>
                    <a:pt x="1647956" y="519103"/>
                  </a:lnTo>
                  <a:lnTo>
                    <a:pt x="1599290" y="522321"/>
                  </a:lnTo>
                  <a:lnTo>
                    <a:pt x="1550624" y="525540"/>
                  </a:lnTo>
                  <a:lnTo>
                    <a:pt x="1519134" y="534121"/>
                  </a:lnTo>
                  <a:lnTo>
                    <a:pt x="1486928" y="541630"/>
                  </a:lnTo>
                  <a:lnTo>
                    <a:pt x="1486213" y="541629"/>
                  </a:lnTo>
                  <a:lnTo>
                    <a:pt x="1341646" y="545920"/>
                  </a:lnTo>
                  <a:lnTo>
                    <a:pt x="1341646" y="544848"/>
                  </a:lnTo>
                  <a:lnTo>
                    <a:pt x="1485497" y="526612"/>
                  </a:lnTo>
                  <a:lnTo>
                    <a:pt x="1549908" y="507304"/>
                  </a:lnTo>
                  <a:lnTo>
                    <a:pt x="1647240" y="496577"/>
                  </a:lnTo>
                  <a:lnTo>
                    <a:pt x="1689465" y="493359"/>
                  </a:lnTo>
                  <a:lnTo>
                    <a:pt x="1730974" y="489068"/>
                  </a:lnTo>
                  <a:lnTo>
                    <a:pt x="1780356" y="470833"/>
                  </a:lnTo>
                  <a:lnTo>
                    <a:pt x="1830453" y="452597"/>
                  </a:lnTo>
                  <a:lnTo>
                    <a:pt x="1834032" y="452597"/>
                  </a:lnTo>
                  <a:lnTo>
                    <a:pt x="1856933" y="454743"/>
                  </a:lnTo>
                  <a:lnTo>
                    <a:pt x="1879835" y="455815"/>
                  </a:lnTo>
                  <a:lnTo>
                    <a:pt x="1954981" y="438653"/>
                  </a:lnTo>
                  <a:lnTo>
                    <a:pt x="2030843" y="420417"/>
                  </a:lnTo>
                  <a:lnTo>
                    <a:pt x="2032990" y="420417"/>
                  </a:lnTo>
                  <a:cubicBezTo>
                    <a:pt x="2034421" y="420417"/>
                    <a:pt x="2036568" y="420417"/>
                    <a:pt x="2038000" y="422562"/>
                  </a:cubicBezTo>
                  <a:lnTo>
                    <a:pt x="2039431" y="423635"/>
                  </a:lnTo>
                  <a:lnTo>
                    <a:pt x="2078077" y="466542"/>
                  </a:lnTo>
                  <a:lnTo>
                    <a:pt x="2112430" y="505158"/>
                  </a:lnTo>
                  <a:lnTo>
                    <a:pt x="2146782" y="505159"/>
                  </a:lnTo>
                  <a:lnTo>
                    <a:pt x="2184713" y="505158"/>
                  </a:lnTo>
                  <a:lnTo>
                    <a:pt x="2186860" y="505159"/>
                  </a:lnTo>
                  <a:cubicBezTo>
                    <a:pt x="2188291" y="505159"/>
                    <a:pt x="2189007" y="506231"/>
                    <a:pt x="2190439" y="507304"/>
                  </a:cubicBezTo>
                  <a:lnTo>
                    <a:pt x="2192586" y="508377"/>
                  </a:lnTo>
                  <a:lnTo>
                    <a:pt x="2214928" y="531942"/>
                  </a:lnTo>
                  <a:lnTo>
                    <a:pt x="2223938" y="541444"/>
                  </a:lnTo>
                  <a:lnTo>
                    <a:pt x="2239485" y="544840"/>
                  </a:lnTo>
                  <a:cubicBezTo>
                    <a:pt x="2253225" y="548262"/>
                    <a:pt x="2266966" y="552289"/>
                    <a:pt x="2273432" y="553899"/>
                  </a:cubicBezTo>
                  <a:lnTo>
                    <a:pt x="2236049" y="552037"/>
                  </a:lnTo>
                  <a:lnTo>
                    <a:pt x="2233893" y="551930"/>
                  </a:lnTo>
                  <a:lnTo>
                    <a:pt x="2251920" y="570843"/>
                  </a:lnTo>
                  <a:lnTo>
                    <a:pt x="2267016" y="586682"/>
                  </a:lnTo>
                  <a:lnTo>
                    <a:pt x="2309957" y="588827"/>
                  </a:lnTo>
                  <a:lnTo>
                    <a:pt x="2357191" y="589900"/>
                  </a:lnTo>
                  <a:lnTo>
                    <a:pt x="2362917" y="592046"/>
                  </a:lnTo>
                  <a:lnTo>
                    <a:pt x="2405142" y="621008"/>
                  </a:lnTo>
                  <a:lnTo>
                    <a:pt x="2445220" y="647825"/>
                  </a:lnTo>
                  <a:lnTo>
                    <a:pt x="2479572" y="649970"/>
                  </a:lnTo>
                  <a:lnTo>
                    <a:pt x="2515356" y="652115"/>
                  </a:lnTo>
                  <a:lnTo>
                    <a:pt x="2549708" y="644607"/>
                  </a:lnTo>
                  <a:lnTo>
                    <a:pt x="2585492" y="636025"/>
                  </a:lnTo>
                  <a:cubicBezTo>
                    <a:pt x="2585253" y="633522"/>
                    <a:pt x="2585015" y="631020"/>
                    <a:pt x="2584776" y="628517"/>
                  </a:cubicBezTo>
                  <a:lnTo>
                    <a:pt x="2610015" y="590068"/>
                  </a:lnTo>
                  <a:lnTo>
                    <a:pt x="2617247" y="579051"/>
                  </a:lnTo>
                  <a:lnTo>
                    <a:pt x="2623974" y="565769"/>
                  </a:lnTo>
                  <a:lnTo>
                    <a:pt x="2705330" y="406403"/>
                  </a:lnTo>
                  <a:lnTo>
                    <a:pt x="2710091" y="399927"/>
                  </a:lnTo>
                  <a:cubicBezTo>
                    <a:pt x="2713033" y="394520"/>
                    <a:pt x="2717956" y="390401"/>
                    <a:pt x="2723039" y="388639"/>
                  </a:cubicBezTo>
                  <a:lnTo>
                    <a:pt x="2731388" y="386184"/>
                  </a:lnTo>
                  <a:lnTo>
                    <a:pt x="3040017" y="305314"/>
                  </a:lnTo>
                  <a:lnTo>
                    <a:pt x="3246523" y="252106"/>
                  </a:lnTo>
                  <a:lnTo>
                    <a:pt x="3253437" y="250325"/>
                  </a:lnTo>
                  <a:lnTo>
                    <a:pt x="3250876" y="248770"/>
                  </a:lnTo>
                  <a:lnTo>
                    <a:pt x="3195676" y="226522"/>
                  </a:lnTo>
                  <a:lnTo>
                    <a:pt x="3139652" y="203450"/>
                  </a:lnTo>
                  <a:lnTo>
                    <a:pt x="3138828" y="203450"/>
                  </a:lnTo>
                  <a:lnTo>
                    <a:pt x="3089395" y="179555"/>
                  </a:lnTo>
                  <a:lnTo>
                    <a:pt x="3040786" y="156483"/>
                  </a:lnTo>
                  <a:lnTo>
                    <a:pt x="3014422" y="155659"/>
                  </a:lnTo>
                  <a:lnTo>
                    <a:pt x="2984762" y="154011"/>
                  </a:lnTo>
                  <a:lnTo>
                    <a:pt x="2983938" y="154011"/>
                  </a:lnTo>
                  <a:cubicBezTo>
                    <a:pt x="2983114" y="154011"/>
                    <a:pt x="2982290" y="154010"/>
                    <a:pt x="2981466" y="153187"/>
                  </a:cubicBezTo>
                  <a:lnTo>
                    <a:pt x="2980643" y="153187"/>
                  </a:lnTo>
                  <a:lnTo>
                    <a:pt x="2950983" y="132587"/>
                  </a:lnTo>
                  <a:lnTo>
                    <a:pt x="2922971" y="112811"/>
                  </a:lnTo>
                  <a:lnTo>
                    <a:pt x="2883424" y="106219"/>
                  </a:lnTo>
                  <a:lnTo>
                    <a:pt x="2843054" y="99627"/>
                  </a:lnTo>
                  <a:lnTo>
                    <a:pt x="2840583" y="98803"/>
                  </a:lnTo>
                  <a:cubicBezTo>
                    <a:pt x="2824929" y="89739"/>
                    <a:pt x="2813394" y="76555"/>
                    <a:pt x="2798564" y="67491"/>
                  </a:cubicBezTo>
                  <a:lnTo>
                    <a:pt x="2733477" y="57603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8" name="任意多边形 387"/>
            <p:cNvSpPr/>
            <p:nvPr/>
          </p:nvSpPr>
          <p:spPr bwMode="auto">
            <a:xfrm rot="20933214">
              <a:off x="4667630" y="3525821"/>
              <a:ext cx="212399" cy="20138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9" name="任意多边形 388"/>
            <p:cNvSpPr/>
            <p:nvPr/>
          </p:nvSpPr>
          <p:spPr bwMode="auto">
            <a:xfrm rot="20933214">
              <a:off x="5034064" y="3510279"/>
              <a:ext cx="245187" cy="23246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0" name="任意多边形 389"/>
            <p:cNvSpPr/>
            <p:nvPr/>
          </p:nvSpPr>
          <p:spPr bwMode="auto">
            <a:xfrm rot="20933214">
              <a:off x="4848528" y="3687468"/>
              <a:ext cx="237983" cy="22563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1" name="任意多边形 390"/>
            <p:cNvSpPr/>
            <p:nvPr/>
          </p:nvSpPr>
          <p:spPr bwMode="auto">
            <a:xfrm rot="20933214">
              <a:off x="5234586" y="3057041"/>
              <a:ext cx="185694" cy="159341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2" name="任意多边形 391"/>
            <p:cNvSpPr/>
            <p:nvPr/>
          </p:nvSpPr>
          <p:spPr bwMode="auto">
            <a:xfrm rot="20933214">
              <a:off x="4830224" y="3554518"/>
              <a:ext cx="237983" cy="22563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3" name="任意多边形 392"/>
            <p:cNvSpPr/>
            <p:nvPr/>
          </p:nvSpPr>
          <p:spPr bwMode="auto">
            <a:xfrm rot="20933214">
              <a:off x="5461266" y="3195166"/>
              <a:ext cx="185694" cy="159341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4" name="任意多边形 393"/>
            <p:cNvSpPr/>
            <p:nvPr/>
          </p:nvSpPr>
          <p:spPr bwMode="auto">
            <a:xfrm rot="20933214">
              <a:off x="4999844" y="3687467"/>
              <a:ext cx="237983" cy="225636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5" name="任意多边形 394"/>
            <p:cNvSpPr/>
            <p:nvPr/>
          </p:nvSpPr>
          <p:spPr bwMode="auto">
            <a:xfrm rot="20933214">
              <a:off x="4151424" y="3528408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6" name="任意多边形 395"/>
            <p:cNvSpPr/>
            <p:nvPr/>
          </p:nvSpPr>
          <p:spPr bwMode="auto">
            <a:xfrm rot="20933214">
              <a:off x="4901031" y="3452895"/>
              <a:ext cx="225856" cy="19380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7" name="任意多边形 396"/>
            <p:cNvSpPr/>
            <p:nvPr/>
          </p:nvSpPr>
          <p:spPr bwMode="auto">
            <a:xfrm rot="20933214">
              <a:off x="5444067" y="3087918"/>
              <a:ext cx="185694" cy="159341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8" name="任意多边形 397"/>
            <p:cNvSpPr/>
            <p:nvPr/>
          </p:nvSpPr>
          <p:spPr bwMode="auto">
            <a:xfrm rot="20933214">
              <a:off x="5344529" y="3107124"/>
              <a:ext cx="185694" cy="159341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9" name="任意多边形 398"/>
            <p:cNvSpPr/>
            <p:nvPr/>
          </p:nvSpPr>
          <p:spPr bwMode="auto">
            <a:xfrm rot="20933214">
              <a:off x="5845111" y="3232531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0" name="任意多边形 399"/>
            <p:cNvSpPr/>
            <p:nvPr/>
          </p:nvSpPr>
          <p:spPr bwMode="auto">
            <a:xfrm rot="20933214">
              <a:off x="5782678" y="3316527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1" name="任意多边形 400"/>
            <p:cNvSpPr/>
            <p:nvPr/>
          </p:nvSpPr>
          <p:spPr bwMode="auto">
            <a:xfrm rot="20933214">
              <a:off x="5856294" y="3393005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2" name="任意多边形 401"/>
            <p:cNvSpPr/>
            <p:nvPr/>
          </p:nvSpPr>
          <p:spPr bwMode="auto">
            <a:xfrm rot="20933214">
              <a:off x="5766963" y="3445448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3" name="任意多边形 402"/>
            <p:cNvSpPr/>
            <p:nvPr/>
          </p:nvSpPr>
          <p:spPr bwMode="auto">
            <a:xfrm rot="20933214">
              <a:off x="4684793" y="3005856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4" name="任意多边形 403"/>
            <p:cNvSpPr/>
            <p:nvPr/>
          </p:nvSpPr>
          <p:spPr bwMode="auto">
            <a:xfrm rot="20933214">
              <a:off x="4608512" y="3084015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5" name="任意多边形 404"/>
            <p:cNvSpPr/>
            <p:nvPr/>
          </p:nvSpPr>
          <p:spPr bwMode="auto">
            <a:xfrm rot="20933214">
              <a:off x="4754105" y="3091949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6" name="任意多边形 405"/>
            <p:cNvSpPr/>
            <p:nvPr/>
          </p:nvSpPr>
          <p:spPr bwMode="auto">
            <a:xfrm rot="20933214">
              <a:off x="4671682" y="3129837"/>
              <a:ext cx="203590" cy="1930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7" name="任意多边形 406"/>
            <p:cNvSpPr/>
            <p:nvPr/>
          </p:nvSpPr>
          <p:spPr bwMode="auto">
            <a:xfrm rot="20933214">
              <a:off x="4764468" y="3207100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8" name="任意多边形 407"/>
            <p:cNvSpPr/>
            <p:nvPr/>
          </p:nvSpPr>
          <p:spPr bwMode="auto">
            <a:xfrm rot="20933214">
              <a:off x="4637768" y="2888472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9" name="任意多边形 408"/>
            <p:cNvSpPr/>
            <p:nvPr/>
          </p:nvSpPr>
          <p:spPr bwMode="auto">
            <a:xfrm rot="20933214">
              <a:off x="4571807" y="2819402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0" name="任意多边形 409"/>
            <p:cNvSpPr/>
            <p:nvPr/>
          </p:nvSpPr>
          <p:spPr bwMode="auto">
            <a:xfrm rot="20933214">
              <a:off x="4571807" y="2695498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1" name="任意多边形 410"/>
            <p:cNvSpPr/>
            <p:nvPr/>
          </p:nvSpPr>
          <p:spPr bwMode="auto">
            <a:xfrm rot="20933214">
              <a:off x="5715788" y="2591371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2" name="任意多边形 411"/>
            <p:cNvSpPr/>
            <p:nvPr/>
          </p:nvSpPr>
          <p:spPr bwMode="auto">
            <a:xfrm rot="20933214">
              <a:off x="5586190" y="2499106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3" name="任意多边形 412"/>
            <p:cNvSpPr/>
            <p:nvPr/>
          </p:nvSpPr>
          <p:spPr bwMode="auto">
            <a:xfrm rot="20933214">
              <a:off x="5626457" y="2659224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4" name="任意多边形 413"/>
            <p:cNvSpPr/>
            <p:nvPr/>
          </p:nvSpPr>
          <p:spPr bwMode="auto">
            <a:xfrm rot="20933214">
              <a:off x="5537126" y="2711667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5" name="任意多边形 414"/>
            <p:cNvSpPr/>
            <p:nvPr/>
          </p:nvSpPr>
          <p:spPr bwMode="auto">
            <a:xfrm rot="20933214">
              <a:off x="5253914" y="2423608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6" name="任意多边形 415"/>
            <p:cNvSpPr/>
            <p:nvPr/>
          </p:nvSpPr>
          <p:spPr bwMode="auto">
            <a:xfrm rot="20933214">
              <a:off x="5336893" y="2407160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+mn-ea"/>
              </a:endParaRPr>
            </a:p>
          </p:txBody>
        </p:sp>
        <p:sp>
          <p:nvSpPr>
            <p:cNvPr id="417" name="任意多边形 416"/>
            <p:cNvSpPr/>
            <p:nvPr/>
          </p:nvSpPr>
          <p:spPr bwMode="auto">
            <a:xfrm rot="20933214">
              <a:off x="5420052" y="2468443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8" name="任意多边形 417"/>
            <p:cNvSpPr/>
            <p:nvPr/>
          </p:nvSpPr>
          <p:spPr bwMode="auto">
            <a:xfrm rot="20933214">
              <a:off x="5482670" y="2380149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+mn-lt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9" name="任意多边形 418"/>
            <p:cNvSpPr/>
            <p:nvPr/>
          </p:nvSpPr>
          <p:spPr bwMode="auto">
            <a:xfrm rot="20933214">
              <a:off x="6589591" y="2644469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0" name="任意多边形 419"/>
            <p:cNvSpPr/>
            <p:nvPr/>
          </p:nvSpPr>
          <p:spPr bwMode="auto">
            <a:xfrm rot="20933214">
              <a:off x="6527158" y="2728465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1" name="任意多边形 420"/>
            <p:cNvSpPr/>
            <p:nvPr/>
          </p:nvSpPr>
          <p:spPr bwMode="auto">
            <a:xfrm rot="20933214">
              <a:off x="6600774" y="2804943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2" name="任意多边形 421"/>
            <p:cNvSpPr/>
            <p:nvPr/>
          </p:nvSpPr>
          <p:spPr bwMode="auto">
            <a:xfrm rot="20933214">
              <a:off x="6511443" y="2857386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3" name="任意多边形 422"/>
            <p:cNvSpPr/>
            <p:nvPr/>
          </p:nvSpPr>
          <p:spPr bwMode="auto">
            <a:xfrm rot="20933214">
              <a:off x="6466152" y="2791904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4" name="任意多边形 423"/>
            <p:cNvSpPr/>
            <p:nvPr/>
          </p:nvSpPr>
          <p:spPr bwMode="auto">
            <a:xfrm rot="20933214">
              <a:off x="6647395" y="2360410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5" name="任意多边形 424"/>
            <p:cNvSpPr/>
            <p:nvPr/>
          </p:nvSpPr>
          <p:spPr bwMode="auto">
            <a:xfrm rot="20933214">
              <a:off x="6821996" y="2378156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6" name="任意多边形 425"/>
            <p:cNvSpPr/>
            <p:nvPr/>
          </p:nvSpPr>
          <p:spPr bwMode="auto">
            <a:xfrm rot="20933214">
              <a:off x="6830279" y="2454215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7" name="任意多边形 426"/>
            <p:cNvSpPr/>
            <p:nvPr/>
          </p:nvSpPr>
          <p:spPr bwMode="auto">
            <a:xfrm rot="20933214">
              <a:off x="6754546" y="2409503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8" name="任意多边形 427"/>
            <p:cNvSpPr/>
            <p:nvPr/>
          </p:nvSpPr>
          <p:spPr bwMode="auto">
            <a:xfrm rot="20933214">
              <a:off x="4251782" y="3597664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9" name="任意多边形 428"/>
            <p:cNvSpPr/>
            <p:nvPr/>
          </p:nvSpPr>
          <p:spPr bwMode="auto">
            <a:xfrm rot="20933214">
              <a:off x="4251782" y="3465962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0" name="任意多边形 429"/>
            <p:cNvSpPr/>
            <p:nvPr/>
          </p:nvSpPr>
          <p:spPr bwMode="auto">
            <a:xfrm rot="20933214">
              <a:off x="4358161" y="3482800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1" name="任意多边形 430"/>
            <p:cNvSpPr/>
            <p:nvPr/>
          </p:nvSpPr>
          <p:spPr bwMode="auto">
            <a:xfrm rot="20933214">
              <a:off x="3945827" y="3048945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2" name="任意多边形 431"/>
            <p:cNvSpPr/>
            <p:nvPr/>
          </p:nvSpPr>
          <p:spPr bwMode="auto">
            <a:xfrm rot="20933214">
              <a:off x="3855791" y="3178696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3" name="任意多边形 432"/>
            <p:cNvSpPr/>
            <p:nvPr/>
          </p:nvSpPr>
          <p:spPr bwMode="auto">
            <a:xfrm rot="20933214">
              <a:off x="3956190" y="3149211"/>
              <a:ext cx="142885" cy="13547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4" name="任意多边形 433"/>
            <p:cNvSpPr/>
            <p:nvPr/>
          </p:nvSpPr>
          <p:spPr bwMode="auto">
            <a:xfrm rot="20933214">
              <a:off x="5197869" y="3016033"/>
              <a:ext cx="151183" cy="1297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5" name="任意多边形 434"/>
            <p:cNvSpPr/>
            <p:nvPr/>
          </p:nvSpPr>
          <p:spPr bwMode="auto">
            <a:xfrm rot="20933214">
              <a:off x="5160166" y="3054060"/>
              <a:ext cx="151183" cy="1297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6" name="任意多边形 435"/>
            <p:cNvSpPr/>
            <p:nvPr/>
          </p:nvSpPr>
          <p:spPr bwMode="auto">
            <a:xfrm rot="20933214">
              <a:off x="5136821" y="2930371"/>
              <a:ext cx="151183" cy="1297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7" name="任意多边形 436"/>
            <p:cNvSpPr/>
            <p:nvPr/>
          </p:nvSpPr>
          <p:spPr bwMode="auto">
            <a:xfrm rot="20933214">
              <a:off x="5030433" y="2968693"/>
              <a:ext cx="151183" cy="12972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8" name="椭圆 437"/>
            <p:cNvSpPr/>
            <p:nvPr/>
          </p:nvSpPr>
          <p:spPr>
            <a:xfrm>
              <a:off x="4777946" y="594982"/>
              <a:ext cx="2636107" cy="2636107"/>
            </a:xfrm>
            <a:prstGeom prst="ellipse">
              <a:avLst/>
            </a:prstGeom>
            <a:noFill/>
            <a:ln w="3175">
              <a:solidFill>
                <a:srgbClr val="A06D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439" name="任意多边形 438"/>
          <p:cNvSpPr/>
          <p:nvPr/>
        </p:nvSpPr>
        <p:spPr bwMode="auto">
          <a:xfrm rot="20933214">
            <a:off x="789999" y="5237413"/>
            <a:ext cx="237983" cy="225636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5878" y="3274049"/>
            <a:ext cx="6583680" cy="267765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庭院深深深几许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云窗雾阁春迟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为谁憔悴损芳姿 </a:t>
            </a:r>
            <a:b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</a:b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夜来清梦好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应是发南枝 </a:t>
            </a:r>
            <a:b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</a:b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玉瘦檀轻无限恨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南楼羌管休吹 </a:t>
            </a:r>
            <a:b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</a:b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浓香吹尽有谁知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暖风迟日也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别到杏花肥  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绣被五更春睡好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罗帏不觉纱窗晓 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为谁成早秀</a:t>
            </a:r>
          </a:p>
          <a:p>
            <a:pPr algn="ctr">
              <a:lnSpc>
                <a:spcPct val="250000"/>
              </a:lnSpc>
            </a:pPr>
            <a:r>
              <a:rPr altLang="en-US"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不待作年芳 </a:t>
            </a:r>
          </a:p>
        </p:txBody>
      </p:sp>
      <p:sp>
        <p:nvSpPr>
          <p:cNvPr id="12" name="矩形 11"/>
          <p:cNvSpPr/>
          <p:nvPr/>
        </p:nvSpPr>
        <p:spPr>
          <a:xfrm>
            <a:off x="8042145" y="3293066"/>
            <a:ext cx="699002" cy="2225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临江仙·梅</a:t>
            </a:r>
          </a:p>
        </p:txBody>
      </p:sp>
      <p:sp>
        <p:nvSpPr>
          <p:cNvPr id="442" name="任意多边形 441"/>
          <p:cNvSpPr/>
          <p:nvPr/>
        </p:nvSpPr>
        <p:spPr bwMode="auto">
          <a:xfrm rot="20933214">
            <a:off x="8565267" y="5989461"/>
            <a:ext cx="292804" cy="27761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43" name="任意多边形 442"/>
          <p:cNvSpPr/>
          <p:nvPr/>
        </p:nvSpPr>
        <p:spPr bwMode="auto">
          <a:xfrm rot="20933214">
            <a:off x="4100555" y="6719193"/>
            <a:ext cx="292804" cy="277613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760" y="3788366"/>
            <a:ext cx="321849" cy="315911"/>
          </a:xfrm>
          <a:prstGeom prst="rect">
            <a:avLst/>
          </a:prstGeom>
        </p:spPr>
      </p:pic>
      <p:pic>
        <p:nvPicPr>
          <p:cNvPr id="444" name="图片 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045" y="3070523"/>
            <a:ext cx="226726" cy="222543"/>
          </a:xfrm>
          <a:prstGeom prst="rect">
            <a:avLst/>
          </a:prstGeom>
        </p:spPr>
      </p:pic>
      <p:sp>
        <p:nvSpPr>
          <p:cNvPr id="445" name="任意多边形 444"/>
          <p:cNvSpPr/>
          <p:nvPr/>
        </p:nvSpPr>
        <p:spPr bwMode="auto">
          <a:xfrm rot="20933214">
            <a:off x="7018377" y="3624006"/>
            <a:ext cx="194527" cy="184434"/>
          </a:xfrm>
          <a:custGeom>
            <a:gdLst>
              <a:gd fmla="*/ 1484795 w 2797015" name="connsiteX0"/>
              <a:gd fmla="*/ 886671 h 2651904" name="connsiteY0"/>
              <a:gd fmla="*/ 959227 w 2797015" name="connsiteX1"/>
              <a:gd fmla="*/ 1239664 h 2651904" name="connsiteY1"/>
              <a:gd fmla="*/ 1312219 w 2797015" name="connsiteX2"/>
              <a:gd fmla="*/ 1765232 h 2651904" name="connsiteY2"/>
              <a:gd fmla="*/ 1837788 w 2797015" name="connsiteX3"/>
              <a:gd fmla="*/ 1412240 h 2651904" name="connsiteY3"/>
              <a:gd fmla="*/ 1484795 w 2797015" name="connsiteX4"/>
              <a:gd fmla="*/ 886671 h 2651904" name="connsiteY4"/>
              <a:gd fmla="*/ 1981391 w 2797015" name="connsiteX5"/>
              <a:gd fmla="*/ 15434 h 2651904" name="connsiteY5"/>
              <a:gd fmla="*/ 2408247 w 2797015" name="connsiteX6"/>
              <a:gd fmla="*/ 395301 h 2651904" name="connsiteY6"/>
              <a:gd fmla="*/ 2319005 w 2797015" name="connsiteX7"/>
              <a:gd fmla="*/ 912258 h 2651904" name="connsiteY7"/>
              <a:gd fmla="*/ 2685367 w 2797015" name="connsiteX8"/>
              <a:gd fmla="*/ 1136727 h 2651904" name="connsiteY8"/>
              <a:gd fmla="*/ 2553852 w 2797015" name="connsiteX9"/>
              <a:gd fmla="*/ 1932569 h 2651904" name="connsiteY9"/>
              <a:gd fmla="*/ 2016049 w 2797015" name="connsiteX10"/>
              <a:gd fmla="*/ 2011925 h 2651904" name="connsiteY10"/>
              <a:gd fmla="*/ 1908018 w 2797015" name="connsiteX11"/>
              <a:gd fmla="*/ 2415514 h 2651904" name="connsiteY11"/>
              <a:gd fmla="*/ 1083698 w 2797015" name="connsiteX12"/>
              <a:gd fmla="*/ 2542487 h 2651904" name="connsiteY12"/>
              <a:gd fmla="*/ 839456 w 2797015" name="connsiteX13"/>
              <a:gd fmla="*/ 2086748 h 2651904" name="connsiteY13"/>
              <a:gd fmla="*/ 804227 w 2797015" name="connsiteX14"/>
              <a:gd fmla="*/ 2086749 h 2651904" name="connsiteY14"/>
              <a:gd fmla="*/ 407333 w 2797015" name="connsiteX15"/>
              <a:gd fmla="*/ 2098084 h 2651904" name="connsiteY15"/>
              <a:gd fmla="*/ 29227 w 2797015" name="connsiteX16"/>
              <a:gd fmla="*/ 1379333 h 2651904" name="connsiteY16"/>
              <a:gd fmla="*/ 400288 w 2797015" name="connsiteX17"/>
              <a:gd fmla="*/ 1016558 h 2651904" name="connsiteY17"/>
              <a:gd fmla="*/ 393244 w 2797015" name="connsiteX18"/>
              <a:gd fmla="*/ 996151 h 2651904" name="connsiteY18"/>
              <a:gd fmla="*/ 397940 w 2797015" name="connsiteX19"/>
              <a:gd fmla="*/ 993883 h 2651904" name="connsiteY19"/>
              <a:gd fmla="*/ 257029 w 2797015" name="connsiteX20"/>
              <a:gd fmla="*/ 622037 h 2651904" name="connsiteY20"/>
              <a:gd fmla="*/ 846500 w 2797015" name="connsiteX21"/>
              <a:gd fmla="*/ 52930 h 2651904" name="connsiteY21"/>
              <a:gd fmla="*/ 1330289 w 2797015" name="connsiteX22"/>
              <a:gd fmla="*/ 295539 h 2651904" name="connsiteY22"/>
              <a:gd fmla="*/ 1663776 w 2797015" name="connsiteX23"/>
              <a:gd fmla="*/ 27989 h 2651904" name="connsiteY23"/>
              <a:gd fmla="*/ 1896680 w 2797015" name="connsiteX24"/>
              <a:gd fmla="*/ 2164 h 2651904" name="connsiteY24"/>
              <a:gd fmla="*/ 1981391 w 2797015" name="connsiteX25"/>
              <a:gd fmla="*/ 15434 h 2651904" name="connsiteY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b="b" l="l" r="r" t="t"/>
            <a:pathLst>
              <a:path h="2651904" w="2797015">
                <a:moveTo>
                  <a:pt x="1484795" y="886671"/>
                </a:moveTo>
                <a:cubicBezTo>
                  <a:pt x="1242187" y="839016"/>
                  <a:pt x="1006882" y="997056"/>
                  <a:pt x="959227" y="1239664"/>
                </a:cubicBezTo>
                <a:cubicBezTo>
                  <a:pt x="911571" y="1482272"/>
                  <a:pt x="1069612" y="1717577"/>
                  <a:pt x="1312219" y="1765232"/>
                </a:cubicBezTo>
                <a:cubicBezTo>
                  <a:pt x="1554827" y="1812888"/>
                  <a:pt x="1790132" y="1654848"/>
                  <a:pt x="1837788" y="1412240"/>
                </a:cubicBezTo>
                <a:cubicBezTo>
                  <a:pt x="1885443" y="1169632"/>
                  <a:pt x="1727403" y="934327"/>
                  <a:pt x="1484795" y="886671"/>
                </a:cubicBezTo>
                <a:close/>
                <a:moveTo>
                  <a:pt x="1981391" y="15434"/>
                </a:moveTo>
                <a:cubicBezTo>
                  <a:pt x="2175573" y="60095"/>
                  <a:pt x="2341975" y="198891"/>
                  <a:pt x="2408247" y="395301"/>
                </a:cubicBezTo>
                <a:cubicBezTo>
                  <a:pt x="2469308" y="576689"/>
                  <a:pt x="2429384" y="769415"/>
                  <a:pt x="2319005" y="912258"/>
                </a:cubicBezTo>
                <a:cubicBezTo>
                  <a:pt x="2459913" y="939467"/>
                  <a:pt x="2593776" y="1014290"/>
                  <a:pt x="2685367" y="1136727"/>
                </a:cubicBezTo>
                <a:cubicBezTo>
                  <a:pt x="2875595" y="1390671"/>
                  <a:pt x="2816882" y="1748912"/>
                  <a:pt x="2553852" y="1932569"/>
                </a:cubicBezTo>
                <a:cubicBezTo>
                  <a:pt x="2391807" y="2045935"/>
                  <a:pt x="2192186" y="2068609"/>
                  <a:pt x="2016049" y="2011925"/>
                </a:cubicBezTo>
                <a:cubicBezTo>
                  <a:pt x="2034837" y="2150234"/>
                  <a:pt x="1999609" y="2295345"/>
                  <a:pt x="1908018" y="2415514"/>
                </a:cubicBezTo>
                <a:cubicBezTo>
                  <a:pt x="1715442" y="2671725"/>
                  <a:pt x="1346729" y="2728409"/>
                  <a:pt x="1083698" y="2542487"/>
                </a:cubicBezTo>
                <a:cubicBezTo>
                  <a:pt x="926350" y="2431387"/>
                  <a:pt x="841804" y="2261335"/>
                  <a:pt x="839456" y="2086748"/>
                </a:cubicBezTo>
                <a:cubicBezTo>
                  <a:pt x="839456" y="2086748"/>
                  <a:pt x="839456" y="2086748"/>
                  <a:pt x="804227" y="2086749"/>
                </a:cubicBezTo>
                <a:cubicBezTo>
                  <a:pt x="682107" y="2134361"/>
                  <a:pt x="543545" y="2141165"/>
                  <a:pt x="407333" y="2098084"/>
                </a:cubicBezTo>
                <a:cubicBezTo>
                  <a:pt x="97333" y="2000589"/>
                  <a:pt x="-71759" y="1678625"/>
                  <a:pt x="29227" y="1379333"/>
                </a:cubicBezTo>
                <a:cubicBezTo>
                  <a:pt x="87940" y="1202480"/>
                  <a:pt x="231196" y="1070974"/>
                  <a:pt x="400288" y="1016558"/>
                </a:cubicBezTo>
                <a:cubicBezTo>
                  <a:pt x="400288" y="1016558"/>
                  <a:pt x="400288" y="1016558"/>
                  <a:pt x="393244" y="996151"/>
                </a:cubicBezTo>
                <a:cubicBezTo>
                  <a:pt x="393244" y="996151"/>
                  <a:pt x="393244" y="996151"/>
                  <a:pt x="397940" y="993883"/>
                </a:cubicBezTo>
                <a:cubicBezTo>
                  <a:pt x="311046" y="894118"/>
                  <a:pt x="257029" y="764881"/>
                  <a:pt x="257029" y="622037"/>
                </a:cubicBezTo>
                <a:cubicBezTo>
                  <a:pt x="257029" y="306875"/>
                  <a:pt x="520060" y="52931"/>
                  <a:pt x="846500" y="52930"/>
                </a:cubicBezTo>
                <a:cubicBezTo>
                  <a:pt x="1046122" y="52930"/>
                  <a:pt x="1222261" y="148161"/>
                  <a:pt x="1330289" y="295539"/>
                </a:cubicBezTo>
                <a:cubicBezTo>
                  <a:pt x="1400745" y="173100"/>
                  <a:pt x="1515821" y="75605"/>
                  <a:pt x="1663776" y="27989"/>
                </a:cubicBezTo>
                <a:cubicBezTo>
                  <a:pt x="1741275" y="3616"/>
                  <a:pt x="1820243" y="-4318"/>
                  <a:pt x="1896680" y="2164"/>
                </a:cubicBezTo>
                <a:cubicBezTo>
                  <a:pt x="1925343" y="4595"/>
                  <a:pt x="1953651" y="9054"/>
                  <a:pt x="1981391" y="15434"/>
                </a:cubicBezTo>
                <a:close/>
              </a:path>
            </a:pathLst>
          </a:custGeom>
          <a:gradFill flip="none" rotWithShape="1">
            <a:gsLst>
              <a:gs pos="0">
                <a:srgbClr val="BD1C2F"/>
              </a:gs>
              <a:gs pos="66000">
                <a:srgbClr val="E76373"/>
              </a:gs>
              <a:gs pos="35000">
                <a:srgbClr val="BD1C2F"/>
              </a:gs>
              <a:gs pos="100000">
                <a:srgbClr val="EA7280"/>
              </a:gs>
            </a:gsLst>
            <a:lin ang="18900000" scaled="1"/>
          </a:gradFill>
          <a:ln>
            <a:noFill/>
          </a:ln>
          <a:effectLst>
            <a:outerShdw algn="t" blurRad="50800" dir="9600000" dist="63500" rotWithShape="0">
              <a:prstClr val="black">
                <a:alpha val="3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</p:spTree>
  </p:cSld>
  <p:clrMapOvr>
    <a:masterClrMapping/>
  </p:clrMapOvr>
  <p:transition>
    <p:fade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任意多边形 11"/>
          <p:cNvSpPr/>
          <p:nvPr/>
        </p:nvSpPr>
        <p:spPr>
          <a:xfrm>
            <a:off x="3202307" y="3548834"/>
            <a:ext cx="6246564" cy="997256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3046235" y="3656313"/>
            <a:ext cx="6246564" cy="743868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125313" y="3591062"/>
            <a:ext cx="6246564" cy="890766"/>
          </a:xfrm>
          <a:custGeom>
            <a:gdLst>
              <a:gd fmla="*/ 0 w 6246564" name="connsiteX0"/>
              <a:gd fmla="*/ 9792 h 902158" name="connsiteY0"/>
              <a:gd fmla="*/ 2445745 w 6246564" name="connsiteX1"/>
              <a:gd fmla="*/ 9792 h 902158" name="connsiteY1"/>
              <a:gd fmla="*/ 2809302 w 6246564" name="connsiteX2"/>
              <a:gd fmla="*/ 9792 h 902158" name="connsiteY2"/>
              <a:gd fmla="*/ 2952521 w 6246564" name="connsiteX3"/>
              <a:gd fmla="*/ 141994 h 902158" name="connsiteY3"/>
              <a:gd fmla="*/ 2886420 w 6246564" name="connsiteX4"/>
              <a:gd fmla="*/ 384365 h 902158" name="connsiteY4"/>
              <a:gd fmla="*/ 2434728 w 6246564" name="connsiteX5"/>
              <a:gd fmla="*/ 406399 h 902158" name="connsiteY5"/>
              <a:gd fmla="*/ 2324559 w 6246564" name="connsiteX6"/>
              <a:gd fmla="*/ 725888 h 902158" name="connsiteY6"/>
              <a:gd fmla="*/ 2500829 w 6246564" name="connsiteX7"/>
              <a:gd fmla="*/ 902158 h 902158" name="connsiteY7"/>
              <a:gd fmla="*/ 6246564 w 6246564" name="connsiteX8"/>
              <a:gd fmla="*/ 880124 h 902158" name="connsiteY8"/>
              <a:gd fmla="*/ 0 w 6246564" name="connsiteX0-1"/>
              <a:gd fmla="*/ 13555 h 905921" name="connsiteY0-2"/>
              <a:gd fmla="*/ 2445745 w 6246564" name="connsiteX1-3"/>
              <a:gd fmla="*/ 13555 h 905921" name="connsiteY1-4"/>
              <a:gd fmla="*/ 2809302 w 6246564" name="connsiteX2-5"/>
              <a:gd fmla="*/ 13555 h 905921" name="connsiteY2-6"/>
              <a:gd fmla="*/ 3009671 w 6246564" name="connsiteX3-7"/>
              <a:gd fmla="*/ 196557 h 905921" name="connsiteY3-8"/>
              <a:gd fmla="*/ 2886420 w 6246564" name="connsiteX4-9"/>
              <a:gd fmla="*/ 388128 h 905921" name="connsiteY4-10"/>
              <a:gd fmla="*/ 2434728 w 6246564" name="connsiteX5-11"/>
              <a:gd fmla="*/ 410162 h 905921" name="connsiteY5-12"/>
              <a:gd fmla="*/ 2324559 w 6246564" name="connsiteX6-13"/>
              <a:gd fmla="*/ 729651 h 905921" name="connsiteY6-14"/>
              <a:gd fmla="*/ 2500829 w 6246564" name="connsiteX7-15"/>
              <a:gd fmla="*/ 905921 h 905921" name="connsiteY7-16"/>
              <a:gd fmla="*/ 6246564 w 6246564" name="connsiteX8-17"/>
              <a:gd fmla="*/ 883887 h 905921" name="connsiteY8-18"/>
              <a:gd fmla="*/ 0 w 6246564" name="connsiteX0-19"/>
              <a:gd fmla="*/ 13555 h 905921" name="connsiteY0-20"/>
              <a:gd fmla="*/ 2445745 w 6246564" name="connsiteX1-21"/>
              <a:gd fmla="*/ 13555 h 905921" name="connsiteY1-22"/>
              <a:gd fmla="*/ 2809302 w 6246564" name="connsiteX2-23"/>
              <a:gd fmla="*/ 13555 h 905921" name="connsiteY2-24"/>
              <a:gd fmla="*/ 3009671 w 6246564" name="connsiteX3-25"/>
              <a:gd fmla="*/ 196557 h 905921" name="connsiteY3-26"/>
              <a:gd fmla="*/ 2886420 w 6246564" name="connsiteX4-27"/>
              <a:gd fmla="*/ 388128 h 905921" name="connsiteY4-28"/>
              <a:gd fmla="*/ 2434728 w 6246564" name="connsiteX5-29"/>
              <a:gd fmla="*/ 410162 h 905921" name="connsiteY5-30"/>
              <a:gd fmla="*/ 2324559 w 6246564" name="connsiteX6-31"/>
              <a:gd fmla="*/ 729651 h 905921" name="connsiteY6-32"/>
              <a:gd fmla="*/ 2500829 w 6246564" name="connsiteX7-33"/>
              <a:gd fmla="*/ 905921 h 905921" name="connsiteY7-34"/>
              <a:gd fmla="*/ 6246564 w 6246564" name="connsiteX8-35"/>
              <a:gd fmla="*/ 883887 h 905921" name="connsiteY8-36"/>
              <a:gd fmla="*/ 0 w 6246564" name="connsiteX0-37"/>
              <a:gd fmla="*/ 13555 h 905921" name="connsiteY0-38"/>
              <a:gd fmla="*/ 2445745 w 6246564" name="connsiteX1-39"/>
              <a:gd fmla="*/ 13555 h 905921" name="connsiteY1-40"/>
              <a:gd fmla="*/ 2809302 w 6246564" name="connsiteX2-41"/>
              <a:gd fmla="*/ 13555 h 905921" name="connsiteY2-42"/>
              <a:gd fmla="*/ 3009671 w 6246564" name="connsiteX3-43"/>
              <a:gd fmla="*/ 196557 h 905921" name="connsiteY3-44"/>
              <a:gd fmla="*/ 2829270 w 6246564" name="connsiteX4-45"/>
              <a:gd fmla="*/ 388128 h 905921" name="connsiteY4-46"/>
              <a:gd fmla="*/ 2434728 w 6246564" name="connsiteX5-47"/>
              <a:gd fmla="*/ 410162 h 905921" name="connsiteY5-48"/>
              <a:gd fmla="*/ 2324559 w 6246564" name="connsiteX6-49"/>
              <a:gd fmla="*/ 729651 h 905921" name="connsiteY6-50"/>
              <a:gd fmla="*/ 2500829 w 6246564" name="connsiteX7-51"/>
              <a:gd fmla="*/ 905921 h 905921" name="connsiteY7-52"/>
              <a:gd fmla="*/ 6246564 w 6246564" name="connsiteX8-53"/>
              <a:gd fmla="*/ 883887 h 905921" name="connsiteY8-54"/>
              <a:gd fmla="*/ 0 w 6246564" name="connsiteX0-55"/>
              <a:gd fmla="*/ 14966 h 907332" name="connsiteY0-56"/>
              <a:gd fmla="*/ 2445745 w 6246564" name="connsiteX1-57"/>
              <a:gd fmla="*/ 14966 h 907332" name="connsiteY1-58"/>
              <a:gd fmla="*/ 2809302 w 6246564" name="connsiteX2-59"/>
              <a:gd fmla="*/ 14966 h 907332" name="connsiteY2-60"/>
              <a:gd fmla="*/ 2984271 w 6246564" name="connsiteX3-61"/>
              <a:gd fmla="*/ 217018 h 907332" name="connsiteY3-62"/>
              <a:gd fmla="*/ 2829270 w 6246564" name="connsiteX4-63"/>
              <a:gd fmla="*/ 389539 h 907332" name="connsiteY4-64"/>
              <a:gd fmla="*/ 2434728 w 6246564" name="connsiteX5-65"/>
              <a:gd fmla="*/ 411573 h 907332" name="connsiteY5-66"/>
              <a:gd fmla="*/ 2324559 w 6246564" name="connsiteX6-67"/>
              <a:gd fmla="*/ 731062 h 907332" name="connsiteY6-68"/>
              <a:gd fmla="*/ 2500829 w 6246564" name="connsiteX7-69"/>
              <a:gd fmla="*/ 907332 h 907332" name="connsiteY7-70"/>
              <a:gd fmla="*/ 6246564 w 6246564" name="connsiteX8-71"/>
              <a:gd fmla="*/ 885298 h 907332" name="connsiteY8-72"/>
              <a:gd fmla="*/ 0 w 6246564" name="connsiteX0-73"/>
              <a:gd fmla="*/ 14966 h 907332" name="connsiteY0-74"/>
              <a:gd fmla="*/ 2445745 w 6246564" name="connsiteX1-75"/>
              <a:gd fmla="*/ 14966 h 907332" name="connsiteY1-76"/>
              <a:gd fmla="*/ 2809302 w 6246564" name="connsiteX2-77"/>
              <a:gd fmla="*/ 14966 h 907332" name="connsiteY2-78"/>
              <a:gd fmla="*/ 2984271 w 6246564" name="connsiteX3-79"/>
              <a:gd fmla="*/ 217018 h 907332" name="connsiteY3-80"/>
              <a:gd fmla="*/ 2829270 w 6246564" name="connsiteX4-81"/>
              <a:gd fmla="*/ 389539 h 907332" name="connsiteY4-82"/>
              <a:gd fmla="*/ 2434728 w 6246564" name="connsiteX5-83"/>
              <a:gd fmla="*/ 411573 h 907332" name="connsiteY5-84"/>
              <a:gd fmla="*/ 2324559 w 6246564" name="connsiteX6-85"/>
              <a:gd fmla="*/ 731062 h 907332" name="connsiteY6-86"/>
              <a:gd fmla="*/ 2500829 w 6246564" name="connsiteX7-87"/>
              <a:gd fmla="*/ 907332 h 907332" name="connsiteY7-88"/>
              <a:gd fmla="*/ 6246564 w 6246564" name="connsiteX8-89"/>
              <a:gd fmla="*/ 885298 h 907332" name="connsiteY8-90"/>
              <a:gd fmla="*/ 0 w 6246564" name="connsiteX0-91"/>
              <a:gd fmla="*/ 14966 h 907332" name="connsiteY0-92"/>
              <a:gd fmla="*/ 2445745 w 6246564" name="connsiteX1-93"/>
              <a:gd fmla="*/ 14966 h 907332" name="connsiteY1-94"/>
              <a:gd fmla="*/ 2809302 w 6246564" name="connsiteX2-95"/>
              <a:gd fmla="*/ 14966 h 907332" name="connsiteY2-96"/>
              <a:gd fmla="*/ 2984271 w 6246564" name="connsiteX3-97"/>
              <a:gd fmla="*/ 217018 h 907332" name="connsiteY3-98"/>
              <a:gd fmla="*/ 2829270 w 6246564" name="connsiteX4-99"/>
              <a:gd fmla="*/ 389539 h 907332" name="connsiteY4-100"/>
              <a:gd fmla="*/ 2434728 w 6246564" name="connsiteX5-101"/>
              <a:gd fmla="*/ 411573 h 907332" name="connsiteY5-102"/>
              <a:gd fmla="*/ 2324559 w 6246564" name="connsiteX6-103"/>
              <a:gd fmla="*/ 731062 h 907332" name="connsiteY6-104"/>
              <a:gd fmla="*/ 2500829 w 6246564" name="connsiteX7-105"/>
              <a:gd fmla="*/ 907332 h 907332" name="connsiteY7-106"/>
              <a:gd fmla="*/ 6246564 w 6246564" name="connsiteX8-107"/>
              <a:gd fmla="*/ 885298 h 907332" name="connsiteY8-108"/>
              <a:gd fmla="*/ 0 w 6246564" name="connsiteX0-109"/>
              <a:gd fmla="*/ 5770 h 898136" name="connsiteY0-110"/>
              <a:gd fmla="*/ 2445745 w 6246564" name="connsiteX1-111"/>
              <a:gd fmla="*/ 5770 h 898136" name="connsiteY1-112"/>
              <a:gd fmla="*/ 2809302 w 6246564" name="connsiteX2-113"/>
              <a:gd fmla="*/ 18470 h 898136" name="connsiteY2-114"/>
              <a:gd fmla="*/ 2984271 w 6246564" name="connsiteX3-115"/>
              <a:gd fmla="*/ 207822 h 898136" name="connsiteY3-116"/>
              <a:gd fmla="*/ 2829270 w 6246564" name="connsiteX4-117"/>
              <a:gd fmla="*/ 380343 h 898136" name="connsiteY4-118"/>
              <a:gd fmla="*/ 2434728 w 6246564" name="connsiteX5-119"/>
              <a:gd fmla="*/ 402377 h 898136" name="connsiteY5-120"/>
              <a:gd fmla="*/ 2324559 w 6246564" name="connsiteX6-121"/>
              <a:gd fmla="*/ 721866 h 898136" name="connsiteY6-122"/>
              <a:gd fmla="*/ 2500829 w 6246564" name="connsiteX7-123"/>
              <a:gd fmla="*/ 898136 h 898136" name="connsiteY7-124"/>
              <a:gd fmla="*/ 6246564 w 6246564" name="connsiteX8-125"/>
              <a:gd fmla="*/ 876102 h 898136" name="connsiteY8-126"/>
              <a:gd fmla="*/ 0 w 6246564" name="connsiteX0-127"/>
              <a:gd fmla="*/ 750 h 893116" name="connsiteY0-128"/>
              <a:gd fmla="*/ 2445745 w 6246564" name="connsiteX1-129"/>
              <a:gd fmla="*/ 750 h 893116" name="connsiteY1-130"/>
              <a:gd fmla="*/ 2809302 w 6246564" name="connsiteX2-131"/>
              <a:gd fmla="*/ 13450 h 893116" name="connsiteY2-132"/>
              <a:gd fmla="*/ 2984271 w 6246564" name="connsiteX3-133"/>
              <a:gd fmla="*/ 202802 h 893116" name="connsiteY3-134"/>
              <a:gd fmla="*/ 2829270 w 6246564" name="connsiteX4-135"/>
              <a:gd fmla="*/ 375323 h 893116" name="connsiteY4-136"/>
              <a:gd fmla="*/ 2434728 w 6246564" name="connsiteX5-137"/>
              <a:gd fmla="*/ 397357 h 893116" name="connsiteY5-138"/>
              <a:gd fmla="*/ 2324559 w 6246564" name="connsiteX6-139"/>
              <a:gd fmla="*/ 716846 h 893116" name="connsiteY6-140"/>
              <a:gd fmla="*/ 2500829 w 6246564" name="connsiteX7-141"/>
              <a:gd fmla="*/ 893116 h 893116" name="connsiteY7-142"/>
              <a:gd fmla="*/ 6246564 w 6246564" name="connsiteX8-143"/>
              <a:gd fmla="*/ 871082 h 893116" name="connsiteY8-144"/>
              <a:gd fmla="*/ 0 w 6246564" name="connsiteX0-145"/>
              <a:gd fmla="*/ 750 h 893116" name="connsiteY0-146"/>
              <a:gd fmla="*/ 2445745 w 6246564" name="connsiteX1-147"/>
              <a:gd fmla="*/ 750 h 893116" name="connsiteY1-148"/>
              <a:gd fmla="*/ 2809302 w 6246564" name="connsiteX2-149"/>
              <a:gd fmla="*/ 13450 h 893116" name="connsiteY2-150"/>
              <a:gd fmla="*/ 2984271 w 6246564" name="connsiteX3-151"/>
              <a:gd fmla="*/ 202802 h 893116" name="connsiteY3-152"/>
              <a:gd fmla="*/ 2829270 w 6246564" name="connsiteX4-153"/>
              <a:gd fmla="*/ 375323 h 893116" name="connsiteY4-154"/>
              <a:gd fmla="*/ 2434728 w 6246564" name="connsiteX5-155"/>
              <a:gd fmla="*/ 397357 h 893116" name="connsiteY5-156"/>
              <a:gd fmla="*/ 2324559 w 6246564" name="connsiteX6-157"/>
              <a:gd fmla="*/ 716846 h 893116" name="connsiteY6-158"/>
              <a:gd fmla="*/ 2500829 w 6246564" name="connsiteX7-159"/>
              <a:gd fmla="*/ 893116 h 893116" name="connsiteY7-160"/>
              <a:gd fmla="*/ 6246564 w 6246564" name="connsiteX8-161"/>
              <a:gd fmla="*/ 871082 h 893116" name="connsiteY8-162"/>
              <a:gd fmla="*/ 0 w 6246564" name="connsiteX0-163"/>
              <a:gd fmla="*/ 750 h 907381" name="connsiteY0-164"/>
              <a:gd fmla="*/ 2445745 w 6246564" name="connsiteX1-165"/>
              <a:gd fmla="*/ 750 h 907381" name="connsiteY1-166"/>
              <a:gd fmla="*/ 2809302 w 6246564" name="connsiteX2-167"/>
              <a:gd fmla="*/ 13450 h 907381" name="connsiteY2-168"/>
              <a:gd fmla="*/ 2984271 w 6246564" name="connsiteX3-169"/>
              <a:gd fmla="*/ 202802 h 907381" name="connsiteY3-170"/>
              <a:gd fmla="*/ 2829270 w 6246564" name="connsiteX4-171"/>
              <a:gd fmla="*/ 375323 h 907381" name="connsiteY4-172"/>
              <a:gd fmla="*/ 2434728 w 6246564" name="connsiteX5-173"/>
              <a:gd fmla="*/ 397357 h 907381" name="connsiteY5-174"/>
              <a:gd fmla="*/ 2292809 w 6246564" name="connsiteX6-175"/>
              <a:gd fmla="*/ 634296 h 907381" name="connsiteY6-176"/>
              <a:gd fmla="*/ 2500829 w 6246564" name="connsiteX7-177"/>
              <a:gd fmla="*/ 893116 h 907381" name="connsiteY7-178"/>
              <a:gd fmla="*/ 6246564 w 6246564" name="connsiteX8-179"/>
              <a:gd fmla="*/ 871082 h 907381" name="connsiteY8-180"/>
              <a:gd fmla="*/ 0 w 6246564" name="connsiteX0-181"/>
              <a:gd fmla="*/ 750 h 907381" name="connsiteY0-182"/>
              <a:gd fmla="*/ 2445745 w 6246564" name="connsiteX1-183"/>
              <a:gd fmla="*/ 750 h 907381" name="connsiteY1-184"/>
              <a:gd fmla="*/ 2809302 w 6246564" name="connsiteX2-185"/>
              <a:gd fmla="*/ 13450 h 907381" name="connsiteY2-186"/>
              <a:gd fmla="*/ 2984271 w 6246564" name="connsiteX3-187"/>
              <a:gd fmla="*/ 202802 h 907381" name="connsiteY3-188"/>
              <a:gd fmla="*/ 2829270 w 6246564" name="connsiteX4-189"/>
              <a:gd fmla="*/ 375323 h 907381" name="connsiteY4-190"/>
              <a:gd fmla="*/ 2434728 w 6246564" name="connsiteX5-191"/>
              <a:gd fmla="*/ 397357 h 907381" name="connsiteY5-192"/>
              <a:gd fmla="*/ 2292809 w 6246564" name="connsiteX6-193"/>
              <a:gd fmla="*/ 634296 h 907381" name="connsiteY6-194"/>
              <a:gd fmla="*/ 2500829 w 6246564" name="connsiteX7-195"/>
              <a:gd fmla="*/ 893116 h 907381" name="connsiteY7-196"/>
              <a:gd fmla="*/ 6246564 w 6246564" name="connsiteX8-197"/>
              <a:gd fmla="*/ 871082 h 907381" name="connsiteY8-198"/>
              <a:gd fmla="*/ 0 w 6246564" name="connsiteX0-199"/>
              <a:gd fmla="*/ 750 h 893116" name="connsiteY0-200"/>
              <a:gd fmla="*/ 2445745 w 6246564" name="connsiteX1-201"/>
              <a:gd fmla="*/ 750 h 893116" name="connsiteY1-202"/>
              <a:gd fmla="*/ 2809302 w 6246564" name="connsiteX2-203"/>
              <a:gd fmla="*/ 13450 h 893116" name="connsiteY2-204"/>
              <a:gd fmla="*/ 2984271 w 6246564" name="connsiteX3-205"/>
              <a:gd fmla="*/ 202802 h 893116" name="connsiteY3-206"/>
              <a:gd fmla="*/ 2829270 w 6246564" name="connsiteX4-207"/>
              <a:gd fmla="*/ 375323 h 893116" name="connsiteY4-208"/>
              <a:gd fmla="*/ 2434728 w 6246564" name="connsiteX5-209"/>
              <a:gd fmla="*/ 397357 h 893116" name="connsiteY5-210"/>
              <a:gd fmla="*/ 2292809 w 6246564" name="connsiteX6-211"/>
              <a:gd fmla="*/ 634296 h 893116" name="connsiteY6-212"/>
              <a:gd fmla="*/ 2500829 w 6246564" name="connsiteX7-213"/>
              <a:gd fmla="*/ 893116 h 893116" name="connsiteY7-214"/>
              <a:gd fmla="*/ 6246564 w 6246564" name="connsiteX8-215"/>
              <a:gd fmla="*/ 871082 h 893116" name="connsiteY8-216"/>
              <a:gd fmla="*/ 0 w 6246564" name="connsiteX0-217"/>
              <a:gd fmla="*/ 750 h 893116" name="connsiteY0-218"/>
              <a:gd fmla="*/ 2445745 w 6246564" name="connsiteX1-219"/>
              <a:gd fmla="*/ 750 h 893116" name="connsiteY1-220"/>
              <a:gd fmla="*/ 2809302 w 6246564" name="connsiteX2-221"/>
              <a:gd fmla="*/ 13450 h 893116" name="connsiteY2-222"/>
              <a:gd fmla="*/ 2984271 w 6246564" name="connsiteX3-223"/>
              <a:gd fmla="*/ 202802 h 893116" name="connsiteY3-224"/>
              <a:gd fmla="*/ 2829270 w 6246564" name="connsiteX4-225"/>
              <a:gd fmla="*/ 375323 h 893116" name="connsiteY4-226"/>
              <a:gd fmla="*/ 2428378 w 6246564" name="connsiteX5-227"/>
              <a:gd fmla="*/ 416407 h 893116" name="connsiteY5-228"/>
              <a:gd fmla="*/ 2292809 w 6246564" name="connsiteX6-229"/>
              <a:gd fmla="*/ 634296 h 893116" name="connsiteY6-230"/>
              <a:gd fmla="*/ 2500829 w 6246564" name="connsiteX7-231"/>
              <a:gd fmla="*/ 893116 h 893116" name="connsiteY7-232"/>
              <a:gd fmla="*/ 6246564 w 6246564" name="connsiteX8-233"/>
              <a:gd fmla="*/ 871082 h 893116" name="connsiteY8-234"/>
              <a:gd fmla="*/ 0 w 6246564" name="connsiteX0-235"/>
              <a:gd fmla="*/ 750 h 905125" name="connsiteY0-236"/>
              <a:gd fmla="*/ 2445745 w 6246564" name="connsiteX1-237"/>
              <a:gd fmla="*/ 750 h 905125" name="connsiteY1-238"/>
              <a:gd fmla="*/ 2809302 w 6246564" name="connsiteX2-239"/>
              <a:gd fmla="*/ 13450 h 905125" name="connsiteY2-240"/>
              <a:gd fmla="*/ 2984271 w 6246564" name="connsiteX3-241"/>
              <a:gd fmla="*/ 202802 h 905125" name="connsiteY3-242"/>
              <a:gd fmla="*/ 2829270 w 6246564" name="connsiteX4-243"/>
              <a:gd fmla="*/ 375323 h 905125" name="connsiteY4-244"/>
              <a:gd fmla="*/ 2428378 w 6246564" name="connsiteX5-245"/>
              <a:gd fmla="*/ 416407 h 905125" name="connsiteY5-246"/>
              <a:gd fmla="*/ 2292809 w 6246564" name="connsiteX6-247"/>
              <a:gd fmla="*/ 666046 h 905125" name="connsiteY6-248"/>
              <a:gd fmla="*/ 2500829 w 6246564" name="connsiteX7-249"/>
              <a:gd fmla="*/ 893116 h 905125" name="connsiteY7-250"/>
              <a:gd fmla="*/ 6246564 w 6246564" name="connsiteX8-251"/>
              <a:gd fmla="*/ 871082 h 905125" name="connsiteY8-252"/>
              <a:gd fmla="*/ 0 w 6246564" name="connsiteX0-253"/>
              <a:gd fmla="*/ 750 h 950769" name="connsiteY0-254"/>
              <a:gd fmla="*/ 2445745 w 6246564" name="connsiteX1-255"/>
              <a:gd fmla="*/ 750 h 950769" name="connsiteY1-256"/>
              <a:gd fmla="*/ 2809302 w 6246564" name="connsiteX2-257"/>
              <a:gd fmla="*/ 13450 h 950769" name="connsiteY2-258"/>
              <a:gd fmla="*/ 2984271 w 6246564" name="connsiteX3-259"/>
              <a:gd fmla="*/ 202802 h 950769" name="connsiteY3-260"/>
              <a:gd fmla="*/ 2829270 w 6246564" name="connsiteX4-261"/>
              <a:gd fmla="*/ 375323 h 950769" name="connsiteY4-262"/>
              <a:gd fmla="*/ 2428378 w 6246564" name="connsiteX5-263"/>
              <a:gd fmla="*/ 416407 h 950769" name="connsiteY5-264"/>
              <a:gd fmla="*/ 2292809 w 6246564" name="connsiteX6-265"/>
              <a:gd fmla="*/ 666046 h 950769" name="connsiteY6-266"/>
              <a:gd fmla="*/ 2500829 w 6246564" name="connsiteX7-267"/>
              <a:gd fmla="*/ 893116 h 950769" name="connsiteY7-268"/>
              <a:gd fmla="*/ 6246564 w 6246564" name="connsiteX8-269"/>
              <a:gd fmla="*/ 871082 h 950769" name="connsiteY8-270"/>
              <a:gd fmla="*/ 0 w 6246564" name="connsiteX0-271"/>
              <a:gd fmla="*/ 750 h 917186" name="connsiteY0-272"/>
              <a:gd fmla="*/ 2445745 w 6246564" name="connsiteX1-273"/>
              <a:gd fmla="*/ 750 h 917186" name="connsiteY1-274"/>
              <a:gd fmla="*/ 2809302 w 6246564" name="connsiteX2-275"/>
              <a:gd fmla="*/ 13450 h 917186" name="connsiteY2-276"/>
              <a:gd fmla="*/ 2984271 w 6246564" name="connsiteX3-277"/>
              <a:gd fmla="*/ 202802 h 917186" name="connsiteY3-278"/>
              <a:gd fmla="*/ 2829270 w 6246564" name="connsiteX4-279"/>
              <a:gd fmla="*/ 375323 h 917186" name="connsiteY4-280"/>
              <a:gd fmla="*/ 2428378 w 6246564" name="connsiteX5-281"/>
              <a:gd fmla="*/ 416407 h 917186" name="connsiteY5-282"/>
              <a:gd fmla="*/ 2292809 w 6246564" name="connsiteX6-283"/>
              <a:gd fmla="*/ 666046 h 917186" name="connsiteY6-284"/>
              <a:gd fmla="*/ 2500829 w 6246564" name="connsiteX7-285"/>
              <a:gd fmla="*/ 893116 h 917186" name="connsiteY7-286"/>
              <a:gd fmla="*/ 6246564 w 6246564" name="connsiteX8-287"/>
              <a:gd fmla="*/ 871082 h 917186" name="connsiteY8-288"/>
              <a:gd fmla="*/ 0 w 6246564" name="connsiteX0-289"/>
              <a:gd fmla="*/ 750 h 906196" name="connsiteY0-290"/>
              <a:gd fmla="*/ 2445745 w 6246564" name="connsiteX1-291"/>
              <a:gd fmla="*/ 750 h 906196" name="connsiteY1-292"/>
              <a:gd fmla="*/ 2809302 w 6246564" name="connsiteX2-293"/>
              <a:gd fmla="*/ 13450 h 906196" name="connsiteY2-294"/>
              <a:gd fmla="*/ 2984271 w 6246564" name="connsiteX3-295"/>
              <a:gd fmla="*/ 202802 h 906196" name="connsiteY3-296"/>
              <a:gd fmla="*/ 2829270 w 6246564" name="connsiteX4-297"/>
              <a:gd fmla="*/ 375323 h 906196" name="connsiteY4-298"/>
              <a:gd fmla="*/ 2428378 w 6246564" name="connsiteX5-299"/>
              <a:gd fmla="*/ 416407 h 906196" name="connsiteY5-300"/>
              <a:gd fmla="*/ 2292809 w 6246564" name="connsiteX6-301"/>
              <a:gd fmla="*/ 666046 h 906196" name="connsiteY6-302"/>
              <a:gd fmla="*/ 2500829 w 6246564" name="connsiteX7-303"/>
              <a:gd fmla="*/ 893116 h 906196" name="connsiteY7-304"/>
              <a:gd fmla="*/ 6246564 w 6246564" name="connsiteX8-305"/>
              <a:gd fmla="*/ 871082 h 906196" name="connsiteY8-306"/>
              <a:gd fmla="*/ 0 w 6246564" name="connsiteX0-307"/>
              <a:gd fmla="*/ 750 h 906196" name="connsiteY0-308"/>
              <a:gd fmla="*/ 2445745 w 6246564" name="connsiteX1-309"/>
              <a:gd fmla="*/ 750 h 906196" name="connsiteY1-310"/>
              <a:gd fmla="*/ 2809302 w 6246564" name="connsiteX2-311"/>
              <a:gd fmla="*/ 13450 h 906196" name="connsiteY2-312"/>
              <a:gd fmla="*/ 2984271 w 6246564" name="connsiteX3-313"/>
              <a:gd fmla="*/ 202802 h 906196" name="connsiteY3-314"/>
              <a:gd fmla="*/ 2829270 w 6246564" name="connsiteX4-315"/>
              <a:gd fmla="*/ 375323 h 906196" name="connsiteY4-316"/>
              <a:gd fmla="*/ 2428378 w 6246564" name="connsiteX5-317"/>
              <a:gd fmla="*/ 441807 h 906196" name="connsiteY5-318"/>
              <a:gd fmla="*/ 2292809 w 6246564" name="connsiteX6-319"/>
              <a:gd fmla="*/ 666046 h 906196" name="connsiteY6-320"/>
              <a:gd fmla="*/ 2500829 w 6246564" name="connsiteX7-321"/>
              <a:gd fmla="*/ 893116 h 906196" name="connsiteY7-322"/>
              <a:gd fmla="*/ 6246564 w 6246564" name="connsiteX8-323"/>
              <a:gd fmla="*/ 871082 h 906196" name="connsiteY8-324"/>
              <a:gd fmla="*/ 0 w 6246564" name="connsiteX0-325"/>
              <a:gd fmla="*/ 750 h 904229" name="connsiteY0-326"/>
              <a:gd fmla="*/ 2445745 w 6246564" name="connsiteX1-327"/>
              <a:gd fmla="*/ 750 h 904229" name="connsiteY1-328"/>
              <a:gd fmla="*/ 2809302 w 6246564" name="connsiteX2-329"/>
              <a:gd fmla="*/ 13450 h 904229" name="connsiteY2-330"/>
              <a:gd fmla="*/ 2984271 w 6246564" name="connsiteX3-331"/>
              <a:gd fmla="*/ 202802 h 904229" name="connsiteY3-332"/>
              <a:gd fmla="*/ 2829270 w 6246564" name="connsiteX4-333"/>
              <a:gd fmla="*/ 375323 h 904229" name="connsiteY4-334"/>
              <a:gd fmla="*/ 2428378 w 6246564" name="connsiteX5-335"/>
              <a:gd fmla="*/ 441807 h 904229" name="connsiteY5-336"/>
              <a:gd fmla="*/ 2286459 w 6246564" name="connsiteX6-337"/>
              <a:gd fmla="*/ 678746 h 904229" name="connsiteY6-338"/>
              <a:gd fmla="*/ 2500829 w 6246564" name="connsiteX7-339"/>
              <a:gd fmla="*/ 893116 h 904229" name="connsiteY7-340"/>
              <a:gd fmla="*/ 6246564 w 6246564" name="connsiteX8-341"/>
              <a:gd fmla="*/ 871082 h 904229" name="connsiteY8-342"/>
              <a:gd fmla="*/ 0 w 6246564" name="connsiteX0-343"/>
              <a:gd fmla="*/ 750 h 904229" name="connsiteY0-344"/>
              <a:gd fmla="*/ 2445745 w 6246564" name="connsiteX1-345"/>
              <a:gd fmla="*/ 750 h 904229" name="connsiteY1-346"/>
              <a:gd fmla="*/ 2809302 w 6246564" name="connsiteX2-347"/>
              <a:gd fmla="*/ 13450 h 904229" name="connsiteY2-348"/>
              <a:gd fmla="*/ 2984271 w 6246564" name="connsiteX3-349"/>
              <a:gd fmla="*/ 202802 h 904229" name="connsiteY3-350"/>
              <a:gd fmla="*/ 2829270 w 6246564" name="connsiteX4-351"/>
              <a:gd fmla="*/ 375323 h 904229" name="connsiteY4-352"/>
              <a:gd fmla="*/ 2434728 w 6246564" name="connsiteX5-353"/>
              <a:gd fmla="*/ 460857 h 904229" name="connsiteY5-354"/>
              <a:gd fmla="*/ 2286459 w 6246564" name="connsiteX6-355"/>
              <a:gd fmla="*/ 678746 h 904229" name="connsiteY6-356"/>
              <a:gd fmla="*/ 2500829 w 6246564" name="connsiteX7-357"/>
              <a:gd fmla="*/ 893116 h 904229" name="connsiteY7-358"/>
              <a:gd fmla="*/ 6246564 w 6246564" name="connsiteX8-359"/>
              <a:gd fmla="*/ 871082 h 904229" name="connsiteY8-360"/>
              <a:gd fmla="*/ 0 w 6246564" name="connsiteX0-361"/>
              <a:gd fmla="*/ 750 h 904229" name="connsiteY0-362"/>
              <a:gd fmla="*/ 2445745 w 6246564" name="connsiteX1-363"/>
              <a:gd fmla="*/ 750 h 904229" name="connsiteY1-364"/>
              <a:gd fmla="*/ 2809302 w 6246564" name="connsiteX2-365"/>
              <a:gd fmla="*/ 13450 h 904229" name="connsiteY2-366"/>
              <a:gd fmla="*/ 2984271 w 6246564" name="connsiteX3-367"/>
              <a:gd fmla="*/ 202802 h 904229" name="connsiteY3-368"/>
              <a:gd fmla="*/ 2829270 w 6246564" name="connsiteX4-369"/>
              <a:gd fmla="*/ 375323 h 904229" name="connsiteY4-370"/>
              <a:gd fmla="*/ 2434728 w 6246564" name="connsiteX5-371"/>
              <a:gd fmla="*/ 429107 h 904229" name="connsiteY5-372"/>
              <a:gd fmla="*/ 2286459 w 6246564" name="connsiteX6-373"/>
              <a:gd fmla="*/ 678746 h 904229" name="connsiteY6-374"/>
              <a:gd fmla="*/ 2500829 w 6246564" name="connsiteX7-375"/>
              <a:gd fmla="*/ 893116 h 904229" name="connsiteY7-376"/>
              <a:gd fmla="*/ 6246564 w 6246564" name="connsiteX8-377"/>
              <a:gd fmla="*/ 871082 h 904229" name="connsiteY8-378"/>
              <a:gd fmla="*/ 0 w 6246564" name="connsiteX0-379"/>
              <a:gd fmla="*/ 750 h 904229" name="connsiteY0-380"/>
              <a:gd fmla="*/ 2445745 w 6246564" name="connsiteX1-381"/>
              <a:gd fmla="*/ 750 h 904229" name="connsiteY1-382"/>
              <a:gd fmla="*/ 2809302 w 6246564" name="connsiteX2-383"/>
              <a:gd fmla="*/ 13450 h 904229" name="connsiteY2-384"/>
              <a:gd fmla="*/ 2984271 w 6246564" name="connsiteX3-385"/>
              <a:gd fmla="*/ 202802 h 904229" name="connsiteY3-386"/>
              <a:gd fmla="*/ 2829270 w 6246564" name="connsiteX4-387"/>
              <a:gd fmla="*/ 400723 h 904229" name="connsiteY4-388"/>
              <a:gd fmla="*/ 2434728 w 6246564" name="connsiteX5-389"/>
              <a:gd fmla="*/ 429107 h 904229" name="connsiteY5-390"/>
              <a:gd fmla="*/ 2286459 w 6246564" name="connsiteX6-391"/>
              <a:gd fmla="*/ 678746 h 904229" name="connsiteY6-392"/>
              <a:gd fmla="*/ 2500829 w 6246564" name="connsiteX7-393"/>
              <a:gd fmla="*/ 893116 h 904229" name="connsiteY7-394"/>
              <a:gd fmla="*/ 6246564 w 6246564" name="connsiteX8-395"/>
              <a:gd fmla="*/ 871082 h 904229" name="connsiteY8-396"/>
              <a:gd fmla="*/ 0 w 6246564" name="connsiteX0-397"/>
              <a:gd fmla="*/ 7108 h 910587" name="connsiteY0-398"/>
              <a:gd fmla="*/ 2445745 w 6246564" name="connsiteX1-399"/>
              <a:gd fmla="*/ 7108 h 910587" name="connsiteY1-400"/>
              <a:gd fmla="*/ 2809302 w 6246564" name="connsiteX2-401"/>
              <a:gd fmla="*/ 19808 h 910587" name="connsiteY2-402"/>
              <a:gd fmla="*/ 2990621 w 6246564" name="connsiteX3-403"/>
              <a:gd fmla="*/ 228210 h 910587" name="connsiteY3-404"/>
              <a:gd fmla="*/ 2829270 w 6246564" name="connsiteX4-405"/>
              <a:gd fmla="*/ 407081 h 910587" name="connsiteY4-406"/>
              <a:gd fmla="*/ 2434728 w 6246564" name="connsiteX5-407"/>
              <a:gd fmla="*/ 435465 h 910587" name="connsiteY5-408"/>
              <a:gd fmla="*/ 2286459 w 6246564" name="connsiteX6-409"/>
              <a:gd fmla="*/ 685104 h 910587" name="connsiteY6-410"/>
              <a:gd fmla="*/ 2500829 w 6246564" name="connsiteX7-411"/>
              <a:gd fmla="*/ 899474 h 910587" name="connsiteY7-412"/>
              <a:gd fmla="*/ 6246564 w 6246564" name="connsiteX8-413"/>
              <a:gd fmla="*/ 877440 h 910587" name="connsiteY8-414"/>
              <a:gd fmla="*/ 0 w 6246564" name="connsiteX0-415"/>
              <a:gd fmla="*/ 5770 h 909249" name="connsiteY0-416"/>
              <a:gd fmla="*/ 2445745 w 6246564" name="connsiteX1-417"/>
              <a:gd fmla="*/ 5770 h 909249" name="connsiteY1-418"/>
              <a:gd fmla="*/ 2809302 w 6246564" name="connsiteX2-419"/>
              <a:gd fmla="*/ 18470 h 909249" name="connsiteY2-420"/>
              <a:gd fmla="*/ 2977921 w 6246564" name="connsiteX3-421"/>
              <a:gd fmla="*/ 207822 h 909249" name="connsiteY3-422"/>
              <a:gd fmla="*/ 2829270 w 6246564" name="connsiteX4-423"/>
              <a:gd fmla="*/ 405743 h 909249" name="connsiteY4-424"/>
              <a:gd fmla="*/ 2434728 w 6246564" name="connsiteX5-425"/>
              <a:gd fmla="*/ 434127 h 909249" name="connsiteY5-426"/>
              <a:gd fmla="*/ 2286459 w 6246564" name="connsiteX6-427"/>
              <a:gd fmla="*/ 683766 h 909249" name="connsiteY6-428"/>
              <a:gd fmla="*/ 2500829 w 6246564" name="connsiteX7-429"/>
              <a:gd fmla="*/ 898136 h 909249" name="connsiteY7-430"/>
              <a:gd fmla="*/ 6246564 w 6246564" name="connsiteX8-431"/>
              <a:gd fmla="*/ 876102 h 909249" name="connsiteY8-432"/>
              <a:gd fmla="*/ 0 w 6246564" name="connsiteX0-433"/>
              <a:gd fmla="*/ 5770 h 909249" name="connsiteY0-434"/>
              <a:gd fmla="*/ 2445745 w 6246564" name="connsiteX1-435"/>
              <a:gd fmla="*/ 5770 h 909249" name="connsiteY1-436"/>
              <a:gd fmla="*/ 2809302 w 6246564" name="connsiteX2-437"/>
              <a:gd fmla="*/ 18470 h 909249" name="connsiteY2-438"/>
              <a:gd fmla="*/ 2977921 w 6246564" name="connsiteX3-439"/>
              <a:gd fmla="*/ 207822 h 909249" name="connsiteY3-440"/>
              <a:gd fmla="*/ 2816570 w 6246564" name="connsiteX4-441"/>
              <a:gd fmla="*/ 399393 h 909249" name="connsiteY4-442"/>
              <a:gd fmla="*/ 2434728 w 6246564" name="connsiteX5-443"/>
              <a:gd fmla="*/ 434127 h 909249" name="connsiteY5-444"/>
              <a:gd fmla="*/ 2286459 w 6246564" name="connsiteX6-445"/>
              <a:gd fmla="*/ 683766 h 909249" name="connsiteY6-446"/>
              <a:gd fmla="*/ 2500829 w 6246564" name="connsiteX7-447"/>
              <a:gd fmla="*/ 898136 h 909249" name="connsiteY7-448"/>
              <a:gd fmla="*/ 6246564 w 6246564" name="connsiteX8-449"/>
              <a:gd fmla="*/ 876102 h 909249" name="connsiteY8-450"/>
              <a:gd fmla="*/ 0 w 6246564" name="connsiteX0-451"/>
              <a:gd fmla="*/ 5770 h 920184" name="connsiteY0-452"/>
              <a:gd fmla="*/ 2445745 w 6246564" name="connsiteX1-453"/>
              <a:gd fmla="*/ 5770 h 920184" name="connsiteY1-454"/>
              <a:gd fmla="*/ 2809302 w 6246564" name="connsiteX2-455"/>
              <a:gd fmla="*/ 18470 h 920184" name="connsiteY2-456"/>
              <a:gd fmla="*/ 2977921 w 6246564" name="connsiteX3-457"/>
              <a:gd fmla="*/ 207822 h 920184" name="connsiteY3-458"/>
              <a:gd fmla="*/ 2816570 w 6246564" name="connsiteX4-459"/>
              <a:gd fmla="*/ 399393 h 920184" name="connsiteY4-460"/>
              <a:gd fmla="*/ 2434728 w 6246564" name="connsiteX5-461"/>
              <a:gd fmla="*/ 434127 h 920184" name="connsiteY5-462"/>
              <a:gd fmla="*/ 2286459 w 6246564" name="connsiteX6-463"/>
              <a:gd fmla="*/ 683766 h 920184" name="connsiteY6-464"/>
              <a:gd fmla="*/ 2500829 w 6246564" name="connsiteX7-465"/>
              <a:gd fmla="*/ 898136 h 920184" name="connsiteY7-466"/>
              <a:gd fmla="*/ 6246564 w 6246564" name="connsiteX8-467"/>
              <a:gd fmla="*/ 876102 h 920184" name="connsiteY8-468"/>
              <a:gd fmla="*/ 0 w 6246564" name="connsiteX0-469"/>
              <a:gd fmla="*/ 5770 h 904011" name="connsiteY0-470"/>
              <a:gd fmla="*/ 2445745 w 6246564" name="connsiteX1-471"/>
              <a:gd fmla="*/ 5770 h 904011" name="connsiteY1-472"/>
              <a:gd fmla="*/ 2809302 w 6246564" name="connsiteX2-473"/>
              <a:gd fmla="*/ 18470 h 904011" name="connsiteY2-474"/>
              <a:gd fmla="*/ 2977921 w 6246564" name="connsiteX3-475"/>
              <a:gd fmla="*/ 207822 h 904011" name="connsiteY3-476"/>
              <a:gd fmla="*/ 2816570 w 6246564" name="connsiteX4-477"/>
              <a:gd fmla="*/ 399393 h 904011" name="connsiteY4-478"/>
              <a:gd fmla="*/ 2434728 w 6246564" name="connsiteX5-479"/>
              <a:gd fmla="*/ 434127 h 904011" name="connsiteY5-480"/>
              <a:gd fmla="*/ 2286459 w 6246564" name="connsiteX6-481"/>
              <a:gd fmla="*/ 683766 h 904011" name="connsiteY6-482"/>
              <a:gd fmla="*/ 2500829 w 6246564" name="connsiteX7-483"/>
              <a:gd fmla="*/ 898136 h 904011" name="connsiteY7-484"/>
              <a:gd fmla="*/ 6246564 w 6246564" name="connsiteX8-485"/>
              <a:gd fmla="*/ 876102 h 904011" name="connsiteY8-486"/>
              <a:gd fmla="*/ 0 w 6246564" name="connsiteX0-487"/>
              <a:gd fmla="*/ 5770 h 904011" name="connsiteY0-488"/>
              <a:gd fmla="*/ 2445745 w 6246564" name="connsiteX1-489"/>
              <a:gd fmla="*/ 5770 h 904011" name="connsiteY1-490"/>
              <a:gd fmla="*/ 2809302 w 6246564" name="connsiteX2-491"/>
              <a:gd fmla="*/ 18470 h 904011" name="connsiteY2-492"/>
              <a:gd fmla="*/ 2977921 w 6246564" name="connsiteX3-493"/>
              <a:gd fmla="*/ 207822 h 904011" name="connsiteY3-494"/>
              <a:gd fmla="*/ 2816570 w 6246564" name="connsiteX4-495"/>
              <a:gd fmla="*/ 399393 h 904011" name="connsiteY4-496"/>
              <a:gd fmla="*/ 2434728 w 6246564" name="connsiteX5-497"/>
              <a:gd fmla="*/ 434127 h 904011" name="connsiteY5-498"/>
              <a:gd fmla="*/ 2286459 w 6246564" name="connsiteX6-499"/>
              <a:gd fmla="*/ 683766 h 904011" name="connsiteY6-500"/>
              <a:gd fmla="*/ 2500829 w 6246564" name="connsiteX7-501"/>
              <a:gd fmla="*/ 898136 h 904011" name="connsiteY7-502"/>
              <a:gd fmla="*/ 6246564 w 6246564" name="connsiteX8-503"/>
              <a:gd fmla="*/ 876102 h 904011" name="connsiteY8-504"/>
              <a:gd fmla="*/ 0 w 6246564" name="connsiteX0-505"/>
              <a:gd fmla="*/ 5770 h 904011" name="connsiteY0-506"/>
              <a:gd fmla="*/ 2445745 w 6246564" name="connsiteX1-507"/>
              <a:gd fmla="*/ 5770 h 904011" name="connsiteY1-508"/>
              <a:gd fmla="*/ 2809302 w 6246564" name="connsiteX2-509"/>
              <a:gd fmla="*/ 18470 h 904011" name="connsiteY2-510"/>
              <a:gd fmla="*/ 2977921 w 6246564" name="connsiteX3-511"/>
              <a:gd fmla="*/ 207822 h 904011" name="connsiteY3-512"/>
              <a:gd fmla="*/ 2816570 w 6246564" name="connsiteX4-513"/>
              <a:gd fmla="*/ 399393 h 904011" name="connsiteY4-514"/>
              <a:gd fmla="*/ 2434728 w 6246564" name="connsiteX5-515"/>
              <a:gd fmla="*/ 434127 h 904011" name="connsiteY5-516"/>
              <a:gd fmla="*/ 2286459 w 6246564" name="connsiteX6-517"/>
              <a:gd fmla="*/ 683766 h 904011" name="connsiteY6-518"/>
              <a:gd fmla="*/ 2500829 w 6246564" name="connsiteX7-519"/>
              <a:gd fmla="*/ 898136 h 904011" name="connsiteY7-520"/>
              <a:gd fmla="*/ 6246564 w 6246564" name="connsiteX8-521"/>
              <a:gd fmla="*/ 876102 h 904011" name="connsiteY8-522"/>
              <a:gd fmla="*/ 0 w 6246564" name="connsiteX0-523"/>
              <a:gd fmla="*/ 5770 h 904011" name="connsiteY0-524"/>
              <a:gd fmla="*/ 2445745 w 6246564" name="connsiteX1-525"/>
              <a:gd fmla="*/ 5770 h 904011" name="connsiteY1-526"/>
              <a:gd fmla="*/ 2809302 w 6246564" name="connsiteX2-527"/>
              <a:gd fmla="*/ 18470 h 904011" name="connsiteY2-528"/>
              <a:gd fmla="*/ 2977921 w 6246564" name="connsiteX3-529"/>
              <a:gd fmla="*/ 207822 h 904011" name="connsiteY3-530"/>
              <a:gd fmla="*/ 2816570 w 6246564" name="connsiteX4-531"/>
              <a:gd fmla="*/ 399393 h 904011" name="connsiteY4-532"/>
              <a:gd fmla="*/ 2434728 w 6246564" name="connsiteX5-533"/>
              <a:gd fmla="*/ 434127 h 904011" name="connsiteY5-534"/>
              <a:gd fmla="*/ 2286459 w 6246564" name="connsiteX6-535"/>
              <a:gd fmla="*/ 683766 h 904011" name="connsiteY6-536"/>
              <a:gd fmla="*/ 2500829 w 6246564" name="connsiteX7-537"/>
              <a:gd fmla="*/ 898136 h 904011" name="connsiteY7-538"/>
              <a:gd fmla="*/ 6246564 w 6246564" name="connsiteX8-539"/>
              <a:gd fmla="*/ 876102 h 904011" name="connsiteY8-540"/>
              <a:gd fmla="*/ 0 w 6246564" name="connsiteX0-541"/>
              <a:gd fmla="*/ 5770 h 904011" name="connsiteY0-542"/>
              <a:gd fmla="*/ 2445745 w 6246564" name="connsiteX1-543"/>
              <a:gd fmla="*/ 5770 h 904011" name="connsiteY1-544"/>
              <a:gd fmla="*/ 2809302 w 6246564" name="connsiteX2-545"/>
              <a:gd fmla="*/ 18470 h 904011" name="connsiteY2-546"/>
              <a:gd fmla="*/ 2977921 w 6246564" name="connsiteX3-547"/>
              <a:gd fmla="*/ 207822 h 904011" name="connsiteY3-548"/>
              <a:gd fmla="*/ 2816570 w 6246564" name="connsiteX4-549"/>
              <a:gd fmla="*/ 399393 h 904011" name="connsiteY4-550"/>
              <a:gd fmla="*/ 2434728 w 6246564" name="connsiteX5-551"/>
              <a:gd fmla="*/ 434127 h 904011" name="connsiteY5-552"/>
              <a:gd fmla="*/ 2286459 w 6246564" name="connsiteX6-553"/>
              <a:gd fmla="*/ 677416 h 904011" name="connsiteY6-554"/>
              <a:gd fmla="*/ 2500829 w 6246564" name="connsiteX7-555"/>
              <a:gd fmla="*/ 898136 h 904011" name="connsiteY7-556"/>
              <a:gd fmla="*/ 6246564 w 6246564" name="connsiteX8-557"/>
              <a:gd fmla="*/ 876102 h 904011" name="connsiteY8-558"/>
              <a:gd fmla="*/ 0 w 6246564" name="connsiteX0-559"/>
              <a:gd fmla="*/ 5770 h 904011" name="connsiteY0-560"/>
              <a:gd fmla="*/ 2445745 w 6246564" name="connsiteX1-561"/>
              <a:gd fmla="*/ 5770 h 904011" name="connsiteY1-562"/>
              <a:gd fmla="*/ 2809302 w 6246564" name="connsiteX2-563"/>
              <a:gd fmla="*/ 18470 h 904011" name="connsiteY2-564"/>
              <a:gd fmla="*/ 2977921 w 6246564" name="connsiteX3-565"/>
              <a:gd fmla="*/ 207822 h 904011" name="connsiteY3-566"/>
              <a:gd fmla="*/ 2816570 w 6246564" name="connsiteX4-567"/>
              <a:gd fmla="*/ 399393 h 904011" name="connsiteY4-568"/>
              <a:gd fmla="*/ 2434728 w 6246564" name="connsiteX5-569"/>
              <a:gd fmla="*/ 434127 h 904011" name="connsiteY5-570"/>
              <a:gd fmla="*/ 2286459 w 6246564" name="connsiteX6-571"/>
              <a:gd fmla="*/ 677416 h 904011" name="connsiteY6-572"/>
              <a:gd fmla="*/ 2500829 w 6246564" name="connsiteX7-573"/>
              <a:gd fmla="*/ 898136 h 904011" name="connsiteY7-574"/>
              <a:gd fmla="*/ 6246564 w 6246564" name="connsiteX8-575"/>
              <a:gd fmla="*/ 876102 h 904011" name="connsiteY8-576"/>
              <a:gd fmla="*/ 0 w 6246564" name="connsiteX0-577"/>
              <a:gd fmla="*/ 5770 h 904011" name="connsiteY0-578"/>
              <a:gd fmla="*/ 2445745 w 6246564" name="connsiteX1-579"/>
              <a:gd fmla="*/ 5770 h 904011" name="connsiteY1-580"/>
              <a:gd fmla="*/ 2809302 w 6246564" name="connsiteX2-581"/>
              <a:gd fmla="*/ 18470 h 904011" name="connsiteY2-582"/>
              <a:gd fmla="*/ 2977921 w 6246564" name="connsiteX3-583"/>
              <a:gd fmla="*/ 207822 h 904011" name="connsiteY3-584"/>
              <a:gd fmla="*/ 2816570 w 6246564" name="connsiteX4-585"/>
              <a:gd fmla="*/ 399393 h 904011" name="connsiteY4-586"/>
              <a:gd fmla="*/ 2434728 w 6246564" name="connsiteX5-587"/>
              <a:gd fmla="*/ 434127 h 904011" name="connsiteY5-588"/>
              <a:gd fmla="*/ 2286459 w 6246564" name="connsiteX6-589"/>
              <a:gd fmla="*/ 677416 h 904011" name="connsiteY6-590"/>
              <a:gd fmla="*/ 2500829 w 6246564" name="connsiteX7-591"/>
              <a:gd fmla="*/ 898136 h 904011" name="connsiteY7-592"/>
              <a:gd fmla="*/ 6246564 w 6246564" name="connsiteX8-593"/>
              <a:gd fmla="*/ 876102 h 904011" name="connsiteY8-594"/>
              <a:gd fmla="*/ 0 w 6246564" name="connsiteX0-595"/>
              <a:gd fmla="*/ 5770 h 904011" name="connsiteY0-596"/>
              <a:gd fmla="*/ 2445745 w 6246564" name="connsiteX1-597"/>
              <a:gd fmla="*/ 5770 h 904011" name="connsiteY1-598"/>
              <a:gd fmla="*/ 2809302 w 6246564" name="connsiteX2-599"/>
              <a:gd fmla="*/ 18470 h 904011" name="connsiteY2-600"/>
              <a:gd fmla="*/ 2977921 w 6246564" name="connsiteX3-601"/>
              <a:gd fmla="*/ 207822 h 904011" name="connsiteY3-602"/>
              <a:gd fmla="*/ 2816570 w 6246564" name="connsiteX4-603"/>
              <a:gd fmla="*/ 399393 h 904011" name="connsiteY4-604"/>
              <a:gd fmla="*/ 2434728 w 6246564" name="connsiteX5-605"/>
              <a:gd fmla="*/ 434127 h 904011" name="connsiteY5-606"/>
              <a:gd fmla="*/ 2286459 w 6246564" name="connsiteX6-607"/>
              <a:gd fmla="*/ 671066 h 904011" name="connsiteY6-608"/>
              <a:gd fmla="*/ 2500829 w 6246564" name="connsiteX7-609"/>
              <a:gd fmla="*/ 898136 h 904011" name="connsiteY7-610"/>
              <a:gd fmla="*/ 6246564 w 6246564" name="connsiteX8-611"/>
              <a:gd fmla="*/ 876102 h 904011" name="connsiteY8-612"/>
              <a:gd fmla="*/ 0 w 6246564" name="connsiteX0-613"/>
              <a:gd fmla="*/ 5770 h 904011" name="connsiteY0-614"/>
              <a:gd fmla="*/ 2445745 w 6246564" name="connsiteX1-615"/>
              <a:gd fmla="*/ 5770 h 904011" name="connsiteY1-616"/>
              <a:gd fmla="*/ 2809302 w 6246564" name="connsiteX2-617"/>
              <a:gd fmla="*/ 18470 h 904011" name="connsiteY2-618"/>
              <a:gd fmla="*/ 2977921 w 6246564" name="connsiteX3-619"/>
              <a:gd fmla="*/ 207822 h 904011" name="connsiteY3-620"/>
              <a:gd fmla="*/ 2816570 w 6246564" name="connsiteX4-621"/>
              <a:gd fmla="*/ 399393 h 904011" name="connsiteY4-622"/>
              <a:gd fmla="*/ 2428378 w 6246564" name="connsiteX5-623"/>
              <a:gd fmla="*/ 440477 h 904011" name="connsiteY5-624"/>
              <a:gd fmla="*/ 2286459 w 6246564" name="connsiteX6-625"/>
              <a:gd fmla="*/ 671066 h 904011" name="connsiteY6-626"/>
              <a:gd fmla="*/ 2500829 w 6246564" name="connsiteX7-627"/>
              <a:gd fmla="*/ 898136 h 904011" name="connsiteY7-628"/>
              <a:gd fmla="*/ 6246564 w 6246564" name="connsiteX8-629"/>
              <a:gd fmla="*/ 876102 h 904011" name="connsiteY8-630"/>
              <a:gd fmla="*/ 0 w 6246564" name="connsiteX0-631"/>
              <a:gd fmla="*/ 750 h 898991" name="connsiteY0-632"/>
              <a:gd fmla="*/ 2445745 w 6246564" name="connsiteX1-633"/>
              <a:gd fmla="*/ 750 h 898991" name="connsiteY1-634"/>
              <a:gd fmla="*/ 2809302 w 6246564" name="connsiteX2-635"/>
              <a:gd fmla="*/ 13450 h 898991" name="connsiteY2-636"/>
              <a:gd fmla="*/ 2977921 w 6246564" name="connsiteX3-637"/>
              <a:gd fmla="*/ 202802 h 898991" name="connsiteY3-638"/>
              <a:gd fmla="*/ 2816570 w 6246564" name="connsiteX4-639"/>
              <a:gd fmla="*/ 394373 h 898991" name="connsiteY4-640"/>
              <a:gd fmla="*/ 2428378 w 6246564" name="connsiteX5-641"/>
              <a:gd fmla="*/ 435457 h 898991" name="connsiteY5-642"/>
              <a:gd fmla="*/ 2286459 w 6246564" name="connsiteX6-643"/>
              <a:gd fmla="*/ 666046 h 898991" name="connsiteY6-644"/>
              <a:gd fmla="*/ 2500829 w 6246564" name="connsiteX7-645"/>
              <a:gd fmla="*/ 893116 h 898991" name="connsiteY7-646"/>
              <a:gd fmla="*/ 6246564 w 6246564" name="connsiteX8-647"/>
              <a:gd fmla="*/ 871082 h 898991" name="connsiteY8-648"/>
              <a:gd fmla="*/ 0 w 6246564" name="connsiteX0-649"/>
              <a:gd fmla="*/ 0 h 898241" name="connsiteY0-650"/>
              <a:gd fmla="*/ 2445745 w 6246564" name="connsiteX1-651"/>
              <a:gd fmla="*/ 0 h 898241" name="connsiteY1-652"/>
              <a:gd fmla="*/ 2809302 w 6246564" name="connsiteX2-653"/>
              <a:gd fmla="*/ 12700 h 898241" name="connsiteY2-654"/>
              <a:gd fmla="*/ 2977921 w 6246564" name="connsiteX3-655"/>
              <a:gd fmla="*/ 202052 h 898241" name="connsiteY3-656"/>
              <a:gd fmla="*/ 2816570 w 6246564" name="connsiteX4-657"/>
              <a:gd fmla="*/ 393623 h 898241" name="connsiteY4-658"/>
              <a:gd fmla="*/ 2428378 w 6246564" name="connsiteX5-659"/>
              <a:gd fmla="*/ 434707 h 898241" name="connsiteY5-660"/>
              <a:gd fmla="*/ 2286459 w 6246564" name="connsiteX6-661"/>
              <a:gd fmla="*/ 665296 h 898241" name="connsiteY6-662"/>
              <a:gd fmla="*/ 2500829 w 6246564" name="connsiteX7-663"/>
              <a:gd fmla="*/ 892366 h 898241" name="connsiteY7-664"/>
              <a:gd fmla="*/ 6246564 w 6246564" name="connsiteX8-665"/>
              <a:gd fmla="*/ 870332 h 898241" name="connsiteY8-666"/>
              <a:gd fmla="*/ 0 w 6246564" name="connsiteX0-667"/>
              <a:gd fmla="*/ 0 h 898241" name="connsiteY0-668"/>
              <a:gd fmla="*/ 2445745 w 6246564" name="connsiteX1-669"/>
              <a:gd fmla="*/ 0 h 898241" name="connsiteY1-670"/>
              <a:gd fmla="*/ 2809302 w 6246564" name="connsiteX2-671"/>
              <a:gd fmla="*/ 12700 h 898241" name="connsiteY2-672"/>
              <a:gd fmla="*/ 2977921 w 6246564" name="connsiteX3-673"/>
              <a:gd fmla="*/ 202052 h 898241" name="connsiteY3-674"/>
              <a:gd fmla="*/ 2816570 w 6246564" name="connsiteX4-675"/>
              <a:gd fmla="*/ 393623 h 898241" name="connsiteY4-676"/>
              <a:gd fmla="*/ 2428378 w 6246564" name="connsiteX5-677"/>
              <a:gd fmla="*/ 434707 h 898241" name="connsiteY5-678"/>
              <a:gd fmla="*/ 2286459 w 6246564" name="connsiteX6-679"/>
              <a:gd fmla="*/ 665296 h 898241" name="connsiteY6-680"/>
              <a:gd fmla="*/ 2500829 w 6246564" name="connsiteX7-681"/>
              <a:gd fmla="*/ 892366 h 898241" name="connsiteY7-682"/>
              <a:gd fmla="*/ 6246564 w 6246564" name="connsiteX8-683"/>
              <a:gd fmla="*/ 870332 h 898241" name="connsiteY8-684"/>
              <a:gd fmla="*/ 0 w 6246564" name="connsiteX0-685"/>
              <a:gd fmla="*/ 3677 h 901918" name="connsiteY0-686"/>
              <a:gd fmla="*/ 2445745 w 6246564" name="connsiteX1-687"/>
              <a:gd fmla="*/ 3677 h 901918" name="connsiteY1-688"/>
              <a:gd fmla="*/ 2815652 w 6246564" name="connsiteX2-689"/>
              <a:gd fmla="*/ 3677 h 901918" name="connsiteY2-690"/>
              <a:gd fmla="*/ 2977921 w 6246564" name="connsiteX3-691"/>
              <a:gd fmla="*/ 205729 h 901918" name="connsiteY3-692"/>
              <a:gd fmla="*/ 2816570 w 6246564" name="connsiteX4-693"/>
              <a:gd fmla="*/ 397300 h 901918" name="connsiteY4-694"/>
              <a:gd fmla="*/ 2428378 w 6246564" name="connsiteX5-695"/>
              <a:gd fmla="*/ 438384 h 901918" name="connsiteY5-696"/>
              <a:gd fmla="*/ 2286459 w 6246564" name="connsiteX6-697"/>
              <a:gd fmla="*/ 668973 h 901918" name="connsiteY6-698"/>
              <a:gd fmla="*/ 2500829 w 6246564" name="connsiteX7-699"/>
              <a:gd fmla="*/ 896043 h 901918" name="connsiteY7-700"/>
              <a:gd fmla="*/ 6246564 w 6246564" name="connsiteX8-701"/>
              <a:gd fmla="*/ 874009 h 901918" name="connsiteY8-702"/>
              <a:gd fmla="*/ 0 w 6246564" name="connsiteX0-703"/>
              <a:gd fmla="*/ 3677 h 901918" name="connsiteY0-704"/>
              <a:gd fmla="*/ 2445745 w 6246564" name="connsiteX1-705"/>
              <a:gd fmla="*/ 3677 h 901918" name="connsiteY1-706"/>
              <a:gd fmla="*/ 2815652 w 6246564" name="connsiteX2-707"/>
              <a:gd fmla="*/ 3677 h 901918" name="connsiteY2-708"/>
              <a:gd fmla="*/ 2977921 w 6246564" name="connsiteX3-709"/>
              <a:gd fmla="*/ 205729 h 901918" name="connsiteY3-710"/>
              <a:gd fmla="*/ 2816570 w 6246564" name="connsiteX4-711"/>
              <a:gd fmla="*/ 397300 h 901918" name="connsiteY4-712"/>
              <a:gd fmla="*/ 2428378 w 6246564" name="connsiteX5-713"/>
              <a:gd fmla="*/ 438384 h 901918" name="connsiteY5-714"/>
              <a:gd fmla="*/ 2286459 w 6246564" name="connsiteX6-715"/>
              <a:gd fmla="*/ 668973 h 901918" name="connsiteY6-716"/>
              <a:gd fmla="*/ 2500829 w 6246564" name="connsiteX7-717"/>
              <a:gd fmla="*/ 896043 h 901918" name="connsiteY7-718"/>
              <a:gd fmla="*/ 6246564 w 6246564" name="connsiteX8-719"/>
              <a:gd fmla="*/ 874009 h 901918" name="connsiteY8-720"/>
              <a:gd fmla="*/ 0 w 6246564" name="connsiteX0-721"/>
              <a:gd fmla="*/ 3677 h 901918" name="connsiteY0-722"/>
              <a:gd fmla="*/ 2445745 w 6246564" name="connsiteX1-723"/>
              <a:gd fmla="*/ 3677 h 901918" name="connsiteY1-724"/>
              <a:gd fmla="*/ 2815652 w 6246564" name="connsiteX2-725"/>
              <a:gd fmla="*/ 3677 h 901918" name="connsiteY2-726"/>
              <a:gd fmla="*/ 2977921 w 6246564" name="connsiteX3-727"/>
              <a:gd fmla="*/ 205729 h 901918" name="connsiteY3-728"/>
              <a:gd fmla="*/ 2816570 w 6246564" name="connsiteX4-729"/>
              <a:gd fmla="*/ 397300 h 901918" name="connsiteY4-730"/>
              <a:gd fmla="*/ 2428378 w 6246564" name="connsiteX5-731"/>
              <a:gd fmla="*/ 438384 h 901918" name="connsiteY5-732"/>
              <a:gd fmla="*/ 2286459 w 6246564" name="connsiteX6-733"/>
              <a:gd fmla="*/ 668973 h 901918" name="connsiteY6-734"/>
              <a:gd fmla="*/ 2500829 w 6246564" name="connsiteX7-735"/>
              <a:gd fmla="*/ 896043 h 901918" name="connsiteY7-736"/>
              <a:gd fmla="*/ 6246564 w 6246564" name="connsiteX8-737"/>
              <a:gd fmla="*/ 874009 h 901918" name="connsiteY8-738"/>
              <a:gd fmla="*/ 0 w 6246564" name="connsiteX0-739"/>
              <a:gd fmla="*/ 3677 h 901918" name="connsiteY0-740"/>
              <a:gd fmla="*/ 2445745 w 6246564" name="connsiteX1-741"/>
              <a:gd fmla="*/ 3677 h 901918" name="connsiteY1-742"/>
              <a:gd fmla="*/ 2815652 w 6246564" name="connsiteX2-743"/>
              <a:gd fmla="*/ 3677 h 901918" name="connsiteY2-744"/>
              <a:gd fmla="*/ 2977921 w 6246564" name="connsiteX3-745"/>
              <a:gd fmla="*/ 205729 h 901918" name="connsiteY3-746"/>
              <a:gd fmla="*/ 2816570 w 6246564" name="connsiteX4-747"/>
              <a:gd fmla="*/ 397300 h 901918" name="connsiteY4-748"/>
              <a:gd fmla="*/ 2422028 w 6246564" name="connsiteX5-749"/>
              <a:gd fmla="*/ 470532 h 901918" name="connsiteY5-750"/>
              <a:gd fmla="*/ 2286459 w 6246564" name="connsiteX6-751"/>
              <a:gd fmla="*/ 668973 h 901918" name="connsiteY6-752"/>
              <a:gd fmla="*/ 2500829 w 6246564" name="connsiteX7-753"/>
              <a:gd fmla="*/ 896043 h 901918" name="connsiteY7-754"/>
              <a:gd fmla="*/ 6246564 w 6246564" name="connsiteX8-755"/>
              <a:gd fmla="*/ 874009 h 901918" name="connsiteY8-756"/>
              <a:gd fmla="*/ 0 w 6246564" name="connsiteX0-757"/>
              <a:gd fmla="*/ 3677 h 901918" name="connsiteY0-758"/>
              <a:gd fmla="*/ 2445745 w 6246564" name="connsiteX1-759"/>
              <a:gd fmla="*/ 3677 h 901918" name="connsiteY1-760"/>
              <a:gd fmla="*/ 2815652 w 6246564" name="connsiteX2-761"/>
              <a:gd fmla="*/ 3677 h 901918" name="connsiteY2-762"/>
              <a:gd fmla="*/ 2977921 w 6246564" name="connsiteX3-763"/>
              <a:gd fmla="*/ 205729 h 901918" name="connsiteY3-764"/>
              <a:gd fmla="*/ 2784820 w 6246564" name="connsiteX4-765"/>
              <a:gd fmla="*/ 448736 h 901918" name="connsiteY4-766"/>
              <a:gd fmla="*/ 2422028 w 6246564" name="connsiteX5-767"/>
              <a:gd fmla="*/ 470532 h 901918" name="connsiteY5-768"/>
              <a:gd fmla="*/ 2286459 w 6246564" name="connsiteX6-769"/>
              <a:gd fmla="*/ 668973 h 901918" name="connsiteY6-770"/>
              <a:gd fmla="*/ 2500829 w 6246564" name="connsiteX7-771"/>
              <a:gd fmla="*/ 896043 h 901918" name="connsiteY7-772"/>
              <a:gd fmla="*/ 6246564 w 6246564" name="connsiteX8-773"/>
              <a:gd fmla="*/ 874009 h 901918" name="connsiteY8-774"/>
              <a:gd fmla="*/ 0 w 6246564" name="connsiteX0-775"/>
              <a:gd fmla="*/ 3677 h 901918" name="connsiteY0-776"/>
              <a:gd fmla="*/ 2445745 w 6246564" name="connsiteX1-777"/>
              <a:gd fmla="*/ 3677 h 901918" name="connsiteY1-778"/>
              <a:gd fmla="*/ 2815652 w 6246564" name="connsiteX2-779"/>
              <a:gd fmla="*/ 3677 h 901918" name="connsiteY2-780"/>
              <a:gd fmla="*/ 2977921 w 6246564" name="connsiteX3-781"/>
              <a:gd fmla="*/ 205729 h 901918" name="connsiteY3-782"/>
              <a:gd fmla="*/ 2784820 w 6246564" name="connsiteX4-783"/>
              <a:gd fmla="*/ 423019 h 901918" name="connsiteY4-784"/>
              <a:gd fmla="*/ 2422028 w 6246564" name="connsiteX5-785"/>
              <a:gd fmla="*/ 470532 h 901918" name="connsiteY5-786"/>
              <a:gd fmla="*/ 2286459 w 6246564" name="connsiteX6-787"/>
              <a:gd fmla="*/ 668973 h 901918" name="connsiteY6-788"/>
              <a:gd fmla="*/ 2500829 w 6246564" name="connsiteX7-789"/>
              <a:gd fmla="*/ 896043 h 901918" name="connsiteY7-790"/>
              <a:gd fmla="*/ 6246564 w 6246564" name="connsiteX8-791"/>
              <a:gd fmla="*/ 874009 h 901918" name="connsiteY8-792"/>
              <a:gd fmla="*/ 0 w 6246564" name="connsiteX0-793"/>
              <a:gd fmla="*/ 3677 h 901918" name="connsiteY0-794"/>
              <a:gd fmla="*/ 2445745 w 6246564" name="connsiteX1-795"/>
              <a:gd fmla="*/ 3677 h 901918" name="connsiteY1-796"/>
              <a:gd fmla="*/ 2815652 w 6246564" name="connsiteX2-797"/>
              <a:gd fmla="*/ 3677 h 901918" name="connsiteY2-798"/>
              <a:gd fmla="*/ 2977921 w 6246564" name="connsiteX3-799"/>
              <a:gd fmla="*/ 205729 h 901918" name="connsiteY3-800"/>
              <a:gd fmla="*/ 2803870 w 6246564" name="connsiteX4-801"/>
              <a:gd fmla="*/ 429448 h 901918" name="connsiteY4-802"/>
              <a:gd fmla="*/ 2422028 w 6246564" name="connsiteX5-803"/>
              <a:gd fmla="*/ 470532 h 901918" name="connsiteY5-804"/>
              <a:gd fmla="*/ 2286459 w 6246564" name="connsiteX6-805"/>
              <a:gd fmla="*/ 668973 h 901918" name="connsiteY6-806"/>
              <a:gd fmla="*/ 2500829 w 6246564" name="connsiteX7-807"/>
              <a:gd fmla="*/ 896043 h 901918" name="connsiteY7-808"/>
              <a:gd fmla="*/ 6246564 w 6246564" name="connsiteX8-809"/>
              <a:gd fmla="*/ 874009 h 901918" name="connsiteY8-810"/>
              <a:gd fmla="*/ 0 w 6246564" name="connsiteX0-811"/>
              <a:gd fmla="*/ 3677 h 901918" name="connsiteY0-812"/>
              <a:gd fmla="*/ 2445745 w 6246564" name="connsiteX1-813"/>
              <a:gd fmla="*/ 3677 h 901918" name="connsiteY1-814"/>
              <a:gd fmla="*/ 2815652 w 6246564" name="connsiteX2-815"/>
              <a:gd fmla="*/ 3677 h 901918" name="connsiteY2-816"/>
              <a:gd fmla="*/ 2977921 w 6246564" name="connsiteX3-817"/>
              <a:gd fmla="*/ 205729 h 901918" name="connsiteY3-818"/>
              <a:gd fmla="*/ 2829270 w 6246564" name="connsiteX4-819"/>
              <a:gd fmla="*/ 429448 h 901918" name="connsiteY4-820"/>
              <a:gd fmla="*/ 2422028 w 6246564" name="connsiteX5-821"/>
              <a:gd fmla="*/ 470532 h 901918" name="connsiteY5-822"/>
              <a:gd fmla="*/ 2286459 w 6246564" name="connsiteX6-823"/>
              <a:gd fmla="*/ 668973 h 901918" name="connsiteY6-824"/>
              <a:gd fmla="*/ 2500829 w 6246564" name="connsiteX7-825"/>
              <a:gd fmla="*/ 896043 h 901918" name="connsiteY7-826"/>
              <a:gd fmla="*/ 6246564 w 6246564" name="connsiteX8-827"/>
              <a:gd fmla="*/ 874009 h 901918" name="connsiteY8-828"/>
              <a:gd fmla="*/ 0 w 6246564" name="connsiteX0-829"/>
              <a:gd fmla="*/ 3677 h 901918" name="connsiteY0-830"/>
              <a:gd fmla="*/ 2445745 w 6246564" name="connsiteX1-831"/>
              <a:gd fmla="*/ 3677 h 901918" name="connsiteY1-832"/>
              <a:gd fmla="*/ 2815652 w 6246564" name="connsiteX2-833"/>
              <a:gd fmla="*/ 3677 h 901918" name="connsiteY2-834"/>
              <a:gd fmla="*/ 2977921 w 6246564" name="connsiteX3-835"/>
              <a:gd fmla="*/ 205729 h 901918" name="connsiteY3-836"/>
              <a:gd fmla="*/ 2829270 w 6246564" name="connsiteX4-837"/>
              <a:gd fmla="*/ 429448 h 901918" name="connsiteY4-838"/>
              <a:gd fmla="*/ 2422028 w 6246564" name="connsiteX5-839"/>
              <a:gd fmla="*/ 470532 h 901918" name="connsiteY5-840"/>
              <a:gd fmla="*/ 2286459 w 6246564" name="connsiteX6-841"/>
              <a:gd fmla="*/ 668973 h 901918" name="connsiteY6-842"/>
              <a:gd fmla="*/ 2500829 w 6246564" name="connsiteX7-843"/>
              <a:gd fmla="*/ 896043 h 901918" name="connsiteY7-844"/>
              <a:gd fmla="*/ 6246564 w 6246564" name="connsiteX8-845"/>
              <a:gd fmla="*/ 874009 h 901918" name="connsiteY8-846"/>
              <a:gd fmla="*/ 0 w 6246564" name="connsiteX0-847"/>
              <a:gd fmla="*/ 3677 h 901918" name="connsiteY0-848"/>
              <a:gd fmla="*/ 2445745 w 6246564" name="connsiteX1-849"/>
              <a:gd fmla="*/ 3677 h 901918" name="connsiteY1-850"/>
              <a:gd fmla="*/ 2815652 w 6246564" name="connsiteX2-851"/>
              <a:gd fmla="*/ 3677 h 901918" name="connsiteY2-852"/>
              <a:gd fmla="*/ 2977921 w 6246564" name="connsiteX3-853"/>
              <a:gd fmla="*/ 225017 h 901918" name="connsiteY3-854"/>
              <a:gd fmla="*/ 2829270 w 6246564" name="connsiteX4-855"/>
              <a:gd fmla="*/ 429448 h 901918" name="connsiteY4-856"/>
              <a:gd fmla="*/ 2422028 w 6246564" name="connsiteX5-857"/>
              <a:gd fmla="*/ 470532 h 901918" name="connsiteY5-858"/>
              <a:gd fmla="*/ 2286459 w 6246564" name="connsiteX6-859"/>
              <a:gd fmla="*/ 668973 h 901918" name="connsiteY6-860"/>
              <a:gd fmla="*/ 2500829 w 6246564" name="connsiteX7-861"/>
              <a:gd fmla="*/ 896043 h 901918" name="connsiteY7-862"/>
              <a:gd fmla="*/ 6246564 w 6246564" name="connsiteX8-863"/>
              <a:gd fmla="*/ 874009 h 901918" name="connsiteY8-864"/>
              <a:gd fmla="*/ 0 w 6246564" name="connsiteX0-865"/>
              <a:gd fmla="*/ 3677 h 901918" name="connsiteY0-866"/>
              <a:gd fmla="*/ 2445745 w 6246564" name="connsiteX1-867"/>
              <a:gd fmla="*/ 3677 h 901918" name="connsiteY1-868"/>
              <a:gd fmla="*/ 2815652 w 6246564" name="connsiteX2-869"/>
              <a:gd fmla="*/ 3677 h 901918" name="connsiteY2-870"/>
              <a:gd fmla="*/ 2977921 w 6246564" name="connsiteX3-871"/>
              <a:gd fmla="*/ 225017 h 901918" name="connsiteY3-872"/>
              <a:gd fmla="*/ 2816570 w 6246564" name="connsiteX4-873"/>
              <a:gd fmla="*/ 429448 h 901918" name="connsiteY4-874"/>
              <a:gd fmla="*/ 2422028 w 6246564" name="connsiteX5-875"/>
              <a:gd fmla="*/ 470532 h 901918" name="connsiteY5-876"/>
              <a:gd fmla="*/ 2286459 w 6246564" name="connsiteX6-877"/>
              <a:gd fmla="*/ 668973 h 901918" name="connsiteY6-878"/>
              <a:gd fmla="*/ 2500829 w 6246564" name="connsiteX7-879"/>
              <a:gd fmla="*/ 896043 h 901918" name="connsiteY7-880"/>
              <a:gd fmla="*/ 6246564 w 6246564" name="connsiteX8-881"/>
              <a:gd fmla="*/ 874009 h 901918" name="connsiteY8-882"/>
              <a:gd fmla="*/ 0 w 6246564" name="connsiteX0-883"/>
              <a:gd fmla="*/ 3677 h 901918" name="connsiteY0-884"/>
              <a:gd fmla="*/ 2445745 w 6246564" name="connsiteX1-885"/>
              <a:gd fmla="*/ 3677 h 901918" name="connsiteY1-886"/>
              <a:gd fmla="*/ 2815652 w 6246564" name="connsiteX2-887"/>
              <a:gd fmla="*/ 3677 h 901918" name="connsiteY2-888"/>
              <a:gd fmla="*/ 2977921 w 6246564" name="connsiteX3-889"/>
              <a:gd fmla="*/ 225017 h 901918" name="connsiteY3-890"/>
              <a:gd fmla="*/ 2816570 w 6246564" name="connsiteX4-891"/>
              <a:gd fmla="*/ 429448 h 901918" name="connsiteY4-892"/>
              <a:gd fmla="*/ 2422028 w 6246564" name="connsiteX5-893"/>
              <a:gd fmla="*/ 470532 h 901918" name="connsiteY5-894"/>
              <a:gd fmla="*/ 2286459 w 6246564" name="connsiteX6-895"/>
              <a:gd fmla="*/ 668973 h 901918" name="connsiteY6-896"/>
              <a:gd fmla="*/ 2500829 w 6246564" name="connsiteX7-897"/>
              <a:gd fmla="*/ 896043 h 901918" name="connsiteY7-898"/>
              <a:gd fmla="*/ 6246564 w 6246564" name="connsiteX8-899"/>
              <a:gd fmla="*/ 874009 h 901918" name="connsiteY8-900"/>
              <a:gd fmla="*/ 0 w 6246564" name="connsiteX0-901"/>
              <a:gd fmla="*/ 3677 h 901918" name="connsiteY0-902"/>
              <a:gd fmla="*/ 2445745 w 6246564" name="connsiteX1-903"/>
              <a:gd fmla="*/ 3677 h 901918" name="connsiteY1-904"/>
              <a:gd fmla="*/ 2815652 w 6246564" name="connsiteX2-905"/>
              <a:gd fmla="*/ 3677 h 901918" name="connsiteY2-906"/>
              <a:gd fmla="*/ 2977921 w 6246564" name="connsiteX3-907"/>
              <a:gd fmla="*/ 225017 h 901918" name="connsiteY3-908"/>
              <a:gd fmla="*/ 2816570 w 6246564" name="connsiteX4-909"/>
              <a:gd fmla="*/ 429448 h 901918" name="connsiteY4-910"/>
              <a:gd fmla="*/ 2422028 w 6246564" name="connsiteX5-911"/>
              <a:gd fmla="*/ 470532 h 901918" name="connsiteY5-912"/>
              <a:gd fmla="*/ 2286459 w 6246564" name="connsiteX6-913"/>
              <a:gd fmla="*/ 701120 h 901918" name="connsiteY6-914"/>
              <a:gd fmla="*/ 2500829 w 6246564" name="connsiteX7-915"/>
              <a:gd fmla="*/ 896043 h 901918" name="connsiteY7-916"/>
              <a:gd fmla="*/ 6246564 w 6246564" name="connsiteX8-917"/>
              <a:gd fmla="*/ 874009 h 901918" name="connsiteY8-918"/>
              <a:gd fmla="*/ 0 w 6246564" name="connsiteX0-919"/>
              <a:gd fmla="*/ 3677 h 901918" name="connsiteY0-920"/>
              <a:gd fmla="*/ 2445745 w 6246564" name="connsiteX1-921"/>
              <a:gd fmla="*/ 3677 h 901918" name="connsiteY1-922"/>
              <a:gd fmla="*/ 2815652 w 6246564" name="connsiteX2-923"/>
              <a:gd fmla="*/ 3677 h 901918" name="connsiteY2-924"/>
              <a:gd fmla="*/ 2977921 w 6246564" name="connsiteX3-925"/>
              <a:gd fmla="*/ 225017 h 901918" name="connsiteY3-926"/>
              <a:gd fmla="*/ 2816570 w 6246564" name="connsiteX4-927"/>
              <a:gd fmla="*/ 429448 h 901918" name="connsiteY4-928"/>
              <a:gd fmla="*/ 2422028 w 6246564" name="connsiteX5-929"/>
              <a:gd fmla="*/ 470532 h 901918" name="connsiteY5-930"/>
              <a:gd fmla="*/ 2280109 w 6246564" name="connsiteX6-931"/>
              <a:gd fmla="*/ 701120 h 901918" name="connsiteY6-932"/>
              <a:gd fmla="*/ 2500829 w 6246564" name="connsiteX7-933"/>
              <a:gd fmla="*/ 896043 h 901918" name="connsiteY7-934"/>
              <a:gd fmla="*/ 6246564 w 6246564" name="connsiteX8-935"/>
              <a:gd fmla="*/ 874009 h 901918" name="connsiteY8-93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b="b" l="l" r="r" t="t"/>
            <a:pathLst>
              <a:path h="901918" w="6246564">
                <a:moveTo>
                  <a:pt x="0" y="3677"/>
                </a:moveTo>
                <a:lnTo>
                  <a:pt x="2445745" y="3677"/>
                </a:lnTo>
                <a:cubicBezTo>
                  <a:pt x="2915020" y="3677"/>
                  <a:pt x="2733306" y="-4598"/>
                  <a:pt x="2815652" y="3677"/>
                </a:cubicBezTo>
                <a:cubicBezTo>
                  <a:pt x="2936098" y="24652"/>
                  <a:pt x="2977768" y="154055"/>
                  <a:pt x="2977921" y="225017"/>
                </a:cubicBezTo>
                <a:cubicBezTo>
                  <a:pt x="2978074" y="295979"/>
                  <a:pt x="2921919" y="401388"/>
                  <a:pt x="2816570" y="429448"/>
                </a:cubicBezTo>
                <a:cubicBezTo>
                  <a:pt x="2711221" y="457508"/>
                  <a:pt x="2511438" y="425253"/>
                  <a:pt x="2422028" y="470532"/>
                </a:cubicBezTo>
                <a:cubicBezTo>
                  <a:pt x="2332618" y="515811"/>
                  <a:pt x="2266976" y="630202"/>
                  <a:pt x="2280109" y="701120"/>
                </a:cubicBezTo>
                <a:cubicBezTo>
                  <a:pt x="2293242" y="772038"/>
                  <a:pt x="2298012" y="844937"/>
                  <a:pt x="2500829" y="896043"/>
                </a:cubicBezTo>
                <a:cubicBezTo>
                  <a:pt x="2862396" y="915399"/>
                  <a:pt x="4997986" y="881354"/>
                  <a:pt x="6246564" y="874009"/>
                </a:cubicBezTo>
              </a:path>
            </a:pathLst>
          </a:custGeom>
          <a:noFill/>
          <a:ln>
            <a:solidFill>
              <a:srgbClr val="CFB2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45" name="任意多边形 144"/>
          <p:cNvSpPr/>
          <p:nvPr/>
        </p:nvSpPr>
        <p:spPr>
          <a:xfrm>
            <a:off x="-800098" y="10058400"/>
            <a:ext cx="12191999" cy="742951"/>
          </a:xfrm>
          <a:custGeom>
            <a:gdLst>
              <a:gd fmla="*/ 10039350 w 12191999" name="connsiteX0"/>
              <a:gd fmla="*/ 547 h 1086397" name="connsiteY0"/>
              <a:gd fmla="*/ 12077626 w 12191999" name="connsiteX1"/>
              <a:gd fmla="*/ 435628 h 1086397" name="connsiteY1"/>
              <a:gd fmla="*/ 12191999 w 12191999" name="connsiteX2"/>
              <a:gd fmla="*/ 478878 h 1086397" name="connsiteY2"/>
              <a:gd fmla="*/ 12191999 w 12191999" name="connsiteX3"/>
              <a:gd fmla="*/ 1086397 h 1086397" name="connsiteY3"/>
              <a:gd fmla="*/ 0 w 12191999" name="connsiteX4"/>
              <a:gd fmla="*/ 1086397 h 1086397" name="connsiteY4"/>
              <a:gd fmla="*/ 0 w 12191999" name="connsiteX5"/>
              <a:gd fmla="*/ 286297 h 1086397" name="connsiteY5"/>
              <a:gd fmla="*/ 552450 w 12191999" name="connsiteX6"/>
              <a:gd fmla="*/ 343447 h 1086397" name="connsiteY6"/>
              <a:gd fmla="*/ 1295400 w 12191999" name="connsiteX7"/>
              <a:gd fmla="*/ 629197 h 1086397" name="connsiteY7"/>
              <a:gd fmla="*/ 1962150 w 12191999" name="connsiteX8"/>
              <a:gd fmla="*/ 895897 h 1086397" name="connsiteY8"/>
              <a:gd fmla="*/ 2762250 w 12191999" name="connsiteX9"/>
              <a:gd fmla="*/ 819697 h 1086397" name="connsiteY9"/>
              <a:gd fmla="*/ 3695700 w 12191999" name="connsiteX10"/>
              <a:gd fmla="*/ 438697 h 1086397" name="connsiteY10"/>
              <a:gd fmla="*/ 4476751 w 12191999" name="connsiteX11"/>
              <a:gd fmla="*/ 381547 h 1086397" name="connsiteY11"/>
              <a:gd fmla="*/ 5143501 w 12191999" name="connsiteX12"/>
              <a:gd fmla="*/ 495847 h 1086397" name="connsiteY12"/>
              <a:gd fmla="*/ 6153151 w 12191999" name="connsiteX13"/>
              <a:gd fmla="*/ 229147 h 1086397" name="connsiteY13"/>
              <a:gd fmla="*/ 7029450 w 12191999" name="connsiteX14"/>
              <a:gd fmla="*/ 171997 h 1086397" name="connsiteY14"/>
              <a:gd fmla="*/ 8153400 w 12191999" name="connsiteX15"/>
              <a:gd fmla="*/ 610147 h 1086397" name="connsiteY15"/>
              <a:gd fmla="*/ 10039350 w 12191999" name="connsiteX16"/>
              <a:gd fmla="*/ 547 h 1086397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086397" w="12191999">
                <a:moveTo>
                  <a:pt x="10039350" y="547"/>
                </a:moveTo>
                <a:cubicBezTo>
                  <a:pt x="10642203" y="-13344"/>
                  <a:pt x="11534328" y="240161"/>
                  <a:pt x="12077626" y="435628"/>
                </a:cubicBezTo>
                <a:lnTo>
                  <a:pt x="12191999" y="478878"/>
                </a:lnTo>
                <a:lnTo>
                  <a:pt x="12191999" y="1086397"/>
                </a:lnTo>
                <a:lnTo>
                  <a:pt x="0" y="1086397"/>
                </a:lnTo>
                <a:lnTo>
                  <a:pt x="0" y="286297"/>
                </a:lnTo>
                <a:cubicBezTo>
                  <a:pt x="155575" y="283122"/>
                  <a:pt x="336550" y="286297"/>
                  <a:pt x="552450" y="343447"/>
                </a:cubicBezTo>
                <a:cubicBezTo>
                  <a:pt x="768350" y="400597"/>
                  <a:pt x="1295400" y="629197"/>
                  <a:pt x="1295400" y="629197"/>
                </a:cubicBezTo>
                <a:cubicBezTo>
                  <a:pt x="1530350" y="721272"/>
                  <a:pt x="1717675" y="864147"/>
                  <a:pt x="1962150" y="895897"/>
                </a:cubicBezTo>
                <a:cubicBezTo>
                  <a:pt x="2206625" y="927647"/>
                  <a:pt x="2473325" y="895897"/>
                  <a:pt x="2762250" y="819697"/>
                </a:cubicBezTo>
                <a:cubicBezTo>
                  <a:pt x="3051175" y="743497"/>
                  <a:pt x="3409950" y="511722"/>
                  <a:pt x="3695700" y="438697"/>
                </a:cubicBezTo>
                <a:cubicBezTo>
                  <a:pt x="3981450" y="365672"/>
                  <a:pt x="4235451" y="372022"/>
                  <a:pt x="4476751" y="381547"/>
                </a:cubicBezTo>
                <a:cubicBezTo>
                  <a:pt x="4718051" y="391072"/>
                  <a:pt x="4864100" y="521247"/>
                  <a:pt x="5143501" y="495847"/>
                </a:cubicBezTo>
                <a:cubicBezTo>
                  <a:pt x="5422902" y="470447"/>
                  <a:pt x="5838826" y="283122"/>
                  <a:pt x="6153151" y="229147"/>
                </a:cubicBezTo>
                <a:cubicBezTo>
                  <a:pt x="6467477" y="175172"/>
                  <a:pt x="6696075" y="108497"/>
                  <a:pt x="7029450" y="171997"/>
                </a:cubicBezTo>
                <a:cubicBezTo>
                  <a:pt x="7362826" y="235497"/>
                  <a:pt x="7651750" y="638722"/>
                  <a:pt x="8153400" y="610147"/>
                </a:cubicBezTo>
                <a:cubicBezTo>
                  <a:pt x="8655050" y="581572"/>
                  <a:pt x="9350375" y="16422"/>
                  <a:pt x="10039350" y="54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1571494" y="1909718"/>
            <a:ext cx="1803471" cy="3038563"/>
          </a:xfrm>
          <a:custGeom>
            <a:gdLst>
              <a:gd fmla="*/ 581648 w 1803471" name="connsiteX0"/>
              <a:gd fmla="*/ 961063 h 3038563" name="connsiteY0"/>
              <a:gd fmla="*/ 876923 w 1803471" name="connsiteX1"/>
              <a:gd fmla="*/ 1038261 h 3038563" name="connsiteY1"/>
              <a:gd fmla="*/ 638798 w 1803471" name="connsiteX2"/>
              <a:gd fmla="*/ 1253826 h 3038563" name="connsiteY2"/>
              <a:gd fmla="*/ 807073 w 1803471" name="connsiteX3"/>
              <a:gd fmla="*/ 1474985 h 3038563" name="connsiteY3"/>
              <a:gd fmla="*/ 448298 w 1803471" name="connsiteX4"/>
              <a:gd fmla="*/ 1670503 h 3038563" name="connsiteY4"/>
              <a:gd fmla="*/ 571100 w 1803471" name="connsiteX5"/>
              <a:gd fmla="*/ 2154815 h 3038563" name="connsiteY5"/>
              <a:gd fmla="*/ 599898 w 1803471" name="connsiteX6"/>
              <a:gd fmla="*/ 2189003 h 3038563" name="connsiteY6"/>
              <a:gd fmla="*/ 696567 w 1803471" name="connsiteX7"/>
              <a:gd fmla="*/ 2096537 h 3038563" name="connsiteY7"/>
              <a:gd fmla="*/ 696567 w 1803471" name="connsiteX8"/>
              <a:gd fmla="*/ 1976814 h 3038563" name="connsiteY8"/>
              <a:gd fmla="*/ 732567 w 1803471" name="connsiteX9"/>
              <a:gd fmla="*/ 1976814 h 3038563" name="connsiteY9"/>
              <a:gd fmla="*/ 732567 w 1803471" name="connsiteX10"/>
              <a:gd fmla="*/ 2062102 h 3038563" name="connsiteY10"/>
              <a:gd fmla="*/ 965836 w 1803471" name="connsiteX11"/>
              <a:gd fmla="*/ 1838975 h 3038563" name="connsiteY11"/>
              <a:gd fmla="*/ 965836 w 1803471" name="connsiteX12"/>
              <a:gd fmla="*/ 1729164 h 3038563" name="connsiteY12"/>
              <a:gd fmla="*/ 1001836 w 1803471" name="connsiteX13"/>
              <a:gd fmla="*/ 1729164 h 3038563" name="connsiteY13"/>
              <a:gd fmla="*/ 1001836 w 1803471" name="connsiteX14"/>
              <a:gd fmla="*/ 1804540 h 3038563" name="connsiteY14"/>
              <a:gd fmla="*/ 1158029 w 1803471" name="connsiteX15"/>
              <a:gd fmla="*/ 1655138 h 3038563" name="connsiteY15"/>
              <a:gd fmla="*/ 1113441 w 1803471" name="connsiteX16"/>
              <a:gd fmla="*/ 1643914 h 3038563" name="connsiteY16"/>
              <a:gd fmla="*/ 1073773 w 1803471" name="connsiteX17"/>
              <a:gd fmla="*/ 1628835 h 3038563" name="connsiteY17"/>
              <a:gd fmla="*/ 1210298 w 1803471" name="connsiteX18"/>
              <a:gd fmla="*/ 1414086 h 3038563" name="connsiteY18"/>
              <a:gd fmla="*/ 892798 w 1803471" name="connsiteX19"/>
              <a:gd fmla="*/ 1209135 h 3038563" name="connsiteY19"/>
              <a:gd fmla="*/ 1064248 w 1803471" name="connsiteX20"/>
              <a:gd fmla="*/ 1041285 h 3038563" name="connsiteY20"/>
              <a:gd fmla="*/ 581648 w 1803471" name="connsiteX21"/>
              <a:gd fmla="*/ 961063 h 3038563" name="connsiteY21"/>
              <a:gd fmla="*/ 1369716 w 1803471" name="connsiteX22"/>
              <a:gd fmla="*/ 68 h 3038563" name="connsiteY22"/>
              <a:gd fmla="*/ 1462260 w 1803471" name="connsiteX23"/>
              <a:gd fmla="*/ 40003 h 3038563" name="connsiteY23"/>
              <a:gd fmla="*/ 1803471 w 1803471" name="connsiteX24"/>
              <a:gd fmla="*/ 1492107 h 3038563" name="connsiteY24"/>
              <a:gd fmla="*/ 1801549 w 1803471" name="connsiteX25"/>
              <a:gd fmla="*/ 1753392 h 3038563" name="connsiteY25"/>
              <a:gd fmla="*/ 1675634 w 1803471" name="connsiteX26"/>
              <a:gd fmla="*/ 1732003 h 3038563" name="connsiteY26"/>
              <a:gd fmla="*/ 1395748 w 1803471" name="connsiteX27"/>
              <a:gd fmla="*/ 1693978 h 3038563" name="connsiteY27"/>
              <a:gd fmla="*/ 1311397 w 1803471" name="connsiteX28"/>
              <a:gd fmla="*/ 1682248 h 3038563" name="connsiteY28"/>
              <a:gd fmla="*/ 1180385 w 1803471" name="connsiteX29"/>
              <a:gd fmla="*/ 1804968 h 3038563" name="connsiteY29"/>
              <a:gd fmla="*/ 1180385 w 1803471" name="connsiteX30"/>
              <a:gd fmla="*/ 1945164 h 3038563" name="connsiteY30"/>
              <a:gd fmla="*/ 1144385 w 1803471" name="connsiteX31"/>
              <a:gd fmla="*/ 1945164 h 3038563" name="connsiteY31"/>
              <a:gd fmla="*/ 1144385 w 1803471" name="connsiteX32"/>
              <a:gd fmla="*/ 1838690 h 3038563" name="connsiteY32"/>
              <a:gd fmla="*/ 892760 w 1803471" name="connsiteX33"/>
              <a:gd fmla="*/ 2074389 h 3038563" name="connsiteY33"/>
              <a:gd fmla="*/ 892760 w 1803471" name="connsiteX34"/>
              <a:gd fmla="*/ 2215046 h 3038563" name="connsiteY34"/>
              <a:gd fmla="*/ 856760 w 1803471" name="connsiteX35"/>
              <a:gd fmla="*/ 2215046 h 3038563" name="connsiteY35"/>
              <a:gd fmla="*/ 856760 w 1803471" name="connsiteX36"/>
              <a:gd fmla="*/ 2108111 h 3038563" name="connsiteY36"/>
              <a:gd fmla="*/ 679162 w 1803471" name="connsiteX37"/>
              <a:gd fmla="*/ 2274468 h 3038563" name="connsiteY37"/>
              <a:gd fmla="*/ 699009 w 1803471" name="connsiteX38"/>
              <a:gd fmla="*/ 2294095 h 3038563" name="connsiteY38"/>
              <a:gd fmla="*/ 1410125 w 1803471" name="connsiteX39"/>
              <a:gd fmla="*/ 2797834 h 3038563" name="connsiteY39"/>
              <a:gd fmla="*/ 1435698 w 1803471" name="connsiteX40"/>
              <a:gd fmla="*/ 2806357 h 3038563" name="connsiteY40"/>
              <a:gd fmla="*/ 1238857 w 1803471" name="connsiteX41"/>
              <a:gd fmla="*/ 2864987 h 3038563" name="connsiteY41"/>
              <a:gd fmla="*/ 577921 w 1803471" name="connsiteX42"/>
              <a:gd fmla="*/ 3038500 h 3038563" name="connsiteY42"/>
              <a:gd fmla="*/ 27746 w 1803471" name="connsiteX43"/>
              <a:gd fmla="*/ 2769493 h 3038563" name="connsiteY43"/>
              <a:gd fmla="*/ 144567 w 1803471" name="connsiteX44"/>
              <a:gd fmla="*/ 1789025 h 3038563" name="connsiteY44"/>
              <a:gd fmla="*/ 614881 w 1803471" name="connsiteX45"/>
              <a:gd fmla="*/ 535963 h 3038563" name="connsiteY45"/>
              <a:gd fmla="*/ 1369716 w 1803471" name="connsiteX46"/>
              <a:gd fmla="*/ 68 h 3038563" name="connsiteY4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b="b" l="l" r="r" t="t"/>
            <a:pathLst>
              <a:path h="3038563" w="1803471">
                <a:moveTo>
                  <a:pt x="581648" y="961063"/>
                </a:moveTo>
                <a:cubicBezTo>
                  <a:pt x="550427" y="960559"/>
                  <a:pt x="867398" y="989467"/>
                  <a:pt x="876923" y="1038261"/>
                </a:cubicBezTo>
                <a:cubicBezTo>
                  <a:pt x="886448" y="1087055"/>
                  <a:pt x="650440" y="1181039"/>
                  <a:pt x="638798" y="1253826"/>
                </a:cubicBezTo>
                <a:cubicBezTo>
                  <a:pt x="627156" y="1326613"/>
                  <a:pt x="838823" y="1405539"/>
                  <a:pt x="807073" y="1474985"/>
                </a:cubicBezTo>
                <a:cubicBezTo>
                  <a:pt x="775323" y="1544432"/>
                  <a:pt x="476873" y="1544432"/>
                  <a:pt x="448298" y="1670503"/>
                </a:cubicBezTo>
                <a:cubicBezTo>
                  <a:pt x="423295" y="1780815"/>
                  <a:pt x="437996" y="1973745"/>
                  <a:pt x="571100" y="2154815"/>
                </a:cubicBezTo>
                <a:lnTo>
                  <a:pt x="599898" y="2189003"/>
                </a:lnTo>
                <a:lnTo>
                  <a:pt x="696567" y="2096537"/>
                </a:lnTo>
                <a:lnTo>
                  <a:pt x="696567" y="1976814"/>
                </a:lnTo>
                <a:lnTo>
                  <a:pt x="732567" y="1976814"/>
                </a:lnTo>
                <a:lnTo>
                  <a:pt x="732567" y="2062102"/>
                </a:lnTo>
                <a:lnTo>
                  <a:pt x="965836" y="1838975"/>
                </a:lnTo>
                <a:lnTo>
                  <a:pt x="965836" y="1729164"/>
                </a:lnTo>
                <a:lnTo>
                  <a:pt x="1001836" y="1729164"/>
                </a:lnTo>
                <a:lnTo>
                  <a:pt x="1001836" y="1804540"/>
                </a:lnTo>
                <a:lnTo>
                  <a:pt x="1158029" y="1655138"/>
                </a:lnTo>
                <a:lnTo>
                  <a:pt x="1113441" y="1643914"/>
                </a:lnTo>
                <a:cubicBezTo>
                  <a:pt x="1097668" y="1639148"/>
                  <a:pt x="1084323" y="1634144"/>
                  <a:pt x="1073773" y="1628835"/>
                </a:cubicBezTo>
                <a:cubicBezTo>
                  <a:pt x="904969" y="1543898"/>
                  <a:pt x="1240460" y="1484037"/>
                  <a:pt x="1210298" y="1414086"/>
                </a:cubicBezTo>
                <a:cubicBezTo>
                  <a:pt x="1180136" y="1344136"/>
                  <a:pt x="917140" y="1271269"/>
                  <a:pt x="892798" y="1209135"/>
                </a:cubicBezTo>
                <a:cubicBezTo>
                  <a:pt x="868456" y="1147001"/>
                  <a:pt x="1116106" y="1082631"/>
                  <a:pt x="1064248" y="1041285"/>
                </a:cubicBezTo>
                <a:cubicBezTo>
                  <a:pt x="1012390" y="999940"/>
                  <a:pt x="612869" y="961567"/>
                  <a:pt x="581648" y="961063"/>
                </a:cubicBezTo>
                <a:close/>
                <a:moveTo>
                  <a:pt x="1369716" y="68"/>
                </a:moveTo>
                <a:cubicBezTo>
                  <a:pt x="1406012" y="1077"/>
                  <a:pt x="1437548" y="13324"/>
                  <a:pt x="1462260" y="40003"/>
                </a:cubicBezTo>
                <a:cubicBezTo>
                  <a:pt x="1635248" y="226752"/>
                  <a:pt x="1788483" y="761934"/>
                  <a:pt x="1803471" y="1492107"/>
                </a:cubicBezTo>
                <a:lnTo>
                  <a:pt x="1801549" y="1753392"/>
                </a:lnTo>
                <a:lnTo>
                  <a:pt x="1675634" y="1732003"/>
                </a:lnTo>
                <a:cubicBezTo>
                  <a:pt x="1580310" y="1717855"/>
                  <a:pt x="1483711" y="1705782"/>
                  <a:pt x="1395748" y="1693978"/>
                </a:cubicBezTo>
                <a:lnTo>
                  <a:pt x="1311397" y="1682248"/>
                </a:lnTo>
                <a:lnTo>
                  <a:pt x="1180385" y="1804968"/>
                </a:lnTo>
                <a:lnTo>
                  <a:pt x="1180385" y="1945164"/>
                </a:lnTo>
                <a:lnTo>
                  <a:pt x="1144385" y="1945164"/>
                </a:lnTo>
                <a:lnTo>
                  <a:pt x="1144385" y="1838690"/>
                </a:lnTo>
                <a:lnTo>
                  <a:pt x="892760" y="2074389"/>
                </a:lnTo>
                <a:lnTo>
                  <a:pt x="892760" y="2215046"/>
                </a:lnTo>
                <a:lnTo>
                  <a:pt x="856760" y="2215046"/>
                </a:lnTo>
                <a:lnTo>
                  <a:pt x="856760" y="2108111"/>
                </a:lnTo>
                <a:lnTo>
                  <a:pt x="679162" y="2274468"/>
                </a:lnTo>
                <a:lnTo>
                  <a:pt x="699009" y="2294095"/>
                </a:lnTo>
                <a:cubicBezTo>
                  <a:pt x="867110" y="2453323"/>
                  <a:pt x="1167560" y="2693102"/>
                  <a:pt x="1410125" y="2797834"/>
                </a:cubicBezTo>
                <a:lnTo>
                  <a:pt x="1435698" y="2806357"/>
                </a:lnTo>
                <a:lnTo>
                  <a:pt x="1238857" y="2864987"/>
                </a:lnTo>
                <a:cubicBezTo>
                  <a:pt x="996022" y="2946223"/>
                  <a:pt x="759714" y="3041380"/>
                  <a:pt x="577921" y="3038500"/>
                </a:cubicBezTo>
                <a:cubicBezTo>
                  <a:pt x="335530" y="3034659"/>
                  <a:pt x="99972" y="2977738"/>
                  <a:pt x="27746" y="2769493"/>
                </a:cubicBezTo>
                <a:cubicBezTo>
                  <a:pt x="-44480" y="2561248"/>
                  <a:pt x="34852" y="2162598"/>
                  <a:pt x="144567" y="1789025"/>
                </a:cubicBezTo>
                <a:cubicBezTo>
                  <a:pt x="276491" y="1481458"/>
                  <a:pt x="385186" y="524389"/>
                  <a:pt x="614881" y="535963"/>
                </a:cubicBezTo>
                <a:cubicBezTo>
                  <a:pt x="628280" y="536638"/>
                  <a:pt x="1115641" y="-6994"/>
                  <a:pt x="1369716" y="68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solidFill>
                <a:schemeClr val="tx1"/>
              </a:solidFill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983693" y="2971465"/>
            <a:ext cx="620424" cy="915067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3106299 w 4545783" name="connsiteX0-1"/>
              <a:gd fmla="*/ 66 h 2009658" name="connsiteY0-2"/>
              <a:gd fmla="*/ 2124411 w 4545783" name="connsiteX1-3"/>
              <a:gd fmla="*/ 538701 h 2009658" name="connsiteY1-4"/>
              <a:gd fmla="*/ 4176880 w 4545783" name="connsiteX2-5"/>
              <a:gd fmla="*/ 1672049 h 2009658" name="connsiteY2-6"/>
              <a:gd fmla="*/ 4502956 w 4545783" name="connsiteX3-7"/>
              <a:gd fmla="*/ 1958539 h 2009658" name="connsiteY3-8"/>
              <a:gd fmla="*/ 4545783 w 4545783" name="connsiteX4-9"/>
              <a:gd fmla="*/ 2009658 h 2009658" name="connsiteY4-10"/>
              <a:gd fmla="*/ 8410 w 4545783" name="connsiteX5-11"/>
              <a:gd fmla="*/ 2009658 h 2009658" name="connsiteY5-12"/>
              <a:gd fmla="*/ 5256 w 4545783" name="connsiteX6-13"/>
              <a:gd fmla="*/ 2003529 h 2009658" name="connsiteY6-14"/>
              <a:gd fmla="*/ 678565 w 4545783" name="connsiteX7-15"/>
              <a:gd fmla="*/ 1209693 h 2009658" name="connsiteY7-16"/>
              <a:gd fmla="*/ 3106299 w 4545783" name="connsiteX8-17"/>
              <a:gd fmla="*/ 66 h 2009658" name="connsiteY8-18"/>
              <a:gd fmla="*/ 3106299 w 4551893" name="connsiteX0-19"/>
              <a:gd fmla="*/ 66 h 2009658" name="connsiteY0-20"/>
              <a:gd fmla="*/ 4536886 w 4551893" name="connsiteX1-21"/>
              <a:gd fmla="*/ 662879 h 2009658" name="connsiteY1-22"/>
              <a:gd fmla="*/ 4176880 w 4551893" name="connsiteX2-23"/>
              <a:gd fmla="*/ 1672049 h 2009658" name="connsiteY2-24"/>
              <a:gd fmla="*/ 4502956 w 4551893" name="connsiteX3-25"/>
              <a:gd fmla="*/ 1958539 h 2009658" name="connsiteY3-26"/>
              <a:gd fmla="*/ 4545783 w 4551893" name="connsiteX4-27"/>
              <a:gd fmla="*/ 2009658 h 2009658" name="connsiteY4-28"/>
              <a:gd fmla="*/ 8410 w 4551893" name="connsiteX5-29"/>
              <a:gd fmla="*/ 2009658 h 2009658" name="connsiteY5-30"/>
              <a:gd fmla="*/ 5256 w 4551893" name="connsiteX6-31"/>
              <a:gd fmla="*/ 2003529 h 2009658" name="connsiteY6-32"/>
              <a:gd fmla="*/ 678565 w 4551893" name="connsiteX7-33"/>
              <a:gd fmla="*/ 1209693 h 2009658" name="connsiteY7-34"/>
              <a:gd fmla="*/ 3106299 w 4551893" name="connsiteX8-35"/>
              <a:gd fmla="*/ 66 h 2009658" name="connsiteY8-36"/>
              <a:gd fmla="*/ 3106299 w 4814116" name="connsiteX0-37"/>
              <a:gd fmla="*/ 78432 h 2088024" name="connsiteY0-38"/>
              <a:gd fmla="*/ 4801268 w 4814116" name="connsiteX1-39"/>
              <a:gd fmla="*/ 142934 h 2088024" name="connsiteY1-40"/>
              <a:gd fmla="*/ 4176880 w 4814116" name="connsiteX2-41"/>
              <a:gd fmla="*/ 1750415 h 2088024" name="connsiteY2-42"/>
              <a:gd fmla="*/ 4502956 w 4814116" name="connsiteX3-43"/>
              <a:gd fmla="*/ 2036905 h 2088024" name="connsiteY3-44"/>
              <a:gd fmla="*/ 4545783 w 4814116" name="connsiteX4-45"/>
              <a:gd fmla="*/ 2088024 h 2088024" name="connsiteY4-46"/>
              <a:gd fmla="*/ 8410 w 4814116" name="connsiteX5-47"/>
              <a:gd fmla="*/ 2088024 h 2088024" name="connsiteY5-48"/>
              <a:gd fmla="*/ 5256 w 4814116" name="connsiteX6-49"/>
              <a:gd fmla="*/ 2081895 h 2088024" name="connsiteY6-50"/>
              <a:gd fmla="*/ 678565 w 4814116" name="connsiteX7-51"/>
              <a:gd fmla="*/ 1288059 h 2088024" name="connsiteY7-52"/>
              <a:gd fmla="*/ 3106299 w 4814116" name="connsiteX8-53"/>
              <a:gd fmla="*/ 78432 h 2088024" name="connsiteY8-54"/>
              <a:gd fmla="*/ 2379253 w 4834075" name="connsiteX0-55"/>
              <a:gd fmla="*/ 419645 h 1988971" name="connsiteY0-56"/>
              <a:gd fmla="*/ 4801268 w 4834075" name="connsiteX1-57"/>
              <a:gd fmla="*/ 43881 h 1988971" name="connsiteY1-58"/>
              <a:gd fmla="*/ 4176880 w 4834075" name="connsiteX2-59"/>
              <a:gd fmla="*/ 1651362 h 1988971" name="connsiteY2-60"/>
              <a:gd fmla="*/ 4502956 w 4834075" name="connsiteX3-61"/>
              <a:gd fmla="*/ 1937852 h 1988971" name="connsiteY3-62"/>
              <a:gd fmla="*/ 4545783 w 4834075" name="connsiteX4-63"/>
              <a:gd fmla="*/ 1988971 h 1988971" name="connsiteY4-64"/>
              <a:gd fmla="*/ 8410 w 4834075" name="connsiteX5-65"/>
              <a:gd fmla="*/ 1988971 h 1988971" name="connsiteY5-66"/>
              <a:gd fmla="*/ 5256 w 4834075" name="connsiteX6-67"/>
              <a:gd fmla="*/ 1982842 h 1988971" name="connsiteY6-68"/>
              <a:gd fmla="*/ 678565 w 4834075" name="connsiteX7-69"/>
              <a:gd fmla="*/ 1189006 h 1988971" name="connsiteY7-70"/>
              <a:gd fmla="*/ 2379253 w 4834075" name="connsiteX8-71"/>
              <a:gd fmla="*/ 419645 h 1988971" name="connsiteY8-72"/>
              <a:gd fmla="*/ 1916585 w 4850179" name="connsiteX0-73"/>
              <a:gd fmla="*/ 439699 h 1986447" name="connsiteY0-74"/>
              <a:gd fmla="*/ 4801268 w 4850179" name="connsiteX1-75"/>
              <a:gd fmla="*/ 41357 h 1986447" name="connsiteY1-76"/>
              <a:gd fmla="*/ 4176880 w 4850179" name="connsiteX2-77"/>
              <a:gd fmla="*/ 1648838 h 1986447" name="connsiteY2-78"/>
              <a:gd fmla="*/ 4502956 w 4850179" name="connsiteX3-79"/>
              <a:gd fmla="*/ 1935328 h 1986447" name="connsiteY3-80"/>
              <a:gd fmla="*/ 4545783 w 4850179" name="connsiteX4-81"/>
              <a:gd fmla="*/ 1986447 h 1986447" name="connsiteY4-82"/>
              <a:gd fmla="*/ 8410 w 4850179" name="connsiteX5-83"/>
              <a:gd fmla="*/ 1986447 h 1986447" name="connsiteY5-84"/>
              <a:gd fmla="*/ 5256 w 4850179" name="connsiteX6-85"/>
              <a:gd fmla="*/ 1980318 h 1986447" name="connsiteY6-86"/>
              <a:gd fmla="*/ 678565 w 4850179" name="connsiteX7-87"/>
              <a:gd fmla="*/ 1186482 h 1986447" name="connsiteY7-88"/>
              <a:gd fmla="*/ 1916585 w 4850179" name="connsiteX8-89"/>
              <a:gd fmla="*/ 439699 h 1986447" name="connsiteY8-90"/>
              <a:gd fmla="*/ 1916585 w 4545783" name="connsiteX0-91"/>
              <a:gd fmla="*/ 688577 h 2235325" name="connsiteY0-92"/>
              <a:gd fmla="*/ 3545457 w 4545783" name="connsiteX1-93"/>
              <a:gd fmla="*/ 30591 h 2235325" name="connsiteY1-94"/>
              <a:gd fmla="*/ 4176880 w 4545783" name="connsiteX2-95"/>
              <a:gd fmla="*/ 1897716 h 2235325" name="connsiteY2-96"/>
              <a:gd fmla="*/ 4502956 w 4545783" name="connsiteX3-97"/>
              <a:gd fmla="*/ 2184206 h 2235325" name="connsiteY3-98"/>
              <a:gd fmla="*/ 4545783 w 4545783" name="connsiteX4-99"/>
              <a:gd fmla="*/ 2235325 h 2235325" name="connsiteY4-100"/>
              <a:gd fmla="*/ 8410 w 4545783" name="connsiteX5-101"/>
              <a:gd fmla="*/ 2235325 h 2235325" name="connsiteY5-102"/>
              <a:gd fmla="*/ 5256 w 4545783" name="connsiteX6-103"/>
              <a:gd fmla="*/ 2229196 h 2235325" name="connsiteY6-104"/>
              <a:gd fmla="*/ 678565 w 4545783" name="connsiteX7-105"/>
              <a:gd fmla="*/ 1435360 h 2235325" name="connsiteY7-106"/>
              <a:gd fmla="*/ 1916585 w 4545783" name="connsiteX8-107"/>
              <a:gd fmla="*/ 688577 h 2235325" name="connsiteY8-108"/>
              <a:gd fmla="*/ 1916585 w 4706637" name="connsiteX0-109"/>
              <a:gd fmla="*/ 673959 h 2220707" name="connsiteY0-110"/>
              <a:gd fmla="*/ 3545457 w 4706637" name="connsiteX1-111"/>
              <a:gd fmla="*/ 15973 h 2220707" name="connsiteY1-112"/>
              <a:gd fmla="*/ 4672594 w 4706637" name="connsiteX2-113"/>
              <a:gd fmla="*/ 1499276 h 2220707" name="connsiteY2-114"/>
              <a:gd fmla="*/ 4502956 w 4706637" name="connsiteX3-115"/>
              <a:gd fmla="*/ 2169588 h 2220707" name="connsiteY3-116"/>
              <a:gd fmla="*/ 4545783 w 4706637" name="connsiteX4-117"/>
              <a:gd fmla="*/ 2220707 h 2220707" name="connsiteY4-118"/>
              <a:gd fmla="*/ 8410 w 4706637" name="connsiteX5-119"/>
              <a:gd fmla="*/ 2220707 h 2220707" name="connsiteY5-120"/>
              <a:gd fmla="*/ 5256 w 4706637" name="connsiteX6-121"/>
              <a:gd fmla="*/ 2214578 h 2220707" name="connsiteY6-122"/>
              <a:gd fmla="*/ 678565 w 4706637" name="connsiteX7-123"/>
              <a:gd fmla="*/ 1420742 h 2220707" name="connsiteY7-124"/>
              <a:gd fmla="*/ 1916585 w 4706637" name="connsiteX8-125"/>
              <a:gd fmla="*/ 673959 h 2220707" name="connsiteY8-126"/>
              <a:gd fmla="*/ 1916585 w 4545783" name="connsiteX0-127"/>
              <a:gd fmla="*/ 672099 h 2218847" name="connsiteY0-128"/>
              <a:gd fmla="*/ 3545457 w 4545783" name="connsiteX1-129"/>
              <a:gd fmla="*/ 14113 h 2218847" name="connsiteY1-130"/>
              <a:gd fmla="*/ 4342117 w 4545783" name="connsiteX2-131"/>
              <a:gd fmla="*/ 1440972 h 2218847" name="connsiteY2-132"/>
              <a:gd fmla="*/ 4502956 w 4545783" name="connsiteX3-133"/>
              <a:gd fmla="*/ 2167728 h 2218847" name="connsiteY3-134"/>
              <a:gd fmla="*/ 4545783 w 4545783" name="connsiteX4-135"/>
              <a:gd fmla="*/ 2218847 h 2218847" name="connsiteY4-136"/>
              <a:gd fmla="*/ 8410 w 4545783" name="connsiteX5-137"/>
              <a:gd fmla="*/ 2218847 h 2218847" name="connsiteY5-138"/>
              <a:gd fmla="*/ 5256 w 4545783" name="connsiteX6-139"/>
              <a:gd fmla="*/ 2212718 h 2218847" name="connsiteY6-140"/>
              <a:gd fmla="*/ 678565 w 4545783" name="connsiteX7-141"/>
              <a:gd fmla="*/ 1418882 h 2218847" name="connsiteY7-142"/>
              <a:gd fmla="*/ 1916585 w 4545783" name="connsiteX8-143"/>
              <a:gd fmla="*/ 672099 h 2218847" name="connsiteY8-144"/>
              <a:gd fmla="*/ 1916585 w 4545783" name="connsiteX0-145"/>
              <a:gd fmla="*/ 672099 h 2218847" name="connsiteY0-146"/>
              <a:gd fmla="*/ 3545457 w 4545783" name="connsiteX1-147"/>
              <a:gd fmla="*/ 14113 h 2218847" name="connsiteY1-148"/>
              <a:gd fmla="*/ 4342117 w 4545783" name="connsiteX2-149"/>
              <a:gd fmla="*/ 1440972 h 2218847" name="connsiteY2-150"/>
              <a:gd fmla="*/ 4502956 w 4545783" name="connsiteX3-151"/>
              <a:gd fmla="*/ 2167728 h 2218847" name="connsiteY3-152"/>
              <a:gd fmla="*/ 4545783 w 4545783" name="connsiteX4-153"/>
              <a:gd fmla="*/ 2218847 h 2218847" name="connsiteY4-154"/>
              <a:gd fmla="*/ 8410 w 4545783" name="connsiteX5-155"/>
              <a:gd fmla="*/ 2218847 h 2218847" name="connsiteY5-156"/>
              <a:gd fmla="*/ 5256 w 4545783" name="connsiteX6-157"/>
              <a:gd fmla="*/ 2212718 h 2218847" name="connsiteY6-158"/>
              <a:gd fmla="*/ 678565 w 4545783" name="connsiteX7-159"/>
              <a:gd fmla="*/ 1418882 h 2218847" name="connsiteY7-160"/>
              <a:gd fmla="*/ 1916585 w 4545783" name="connsiteX8-161"/>
              <a:gd fmla="*/ 672099 h 2218847" name="connsiteY8-162"/>
              <a:gd fmla="*/ 1916585 w 4545783" name="connsiteX0-163"/>
              <a:gd fmla="*/ 672099 h 2218847" name="connsiteY0-164"/>
              <a:gd fmla="*/ 3545457 w 4545783" name="connsiteX1-165"/>
              <a:gd fmla="*/ 14113 h 2218847" name="connsiteY1-166"/>
              <a:gd fmla="*/ 4342117 w 4545783" name="connsiteX2-167"/>
              <a:gd fmla="*/ 1440972 h 2218847" name="connsiteY2-168"/>
              <a:gd fmla="*/ 4502956 w 4545783" name="connsiteX3-169"/>
              <a:gd fmla="*/ 2167728 h 2218847" name="connsiteY3-170"/>
              <a:gd fmla="*/ 4545783 w 4545783" name="connsiteX4-171"/>
              <a:gd fmla="*/ 2218847 h 2218847" name="connsiteY4-172"/>
              <a:gd fmla="*/ 8410 w 4545783" name="connsiteX5-173"/>
              <a:gd fmla="*/ 2218847 h 2218847" name="connsiteY5-174"/>
              <a:gd fmla="*/ 5256 w 4545783" name="connsiteX6-175"/>
              <a:gd fmla="*/ 2212718 h 2218847" name="connsiteY6-176"/>
              <a:gd fmla="*/ 678565 w 4545783" name="connsiteX7-177"/>
              <a:gd fmla="*/ 1418882 h 2218847" name="connsiteY7-178"/>
              <a:gd fmla="*/ 1916585 w 4545783" name="connsiteX8-179"/>
              <a:gd fmla="*/ 672099 h 2218847" name="connsiteY8-180"/>
              <a:gd fmla="*/ 1920780 w 4549978" name="connsiteX0-181"/>
              <a:gd fmla="*/ 672099 h 2218847" name="connsiteY0-182"/>
              <a:gd fmla="*/ 3549652 w 4549978" name="connsiteX1-183"/>
              <a:gd fmla="*/ 14113 h 2218847" name="connsiteY1-184"/>
              <a:gd fmla="*/ 4346312 w 4549978" name="connsiteX2-185"/>
              <a:gd fmla="*/ 1440972 h 2218847" name="connsiteY2-186"/>
              <a:gd fmla="*/ 4507151 w 4549978" name="connsiteX3-187"/>
              <a:gd fmla="*/ 2167728 h 2218847" name="connsiteY3-188"/>
              <a:gd fmla="*/ 4549978 w 4549978" name="connsiteX4-189"/>
              <a:gd fmla="*/ 2218847 h 2218847" name="connsiteY4-190"/>
              <a:gd fmla="*/ 12605 w 4549978" name="connsiteX5-191"/>
              <a:gd fmla="*/ 2218847 h 2218847" name="connsiteY5-192"/>
              <a:gd fmla="*/ 9451 w 4549978" name="connsiteX6-193"/>
              <a:gd fmla="*/ 2212718 h 2218847" name="connsiteY6-194"/>
              <a:gd fmla="*/ 451427 w 4549978" name="connsiteX7-195"/>
              <a:gd fmla="*/ 1418882 h 2218847" name="connsiteY7-196"/>
              <a:gd fmla="*/ 1920780 w 4549978" name="connsiteX8-197"/>
              <a:gd fmla="*/ 672099 h 2218847" name="connsiteY8-198"/>
              <a:gd fmla="*/ 1458111 w 4549978" name="connsiteX0-199"/>
              <a:gd fmla="*/ 682850 h 2218309" name="connsiteY0-200"/>
              <a:gd fmla="*/ 3549652 w 4549978" name="connsiteX1-201"/>
              <a:gd fmla="*/ 13575 h 2218309" name="connsiteY1-202"/>
              <a:gd fmla="*/ 4346312 w 4549978" name="connsiteX2-203"/>
              <a:gd fmla="*/ 1440434 h 2218309" name="connsiteY2-204"/>
              <a:gd fmla="*/ 4507151 w 4549978" name="connsiteX3-205"/>
              <a:gd fmla="*/ 2167190 h 2218309" name="connsiteY3-206"/>
              <a:gd fmla="*/ 4549978 w 4549978" name="connsiteX4-207"/>
              <a:gd fmla="*/ 2218309 h 2218309" name="connsiteY4-208"/>
              <a:gd fmla="*/ 12605 w 4549978" name="connsiteX5-209"/>
              <a:gd fmla="*/ 2218309 h 2218309" name="connsiteY5-210"/>
              <a:gd fmla="*/ 9451 w 4549978" name="connsiteX6-211"/>
              <a:gd fmla="*/ 2212180 h 2218309" name="connsiteY6-212"/>
              <a:gd fmla="*/ 451427 w 4549978" name="connsiteX7-213"/>
              <a:gd fmla="*/ 1418344 h 2218309" name="connsiteY7-214"/>
              <a:gd fmla="*/ 1458111 w 4549978" name="connsiteX8-215"/>
              <a:gd fmla="*/ 682850 h 2218309" name="connsiteY8-216"/>
              <a:gd fmla="*/ 1557252 w 4549978" name="connsiteX0-217"/>
              <a:gd fmla="*/ 430471 h 2236863" name="connsiteY0-218"/>
              <a:gd fmla="*/ 3549652 w 4549978" name="connsiteX1-219"/>
              <a:gd fmla="*/ 32129 h 2236863" name="connsiteY1-220"/>
              <a:gd fmla="*/ 4346312 w 4549978" name="connsiteX2-221"/>
              <a:gd fmla="*/ 1458988 h 2236863" name="connsiteY2-222"/>
              <a:gd fmla="*/ 4507151 w 4549978" name="connsiteX3-223"/>
              <a:gd fmla="*/ 2185744 h 2236863" name="connsiteY3-224"/>
              <a:gd fmla="*/ 4549978 w 4549978" name="connsiteX4-225"/>
              <a:gd fmla="*/ 2236863 h 2236863" name="connsiteY4-226"/>
              <a:gd fmla="*/ 12605 w 4549978" name="connsiteX5-227"/>
              <a:gd fmla="*/ 2236863 h 2236863" name="connsiteY5-228"/>
              <a:gd fmla="*/ 9451 w 4549978" name="connsiteX6-229"/>
              <a:gd fmla="*/ 2230734 h 2236863" name="connsiteY6-230"/>
              <a:gd fmla="*/ 451427 w 4549978" name="connsiteX7-231"/>
              <a:gd fmla="*/ 1436898 h 2236863" name="connsiteY7-232"/>
              <a:gd fmla="*/ 1557252 w 4549978" name="connsiteX8-233"/>
              <a:gd fmla="*/ 430471 h 2236863" name="connsiteY8-234"/>
              <a:gd fmla="*/ 1557252 w 4549978" name="connsiteX0-235"/>
              <a:gd fmla="*/ 430471 h 2313479" name="connsiteY0-236"/>
              <a:gd fmla="*/ 3549652 w 4549978" name="connsiteX1-237"/>
              <a:gd fmla="*/ 32129 h 2313479" name="connsiteY1-238"/>
              <a:gd fmla="*/ 4346312 w 4549978" name="connsiteX2-239"/>
              <a:gd fmla="*/ 1458988 h 2313479" name="connsiteY2-240"/>
              <a:gd fmla="*/ 4507151 w 4549978" name="connsiteX3-241"/>
              <a:gd fmla="*/ 2185744 h 2313479" name="connsiteY3-242"/>
              <a:gd fmla="*/ 4549978 w 4549978" name="connsiteX4-243"/>
              <a:gd fmla="*/ 2236863 h 2313479" name="connsiteY4-244"/>
              <a:gd fmla="*/ 2585708 w 4549978" name="connsiteX5-245"/>
              <a:gd fmla="*/ 2313443 h 2313479" name="connsiteY5-246"/>
              <a:gd fmla="*/ 12605 w 4549978" name="connsiteX6-247"/>
              <a:gd fmla="*/ 2236863 h 2313479" name="connsiteY6-248"/>
              <a:gd fmla="*/ 9451 w 4549978" name="connsiteX7-249"/>
              <a:gd fmla="*/ 2230734 h 2313479" name="connsiteY7-250"/>
              <a:gd fmla="*/ 451427 w 4549978" name="connsiteX8-251"/>
              <a:gd fmla="*/ 1436898 h 2313479" name="connsiteY8-252"/>
              <a:gd fmla="*/ 1557252 w 4549978" name="connsiteX9"/>
              <a:gd fmla="*/ 430471 h 2313479" name="connsiteY9"/>
              <a:gd fmla="*/ 1557252 w 4549978" name="connsiteX0-253"/>
              <a:gd fmla="*/ 430471 h 2440457" name="connsiteY0-254"/>
              <a:gd fmla="*/ 3549652 w 4549978" name="connsiteX1-255"/>
              <a:gd fmla="*/ 32129 h 2440457" name="connsiteY1-256"/>
              <a:gd fmla="*/ 4346312 w 4549978" name="connsiteX2-257"/>
              <a:gd fmla="*/ 1458988 h 2440457" name="connsiteY2-258"/>
              <a:gd fmla="*/ 4507151 w 4549978" name="connsiteX3-259"/>
              <a:gd fmla="*/ 2185744 h 2440457" name="connsiteY3-260"/>
              <a:gd fmla="*/ 4549978 w 4549978" name="connsiteX4-261"/>
              <a:gd fmla="*/ 2236863 h 2440457" name="connsiteY4-262"/>
              <a:gd fmla="*/ 1340226 w 4549978" name="connsiteX5-263"/>
              <a:gd fmla="*/ 2440443 h 2440457" name="connsiteY5-264"/>
              <a:gd fmla="*/ 12605 w 4549978" name="connsiteX6-265"/>
              <a:gd fmla="*/ 2236863 h 2440457" name="connsiteY6-266"/>
              <a:gd fmla="*/ 9451 w 4549978" name="connsiteX7-267"/>
              <a:gd fmla="*/ 2230734 h 2440457" name="connsiteY7-268"/>
              <a:gd fmla="*/ 451427 w 4549978" name="connsiteX8-269"/>
              <a:gd fmla="*/ 1436898 h 2440457" name="connsiteY8-270"/>
              <a:gd fmla="*/ 1557252 w 4549978" name="connsiteX9-271"/>
              <a:gd fmla="*/ 430471 h 2440457" name="connsiteY9-272"/>
              <a:gd fmla="*/ 1662646 w 4655372" name="connsiteX0-273"/>
              <a:gd fmla="*/ 430471 h 2440457" name="connsiteY0-274"/>
              <a:gd fmla="*/ 3655046 w 4655372" name="connsiteX1-275"/>
              <a:gd fmla="*/ 32129 h 2440457" name="connsiteY1-276"/>
              <a:gd fmla="*/ 4451706 w 4655372" name="connsiteX2-277"/>
              <a:gd fmla="*/ 1458988 h 2440457" name="connsiteY2-278"/>
              <a:gd fmla="*/ 4612545 w 4655372" name="connsiteX3-279"/>
              <a:gd fmla="*/ 2185744 h 2440457" name="connsiteY3-280"/>
              <a:gd fmla="*/ 4655372 w 4655372" name="connsiteX4-281"/>
              <a:gd fmla="*/ 2236863 h 2440457" name="connsiteY4-282"/>
              <a:gd fmla="*/ 1445620 w 4655372" name="connsiteX5-283"/>
              <a:gd fmla="*/ 2440443 h 2440457" name="connsiteY5-284"/>
              <a:gd fmla="*/ 117999 w 4655372" name="connsiteX6-285"/>
              <a:gd fmla="*/ 2236863 h 2440457" name="connsiteY6-286"/>
              <a:gd fmla="*/ 114845 w 4655372" name="connsiteX7-287"/>
              <a:gd fmla="*/ 2230734 h 2440457" name="connsiteY7-288"/>
              <a:gd fmla="*/ 556821 w 4655372" name="connsiteX8-289"/>
              <a:gd fmla="*/ 1436898 h 2440457" name="connsiteY8-290"/>
              <a:gd fmla="*/ 1662646 w 4655372" name="connsiteX9-291"/>
              <a:gd fmla="*/ 430471 h 2440457" name="connsiteY9-292"/>
              <a:gd fmla="*/ 1622874 w 4615600" name="connsiteX0-293"/>
              <a:gd fmla="*/ 430471 h 2440457" name="connsiteY0-294"/>
              <a:gd fmla="*/ 3615274 w 4615600" name="connsiteX1-295"/>
              <a:gd fmla="*/ 32129 h 2440457" name="connsiteY1-296"/>
              <a:gd fmla="*/ 4411934 w 4615600" name="connsiteX2-297"/>
              <a:gd fmla="*/ 1458988 h 2440457" name="connsiteY2-298"/>
              <a:gd fmla="*/ 4572773 w 4615600" name="connsiteX3-299"/>
              <a:gd fmla="*/ 2185744 h 2440457" name="connsiteY3-300"/>
              <a:gd fmla="*/ 4615600 w 4615600" name="connsiteX4-301"/>
              <a:gd fmla="*/ 2236863 h 2440457" name="connsiteY4-302"/>
              <a:gd fmla="*/ 1405848 w 4615600" name="connsiteX5-303"/>
              <a:gd fmla="*/ 2440443 h 2440457" name="connsiteY5-304"/>
              <a:gd fmla="*/ 78227 w 4615600" name="connsiteX6-305"/>
              <a:gd fmla="*/ 2236863 h 2440457" name="connsiteY6-306"/>
              <a:gd fmla="*/ 242375 w 4615600" name="connsiteX7-307"/>
              <a:gd fmla="*/ 2224384 h 2440457" name="connsiteY7-308"/>
              <a:gd fmla="*/ 517049 w 4615600" name="connsiteX8-309"/>
              <a:gd fmla="*/ 1436898 h 2440457" name="connsiteY8-310"/>
              <a:gd fmla="*/ 1622874 w 4615600" name="connsiteX9-311"/>
              <a:gd fmla="*/ 430471 h 2440457" name="connsiteY9-312"/>
              <a:gd fmla="*/ 1380499 w 4373225" name="connsiteX0-313"/>
              <a:gd fmla="*/ 430471 h 2440457" name="connsiteY0-314"/>
              <a:gd fmla="*/ 3372899 w 4373225" name="connsiteX1-315"/>
              <a:gd fmla="*/ 32129 h 2440457" name="connsiteY1-316"/>
              <a:gd fmla="*/ 4169559 w 4373225" name="connsiteX2-317"/>
              <a:gd fmla="*/ 1458988 h 2440457" name="connsiteY2-318"/>
              <a:gd fmla="*/ 4330398 w 4373225" name="connsiteX3-319"/>
              <a:gd fmla="*/ 2185744 h 2440457" name="connsiteY3-320"/>
              <a:gd fmla="*/ 4373225 w 4373225" name="connsiteX4-321"/>
              <a:gd fmla="*/ 2236863 h 2440457" name="connsiteY4-322"/>
              <a:gd fmla="*/ 1163473 w 4373225" name="connsiteX5-323"/>
              <a:gd fmla="*/ 2440443 h 2440457" name="connsiteY5-324"/>
              <a:gd fmla="*/ 0 w 4373225" name="connsiteX6-325"/>
              <a:gd fmla="*/ 2224384 h 2440457" name="connsiteY6-326"/>
              <a:gd fmla="*/ 274674 w 4373225" name="connsiteX7-327"/>
              <a:gd fmla="*/ 1436898 h 2440457" name="connsiteY7-328"/>
              <a:gd fmla="*/ 1380499 w 4373225" name="connsiteX8-329"/>
              <a:gd fmla="*/ 430471 h 2440457" name="connsiteY8-330"/>
              <a:gd fmla="*/ 1549158 w 4541884" name="connsiteX0-331"/>
              <a:gd fmla="*/ 430471 h 2440457" name="connsiteY0-332"/>
              <a:gd fmla="*/ 3541558 w 4541884" name="connsiteX1-333"/>
              <a:gd fmla="*/ 32129 h 2440457" name="connsiteY1-334"/>
              <a:gd fmla="*/ 4338218 w 4541884" name="connsiteX2-335"/>
              <a:gd fmla="*/ 1458988 h 2440457" name="connsiteY2-336"/>
              <a:gd fmla="*/ 4499057 w 4541884" name="connsiteX3-337"/>
              <a:gd fmla="*/ 2185744 h 2440457" name="connsiteY3-338"/>
              <a:gd fmla="*/ 4541884 w 4541884" name="connsiteX4-339"/>
              <a:gd fmla="*/ 2236863 h 2440457" name="connsiteY4-340"/>
              <a:gd fmla="*/ 1332132 w 4541884" name="connsiteX5-341"/>
              <a:gd fmla="*/ 2440443 h 2440457" name="connsiteY5-342"/>
              <a:gd fmla="*/ 168659 w 4541884" name="connsiteX6-343"/>
              <a:gd fmla="*/ 2224384 h 2440457" name="connsiteY6-344"/>
              <a:gd fmla="*/ 443333 w 4541884" name="connsiteX7-345"/>
              <a:gd fmla="*/ 1436898 h 2440457" name="connsiteY7-346"/>
              <a:gd fmla="*/ 1549158 w 4541884" name="connsiteX8-347"/>
              <a:gd fmla="*/ 430471 h 2440457" name="connsiteY8-348"/>
              <a:gd fmla="*/ 1581960 w 4574686" name="connsiteX0-349"/>
              <a:gd fmla="*/ 430471 h 2440457" name="connsiteY0-350"/>
              <a:gd fmla="*/ 3574360 w 4574686" name="connsiteX1-351"/>
              <a:gd fmla="*/ 32129 h 2440457" name="connsiteY1-352"/>
              <a:gd fmla="*/ 4371020 w 4574686" name="connsiteX2-353"/>
              <a:gd fmla="*/ 1458988 h 2440457" name="connsiteY2-354"/>
              <a:gd fmla="*/ 4531859 w 4574686" name="connsiteX3-355"/>
              <a:gd fmla="*/ 2185744 h 2440457" name="connsiteY3-356"/>
              <a:gd fmla="*/ 4574686 w 4574686" name="connsiteX4-357"/>
              <a:gd fmla="*/ 2236863 h 2440457" name="connsiteY4-358"/>
              <a:gd fmla="*/ 1364934 w 4574686" name="connsiteX5-359"/>
              <a:gd fmla="*/ 2440443 h 2440457" name="connsiteY5-360"/>
              <a:gd fmla="*/ 201461 w 4574686" name="connsiteX6-361"/>
              <a:gd fmla="*/ 2224384 h 2440457" name="connsiteY6-362"/>
              <a:gd fmla="*/ 476135 w 4574686" name="connsiteX7-363"/>
              <a:gd fmla="*/ 1436898 h 2440457" name="connsiteY7-364"/>
              <a:gd fmla="*/ 1581960 w 4574686" name="connsiteX8-365"/>
              <a:gd fmla="*/ 430471 h 2440457" name="connsiteY8-366"/>
              <a:gd fmla="*/ 1445737 w 4438463" name="connsiteX0-367"/>
              <a:gd fmla="*/ 430471 h 2440457" name="connsiteY0-368"/>
              <a:gd fmla="*/ 3438137 w 4438463" name="connsiteX1-369"/>
              <a:gd fmla="*/ 32129 h 2440457" name="connsiteY1-370"/>
              <a:gd fmla="*/ 4234797 w 4438463" name="connsiteX2-371"/>
              <a:gd fmla="*/ 1458988 h 2440457" name="connsiteY2-372"/>
              <a:gd fmla="*/ 4395636 w 4438463" name="connsiteX3-373"/>
              <a:gd fmla="*/ 2185744 h 2440457" name="connsiteY3-374"/>
              <a:gd fmla="*/ 4438463 w 4438463" name="connsiteX4-375"/>
              <a:gd fmla="*/ 2236863 h 2440457" name="connsiteY4-376"/>
              <a:gd fmla="*/ 1358836 w 4438463" name="connsiteX5-377"/>
              <a:gd fmla="*/ 2440443 h 2440457" name="connsiteY5-378"/>
              <a:gd fmla="*/ 65238 w 4438463" name="connsiteX6-379"/>
              <a:gd fmla="*/ 2224384 h 2440457" name="connsiteY6-380"/>
              <a:gd fmla="*/ 339912 w 4438463" name="connsiteX7-381"/>
              <a:gd fmla="*/ 1436898 h 2440457" name="connsiteY7-382"/>
              <a:gd fmla="*/ 1445737 w 4438463" name="connsiteX8-383"/>
              <a:gd fmla="*/ 430471 h 2440457" name="connsiteY8-384"/>
              <a:gd fmla="*/ 1445737 w 4438463" name="connsiteX0-385"/>
              <a:gd fmla="*/ 430471 h 2454151" name="connsiteY0-386"/>
              <a:gd fmla="*/ 3438137 w 4438463" name="connsiteX1-387"/>
              <a:gd fmla="*/ 32129 h 2454151" name="connsiteY1-388"/>
              <a:gd fmla="*/ 4234797 w 4438463" name="connsiteX2-389"/>
              <a:gd fmla="*/ 1458988 h 2454151" name="connsiteY2-390"/>
              <a:gd fmla="*/ 4395636 w 4438463" name="connsiteX3-391"/>
              <a:gd fmla="*/ 2185744 h 2454151" name="connsiteY3-392"/>
              <a:gd fmla="*/ 4438463 w 4438463" name="connsiteX4-393"/>
              <a:gd fmla="*/ 2236863 h 2454151" name="connsiteY4-394"/>
              <a:gd fmla="*/ 1358836 w 4438463" name="connsiteX5-395"/>
              <a:gd fmla="*/ 2440443 h 2454151" name="connsiteY5-396"/>
              <a:gd fmla="*/ 65238 w 4438463" name="connsiteX6-397"/>
              <a:gd fmla="*/ 2224384 h 2454151" name="connsiteY6-398"/>
              <a:gd fmla="*/ 339912 w 4438463" name="connsiteX7-399"/>
              <a:gd fmla="*/ 1436898 h 2454151" name="connsiteY7-400"/>
              <a:gd fmla="*/ 1445737 w 4438463" name="connsiteX8-401"/>
              <a:gd fmla="*/ 430471 h 2454151" name="connsiteY8-402"/>
              <a:gd fmla="*/ 1445737 w 4438463" name="connsiteX0-403"/>
              <a:gd fmla="*/ 430471 h 2443181" name="connsiteY0-404"/>
              <a:gd fmla="*/ 3438137 w 4438463" name="connsiteX1-405"/>
              <a:gd fmla="*/ 32129 h 2443181" name="connsiteY1-406"/>
              <a:gd fmla="*/ 4234797 w 4438463" name="connsiteX2-407"/>
              <a:gd fmla="*/ 1458988 h 2443181" name="connsiteY2-408"/>
              <a:gd fmla="*/ 4395636 w 4438463" name="connsiteX3-409"/>
              <a:gd fmla="*/ 2185744 h 2443181" name="connsiteY3-410"/>
              <a:gd fmla="*/ 4438463 w 4438463" name="connsiteX4-411"/>
              <a:gd fmla="*/ 2236863 h 2443181" name="connsiteY4-412"/>
              <a:gd fmla="*/ 1358836 w 4438463" name="connsiteX5-413"/>
              <a:gd fmla="*/ 2440443 h 2443181" name="connsiteY5-414"/>
              <a:gd fmla="*/ 65238 w 4438463" name="connsiteX6-415"/>
              <a:gd fmla="*/ 2224384 h 2443181" name="connsiteY6-416"/>
              <a:gd fmla="*/ 339912 w 4438463" name="connsiteX7-417"/>
              <a:gd fmla="*/ 1436898 h 2443181" name="connsiteY7-418"/>
              <a:gd fmla="*/ 1445737 w 4438463" name="connsiteX8-419"/>
              <a:gd fmla="*/ 430471 h 2443181" name="connsiteY8-420"/>
              <a:gd fmla="*/ 1445737 w 4395637" name="connsiteX0-421"/>
              <a:gd fmla="*/ 430471 h 2440443" name="connsiteY0-422"/>
              <a:gd fmla="*/ 3438137 w 4395637" name="connsiteX1-423"/>
              <a:gd fmla="*/ 32129 h 2440443" name="connsiteY1-424"/>
              <a:gd fmla="*/ 4234797 w 4395637" name="connsiteX2-425"/>
              <a:gd fmla="*/ 1458988 h 2440443" name="connsiteY2-426"/>
              <a:gd fmla="*/ 4395636 w 4395637" name="connsiteX3-427"/>
              <a:gd fmla="*/ 2185744 h 2440443" name="connsiteY3-428"/>
              <a:gd fmla="*/ 1358836 w 4395637" name="connsiteX4-429"/>
              <a:gd fmla="*/ 2440443 h 2440443" name="connsiteY4-430"/>
              <a:gd fmla="*/ 65238 w 4395637" name="connsiteX5-431"/>
              <a:gd fmla="*/ 2224384 h 2440443" name="connsiteY5-432"/>
              <a:gd fmla="*/ 339912 w 4395637" name="connsiteX6-433"/>
              <a:gd fmla="*/ 1436898 h 2440443" name="connsiteY6-434"/>
              <a:gd fmla="*/ 1445737 w 4395637" name="connsiteX7-435"/>
              <a:gd fmla="*/ 430471 h 2440443" name="connsiteY7-436"/>
              <a:gd fmla="*/ 1445737 w 4837154" name="connsiteX0-437"/>
              <a:gd fmla="*/ 430471 h 2440443" name="connsiteY0-438"/>
              <a:gd fmla="*/ 3438137 w 4837154" name="connsiteX1-439"/>
              <a:gd fmla="*/ 32129 h 2440443" name="connsiteY1-440"/>
              <a:gd fmla="*/ 4234797 w 4837154" name="connsiteX2-441"/>
              <a:gd fmla="*/ 1458988 h 2440443" name="connsiteY2-442"/>
              <a:gd fmla="*/ 4395636 w 4837154" name="connsiteX3-443"/>
              <a:gd fmla="*/ 2185744 h 2440443" name="connsiteY3-444"/>
              <a:gd fmla="*/ 1358836 w 4837154" name="connsiteX4-445"/>
              <a:gd fmla="*/ 2440443 h 2440443" name="connsiteY4-446"/>
              <a:gd fmla="*/ 65238 w 4837154" name="connsiteX5-447"/>
              <a:gd fmla="*/ 2224384 h 2440443" name="connsiteY5-448"/>
              <a:gd fmla="*/ 339912 w 4837154" name="connsiteX6-449"/>
              <a:gd fmla="*/ 1436898 h 2440443" name="connsiteY6-450"/>
              <a:gd fmla="*/ 1445737 w 4837154" name="connsiteX7-451"/>
              <a:gd fmla="*/ 430471 h 2440443" name="connsiteY7-452"/>
              <a:gd fmla="*/ 1445737 w 4379293" name="connsiteX0-453"/>
              <a:gd fmla="*/ 430471 h 2440538" name="connsiteY0-454"/>
              <a:gd fmla="*/ 3438137 w 4379293" name="connsiteX1-455"/>
              <a:gd fmla="*/ 32129 h 2440538" name="connsiteY1-456"/>
              <a:gd fmla="*/ 4234797 w 4379293" name="connsiteX2-457"/>
              <a:gd fmla="*/ 1458988 h 2440538" name="connsiteY2-458"/>
              <a:gd fmla="*/ 3633476 w 4379293" name="connsiteX3-459"/>
              <a:gd fmla="*/ 2249244 h 2440538" name="connsiteY3-460"/>
              <a:gd fmla="*/ 1358836 w 4379293" name="connsiteX4-461"/>
              <a:gd fmla="*/ 2440443 h 2440538" name="connsiteY4-462"/>
              <a:gd fmla="*/ 65238 w 4379293" name="connsiteX5-463"/>
              <a:gd fmla="*/ 2224384 h 2440538" name="connsiteY5-464"/>
              <a:gd fmla="*/ 339912 w 4379293" name="connsiteX6-465"/>
              <a:gd fmla="*/ 1436898 h 2440538" name="connsiteY6-466"/>
              <a:gd fmla="*/ 1445737 w 4379293" name="connsiteX7-467"/>
              <a:gd fmla="*/ 430471 h 2440538" name="connsiteY7-468"/>
              <a:gd fmla="*/ 1445737 w 4331289" name="connsiteX0-469"/>
              <a:gd fmla="*/ 430471 h 2440494" name="connsiteY0-470"/>
              <a:gd fmla="*/ 3438137 w 4331289" name="connsiteX1-471"/>
              <a:gd fmla="*/ 32129 h 2440494" name="connsiteY1-472"/>
              <a:gd fmla="*/ 4234797 w 4331289" name="connsiteX2-473"/>
              <a:gd fmla="*/ 1458988 h 2440494" name="connsiteY2-474"/>
              <a:gd fmla="*/ 3484762 w 4331289" name="connsiteX3-475"/>
              <a:gd fmla="*/ 2242894 h 2440494" name="connsiteY3-476"/>
              <a:gd fmla="*/ 1358836 w 4331289" name="connsiteX4-477"/>
              <a:gd fmla="*/ 2440443 h 2440494" name="connsiteY4-478"/>
              <a:gd fmla="*/ 65238 w 4331289" name="connsiteX5-479"/>
              <a:gd fmla="*/ 2224384 h 2440494" name="connsiteY5-480"/>
              <a:gd fmla="*/ 339912 w 4331289" name="connsiteX6-481"/>
              <a:gd fmla="*/ 1436898 h 2440494" name="connsiteY6-482"/>
              <a:gd fmla="*/ 1445737 w 4331289" name="connsiteX7-483"/>
              <a:gd fmla="*/ 430471 h 2440494" name="connsiteY7-484"/>
              <a:gd fmla="*/ 941362 w 4331289" name="connsiteX0-485"/>
              <a:gd fmla="*/ 328606 h 2453491" name="connsiteY0-486"/>
              <a:gd fmla="*/ 3438137 w 4331289" name="connsiteX1-487"/>
              <a:gd fmla="*/ 45126 h 2453491" name="connsiteY1-488"/>
              <a:gd fmla="*/ 4234797 w 4331289" name="connsiteX2-489"/>
              <a:gd fmla="*/ 1471985 h 2453491" name="connsiteY2-490"/>
              <a:gd fmla="*/ 3484762 w 4331289" name="connsiteX3-491"/>
              <a:gd fmla="*/ 2255891 h 2453491" name="connsiteY3-492"/>
              <a:gd fmla="*/ 1358836 w 4331289" name="connsiteX4-493"/>
              <a:gd fmla="*/ 2453440 h 2453491" name="connsiteY4-494"/>
              <a:gd fmla="*/ 65238 w 4331289" name="connsiteX5-495"/>
              <a:gd fmla="*/ 2237381 h 2453491" name="connsiteY5-496"/>
              <a:gd fmla="*/ 339912 w 4331289" name="connsiteX6-497"/>
              <a:gd fmla="*/ 1449895 h 2453491" name="connsiteY6-498"/>
              <a:gd fmla="*/ 941362 w 4331289" name="connsiteX7-499"/>
              <a:gd fmla="*/ 328606 h 2453491" name="connsiteY7-500"/>
              <a:gd fmla="*/ 1277613 w 4331289" name="connsiteX0-501"/>
              <a:gd fmla="*/ 303858 h 2457459" name="connsiteY0-502"/>
              <a:gd fmla="*/ 3438137 w 4331289" name="connsiteX1-503"/>
              <a:gd fmla="*/ 49094 h 2457459" name="connsiteY1-504"/>
              <a:gd fmla="*/ 4234797 w 4331289" name="connsiteX2-505"/>
              <a:gd fmla="*/ 1475953 h 2457459" name="connsiteY2-506"/>
              <a:gd fmla="*/ 3484762 w 4331289" name="connsiteX3-507"/>
              <a:gd fmla="*/ 2259859 h 2457459" name="connsiteY3-508"/>
              <a:gd fmla="*/ 1358836 w 4331289" name="connsiteX4-509"/>
              <a:gd fmla="*/ 2457408 h 2457459" name="connsiteY4-510"/>
              <a:gd fmla="*/ 65238 w 4331289" name="connsiteX5-511"/>
              <a:gd fmla="*/ 2241349 h 2457459" name="connsiteY5-512"/>
              <a:gd fmla="*/ 339912 w 4331289" name="connsiteX6-513"/>
              <a:gd fmla="*/ 1453863 h 2457459" name="connsiteY6-514"/>
              <a:gd fmla="*/ 1277613 w 4331289" name="connsiteX7-515"/>
              <a:gd fmla="*/ 303858 h 2457459" name="connsiteY7-516"/>
              <a:gd fmla="*/ 1277613 w 4331289" name="connsiteX0-517"/>
              <a:gd fmla="*/ 303858 h 2457459" name="connsiteY0-518"/>
              <a:gd fmla="*/ 3438137 w 4331289" name="connsiteX1-519"/>
              <a:gd fmla="*/ 49094 h 2457459" name="connsiteY1-520"/>
              <a:gd fmla="*/ 4234797 w 4331289" name="connsiteX2-521"/>
              <a:gd fmla="*/ 1475953 h 2457459" name="connsiteY2-522"/>
              <a:gd fmla="*/ 3484762 w 4331289" name="connsiteX3-523"/>
              <a:gd fmla="*/ 2259859 h 2457459" name="connsiteY3-524"/>
              <a:gd fmla="*/ 1358836 w 4331289" name="connsiteX4-525"/>
              <a:gd fmla="*/ 2457408 h 2457459" name="connsiteY4-526"/>
              <a:gd fmla="*/ 65238 w 4331289" name="connsiteX5-527"/>
              <a:gd fmla="*/ 2241349 h 2457459" name="connsiteY5-528"/>
              <a:gd fmla="*/ 339912 w 4331289" name="connsiteX6-529"/>
              <a:gd fmla="*/ 1453863 h 2457459" name="connsiteY6-530"/>
              <a:gd fmla="*/ 1277613 w 4331289" name="connsiteX7-531"/>
              <a:gd fmla="*/ 303858 h 2457459" name="connsiteY7-532"/>
              <a:gd fmla="*/ 1277613 w 4508423" name="connsiteX0-533"/>
              <a:gd fmla="*/ 303858 h 2457798" name="connsiteY0-534"/>
              <a:gd fmla="*/ 3438137 w 4508423" name="connsiteX1-535"/>
              <a:gd fmla="*/ 49094 h 2457798" name="connsiteY1-536"/>
              <a:gd fmla="*/ 4234797 w 4508423" name="connsiteX2-537"/>
              <a:gd fmla="*/ 1475953 h 2457798" name="connsiteY2-538"/>
              <a:gd fmla="*/ 3905078 w 4508423" name="connsiteX3-539"/>
              <a:gd fmla="*/ 2288574 h 2457798" name="connsiteY3-540"/>
              <a:gd fmla="*/ 1358836 w 4508423" name="connsiteX4-541"/>
              <a:gd fmla="*/ 2457408 h 2457798" name="connsiteY4-542"/>
              <a:gd fmla="*/ 65238 w 4508423" name="connsiteX5-543"/>
              <a:gd fmla="*/ 2241349 h 2457798" name="connsiteY5-544"/>
              <a:gd fmla="*/ 339912 w 4508423" name="connsiteX6-545"/>
              <a:gd fmla="*/ 1453863 h 2457798" name="connsiteY6-546"/>
              <a:gd fmla="*/ 1277613 w 4508423" name="connsiteX7-547"/>
              <a:gd fmla="*/ 303858 h 2457798" name="connsiteY7-548"/>
              <a:gd fmla="*/ 1332466 w 4351027" name="connsiteX0-549"/>
              <a:gd fmla="*/ 303858 h 2459130" name="connsiteY0-550"/>
              <a:gd fmla="*/ 3492990 w 4351027" name="connsiteX1-551"/>
              <a:gd fmla="*/ 49094 h 2459130" name="connsiteY1-552"/>
              <a:gd fmla="*/ 4289650 w 4351027" name="connsiteX2-553"/>
              <a:gd fmla="*/ 1475953 h 2459130" name="connsiteY2-554"/>
              <a:gd fmla="*/ 3959931 w 4351027" name="connsiteX3-555"/>
              <a:gd fmla="*/ 2288574 h 2459130" name="connsiteY3-556"/>
              <a:gd fmla="*/ 2170252 w 4351027" name="connsiteX4-557"/>
              <a:gd fmla="*/ 2457409 h 2459130" name="connsiteY4-558"/>
              <a:gd fmla="*/ 120091 w 4351027" name="connsiteX5-559"/>
              <a:gd fmla="*/ 2241349 h 2459130" name="connsiteY5-560"/>
              <a:gd fmla="*/ 394765 w 4351027" name="connsiteX6-561"/>
              <a:gd fmla="*/ 1453863 h 2459130" name="connsiteY6-562"/>
              <a:gd fmla="*/ 1332466 w 4351027" name="connsiteX7-563"/>
              <a:gd fmla="*/ 303858 h 2459130" name="connsiteY7-564"/>
              <a:gd fmla="*/ 1157808 w 4176375" name="connsiteX0-565"/>
              <a:gd fmla="*/ 303858 h 2464102" name="connsiteY0-566"/>
              <a:gd fmla="*/ 3318332 w 4176375" name="connsiteX1-567"/>
              <a:gd fmla="*/ 49094 h 2464102" name="connsiteY1-568"/>
              <a:gd fmla="*/ 4114992 w 4176375" name="connsiteX2-569"/>
              <a:gd fmla="*/ 1475953 h 2464102" name="connsiteY2-570"/>
              <a:gd fmla="*/ 3785273 w 4176375" name="connsiteX3-571"/>
              <a:gd fmla="*/ 2288574 h 2464102" name="connsiteY3-572"/>
              <a:gd fmla="*/ 1995594 w 4176375" name="connsiteX4-573"/>
              <a:gd fmla="*/ 2457409 h 2464102" name="connsiteY4-574"/>
              <a:gd fmla="*/ 197620 w 4176375" name="connsiteX5-575"/>
              <a:gd fmla="*/ 2155204 h 2464102" name="connsiteY5-576"/>
              <a:gd fmla="*/ 220107 w 4176375" name="connsiteX6-577"/>
              <a:gd fmla="*/ 1453863 h 2464102" name="connsiteY6-578"/>
              <a:gd fmla="*/ 1157808 w 4176375" name="connsiteX7-579"/>
              <a:gd fmla="*/ 303858 h 2464102" name="connsiteY7-580"/>
              <a:gd fmla="*/ 1208914 w 4227481" name="connsiteX0-581"/>
              <a:gd fmla="*/ 303858 h 2460663" name="connsiteY0-582"/>
              <a:gd fmla="*/ 3369438 w 4227481" name="connsiteX1-583"/>
              <a:gd fmla="*/ 49094 h 2460663" name="connsiteY1-584"/>
              <a:gd fmla="*/ 4166098 w 4227481" name="connsiteX2-585"/>
              <a:gd fmla="*/ 1475953 h 2460663" name="connsiteY2-586"/>
              <a:gd fmla="*/ 3836379 w 4227481" name="connsiteX3-587"/>
              <a:gd fmla="*/ 2288574 h 2460663" name="connsiteY3-588"/>
              <a:gd fmla="*/ 2046700 w 4227481" name="connsiteX4-589"/>
              <a:gd fmla="*/ 2457409 h 2460663" name="connsiteY4-590"/>
              <a:gd fmla="*/ 164663 w 4227481" name="connsiteX5-591"/>
              <a:gd fmla="*/ 2212635 h 2460663" name="connsiteY5-592"/>
              <a:gd fmla="*/ 271213 w 4227481" name="connsiteX6-593"/>
              <a:gd fmla="*/ 1453863 h 2460663" name="connsiteY6-594"/>
              <a:gd fmla="*/ 1208914 w 4227481" name="connsiteX7-595"/>
              <a:gd fmla="*/ 303858 h 2460663" name="connsiteY7-596"/>
              <a:gd fmla="*/ 1221106 w 4235219" name="connsiteX0-597"/>
              <a:gd fmla="*/ 303858 h 2391127" name="connsiteY0-598"/>
              <a:gd fmla="*/ 3381630 w 4235219" name="connsiteX1-599"/>
              <a:gd fmla="*/ 49094 h 2391127" name="connsiteY1-600"/>
              <a:gd fmla="*/ 4178290 w 4235219" name="connsiteX2-601"/>
              <a:gd fmla="*/ 1475953 h 2391127" name="connsiteY2-602"/>
              <a:gd fmla="*/ 3848571 w 4235219" name="connsiteX3-603"/>
              <a:gd fmla="*/ 2288574 h 2391127" name="connsiteY3-604"/>
              <a:gd fmla="*/ 2227016 w 4235219" name="connsiteX4-605"/>
              <a:gd fmla="*/ 2371263 h 2391127" name="connsiteY4-606"/>
              <a:gd fmla="*/ 176855 w 4235219" name="connsiteX5-607"/>
              <a:gd fmla="*/ 2212635 h 2391127" name="connsiteY5-608"/>
              <a:gd fmla="*/ 283405 w 4235219" name="connsiteX6-609"/>
              <a:gd fmla="*/ 1453863 h 2391127" name="connsiteY6-610"/>
              <a:gd fmla="*/ 1221106 w 4235219" name="connsiteX7-611"/>
              <a:gd fmla="*/ 303858 h 2391127" name="connsiteY7-612"/>
              <a:gd fmla="*/ 1221106 w 4626196" name="connsiteX0-613"/>
              <a:gd fmla="*/ 303858 h 2372320" name="connsiteY0-614"/>
              <a:gd fmla="*/ 3381630 w 4626196" name="connsiteX1-615"/>
              <a:gd fmla="*/ 49094 h 2372320" name="connsiteY1-616"/>
              <a:gd fmla="*/ 4178290 w 4626196" name="connsiteX2-617"/>
              <a:gd fmla="*/ 1475953 h 2372320" name="connsiteY2-618"/>
              <a:gd fmla="*/ 4521072 w 4626196" name="connsiteX3-619"/>
              <a:gd fmla="*/ 2231144 h 2372320" name="connsiteY3-620"/>
              <a:gd fmla="*/ 2227016 w 4626196" name="connsiteX4-621"/>
              <a:gd fmla="*/ 2371263 h 2372320" name="connsiteY4-622"/>
              <a:gd fmla="*/ 176855 w 4626196" name="connsiteX5-623"/>
              <a:gd fmla="*/ 2212635 h 2372320" name="connsiteY5-624"/>
              <a:gd fmla="*/ 283405 w 4626196" name="connsiteX6-625"/>
              <a:gd fmla="*/ 1453863 h 2372320" name="connsiteY6-626"/>
              <a:gd fmla="*/ 1221106 w 4626196" name="connsiteX7-627"/>
              <a:gd fmla="*/ 303858 h 2372320" name="connsiteY7-628"/>
              <a:gd fmla="*/ 1221106 w 4644875" name="connsiteX0-629"/>
              <a:gd fmla="*/ 295370 h 2366636" name="connsiteY0-630"/>
              <a:gd fmla="*/ 3381630 w 4644875" name="connsiteX1-631"/>
              <a:gd fmla="*/ 40606 h 2366636" name="connsiteY1-632"/>
              <a:gd fmla="*/ 4262351 w 4644875" name="connsiteX2-633"/>
              <a:gd fmla="*/ 1323889 h 2366636" name="connsiteY2-634"/>
              <a:gd fmla="*/ 4521072 w 4644875" name="connsiteX3-635"/>
              <a:gd fmla="*/ 2222656 h 2366636" name="connsiteY3-636"/>
              <a:gd fmla="*/ 2227016 w 4644875" name="connsiteX4-637"/>
              <a:gd fmla="*/ 2362775 h 2366636" name="connsiteY4-638"/>
              <a:gd fmla="*/ 176855 w 4644875" name="connsiteX5-639"/>
              <a:gd fmla="*/ 2204147 h 2366636" name="connsiteY5-640"/>
              <a:gd fmla="*/ 283405 w 4644875" name="connsiteX6-641"/>
              <a:gd fmla="*/ 1445375 h 2366636" name="connsiteY6-642"/>
              <a:gd fmla="*/ 1221106 w 4644875" name="connsiteX7-643"/>
              <a:gd fmla="*/ 295370 h 2366636" name="connsiteY7-644"/>
              <a:gd fmla="*/ 1221106 w 4644875" name="connsiteX0-645"/>
              <a:gd fmla="*/ 295370 h 2366636" name="connsiteY0-646"/>
              <a:gd fmla="*/ 3381630 w 4644875" name="connsiteX1-647"/>
              <a:gd fmla="*/ 40606 h 2366636" name="connsiteY1-648"/>
              <a:gd fmla="*/ 4262351 w 4644875" name="connsiteX2-649"/>
              <a:gd fmla="*/ 1323889 h 2366636" name="connsiteY2-650"/>
              <a:gd fmla="*/ 4521072 w 4644875" name="connsiteX3-651"/>
              <a:gd fmla="*/ 2222656 h 2366636" name="connsiteY3-652"/>
              <a:gd fmla="*/ 2227016 w 4644875" name="connsiteX4-653"/>
              <a:gd fmla="*/ 2362775 h 2366636" name="connsiteY4-654"/>
              <a:gd fmla="*/ 176855 w 4644875" name="connsiteX5-655"/>
              <a:gd fmla="*/ 2204147 h 2366636" name="connsiteY5-656"/>
              <a:gd fmla="*/ 283405 w 4644875" name="connsiteX6-657"/>
              <a:gd fmla="*/ 1445375 h 2366636" name="connsiteY6-658"/>
              <a:gd fmla="*/ 1221106 w 4644875" name="connsiteX7-659"/>
              <a:gd fmla="*/ 295370 h 2366636" name="connsiteY7-660"/>
              <a:gd fmla="*/ 1221106 w 4644875" name="connsiteX0-661"/>
              <a:gd fmla="*/ 268916 h 2340182" name="connsiteY0-662"/>
              <a:gd fmla="*/ 2877257 w 4644875" name="connsiteX1-663"/>
              <a:gd fmla="*/ 42868 h 2340182" name="connsiteY1-664"/>
              <a:gd fmla="*/ 4262351 w 4644875" name="connsiteX2-665"/>
              <a:gd fmla="*/ 1297435 h 2340182" name="connsiteY2-666"/>
              <a:gd fmla="*/ 4521072 w 4644875" name="connsiteX3-667"/>
              <a:gd fmla="*/ 2196202 h 2340182" name="connsiteY3-668"/>
              <a:gd fmla="*/ 2227016 w 4644875" name="connsiteX4-669"/>
              <a:gd fmla="*/ 2336321 h 2340182" name="connsiteY4-670"/>
              <a:gd fmla="*/ 176855 w 4644875" name="connsiteX5-671"/>
              <a:gd fmla="*/ 2177693 h 2340182" name="connsiteY5-672"/>
              <a:gd fmla="*/ 283405 w 4644875" name="connsiteX6-673"/>
              <a:gd fmla="*/ 1418921 h 2340182" name="connsiteY6-674"/>
              <a:gd fmla="*/ 1221106 w 4644875" name="connsiteX7-675"/>
              <a:gd fmla="*/ 268916 h 2340182" name="connsiteY7-676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2340182" w="4644875">
                <a:moveTo>
                  <a:pt x="1221106" y="268916"/>
                </a:moveTo>
                <a:cubicBezTo>
                  <a:pt x="1257111" y="269536"/>
                  <a:pt x="2370383" y="-128552"/>
                  <a:pt x="2877257" y="42868"/>
                </a:cubicBezTo>
                <a:cubicBezTo>
                  <a:pt x="3384131" y="214288"/>
                  <a:pt x="3914404" y="607651"/>
                  <a:pt x="4262351" y="1297435"/>
                </a:cubicBezTo>
                <a:cubicBezTo>
                  <a:pt x="4410779" y="1415595"/>
                  <a:pt x="4860294" y="2023054"/>
                  <a:pt x="4521072" y="2196202"/>
                </a:cubicBezTo>
                <a:cubicBezTo>
                  <a:pt x="4181850" y="2369350"/>
                  <a:pt x="2951052" y="2339406"/>
                  <a:pt x="2227016" y="2336321"/>
                </a:cubicBezTo>
                <a:cubicBezTo>
                  <a:pt x="1502980" y="2333236"/>
                  <a:pt x="500790" y="2330593"/>
                  <a:pt x="176855" y="2177693"/>
                </a:cubicBezTo>
                <a:cubicBezTo>
                  <a:pt x="-147080" y="2024793"/>
                  <a:pt x="25438" y="1718965"/>
                  <a:pt x="283405" y="1418921"/>
                </a:cubicBezTo>
                <a:cubicBezTo>
                  <a:pt x="593592" y="1171891"/>
                  <a:pt x="428845" y="575490"/>
                  <a:pt x="1221106" y="268916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2711534" y="4102486"/>
            <a:ext cx="184628" cy="126451"/>
          </a:xfrm>
          <a:custGeom>
            <a:gdLst>
              <a:gd fmla="*/ 53975 w 249003" name="connsiteX0"/>
              <a:gd fmla="*/ 18 h 170541" name="connsiteY0"/>
              <a:gd fmla="*/ 101600 w 249003" name="connsiteX1"/>
              <a:gd fmla="*/ 19068 h 170541" name="connsiteY1"/>
              <a:gd fmla="*/ 88900 w 249003" name="connsiteX2"/>
              <a:gd fmla="*/ 79393 h 170541" name="connsiteY2"/>
              <a:gd fmla="*/ 87649 w 249003" name="connsiteX3"/>
              <a:gd fmla="*/ 83473 h 170541" name="connsiteY3"/>
              <a:gd fmla="*/ 113156 w 249003" name="connsiteX4"/>
              <a:gd fmla="*/ 78311 h 170541" name="connsiteY4"/>
              <a:gd fmla="*/ 185546 w 249003" name="connsiteX5"/>
              <a:gd fmla="*/ 74194 h 170541" name="connsiteY5"/>
              <a:gd fmla="*/ 246506 w 249003" name="connsiteX6"/>
              <a:gd fmla="*/ 159816 h 170541" name="connsiteY6"/>
              <a:gd fmla="*/ 109346 w 249003" name="connsiteX7"/>
              <a:gd fmla="*/ 166402 h 170541" name="connsiteY7"/>
              <a:gd fmla="*/ 33146 w 249003" name="connsiteX8"/>
              <a:gd fmla="*/ 133470 h 170541" name="connsiteY8"/>
              <a:gd fmla="*/ 27431 w 249003" name="connsiteX9"/>
              <a:gd fmla="*/ 112888 h 170541" name="connsiteY9"/>
              <a:gd fmla="*/ 40569 w 249003" name="connsiteX10"/>
              <a:gd fmla="*/ 101017 h 170541" name="connsiteY10"/>
              <a:gd fmla="*/ 32966 w 249003" name="connsiteX11"/>
              <a:gd fmla="*/ 99237 h 170541" name="connsiteY11"/>
              <a:gd fmla="*/ 25400 w 249003" name="connsiteX12"/>
              <a:gd fmla="*/ 92093 h 170541" name="connsiteY12"/>
              <a:gd fmla="*/ 63500 w 249003" name="connsiteX13"/>
              <a:gd fmla="*/ 28593 h 170541" name="connsiteY13"/>
              <a:gd fmla="*/ 15875 w 249003" name="connsiteX14"/>
              <a:gd fmla="*/ 25418 h 170541" name="connsiteY14"/>
              <a:gd fmla="*/ 0 w 249003" name="connsiteX15"/>
              <a:gd fmla="*/ 31768 h 170541" name="connsiteY15"/>
              <a:gd fmla="*/ 15875 w 249003" name="connsiteX16"/>
              <a:gd fmla="*/ 15893 h 170541" name="connsiteY16"/>
              <a:gd fmla="*/ 53975 w 249003" name="connsiteX17"/>
              <a:gd fmla="*/ 18 h 170541" name="connsiteY17"/>
              <a:gd fmla="*/ 53975 w 249003" name="connsiteX0-1"/>
              <a:gd fmla="*/ 18 h 170541" name="connsiteY0-2"/>
              <a:gd fmla="*/ 101600 w 249003" name="connsiteX1-3"/>
              <a:gd fmla="*/ 19068 h 170541" name="connsiteY1-4"/>
              <a:gd fmla="*/ 88900 w 249003" name="connsiteX2-5"/>
              <a:gd fmla="*/ 79393 h 170541" name="connsiteY2-6"/>
              <a:gd fmla="*/ 87649 w 249003" name="connsiteX3-7"/>
              <a:gd fmla="*/ 83473 h 170541" name="connsiteY3-8"/>
              <a:gd fmla="*/ 113156 w 249003" name="connsiteX4-9"/>
              <a:gd fmla="*/ 78311 h 170541" name="connsiteY4-10"/>
              <a:gd fmla="*/ 185546 w 249003" name="connsiteX5-11"/>
              <a:gd fmla="*/ 74194 h 170541" name="connsiteY5-12"/>
              <a:gd fmla="*/ 246506 w 249003" name="connsiteX6-13"/>
              <a:gd fmla="*/ 159816 h 170541" name="connsiteY6-14"/>
              <a:gd fmla="*/ 109346 w 249003" name="connsiteX7-15"/>
              <a:gd fmla="*/ 166402 h 170541" name="connsiteY7-16"/>
              <a:gd fmla="*/ 33146 w 249003" name="connsiteX8-17"/>
              <a:gd fmla="*/ 133470 h 170541" name="connsiteY8-18"/>
              <a:gd fmla="*/ 27431 w 249003" name="connsiteX9-19"/>
              <a:gd fmla="*/ 112888 h 170541" name="connsiteY9-20"/>
              <a:gd fmla="*/ 40569 w 249003" name="connsiteX10-21"/>
              <a:gd fmla="*/ 101017 h 170541" name="connsiteY10-22"/>
              <a:gd fmla="*/ 32966 w 249003" name="connsiteX11-23"/>
              <a:gd fmla="*/ 99237 h 170541" name="connsiteY11-24"/>
              <a:gd fmla="*/ 63500 w 249003" name="connsiteX12-25"/>
              <a:gd fmla="*/ 28593 h 170541" name="connsiteY12-26"/>
              <a:gd fmla="*/ 15875 w 249003" name="connsiteX13-27"/>
              <a:gd fmla="*/ 25418 h 170541" name="connsiteY13-28"/>
              <a:gd fmla="*/ 0 w 249003" name="connsiteX14-29"/>
              <a:gd fmla="*/ 31768 h 170541" name="connsiteY14-30"/>
              <a:gd fmla="*/ 15875 w 249003" name="connsiteX15-31"/>
              <a:gd fmla="*/ 15893 h 170541" name="connsiteY15-32"/>
              <a:gd fmla="*/ 53975 w 249003" name="connsiteX16-33"/>
              <a:gd fmla="*/ 18 h 170541" name="connsiteY16-34"/>
              <a:gd fmla="*/ 53975 w 249003" name="connsiteX0-35"/>
              <a:gd fmla="*/ 18 h 170541" name="connsiteY0-36"/>
              <a:gd fmla="*/ 101600 w 249003" name="connsiteX1-37"/>
              <a:gd fmla="*/ 19068 h 170541" name="connsiteY1-38"/>
              <a:gd fmla="*/ 88900 w 249003" name="connsiteX2-39"/>
              <a:gd fmla="*/ 79393 h 170541" name="connsiteY2-40"/>
              <a:gd fmla="*/ 87649 w 249003" name="connsiteX3-41"/>
              <a:gd fmla="*/ 83473 h 170541" name="connsiteY3-42"/>
              <a:gd fmla="*/ 113156 w 249003" name="connsiteX4-43"/>
              <a:gd fmla="*/ 78311 h 170541" name="connsiteY4-44"/>
              <a:gd fmla="*/ 185546 w 249003" name="connsiteX5-45"/>
              <a:gd fmla="*/ 74194 h 170541" name="connsiteY5-46"/>
              <a:gd fmla="*/ 246506 w 249003" name="connsiteX6-47"/>
              <a:gd fmla="*/ 159816 h 170541" name="connsiteY6-48"/>
              <a:gd fmla="*/ 109346 w 249003" name="connsiteX7-49"/>
              <a:gd fmla="*/ 166402 h 170541" name="connsiteY7-50"/>
              <a:gd fmla="*/ 33146 w 249003" name="connsiteX8-51"/>
              <a:gd fmla="*/ 133470 h 170541" name="connsiteY8-52"/>
              <a:gd fmla="*/ 27431 w 249003" name="connsiteX9-53"/>
              <a:gd fmla="*/ 112888 h 170541" name="connsiteY9-54"/>
              <a:gd fmla="*/ 40569 w 249003" name="connsiteX10-55"/>
              <a:gd fmla="*/ 101017 h 170541" name="connsiteY10-56"/>
              <a:gd fmla="*/ 63500 w 249003" name="connsiteX11-57"/>
              <a:gd fmla="*/ 28593 h 170541" name="connsiteY11-58"/>
              <a:gd fmla="*/ 15875 w 249003" name="connsiteX12-59"/>
              <a:gd fmla="*/ 25418 h 170541" name="connsiteY12-60"/>
              <a:gd fmla="*/ 0 w 249003" name="connsiteX13-61"/>
              <a:gd fmla="*/ 31768 h 170541" name="connsiteY13-62"/>
              <a:gd fmla="*/ 15875 w 249003" name="connsiteX14-63"/>
              <a:gd fmla="*/ 15893 h 170541" name="connsiteY14-64"/>
              <a:gd fmla="*/ 53975 w 249003" name="connsiteX15-65"/>
              <a:gd fmla="*/ 18 h 170541" name="connsiteY15-66"/>
              <a:gd fmla="*/ 53975 w 249003" name="connsiteX0-67"/>
              <a:gd fmla="*/ 18 h 170541" name="connsiteY0-68"/>
              <a:gd fmla="*/ 101600 w 249003" name="connsiteX1-69"/>
              <a:gd fmla="*/ 19068 h 170541" name="connsiteY1-70"/>
              <a:gd fmla="*/ 88900 w 249003" name="connsiteX2-71"/>
              <a:gd fmla="*/ 79393 h 170541" name="connsiteY2-72"/>
              <a:gd fmla="*/ 87649 w 249003" name="connsiteX3-73"/>
              <a:gd fmla="*/ 83473 h 170541" name="connsiteY3-74"/>
              <a:gd fmla="*/ 113156 w 249003" name="connsiteX4-75"/>
              <a:gd fmla="*/ 78311 h 170541" name="connsiteY4-76"/>
              <a:gd fmla="*/ 185546 w 249003" name="connsiteX5-77"/>
              <a:gd fmla="*/ 74194 h 170541" name="connsiteY5-78"/>
              <a:gd fmla="*/ 246506 w 249003" name="connsiteX6-79"/>
              <a:gd fmla="*/ 159816 h 170541" name="connsiteY6-80"/>
              <a:gd fmla="*/ 109346 w 249003" name="connsiteX7-81"/>
              <a:gd fmla="*/ 166402 h 170541" name="connsiteY7-82"/>
              <a:gd fmla="*/ 33146 w 249003" name="connsiteX8-83"/>
              <a:gd fmla="*/ 133470 h 170541" name="connsiteY8-84"/>
              <a:gd fmla="*/ 27431 w 249003" name="connsiteX9-85"/>
              <a:gd fmla="*/ 112888 h 170541" name="connsiteY9-86"/>
              <a:gd fmla="*/ 35806 w 249003" name="connsiteX10-87"/>
              <a:gd fmla="*/ 101017 h 170541" name="connsiteY10-88"/>
              <a:gd fmla="*/ 63500 w 249003" name="connsiteX11-89"/>
              <a:gd fmla="*/ 28593 h 170541" name="connsiteY11-90"/>
              <a:gd fmla="*/ 15875 w 249003" name="connsiteX12-91"/>
              <a:gd fmla="*/ 25418 h 170541" name="connsiteY12-92"/>
              <a:gd fmla="*/ 0 w 249003" name="connsiteX13-93"/>
              <a:gd fmla="*/ 31768 h 170541" name="connsiteY13-94"/>
              <a:gd fmla="*/ 15875 w 249003" name="connsiteX14-95"/>
              <a:gd fmla="*/ 15893 h 170541" name="connsiteY14-96"/>
              <a:gd fmla="*/ 53975 w 249003" name="connsiteX15-97"/>
              <a:gd fmla="*/ 18 h 170541" name="connsiteY15-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b="b" l="l" r="r" t="t"/>
            <a:pathLst>
              <a:path h="170541" w="249003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4468330" y="3314031"/>
            <a:ext cx="249003" cy="170541"/>
          </a:xfrm>
          <a:custGeom>
            <a:gdLst>
              <a:gd fmla="*/ 53975 w 249003" name="connsiteX0"/>
              <a:gd fmla="*/ 18 h 170541" name="connsiteY0"/>
              <a:gd fmla="*/ 101600 w 249003" name="connsiteX1"/>
              <a:gd fmla="*/ 19068 h 170541" name="connsiteY1"/>
              <a:gd fmla="*/ 88900 w 249003" name="connsiteX2"/>
              <a:gd fmla="*/ 79393 h 170541" name="connsiteY2"/>
              <a:gd fmla="*/ 87649 w 249003" name="connsiteX3"/>
              <a:gd fmla="*/ 83473 h 170541" name="connsiteY3"/>
              <a:gd fmla="*/ 113156 w 249003" name="connsiteX4"/>
              <a:gd fmla="*/ 78311 h 170541" name="connsiteY4"/>
              <a:gd fmla="*/ 185546 w 249003" name="connsiteX5"/>
              <a:gd fmla="*/ 74194 h 170541" name="connsiteY5"/>
              <a:gd fmla="*/ 246506 w 249003" name="connsiteX6"/>
              <a:gd fmla="*/ 159816 h 170541" name="connsiteY6"/>
              <a:gd fmla="*/ 109346 w 249003" name="connsiteX7"/>
              <a:gd fmla="*/ 166402 h 170541" name="connsiteY7"/>
              <a:gd fmla="*/ 33146 w 249003" name="connsiteX8"/>
              <a:gd fmla="*/ 133470 h 170541" name="connsiteY8"/>
              <a:gd fmla="*/ 27431 w 249003" name="connsiteX9"/>
              <a:gd fmla="*/ 112888 h 170541" name="connsiteY9"/>
              <a:gd fmla="*/ 40569 w 249003" name="connsiteX10"/>
              <a:gd fmla="*/ 101017 h 170541" name="connsiteY10"/>
              <a:gd fmla="*/ 32966 w 249003" name="connsiteX11"/>
              <a:gd fmla="*/ 99237 h 170541" name="connsiteY11"/>
              <a:gd fmla="*/ 25400 w 249003" name="connsiteX12"/>
              <a:gd fmla="*/ 92093 h 170541" name="connsiteY12"/>
              <a:gd fmla="*/ 63500 w 249003" name="connsiteX13"/>
              <a:gd fmla="*/ 28593 h 170541" name="connsiteY13"/>
              <a:gd fmla="*/ 15875 w 249003" name="connsiteX14"/>
              <a:gd fmla="*/ 25418 h 170541" name="connsiteY14"/>
              <a:gd fmla="*/ 0 w 249003" name="connsiteX15"/>
              <a:gd fmla="*/ 31768 h 170541" name="connsiteY15"/>
              <a:gd fmla="*/ 15875 w 249003" name="connsiteX16"/>
              <a:gd fmla="*/ 15893 h 170541" name="connsiteY16"/>
              <a:gd fmla="*/ 53975 w 249003" name="connsiteX17"/>
              <a:gd fmla="*/ 18 h 170541" name="connsiteY17"/>
              <a:gd fmla="*/ 53975 w 249003" name="connsiteX0-1"/>
              <a:gd fmla="*/ 18 h 170541" name="connsiteY0-2"/>
              <a:gd fmla="*/ 101600 w 249003" name="connsiteX1-3"/>
              <a:gd fmla="*/ 19068 h 170541" name="connsiteY1-4"/>
              <a:gd fmla="*/ 88900 w 249003" name="connsiteX2-5"/>
              <a:gd fmla="*/ 79393 h 170541" name="connsiteY2-6"/>
              <a:gd fmla="*/ 87649 w 249003" name="connsiteX3-7"/>
              <a:gd fmla="*/ 83473 h 170541" name="connsiteY3-8"/>
              <a:gd fmla="*/ 113156 w 249003" name="connsiteX4-9"/>
              <a:gd fmla="*/ 78311 h 170541" name="connsiteY4-10"/>
              <a:gd fmla="*/ 185546 w 249003" name="connsiteX5-11"/>
              <a:gd fmla="*/ 74194 h 170541" name="connsiteY5-12"/>
              <a:gd fmla="*/ 246506 w 249003" name="connsiteX6-13"/>
              <a:gd fmla="*/ 159816 h 170541" name="connsiteY6-14"/>
              <a:gd fmla="*/ 109346 w 249003" name="connsiteX7-15"/>
              <a:gd fmla="*/ 166402 h 170541" name="connsiteY7-16"/>
              <a:gd fmla="*/ 33146 w 249003" name="connsiteX8-17"/>
              <a:gd fmla="*/ 133470 h 170541" name="connsiteY8-18"/>
              <a:gd fmla="*/ 27431 w 249003" name="connsiteX9-19"/>
              <a:gd fmla="*/ 112888 h 170541" name="connsiteY9-20"/>
              <a:gd fmla="*/ 40569 w 249003" name="connsiteX10-21"/>
              <a:gd fmla="*/ 101017 h 170541" name="connsiteY10-22"/>
              <a:gd fmla="*/ 32966 w 249003" name="connsiteX11-23"/>
              <a:gd fmla="*/ 99237 h 170541" name="connsiteY11-24"/>
              <a:gd fmla="*/ 63500 w 249003" name="connsiteX12-25"/>
              <a:gd fmla="*/ 28593 h 170541" name="connsiteY12-26"/>
              <a:gd fmla="*/ 15875 w 249003" name="connsiteX13-27"/>
              <a:gd fmla="*/ 25418 h 170541" name="connsiteY13-28"/>
              <a:gd fmla="*/ 0 w 249003" name="connsiteX14-29"/>
              <a:gd fmla="*/ 31768 h 170541" name="connsiteY14-30"/>
              <a:gd fmla="*/ 15875 w 249003" name="connsiteX15-31"/>
              <a:gd fmla="*/ 15893 h 170541" name="connsiteY15-32"/>
              <a:gd fmla="*/ 53975 w 249003" name="connsiteX16-33"/>
              <a:gd fmla="*/ 18 h 170541" name="connsiteY16-34"/>
              <a:gd fmla="*/ 53975 w 249003" name="connsiteX0-35"/>
              <a:gd fmla="*/ 18 h 170541" name="connsiteY0-36"/>
              <a:gd fmla="*/ 101600 w 249003" name="connsiteX1-37"/>
              <a:gd fmla="*/ 19068 h 170541" name="connsiteY1-38"/>
              <a:gd fmla="*/ 88900 w 249003" name="connsiteX2-39"/>
              <a:gd fmla="*/ 79393 h 170541" name="connsiteY2-40"/>
              <a:gd fmla="*/ 87649 w 249003" name="connsiteX3-41"/>
              <a:gd fmla="*/ 83473 h 170541" name="connsiteY3-42"/>
              <a:gd fmla="*/ 113156 w 249003" name="connsiteX4-43"/>
              <a:gd fmla="*/ 78311 h 170541" name="connsiteY4-44"/>
              <a:gd fmla="*/ 185546 w 249003" name="connsiteX5-45"/>
              <a:gd fmla="*/ 74194 h 170541" name="connsiteY5-46"/>
              <a:gd fmla="*/ 246506 w 249003" name="connsiteX6-47"/>
              <a:gd fmla="*/ 159816 h 170541" name="connsiteY6-48"/>
              <a:gd fmla="*/ 109346 w 249003" name="connsiteX7-49"/>
              <a:gd fmla="*/ 166402 h 170541" name="connsiteY7-50"/>
              <a:gd fmla="*/ 33146 w 249003" name="connsiteX8-51"/>
              <a:gd fmla="*/ 133470 h 170541" name="connsiteY8-52"/>
              <a:gd fmla="*/ 27431 w 249003" name="connsiteX9-53"/>
              <a:gd fmla="*/ 112888 h 170541" name="connsiteY9-54"/>
              <a:gd fmla="*/ 40569 w 249003" name="connsiteX10-55"/>
              <a:gd fmla="*/ 101017 h 170541" name="connsiteY10-56"/>
              <a:gd fmla="*/ 63500 w 249003" name="connsiteX11-57"/>
              <a:gd fmla="*/ 28593 h 170541" name="connsiteY11-58"/>
              <a:gd fmla="*/ 15875 w 249003" name="connsiteX12-59"/>
              <a:gd fmla="*/ 25418 h 170541" name="connsiteY12-60"/>
              <a:gd fmla="*/ 0 w 249003" name="connsiteX13-61"/>
              <a:gd fmla="*/ 31768 h 170541" name="connsiteY13-62"/>
              <a:gd fmla="*/ 15875 w 249003" name="connsiteX14-63"/>
              <a:gd fmla="*/ 15893 h 170541" name="connsiteY14-64"/>
              <a:gd fmla="*/ 53975 w 249003" name="connsiteX15-65"/>
              <a:gd fmla="*/ 18 h 170541" name="connsiteY15-66"/>
              <a:gd fmla="*/ 53975 w 249003" name="connsiteX0-67"/>
              <a:gd fmla="*/ 18 h 170541" name="connsiteY0-68"/>
              <a:gd fmla="*/ 101600 w 249003" name="connsiteX1-69"/>
              <a:gd fmla="*/ 19068 h 170541" name="connsiteY1-70"/>
              <a:gd fmla="*/ 88900 w 249003" name="connsiteX2-71"/>
              <a:gd fmla="*/ 79393 h 170541" name="connsiteY2-72"/>
              <a:gd fmla="*/ 87649 w 249003" name="connsiteX3-73"/>
              <a:gd fmla="*/ 83473 h 170541" name="connsiteY3-74"/>
              <a:gd fmla="*/ 113156 w 249003" name="connsiteX4-75"/>
              <a:gd fmla="*/ 78311 h 170541" name="connsiteY4-76"/>
              <a:gd fmla="*/ 185546 w 249003" name="connsiteX5-77"/>
              <a:gd fmla="*/ 74194 h 170541" name="connsiteY5-78"/>
              <a:gd fmla="*/ 246506 w 249003" name="connsiteX6-79"/>
              <a:gd fmla="*/ 159816 h 170541" name="connsiteY6-80"/>
              <a:gd fmla="*/ 109346 w 249003" name="connsiteX7-81"/>
              <a:gd fmla="*/ 166402 h 170541" name="connsiteY7-82"/>
              <a:gd fmla="*/ 33146 w 249003" name="connsiteX8-83"/>
              <a:gd fmla="*/ 133470 h 170541" name="connsiteY8-84"/>
              <a:gd fmla="*/ 27431 w 249003" name="connsiteX9-85"/>
              <a:gd fmla="*/ 112888 h 170541" name="connsiteY9-86"/>
              <a:gd fmla="*/ 35806 w 249003" name="connsiteX10-87"/>
              <a:gd fmla="*/ 101017 h 170541" name="connsiteY10-88"/>
              <a:gd fmla="*/ 63500 w 249003" name="connsiteX11-89"/>
              <a:gd fmla="*/ 28593 h 170541" name="connsiteY11-90"/>
              <a:gd fmla="*/ 15875 w 249003" name="connsiteX12-91"/>
              <a:gd fmla="*/ 25418 h 170541" name="connsiteY12-92"/>
              <a:gd fmla="*/ 0 w 249003" name="connsiteX13-93"/>
              <a:gd fmla="*/ 31768 h 170541" name="connsiteY13-94"/>
              <a:gd fmla="*/ 15875 w 249003" name="connsiteX14-95"/>
              <a:gd fmla="*/ 15893 h 170541" name="connsiteY14-96"/>
              <a:gd fmla="*/ 53975 w 249003" name="connsiteX15-97"/>
              <a:gd fmla="*/ 18 h 170541" name="connsiteY15-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b="b" l="l" r="r" t="t"/>
            <a:pathLst>
              <a:path h="170541" w="249003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6633511" y="4596214"/>
            <a:ext cx="249003" cy="170541"/>
          </a:xfrm>
          <a:custGeom>
            <a:gdLst>
              <a:gd fmla="*/ 53975 w 249003" name="connsiteX0"/>
              <a:gd fmla="*/ 18 h 170541" name="connsiteY0"/>
              <a:gd fmla="*/ 101600 w 249003" name="connsiteX1"/>
              <a:gd fmla="*/ 19068 h 170541" name="connsiteY1"/>
              <a:gd fmla="*/ 88900 w 249003" name="connsiteX2"/>
              <a:gd fmla="*/ 79393 h 170541" name="connsiteY2"/>
              <a:gd fmla="*/ 87649 w 249003" name="connsiteX3"/>
              <a:gd fmla="*/ 83473 h 170541" name="connsiteY3"/>
              <a:gd fmla="*/ 113156 w 249003" name="connsiteX4"/>
              <a:gd fmla="*/ 78311 h 170541" name="connsiteY4"/>
              <a:gd fmla="*/ 185546 w 249003" name="connsiteX5"/>
              <a:gd fmla="*/ 74194 h 170541" name="connsiteY5"/>
              <a:gd fmla="*/ 246506 w 249003" name="connsiteX6"/>
              <a:gd fmla="*/ 159816 h 170541" name="connsiteY6"/>
              <a:gd fmla="*/ 109346 w 249003" name="connsiteX7"/>
              <a:gd fmla="*/ 166402 h 170541" name="connsiteY7"/>
              <a:gd fmla="*/ 33146 w 249003" name="connsiteX8"/>
              <a:gd fmla="*/ 133470 h 170541" name="connsiteY8"/>
              <a:gd fmla="*/ 27431 w 249003" name="connsiteX9"/>
              <a:gd fmla="*/ 112888 h 170541" name="connsiteY9"/>
              <a:gd fmla="*/ 40569 w 249003" name="connsiteX10"/>
              <a:gd fmla="*/ 101017 h 170541" name="connsiteY10"/>
              <a:gd fmla="*/ 32966 w 249003" name="connsiteX11"/>
              <a:gd fmla="*/ 99237 h 170541" name="connsiteY11"/>
              <a:gd fmla="*/ 25400 w 249003" name="connsiteX12"/>
              <a:gd fmla="*/ 92093 h 170541" name="connsiteY12"/>
              <a:gd fmla="*/ 63500 w 249003" name="connsiteX13"/>
              <a:gd fmla="*/ 28593 h 170541" name="connsiteY13"/>
              <a:gd fmla="*/ 15875 w 249003" name="connsiteX14"/>
              <a:gd fmla="*/ 25418 h 170541" name="connsiteY14"/>
              <a:gd fmla="*/ 0 w 249003" name="connsiteX15"/>
              <a:gd fmla="*/ 31768 h 170541" name="connsiteY15"/>
              <a:gd fmla="*/ 15875 w 249003" name="connsiteX16"/>
              <a:gd fmla="*/ 15893 h 170541" name="connsiteY16"/>
              <a:gd fmla="*/ 53975 w 249003" name="connsiteX17"/>
              <a:gd fmla="*/ 18 h 170541" name="connsiteY17"/>
              <a:gd fmla="*/ 53975 w 249003" name="connsiteX0-1"/>
              <a:gd fmla="*/ 18 h 170541" name="connsiteY0-2"/>
              <a:gd fmla="*/ 101600 w 249003" name="connsiteX1-3"/>
              <a:gd fmla="*/ 19068 h 170541" name="connsiteY1-4"/>
              <a:gd fmla="*/ 88900 w 249003" name="connsiteX2-5"/>
              <a:gd fmla="*/ 79393 h 170541" name="connsiteY2-6"/>
              <a:gd fmla="*/ 87649 w 249003" name="connsiteX3-7"/>
              <a:gd fmla="*/ 83473 h 170541" name="connsiteY3-8"/>
              <a:gd fmla="*/ 113156 w 249003" name="connsiteX4-9"/>
              <a:gd fmla="*/ 78311 h 170541" name="connsiteY4-10"/>
              <a:gd fmla="*/ 185546 w 249003" name="connsiteX5-11"/>
              <a:gd fmla="*/ 74194 h 170541" name="connsiteY5-12"/>
              <a:gd fmla="*/ 246506 w 249003" name="connsiteX6-13"/>
              <a:gd fmla="*/ 159816 h 170541" name="connsiteY6-14"/>
              <a:gd fmla="*/ 109346 w 249003" name="connsiteX7-15"/>
              <a:gd fmla="*/ 166402 h 170541" name="connsiteY7-16"/>
              <a:gd fmla="*/ 33146 w 249003" name="connsiteX8-17"/>
              <a:gd fmla="*/ 133470 h 170541" name="connsiteY8-18"/>
              <a:gd fmla="*/ 27431 w 249003" name="connsiteX9-19"/>
              <a:gd fmla="*/ 112888 h 170541" name="connsiteY9-20"/>
              <a:gd fmla="*/ 40569 w 249003" name="connsiteX10-21"/>
              <a:gd fmla="*/ 101017 h 170541" name="connsiteY10-22"/>
              <a:gd fmla="*/ 32966 w 249003" name="connsiteX11-23"/>
              <a:gd fmla="*/ 99237 h 170541" name="connsiteY11-24"/>
              <a:gd fmla="*/ 63500 w 249003" name="connsiteX12-25"/>
              <a:gd fmla="*/ 28593 h 170541" name="connsiteY12-26"/>
              <a:gd fmla="*/ 15875 w 249003" name="connsiteX13-27"/>
              <a:gd fmla="*/ 25418 h 170541" name="connsiteY13-28"/>
              <a:gd fmla="*/ 0 w 249003" name="connsiteX14-29"/>
              <a:gd fmla="*/ 31768 h 170541" name="connsiteY14-30"/>
              <a:gd fmla="*/ 15875 w 249003" name="connsiteX15-31"/>
              <a:gd fmla="*/ 15893 h 170541" name="connsiteY15-32"/>
              <a:gd fmla="*/ 53975 w 249003" name="connsiteX16-33"/>
              <a:gd fmla="*/ 18 h 170541" name="connsiteY16-34"/>
              <a:gd fmla="*/ 53975 w 249003" name="connsiteX0-35"/>
              <a:gd fmla="*/ 18 h 170541" name="connsiteY0-36"/>
              <a:gd fmla="*/ 101600 w 249003" name="connsiteX1-37"/>
              <a:gd fmla="*/ 19068 h 170541" name="connsiteY1-38"/>
              <a:gd fmla="*/ 88900 w 249003" name="connsiteX2-39"/>
              <a:gd fmla="*/ 79393 h 170541" name="connsiteY2-40"/>
              <a:gd fmla="*/ 87649 w 249003" name="connsiteX3-41"/>
              <a:gd fmla="*/ 83473 h 170541" name="connsiteY3-42"/>
              <a:gd fmla="*/ 113156 w 249003" name="connsiteX4-43"/>
              <a:gd fmla="*/ 78311 h 170541" name="connsiteY4-44"/>
              <a:gd fmla="*/ 185546 w 249003" name="connsiteX5-45"/>
              <a:gd fmla="*/ 74194 h 170541" name="connsiteY5-46"/>
              <a:gd fmla="*/ 246506 w 249003" name="connsiteX6-47"/>
              <a:gd fmla="*/ 159816 h 170541" name="connsiteY6-48"/>
              <a:gd fmla="*/ 109346 w 249003" name="connsiteX7-49"/>
              <a:gd fmla="*/ 166402 h 170541" name="connsiteY7-50"/>
              <a:gd fmla="*/ 33146 w 249003" name="connsiteX8-51"/>
              <a:gd fmla="*/ 133470 h 170541" name="connsiteY8-52"/>
              <a:gd fmla="*/ 27431 w 249003" name="connsiteX9-53"/>
              <a:gd fmla="*/ 112888 h 170541" name="connsiteY9-54"/>
              <a:gd fmla="*/ 40569 w 249003" name="connsiteX10-55"/>
              <a:gd fmla="*/ 101017 h 170541" name="connsiteY10-56"/>
              <a:gd fmla="*/ 63500 w 249003" name="connsiteX11-57"/>
              <a:gd fmla="*/ 28593 h 170541" name="connsiteY11-58"/>
              <a:gd fmla="*/ 15875 w 249003" name="connsiteX12-59"/>
              <a:gd fmla="*/ 25418 h 170541" name="connsiteY12-60"/>
              <a:gd fmla="*/ 0 w 249003" name="connsiteX13-61"/>
              <a:gd fmla="*/ 31768 h 170541" name="connsiteY13-62"/>
              <a:gd fmla="*/ 15875 w 249003" name="connsiteX14-63"/>
              <a:gd fmla="*/ 15893 h 170541" name="connsiteY14-64"/>
              <a:gd fmla="*/ 53975 w 249003" name="connsiteX15-65"/>
              <a:gd fmla="*/ 18 h 170541" name="connsiteY15-66"/>
              <a:gd fmla="*/ 53975 w 249003" name="connsiteX0-67"/>
              <a:gd fmla="*/ 18 h 170541" name="connsiteY0-68"/>
              <a:gd fmla="*/ 101600 w 249003" name="connsiteX1-69"/>
              <a:gd fmla="*/ 19068 h 170541" name="connsiteY1-70"/>
              <a:gd fmla="*/ 88900 w 249003" name="connsiteX2-71"/>
              <a:gd fmla="*/ 79393 h 170541" name="connsiteY2-72"/>
              <a:gd fmla="*/ 87649 w 249003" name="connsiteX3-73"/>
              <a:gd fmla="*/ 83473 h 170541" name="connsiteY3-74"/>
              <a:gd fmla="*/ 113156 w 249003" name="connsiteX4-75"/>
              <a:gd fmla="*/ 78311 h 170541" name="connsiteY4-76"/>
              <a:gd fmla="*/ 185546 w 249003" name="connsiteX5-77"/>
              <a:gd fmla="*/ 74194 h 170541" name="connsiteY5-78"/>
              <a:gd fmla="*/ 246506 w 249003" name="connsiteX6-79"/>
              <a:gd fmla="*/ 159816 h 170541" name="connsiteY6-80"/>
              <a:gd fmla="*/ 109346 w 249003" name="connsiteX7-81"/>
              <a:gd fmla="*/ 166402 h 170541" name="connsiteY7-82"/>
              <a:gd fmla="*/ 33146 w 249003" name="connsiteX8-83"/>
              <a:gd fmla="*/ 133470 h 170541" name="connsiteY8-84"/>
              <a:gd fmla="*/ 27431 w 249003" name="connsiteX9-85"/>
              <a:gd fmla="*/ 112888 h 170541" name="connsiteY9-86"/>
              <a:gd fmla="*/ 35806 w 249003" name="connsiteX10-87"/>
              <a:gd fmla="*/ 101017 h 170541" name="connsiteY10-88"/>
              <a:gd fmla="*/ 63500 w 249003" name="connsiteX11-89"/>
              <a:gd fmla="*/ 28593 h 170541" name="connsiteY11-90"/>
              <a:gd fmla="*/ 15875 w 249003" name="connsiteX12-91"/>
              <a:gd fmla="*/ 25418 h 170541" name="connsiteY12-92"/>
              <a:gd fmla="*/ 0 w 249003" name="connsiteX13-93"/>
              <a:gd fmla="*/ 31768 h 170541" name="connsiteY13-94"/>
              <a:gd fmla="*/ 15875 w 249003" name="connsiteX14-95"/>
              <a:gd fmla="*/ 15893 h 170541" name="connsiteY14-96"/>
              <a:gd fmla="*/ 53975 w 249003" name="connsiteX15-97"/>
              <a:gd fmla="*/ 18 h 170541" name="connsiteY15-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b="b" l="l" r="r" t="t"/>
            <a:pathLst>
              <a:path h="170541" w="249003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2265933" y="3548835"/>
            <a:ext cx="203940" cy="139678"/>
          </a:xfrm>
          <a:custGeom>
            <a:gdLst>
              <a:gd fmla="*/ 53975 w 249003" name="connsiteX0"/>
              <a:gd fmla="*/ 18 h 170541" name="connsiteY0"/>
              <a:gd fmla="*/ 101600 w 249003" name="connsiteX1"/>
              <a:gd fmla="*/ 19068 h 170541" name="connsiteY1"/>
              <a:gd fmla="*/ 88900 w 249003" name="connsiteX2"/>
              <a:gd fmla="*/ 79393 h 170541" name="connsiteY2"/>
              <a:gd fmla="*/ 87649 w 249003" name="connsiteX3"/>
              <a:gd fmla="*/ 83473 h 170541" name="connsiteY3"/>
              <a:gd fmla="*/ 113156 w 249003" name="connsiteX4"/>
              <a:gd fmla="*/ 78311 h 170541" name="connsiteY4"/>
              <a:gd fmla="*/ 185546 w 249003" name="connsiteX5"/>
              <a:gd fmla="*/ 74194 h 170541" name="connsiteY5"/>
              <a:gd fmla="*/ 246506 w 249003" name="connsiteX6"/>
              <a:gd fmla="*/ 159816 h 170541" name="connsiteY6"/>
              <a:gd fmla="*/ 109346 w 249003" name="connsiteX7"/>
              <a:gd fmla="*/ 166402 h 170541" name="connsiteY7"/>
              <a:gd fmla="*/ 33146 w 249003" name="connsiteX8"/>
              <a:gd fmla="*/ 133470 h 170541" name="connsiteY8"/>
              <a:gd fmla="*/ 27431 w 249003" name="connsiteX9"/>
              <a:gd fmla="*/ 112888 h 170541" name="connsiteY9"/>
              <a:gd fmla="*/ 40569 w 249003" name="connsiteX10"/>
              <a:gd fmla="*/ 101017 h 170541" name="connsiteY10"/>
              <a:gd fmla="*/ 32966 w 249003" name="connsiteX11"/>
              <a:gd fmla="*/ 99237 h 170541" name="connsiteY11"/>
              <a:gd fmla="*/ 25400 w 249003" name="connsiteX12"/>
              <a:gd fmla="*/ 92093 h 170541" name="connsiteY12"/>
              <a:gd fmla="*/ 63500 w 249003" name="connsiteX13"/>
              <a:gd fmla="*/ 28593 h 170541" name="connsiteY13"/>
              <a:gd fmla="*/ 15875 w 249003" name="connsiteX14"/>
              <a:gd fmla="*/ 25418 h 170541" name="connsiteY14"/>
              <a:gd fmla="*/ 0 w 249003" name="connsiteX15"/>
              <a:gd fmla="*/ 31768 h 170541" name="connsiteY15"/>
              <a:gd fmla="*/ 15875 w 249003" name="connsiteX16"/>
              <a:gd fmla="*/ 15893 h 170541" name="connsiteY16"/>
              <a:gd fmla="*/ 53975 w 249003" name="connsiteX17"/>
              <a:gd fmla="*/ 18 h 170541" name="connsiteY17"/>
              <a:gd fmla="*/ 53975 w 249003" name="connsiteX0-1"/>
              <a:gd fmla="*/ 18 h 170541" name="connsiteY0-2"/>
              <a:gd fmla="*/ 101600 w 249003" name="connsiteX1-3"/>
              <a:gd fmla="*/ 19068 h 170541" name="connsiteY1-4"/>
              <a:gd fmla="*/ 88900 w 249003" name="connsiteX2-5"/>
              <a:gd fmla="*/ 79393 h 170541" name="connsiteY2-6"/>
              <a:gd fmla="*/ 87649 w 249003" name="connsiteX3-7"/>
              <a:gd fmla="*/ 83473 h 170541" name="connsiteY3-8"/>
              <a:gd fmla="*/ 113156 w 249003" name="connsiteX4-9"/>
              <a:gd fmla="*/ 78311 h 170541" name="connsiteY4-10"/>
              <a:gd fmla="*/ 185546 w 249003" name="connsiteX5-11"/>
              <a:gd fmla="*/ 74194 h 170541" name="connsiteY5-12"/>
              <a:gd fmla="*/ 246506 w 249003" name="connsiteX6-13"/>
              <a:gd fmla="*/ 159816 h 170541" name="connsiteY6-14"/>
              <a:gd fmla="*/ 109346 w 249003" name="connsiteX7-15"/>
              <a:gd fmla="*/ 166402 h 170541" name="connsiteY7-16"/>
              <a:gd fmla="*/ 33146 w 249003" name="connsiteX8-17"/>
              <a:gd fmla="*/ 133470 h 170541" name="connsiteY8-18"/>
              <a:gd fmla="*/ 27431 w 249003" name="connsiteX9-19"/>
              <a:gd fmla="*/ 112888 h 170541" name="connsiteY9-20"/>
              <a:gd fmla="*/ 40569 w 249003" name="connsiteX10-21"/>
              <a:gd fmla="*/ 101017 h 170541" name="connsiteY10-22"/>
              <a:gd fmla="*/ 32966 w 249003" name="connsiteX11-23"/>
              <a:gd fmla="*/ 99237 h 170541" name="connsiteY11-24"/>
              <a:gd fmla="*/ 63500 w 249003" name="connsiteX12-25"/>
              <a:gd fmla="*/ 28593 h 170541" name="connsiteY12-26"/>
              <a:gd fmla="*/ 15875 w 249003" name="connsiteX13-27"/>
              <a:gd fmla="*/ 25418 h 170541" name="connsiteY13-28"/>
              <a:gd fmla="*/ 0 w 249003" name="connsiteX14-29"/>
              <a:gd fmla="*/ 31768 h 170541" name="connsiteY14-30"/>
              <a:gd fmla="*/ 15875 w 249003" name="connsiteX15-31"/>
              <a:gd fmla="*/ 15893 h 170541" name="connsiteY15-32"/>
              <a:gd fmla="*/ 53975 w 249003" name="connsiteX16-33"/>
              <a:gd fmla="*/ 18 h 170541" name="connsiteY16-34"/>
              <a:gd fmla="*/ 53975 w 249003" name="connsiteX0-35"/>
              <a:gd fmla="*/ 18 h 170541" name="connsiteY0-36"/>
              <a:gd fmla="*/ 101600 w 249003" name="connsiteX1-37"/>
              <a:gd fmla="*/ 19068 h 170541" name="connsiteY1-38"/>
              <a:gd fmla="*/ 88900 w 249003" name="connsiteX2-39"/>
              <a:gd fmla="*/ 79393 h 170541" name="connsiteY2-40"/>
              <a:gd fmla="*/ 87649 w 249003" name="connsiteX3-41"/>
              <a:gd fmla="*/ 83473 h 170541" name="connsiteY3-42"/>
              <a:gd fmla="*/ 113156 w 249003" name="connsiteX4-43"/>
              <a:gd fmla="*/ 78311 h 170541" name="connsiteY4-44"/>
              <a:gd fmla="*/ 185546 w 249003" name="connsiteX5-45"/>
              <a:gd fmla="*/ 74194 h 170541" name="connsiteY5-46"/>
              <a:gd fmla="*/ 246506 w 249003" name="connsiteX6-47"/>
              <a:gd fmla="*/ 159816 h 170541" name="connsiteY6-48"/>
              <a:gd fmla="*/ 109346 w 249003" name="connsiteX7-49"/>
              <a:gd fmla="*/ 166402 h 170541" name="connsiteY7-50"/>
              <a:gd fmla="*/ 33146 w 249003" name="connsiteX8-51"/>
              <a:gd fmla="*/ 133470 h 170541" name="connsiteY8-52"/>
              <a:gd fmla="*/ 27431 w 249003" name="connsiteX9-53"/>
              <a:gd fmla="*/ 112888 h 170541" name="connsiteY9-54"/>
              <a:gd fmla="*/ 40569 w 249003" name="connsiteX10-55"/>
              <a:gd fmla="*/ 101017 h 170541" name="connsiteY10-56"/>
              <a:gd fmla="*/ 63500 w 249003" name="connsiteX11-57"/>
              <a:gd fmla="*/ 28593 h 170541" name="connsiteY11-58"/>
              <a:gd fmla="*/ 15875 w 249003" name="connsiteX12-59"/>
              <a:gd fmla="*/ 25418 h 170541" name="connsiteY12-60"/>
              <a:gd fmla="*/ 0 w 249003" name="connsiteX13-61"/>
              <a:gd fmla="*/ 31768 h 170541" name="connsiteY13-62"/>
              <a:gd fmla="*/ 15875 w 249003" name="connsiteX14-63"/>
              <a:gd fmla="*/ 15893 h 170541" name="connsiteY14-64"/>
              <a:gd fmla="*/ 53975 w 249003" name="connsiteX15-65"/>
              <a:gd fmla="*/ 18 h 170541" name="connsiteY15-66"/>
              <a:gd fmla="*/ 53975 w 249003" name="connsiteX0-67"/>
              <a:gd fmla="*/ 18 h 170541" name="connsiteY0-68"/>
              <a:gd fmla="*/ 101600 w 249003" name="connsiteX1-69"/>
              <a:gd fmla="*/ 19068 h 170541" name="connsiteY1-70"/>
              <a:gd fmla="*/ 88900 w 249003" name="connsiteX2-71"/>
              <a:gd fmla="*/ 79393 h 170541" name="connsiteY2-72"/>
              <a:gd fmla="*/ 87649 w 249003" name="connsiteX3-73"/>
              <a:gd fmla="*/ 83473 h 170541" name="connsiteY3-74"/>
              <a:gd fmla="*/ 113156 w 249003" name="connsiteX4-75"/>
              <a:gd fmla="*/ 78311 h 170541" name="connsiteY4-76"/>
              <a:gd fmla="*/ 185546 w 249003" name="connsiteX5-77"/>
              <a:gd fmla="*/ 74194 h 170541" name="connsiteY5-78"/>
              <a:gd fmla="*/ 246506 w 249003" name="connsiteX6-79"/>
              <a:gd fmla="*/ 159816 h 170541" name="connsiteY6-80"/>
              <a:gd fmla="*/ 109346 w 249003" name="connsiteX7-81"/>
              <a:gd fmla="*/ 166402 h 170541" name="connsiteY7-82"/>
              <a:gd fmla="*/ 33146 w 249003" name="connsiteX8-83"/>
              <a:gd fmla="*/ 133470 h 170541" name="connsiteY8-84"/>
              <a:gd fmla="*/ 27431 w 249003" name="connsiteX9-85"/>
              <a:gd fmla="*/ 112888 h 170541" name="connsiteY9-86"/>
              <a:gd fmla="*/ 35806 w 249003" name="connsiteX10-87"/>
              <a:gd fmla="*/ 101017 h 170541" name="connsiteY10-88"/>
              <a:gd fmla="*/ 63500 w 249003" name="connsiteX11-89"/>
              <a:gd fmla="*/ 28593 h 170541" name="connsiteY11-90"/>
              <a:gd fmla="*/ 15875 w 249003" name="connsiteX12-91"/>
              <a:gd fmla="*/ 25418 h 170541" name="connsiteY12-92"/>
              <a:gd fmla="*/ 0 w 249003" name="connsiteX13-93"/>
              <a:gd fmla="*/ 31768 h 170541" name="connsiteY13-94"/>
              <a:gd fmla="*/ 15875 w 249003" name="connsiteX14-95"/>
              <a:gd fmla="*/ 15893 h 170541" name="connsiteY14-96"/>
              <a:gd fmla="*/ 53975 w 249003" name="connsiteX15-97"/>
              <a:gd fmla="*/ 18 h 170541" name="connsiteY15-9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</a:cxnLst>
            <a:rect b="b" l="l" r="r" t="t"/>
            <a:pathLst>
              <a:path h="170541" w="249003">
                <a:moveTo>
                  <a:pt x="53975" y="18"/>
                </a:moveTo>
                <a:cubicBezTo>
                  <a:pt x="68263" y="547"/>
                  <a:pt x="95779" y="5839"/>
                  <a:pt x="101600" y="19068"/>
                </a:cubicBezTo>
                <a:cubicBezTo>
                  <a:pt x="107421" y="32297"/>
                  <a:pt x="93133" y="65635"/>
                  <a:pt x="88900" y="79393"/>
                </a:cubicBezTo>
                <a:lnTo>
                  <a:pt x="87649" y="83473"/>
                </a:lnTo>
                <a:lnTo>
                  <a:pt x="113156" y="78311"/>
                </a:lnTo>
                <a:cubicBezTo>
                  <a:pt x="139826" y="73920"/>
                  <a:pt x="167766" y="71450"/>
                  <a:pt x="185546" y="74194"/>
                </a:cubicBezTo>
                <a:cubicBezTo>
                  <a:pt x="221106" y="79683"/>
                  <a:pt x="259206" y="144448"/>
                  <a:pt x="246506" y="159816"/>
                </a:cubicBezTo>
                <a:cubicBezTo>
                  <a:pt x="233806" y="175183"/>
                  <a:pt x="144906" y="170793"/>
                  <a:pt x="109346" y="166402"/>
                </a:cubicBezTo>
                <a:cubicBezTo>
                  <a:pt x="73786" y="162011"/>
                  <a:pt x="43306" y="145545"/>
                  <a:pt x="33146" y="133470"/>
                </a:cubicBezTo>
                <a:cubicBezTo>
                  <a:pt x="28066" y="127433"/>
                  <a:pt x="25526" y="120024"/>
                  <a:pt x="27431" y="112888"/>
                </a:cubicBezTo>
                <a:lnTo>
                  <a:pt x="35806" y="101017"/>
                </a:lnTo>
                <a:cubicBezTo>
                  <a:pt x="45037" y="76876"/>
                  <a:pt x="66822" y="41193"/>
                  <a:pt x="63500" y="28593"/>
                </a:cubicBezTo>
                <a:cubicBezTo>
                  <a:pt x="60178" y="15993"/>
                  <a:pt x="26458" y="24889"/>
                  <a:pt x="15875" y="25418"/>
                </a:cubicBezTo>
                <a:cubicBezTo>
                  <a:pt x="5292" y="25947"/>
                  <a:pt x="0" y="33355"/>
                  <a:pt x="0" y="31768"/>
                </a:cubicBezTo>
                <a:cubicBezTo>
                  <a:pt x="0" y="30181"/>
                  <a:pt x="6879" y="21185"/>
                  <a:pt x="15875" y="15893"/>
                </a:cubicBezTo>
                <a:cubicBezTo>
                  <a:pt x="24871" y="10601"/>
                  <a:pt x="39688" y="-511"/>
                  <a:pt x="53975" y="18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8" name="TextBox 69"/>
          <p:cNvSpPr txBox="1"/>
          <p:nvPr/>
        </p:nvSpPr>
        <p:spPr>
          <a:xfrm>
            <a:off x="4829216" y="3006026"/>
            <a:ext cx="3510553" cy="5715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TextBox 69"/>
          <p:cNvSpPr txBox="1"/>
          <p:nvPr/>
        </p:nvSpPr>
        <p:spPr>
          <a:xfrm>
            <a:off x="6882515" y="4531952"/>
            <a:ext cx="3550459" cy="5715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矩形 29"/>
          <p:cNvSpPr/>
          <p:nvPr/>
        </p:nvSpPr>
        <p:spPr>
          <a:xfrm>
            <a:off x="10236089" y="1855717"/>
            <a:ext cx="699002" cy="1798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小溪淙淙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0256300" y="3041002"/>
            <a:ext cx="80631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6000">
                <a:latin typeface="Arial"/>
                <a:ea charset="-122" panose="02010609060101010101" pitchFamily="49" typeface="楷体"/>
                <a:sym typeface="Arial"/>
              </a:rPr>
              <a:t>。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2" name="组合 61"/>
          <p:cNvGrpSpPr/>
          <p:nvPr/>
        </p:nvGrpSpPr>
        <p:grpSpPr>
          <a:xfrm>
            <a:off x="349328" y="4667830"/>
            <a:ext cx="5051320" cy="786779"/>
            <a:chOff x="-247102" y="1778346"/>
            <a:chExt cx="6402636" cy="997256"/>
          </a:xfrm>
        </p:grpSpPr>
        <p:sp>
          <p:nvSpPr>
            <p:cNvPr id="59" name="任意多边形 58"/>
            <p:cNvSpPr/>
            <p:nvPr/>
          </p:nvSpPr>
          <p:spPr>
            <a:xfrm>
              <a:off x="-91030" y="1778346"/>
              <a:ext cx="6246564" cy="99725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>
              <a:off x="-247102" y="1885825"/>
              <a:ext cx="6246564" cy="743868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-168024" y="1820574"/>
              <a:ext cx="6246564" cy="89076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929146" y="2608090"/>
            <a:ext cx="5051320" cy="786779"/>
            <a:chOff x="-247102" y="1778346"/>
            <a:chExt cx="6402636" cy="997256"/>
          </a:xfrm>
        </p:grpSpPr>
        <p:sp>
          <p:nvSpPr>
            <p:cNvPr id="64" name="任意多边形 63"/>
            <p:cNvSpPr/>
            <p:nvPr/>
          </p:nvSpPr>
          <p:spPr>
            <a:xfrm>
              <a:off x="-91030" y="1778346"/>
              <a:ext cx="6246564" cy="99725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-247102" y="1885825"/>
              <a:ext cx="6246564" cy="743868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typeface="+mn-lt"/>
                <a:sym typeface="Arial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-168024" y="1820574"/>
              <a:ext cx="6246564" cy="890766"/>
            </a:xfrm>
            <a:custGeom>
              <a:gdLst>
                <a:gd fmla="*/ 0 w 6246564" name="connsiteX0"/>
                <a:gd fmla="*/ 9792 h 902158" name="connsiteY0"/>
                <a:gd fmla="*/ 2445745 w 6246564" name="connsiteX1"/>
                <a:gd fmla="*/ 9792 h 902158" name="connsiteY1"/>
                <a:gd fmla="*/ 2809302 w 6246564" name="connsiteX2"/>
                <a:gd fmla="*/ 9792 h 902158" name="connsiteY2"/>
                <a:gd fmla="*/ 2952521 w 6246564" name="connsiteX3"/>
                <a:gd fmla="*/ 141994 h 902158" name="connsiteY3"/>
                <a:gd fmla="*/ 2886420 w 6246564" name="connsiteX4"/>
                <a:gd fmla="*/ 384365 h 902158" name="connsiteY4"/>
                <a:gd fmla="*/ 2434728 w 6246564" name="connsiteX5"/>
                <a:gd fmla="*/ 406399 h 902158" name="connsiteY5"/>
                <a:gd fmla="*/ 2324559 w 6246564" name="connsiteX6"/>
                <a:gd fmla="*/ 725888 h 902158" name="connsiteY6"/>
                <a:gd fmla="*/ 2500829 w 6246564" name="connsiteX7"/>
                <a:gd fmla="*/ 902158 h 902158" name="connsiteY7"/>
                <a:gd fmla="*/ 6246564 w 6246564" name="connsiteX8"/>
                <a:gd fmla="*/ 880124 h 902158" name="connsiteY8"/>
                <a:gd fmla="*/ 0 w 6246564" name="connsiteX0-1"/>
                <a:gd fmla="*/ 13555 h 905921" name="connsiteY0-2"/>
                <a:gd fmla="*/ 2445745 w 6246564" name="connsiteX1-3"/>
                <a:gd fmla="*/ 13555 h 905921" name="connsiteY1-4"/>
                <a:gd fmla="*/ 2809302 w 6246564" name="connsiteX2-5"/>
                <a:gd fmla="*/ 13555 h 905921" name="connsiteY2-6"/>
                <a:gd fmla="*/ 3009671 w 6246564" name="connsiteX3-7"/>
                <a:gd fmla="*/ 196557 h 905921" name="connsiteY3-8"/>
                <a:gd fmla="*/ 2886420 w 6246564" name="connsiteX4-9"/>
                <a:gd fmla="*/ 388128 h 905921" name="connsiteY4-10"/>
                <a:gd fmla="*/ 2434728 w 6246564" name="connsiteX5-11"/>
                <a:gd fmla="*/ 410162 h 905921" name="connsiteY5-12"/>
                <a:gd fmla="*/ 2324559 w 6246564" name="connsiteX6-13"/>
                <a:gd fmla="*/ 729651 h 905921" name="connsiteY6-14"/>
                <a:gd fmla="*/ 2500829 w 6246564" name="connsiteX7-15"/>
                <a:gd fmla="*/ 905921 h 905921" name="connsiteY7-16"/>
                <a:gd fmla="*/ 6246564 w 6246564" name="connsiteX8-17"/>
                <a:gd fmla="*/ 883887 h 905921" name="connsiteY8-18"/>
                <a:gd fmla="*/ 0 w 6246564" name="connsiteX0-19"/>
                <a:gd fmla="*/ 13555 h 905921" name="connsiteY0-20"/>
                <a:gd fmla="*/ 2445745 w 6246564" name="connsiteX1-21"/>
                <a:gd fmla="*/ 13555 h 905921" name="connsiteY1-22"/>
                <a:gd fmla="*/ 2809302 w 6246564" name="connsiteX2-23"/>
                <a:gd fmla="*/ 13555 h 905921" name="connsiteY2-24"/>
                <a:gd fmla="*/ 3009671 w 6246564" name="connsiteX3-25"/>
                <a:gd fmla="*/ 196557 h 905921" name="connsiteY3-26"/>
                <a:gd fmla="*/ 2886420 w 6246564" name="connsiteX4-27"/>
                <a:gd fmla="*/ 388128 h 905921" name="connsiteY4-28"/>
                <a:gd fmla="*/ 2434728 w 6246564" name="connsiteX5-29"/>
                <a:gd fmla="*/ 410162 h 905921" name="connsiteY5-30"/>
                <a:gd fmla="*/ 2324559 w 6246564" name="connsiteX6-31"/>
                <a:gd fmla="*/ 729651 h 905921" name="connsiteY6-32"/>
                <a:gd fmla="*/ 2500829 w 6246564" name="connsiteX7-33"/>
                <a:gd fmla="*/ 905921 h 905921" name="connsiteY7-34"/>
                <a:gd fmla="*/ 6246564 w 6246564" name="connsiteX8-35"/>
                <a:gd fmla="*/ 883887 h 905921" name="connsiteY8-36"/>
                <a:gd fmla="*/ 0 w 6246564" name="connsiteX0-37"/>
                <a:gd fmla="*/ 13555 h 905921" name="connsiteY0-38"/>
                <a:gd fmla="*/ 2445745 w 6246564" name="connsiteX1-39"/>
                <a:gd fmla="*/ 13555 h 905921" name="connsiteY1-40"/>
                <a:gd fmla="*/ 2809302 w 6246564" name="connsiteX2-41"/>
                <a:gd fmla="*/ 13555 h 905921" name="connsiteY2-42"/>
                <a:gd fmla="*/ 3009671 w 6246564" name="connsiteX3-43"/>
                <a:gd fmla="*/ 196557 h 905921" name="connsiteY3-44"/>
                <a:gd fmla="*/ 2829270 w 6246564" name="connsiteX4-45"/>
                <a:gd fmla="*/ 388128 h 905921" name="connsiteY4-46"/>
                <a:gd fmla="*/ 2434728 w 6246564" name="connsiteX5-47"/>
                <a:gd fmla="*/ 410162 h 905921" name="connsiteY5-48"/>
                <a:gd fmla="*/ 2324559 w 6246564" name="connsiteX6-49"/>
                <a:gd fmla="*/ 729651 h 905921" name="connsiteY6-50"/>
                <a:gd fmla="*/ 2500829 w 6246564" name="connsiteX7-51"/>
                <a:gd fmla="*/ 905921 h 905921" name="connsiteY7-52"/>
                <a:gd fmla="*/ 6246564 w 6246564" name="connsiteX8-53"/>
                <a:gd fmla="*/ 883887 h 905921" name="connsiteY8-54"/>
                <a:gd fmla="*/ 0 w 6246564" name="connsiteX0-55"/>
                <a:gd fmla="*/ 14966 h 907332" name="connsiteY0-56"/>
                <a:gd fmla="*/ 2445745 w 6246564" name="connsiteX1-57"/>
                <a:gd fmla="*/ 14966 h 907332" name="connsiteY1-58"/>
                <a:gd fmla="*/ 2809302 w 6246564" name="connsiteX2-59"/>
                <a:gd fmla="*/ 14966 h 907332" name="connsiteY2-60"/>
                <a:gd fmla="*/ 2984271 w 6246564" name="connsiteX3-61"/>
                <a:gd fmla="*/ 217018 h 907332" name="connsiteY3-62"/>
                <a:gd fmla="*/ 2829270 w 6246564" name="connsiteX4-63"/>
                <a:gd fmla="*/ 389539 h 907332" name="connsiteY4-64"/>
                <a:gd fmla="*/ 2434728 w 6246564" name="connsiteX5-65"/>
                <a:gd fmla="*/ 411573 h 907332" name="connsiteY5-66"/>
                <a:gd fmla="*/ 2324559 w 6246564" name="connsiteX6-67"/>
                <a:gd fmla="*/ 731062 h 907332" name="connsiteY6-68"/>
                <a:gd fmla="*/ 2500829 w 6246564" name="connsiteX7-69"/>
                <a:gd fmla="*/ 907332 h 907332" name="connsiteY7-70"/>
                <a:gd fmla="*/ 6246564 w 6246564" name="connsiteX8-71"/>
                <a:gd fmla="*/ 885298 h 907332" name="connsiteY8-72"/>
                <a:gd fmla="*/ 0 w 6246564" name="connsiteX0-73"/>
                <a:gd fmla="*/ 14966 h 907332" name="connsiteY0-74"/>
                <a:gd fmla="*/ 2445745 w 6246564" name="connsiteX1-75"/>
                <a:gd fmla="*/ 14966 h 907332" name="connsiteY1-76"/>
                <a:gd fmla="*/ 2809302 w 6246564" name="connsiteX2-77"/>
                <a:gd fmla="*/ 14966 h 907332" name="connsiteY2-78"/>
                <a:gd fmla="*/ 2984271 w 6246564" name="connsiteX3-79"/>
                <a:gd fmla="*/ 217018 h 907332" name="connsiteY3-80"/>
                <a:gd fmla="*/ 2829270 w 6246564" name="connsiteX4-81"/>
                <a:gd fmla="*/ 389539 h 907332" name="connsiteY4-82"/>
                <a:gd fmla="*/ 2434728 w 6246564" name="connsiteX5-83"/>
                <a:gd fmla="*/ 411573 h 907332" name="connsiteY5-84"/>
                <a:gd fmla="*/ 2324559 w 6246564" name="connsiteX6-85"/>
                <a:gd fmla="*/ 731062 h 907332" name="connsiteY6-86"/>
                <a:gd fmla="*/ 2500829 w 6246564" name="connsiteX7-87"/>
                <a:gd fmla="*/ 907332 h 907332" name="connsiteY7-88"/>
                <a:gd fmla="*/ 6246564 w 6246564" name="connsiteX8-89"/>
                <a:gd fmla="*/ 885298 h 907332" name="connsiteY8-90"/>
                <a:gd fmla="*/ 0 w 6246564" name="connsiteX0-91"/>
                <a:gd fmla="*/ 14966 h 907332" name="connsiteY0-92"/>
                <a:gd fmla="*/ 2445745 w 6246564" name="connsiteX1-93"/>
                <a:gd fmla="*/ 14966 h 907332" name="connsiteY1-94"/>
                <a:gd fmla="*/ 2809302 w 6246564" name="connsiteX2-95"/>
                <a:gd fmla="*/ 14966 h 907332" name="connsiteY2-96"/>
                <a:gd fmla="*/ 2984271 w 6246564" name="connsiteX3-97"/>
                <a:gd fmla="*/ 217018 h 907332" name="connsiteY3-98"/>
                <a:gd fmla="*/ 2829270 w 6246564" name="connsiteX4-99"/>
                <a:gd fmla="*/ 389539 h 907332" name="connsiteY4-100"/>
                <a:gd fmla="*/ 2434728 w 6246564" name="connsiteX5-101"/>
                <a:gd fmla="*/ 411573 h 907332" name="connsiteY5-102"/>
                <a:gd fmla="*/ 2324559 w 6246564" name="connsiteX6-103"/>
                <a:gd fmla="*/ 731062 h 907332" name="connsiteY6-104"/>
                <a:gd fmla="*/ 2500829 w 6246564" name="connsiteX7-105"/>
                <a:gd fmla="*/ 907332 h 907332" name="connsiteY7-106"/>
                <a:gd fmla="*/ 6246564 w 6246564" name="connsiteX8-107"/>
                <a:gd fmla="*/ 885298 h 907332" name="connsiteY8-108"/>
                <a:gd fmla="*/ 0 w 6246564" name="connsiteX0-109"/>
                <a:gd fmla="*/ 5770 h 898136" name="connsiteY0-110"/>
                <a:gd fmla="*/ 2445745 w 6246564" name="connsiteX1-111"/>
                <a:gd fmla="*/ 5770 h 898136" name="connsiteY1-112"/>
                <a:gd fmla="*/ 2809302 w 6246564" name="connsiteX2-113"/>
                <a:gd fmla="*/ 18470 h 898136" name="connsiteY2-114"/>
                <a:gd fmla="*/ 2984271 w 6246564" name="connsiteX3-115"/>
                <a:gd fmla="*/ 207822 h 898136" name="connsiteY3-116"/>
                <a:gd fmla="*/ 2829270 w 6246564" name="connsiteX4-117"/>
                <a:gd fmla="*/ 380343 h 898136" name="connsiteY4-118"/>
                <a:gd fmla="*/ 2434728 w 6246564" name="connsiteX5-119"/>
                <a:gd fmla="*/ 402377 h 898136" name="connsiteY5-120"/>
                <a:gd fmla="*/ 2324559 w 6246564" name="connsiteX6-121"/>
                <a:gd fmla="*/ 721866 h 898136" name="connsiteY6-122"/>
                <a:gd fmla="*/ 2500829 w 6246564" name="connsiteX7-123"/>
                <a:gd fmla="*/ 898136 h 898136" name="connsiteY7-124"/>
                <a:gd fmla="*/ 6246564 w 6246564" name="connsiteX8-125"/>
                <a:gd fmla="*/ 876102 h 898136" name="connsiteY8-126"/>
                <a:gd fmla="*/ 0 w 6246564" name="connsiteX0-127"/>
                <a:gd fmla="*/ 750 h 893116" name="connsiteY0-128"/>
                <a:gd fmla="*/ 2445745 w 6246564" name="connsiteX1-129"/>
                <a:gd fmla="*/ 750 h 893116" name="connsiteY1-130"/>
                <a:gd fmla="*/ 2809302 w 6246564" name="connsiteX2-131"/>
                <a:gd fmla="*/ 13450 h 893116" name="connsiteY2-132"/>
                <a:gd fmla="*/ 2984271 w 6246564" name="connsiteX3-133"/>
                <a:gd fmla="*/ 202802 h 893116" name="connsiteY3-134"/>
                <a:gd fmla="*/ 2829270 w 6246564" name="connsiteX4-135"/>
                <a:gd fmla="*/ 375323 h 893116" name="connsiteY4-136"/>
                <a:gd fmla="*/ 2434728 w 6246564" name="connsiteX5-137"/>
                <a:gd fmla="*/ 397357 h 893116" name="connsiteY5-138"/>
                <a:gd fmla="*/ 2324559 w 6246564" name="connsiteX6-139"/>
                <a:gd fmla="*/ 716846 h 893116" name="connsiteY6-140"/>
                <a:gd fmla="*/ 2500829 w 6246564" name="connsiteX7-141"/>
                <a:gd fmla="*/ 893116 h 893116" name="connsiteY7-142"/>
                <a:gd fmla="*/ 6246564 w 6246564" name="connsiteX8-143"/>
                <a:gd fmla="*/ 871082 h 893116" name="connsiteY8-144"/>
                <a:gd fmla="*/ 0 w 6246564" name="connsiteX0-145"/>
                <a:gd fmla="*/ 750 h 893116" name="connsiteY0-146"/>
                <a:gd fmla="*/ 2445745 w 6246564" name="connsiteX1-147"/>
                <a:gd fmla="*/ 750 h 893116" name="connsiteY1-148"/>
                <a:gd fmla="*/ 2809302 w 6246564" name="connsiteX2-149"/>
                <a:gd fmla="*/ 13450 h 893116" name="connsiteY2-150"/>
                <a:gd fmla="*/ 2984271 w 6246564" name="connsiteX3-151"/>
                <a:gd fmla="*/ 202802 h 893116" name="connsiteY3-152"/>
                <a:gd fmla="*/ 2829270 w 6246564" name="connsiteX4-153"/>
                <a:gd fmla="*/ 375323 h 893116" name="connsiteY4-154"/>
                <a:gd fmla="*/ 2434728 w 6246564" name="connsiteX5-155"/>
                <a:gd fmla="*/ 397357 h 893116" name="connsiteY5-156"/>
                <a:gd fmla="*/ 2324559 w 6246564" name="connsiteX6-157"/>
                <a:gd fmla="*/ 716846 h 893116" name="connsiteY6-158"/>
                <a:gd fmla="*/ 2500829 w 6246564" name="connsiteX7-159"/>
                <a:gd fmla="*/ 893116 h 893116" name="connsiteY7-160"/>
                <a:gd fmla="*/ 6246564 w 6246564" name="connsiteX8-161"/>
                <a:gd fmla="*/ 871082 h 893116" name="connsiteY8-162"/>
                <a:gd fmla="*/ 0 w 6246564" name="connsiteX0-163"/>
                <a:gd fmla="*/ 750 h 907381" name="connsiteY0-164"/>
                <a:gd fmla="*/ 2445745 w 6246564" name="connsiteX1-165"/>
                <a:gd fmla="*/ 750 h 907381" name="connsiteY1-166"/>
                <a:gd fmla="*/ 2809302 w 6246564" name="connsiteX2-167"/>
                <a:gd fmla="*/ 13450 h 907381" name="connsiteY2-168"/>
                <a:gd fmla="*/ 2984271 w 6246564" name="connsiteX3-169"/>
                <a:gd fmla="*/ 202802 h 907381" name="connsiteY3-170"/>
                <a:gd fmla="*/ 2829270 w 6246564" name="connsiteX4-171"/>
                <a:gd fmla="*/ 375323 h 907381" name="connsiteY4-172"/>
                <a:gd fmla="*/ 2434728 w 6246564" name="connsiteX5-173"/>
                <a:gd fmla="*/ 397357 h 907381" name="connsiteY5-174"/>
                <a:gd fmla="*/ 2292809 w 6246564" name="connsiteX6-175"/>
                <a:gd fmla="*/ 634296 h 907381" name="connsiteY6-176"/>
                <a:gd fmla="*/ 2500829 w 6246564" name="connsiteX7-177"/>
                <a:gd fmla="*/ 893116 h 907381" name="connsiteY7-178"/>
                <a:gd fmla="*/ 6246564 w 6246564" name="connsiteX8-179"/>
                <a:gd fmla="*/ 871082 h 907381" name="connsiteY8-180"/>
                <a:gd fmla="*/ 0 w 6246564" name="connsiteX0-181"/>
                <a:gd fmla="*/ 750 h 907381" name="connsiteY0-182"/>
                <a:gd fmla="*/ 2445745 w 6246564" name="connsiteX1-183"/>
                <a:gd fmla="*/ 750 h 907381" name="connsiteY1-184"/>
                <a:gd fmla="*/ 2809302 w 6246564" name="connsiteX2-185"/>
                <a:gd fmla="*/ 13450 h 907381" name="connsiteY2-186"/>
                <a:gd fmla="*/ 2984271 w 6246564" name="connsiteX3-187"/>
                <a:gd fmla="*/ 202802 h 907381" name="connsiteY3-188"/>
                <a:gd fmla="*/ 2829270 w 6246564" name="connsiteX4-189"/>
                <a:gd fmla="*/ 375323 h 907381" name="connsiteY4-190"/>
                <a:gd fmla="*/ 2434728 w 6246564" name="connsiteX5-191"/>
                <a:gd fmla="*/ 397357 h 907381" name="connsiteY5-192"/>
                <a:gd fmla="*/ 2292809 w 6246564" name="connsiteX6-193"/>
                <a:gd fmla="*/ 634296 h 907381" name="connsiteY6-194"/>
                <a:gd fmla="*/ 2500829 w 6246564" name="connsiteX7-195"/>
                <a:gd fmla="*/ 893116 h 907381" name="connsiteY7-196"/>
                <a:gd fmla="*/ 6246564 w 6246564" name="connsiteX8-197"/>
                <a:gd fmla="*/ 871082 h 907381" name="connsiteY8-198"/>
                <a:gd fmla="*/ 0 w 6246564" name="connsiteX0-199"/>
                <a:gd fmla="*/ 750 h 893116" name="connsiteY0-200"/>
                <a:gd fmla="*/ 2445745 w 6246564" name="connsiteX1-201"/>
                <a:gd fmla="*/ 750 h 893116" name="connsiteY1-202"/>
                <a:gd fmla="*/ 2809302 w 6246564" name="connsiteX2-203"/>
                <a:gd fmla="*/ 13450 h 893116" name="connsiteY2-204"/>
                <a:gd fmla="*/ 2984271 w 6246564" name="connsiteX3-205"/>
                <a:gd fmla="*/ 202802 h 893116" name="connsiteY3-206"/>
                <a:gd fmla="*/ 2829270 w 6246564" name="connsiteX4-207"/>
                <a:gd fmla="*/ 375323 h 893116" name="connsiteY4-208"/>
                <a:gd fmla="*/ 2434728 w 6246564" name="connsiteX5-209"/>
                <a:gd fmla="*/ 397357 h 893116" name="connsiteY5-210"/>
                <a:gd fmla="*/ 2292809 w 6246564" name="connsiteX6-211"/>
                <a:gd fmla="*/ 634296 h 893116" name="connsiteY6-212"/>
                <a:gd fmla="*/ 2500829 w 6246564" name="connsiteX7-213"/>
                <a:gd fmla="*/ 893116 h 893116" name="connsiteY7-214"/>
                <a:gd fmla="*/ 6246564 w 6246564" name="connsiteX8-215"/>
                <a:gd fmla="*/ 871082 h 893116" name="connsiteY8-216"/>
                <a:gd fmla="*/ 0 w 6246564" name="connsiteX0-217"/>
                <a:gd fmla="*/ 750 h 893116" name="connsiteY0-218"/>
                <a:gd fmla="*/ 2445745 w 6246564" name="connsiteX1-219"/>
                <a:gd fmla="*/ 750 h 893116" name="connsiteY1-220"/>
                <a:gd fmla="*/ 2809302 w 6246564" name="connsiteX2-221"/>
                <a:gd fmla="*/ 13450 h 893116" name="connsiteY2-222"/>
                <a:gd fmla="*/ 2984271 w 6246564" name="connsiteX3-223"/>
                <a:gd fmla="*/ 202802 h 893116" name="connsiteY3-224"/>
                <a:gd fmla="*/ 2829270 w 6246564" name="connsiteX4-225"/>
                <a:gd fmla="*/ 375323 h 893116" name="connsiteY4-226"/>
                <a:gd fmla="*/ 2428378 w 6246564" name="connsiteX5-227"/>
                <a:gd fmla="*/ 416407 h 893116" name="connsiteY5-228"/>
                <a:gd fmla="*/ 2292809 w 6246564" name="connsiteX6-229"/>
                <a:gd fmla="*/ 634296 h 893116" name="connsiteY6-230"/>
                <a:gd fmla="*/ 2500829 w 6246564" name="connsiteX7-231"/>
                <a:gd fmla="*/ 893116 h 893116" name="connsiteY7-232"/>
                <a:gd fmla="*/ 6246564 w 6246564" name="connsiteX8-233"/>
                <a:gd fmla="*/ 871082 h 893116" name="connsiteY8-234"/>
                <a:gd fmla="*/ 0 w 6246564" name="connsiteX0-235"/>
                <a:gd fmla="*/ 750 h 905125" name="connsiteY0-236"/>
                <a:gd fmla="*/ 2445745 w 6246564" name="connsiteX1-237"/>
                <a:gd fmla="*/ 750 h 905125" name="connsiteY1-238"/>
                <a:gd fmla="*/ 2809302 w 6246564" name="connsiteX2-239"/>
                <a:gd fmla="*/ 13450 h 905125" name="connsiteY2-240"/>
                <a:gd fmla="*/ 2984271 w 6246564" name="connsiteX3-241"/>
                <a:gd fmla="*/ 202802 h 905125" name="connsiteY3-242"/>
                <a:gd fmla="*/ 2829270 w 6246564" name="connsiteX4-243"/>
                <a:gd fmla="*/ 375323 h 905125" name="connsiteY4-244"/>
                <a:gd fmla="*/ 2428378 w 6246564" name="connsiteX5-245"/>
                <a:gd fmla="*/ 416407 h 905125" name="connsiteY5-246"/>
                <a:gd fmla="*/ 2292809 w 6246564" name="connsiteX6-247"/>
                <a:gd fmla="*/ 666046 h 905125" name="connsiteY6-248"/>
                <a:gd fmla="*/ 2500829 w 6246564" name="connsiteX7-249"/>
                <a:gd fmla="*/ 893116 h 905125" name="connsiteY7-250"/>
                <a:gd fmla="*/ 6246564 w 6246564" name="connsiteX8-251"/>
                <a:gd fmla="*/ 871082 h 905125" name="connsiteY8-252"/>
                <a:gd fmla="*/ 0 w 6246564" name="connsiteX0-253"/>
                <a:gd fmla="*/ 750 h 950769" name="connsiteY0-254"/>
                <a:gd fmla="*/ 2445745 w 6246564" name="connsiteX1-255"/>
                <a:gd fmla="*/ 750 h 950769" name="connsiteY1-256"/>
                <a:gd fmla="*/ 2809302 w 6246564" name="connsiteX2-257"/>
                <a:gd fmla="*/ 13450 h 950769" name="connsiteY2-258"/>
                <a:gd fmla="*/ 2984271 w 6246564" name="connsiteX3-259"/>
                <a:gd fmla="*/ 202802 h 950769" name="connsiteY3-260"/>
                <a:gd fmla="*/ 2829270 w 6246564" name="connsiteX4-261"/>
                <a:gd fmla="*/ 375323 h 950769" name="connsiteY4-262"/>
                <a:gd fmla="*/ 2428378 w 6246564" name="connsiteX5-263"/>
                <a:gd fmla="*/ 416407 h 950769" name="connsiteY5-264"/>
                <a:gd fmla="*/ 2292809 w 6246564" name="connsiteX6-265"/>
                <a:gd fmla="*/ 666046 h 950769" name="connsiteY6-266"/>
                <a:gd fmla="*/ 2500829 w 6246564" name="connsiteX7-267"/>
                <a:gd fmla="*/ 893116 h 950769" name="connsiteY7-268"/>
                <a:gd fmla="*/ 6246564 w 6246564" name="connsiteX8-269"/>
                <a:gd fmla="*/ 871082 h 950769" name="connsiteY8-270"/>
                <a:gd fmla="*/ 0 w 6246564" name="connsiteX0-271"/>
                <a:gd fmla="*/ 750 h 917186" name="connsiteY0-272"/>
                <a:gd fmla="*/ 2445745 w 6246564" name="connsiteX1-273"/>
                <a:gd fmla="*/ 750 h 917186" name="connsiteY1-274"/>
                <a:gd fmla="*/ 2809302 w 6246564" name="connsiteX2-275"/>
                <a:gd fmla="*/ 13450 h 917186" name="connsiteY2-276"/>
                <a:gd fmla="*/ 2984271 w 6246564" name="connsiteX3-277"/>
                <a:gd fmla="*/ 202802 h 917186" name="connsiteY3-278"/>
                <a:gd fmla="*/ 2829270 w 6246564" name="connsiteX4-279"/>
                <a:gd fmla="*/ 375323 h 917186" name="connsiteY4-280"/>
                <a:gd fmla="*/ 2428378 w 6246564" name="connsiteX5-281"/>
                <a:gd fmla="*/ 416407 h 917186" name="connsiteY5-282"/>
                <a:gd fmla="*/ 2292809 w 6246564" name="connsiteX6-283"/>
                <a:gd fmla="*/ 666046 h 917186" name="connsiteY6-284"/>
                <a:gd fmla="*/ 2500829 w 6246564" name="connsiteX7-285"/>
                <a:gd fmla="*/ 893116 h 917186" name="connsiteY7-286"/>
                <a:gd fmla="*/ 6246564 w 6246564" name="connsiteX8-287"/>
                <a:gd fmla="*/ 871082 h 917186" name="connsiteY8-288"/>
                <a:gd fmla="*/ 0 w 6246564" name="connsiteX0-289"/>
                <a:gd fmla="*/ 750 h 906196" name="connsiteY0-290"/>
                <a:gd fmla="*/ 2445745 w 6246564" name="connsiteX1-291"/>
                <a:gd fmla="*/ 750 h 906196" name="connsiteY1-292"/>
                <a:gd fmla="*/ 2809302 w 6246564" name="connsiteX2-293"/>
                <a:gd fmla="*/ 13450 h 906196" name="connsiteY2-294"/>
                <a:gd fmla="*/ 2984271 w 6246564" name="connsiteX3-295"/>
                <a:gd fmla="*/ 202802 h 906196" name="connsiteY3-296"/>
                <a:gd fmla="*/ 2829270 w 6246564" name="connsiteX4-297"/>
                <a:gd fmla="*/ 375323 h 906196" name="connsiteY4-298"/>
                <a:gd fmla="*/ 2428378 w 6246564" name="connsiteX5-299"/>
                <a:gd fmla="*/ 416407 h 906196" name="connsiteY5-300"/>
                <a:gd fmla="*/ 2292809 w 6246564" name="connsiteX6-301"/>
                <a:gd fmla="*/ 666046 h 906196" name="connsiteY6-302"/>
                <a:gd fmla="*/ 2500829 w 6246564" name="connsiteX7-303"/>
                <a:gd fmla="*/ 893116 h 906196" name="connsiteY7-304"/>
                <a:gd fmla="*/ 6246564 w 6246564" name="connsiteX8-305"/>
                <a:gd fmla="*/ 871082 h 906196" name="connsiteY8-306"/>
                <a:gd fmla="*/ 0 w 6246564" name="connsiteX0-307"/>
                <a:gd fmla="*/ 750 h 906196" name="connsiteY0-308"/>
                <a:gd fmla="*/ 2445745 w 6246564" name="connsiteX1-309"/>
                <a:gd fmla="*/ 750 h 906196" name="connsiteY1-310"/>
                <a:gd fmla="*/ 2809302 w 6246564" name="connsiteX2-311"/>
                <a:gd fmla="*/ 13450 h 906196" name="connsiteY2-312"/>
                <a:gd fmla="*/ 2984271 w 6246564" name="connsiteX3-313"/>
                <a:gd fmla="*/ 202802 h 906196" name="connsiteY3-314"/>
                <a:gd fmla="*/ 2829270 w 6246564" name="connsiteX4-315"/>
                <a:gd fmla="*/ 375323 h 906196" name="connsiteY4-316"/>
                <a:gd fmla="*/ 2428378 w 6246564" name="connsiteX5-317"/>
                <a:gd fmla="*/ 441807 h 906196" name="connsiteY5-318"/>
                <a:gd fmla="*/ 2292809 w 6246564" name="connsiteX6-319"/>
                <a:gd fmla="*/ 666046 h 906196" name="connsiteY6-320"/>
                <a:gd fmla="*/ 2500829 w 6246564" name="connsiteX7-321"/>
                <a:gd fmla="*/ 893116 h 906196" name="connsiteY7-322"/>
                <a:gd fmla="*/ 6246564 w 6246564" name="connsiteX8-323"/>
                <a:gd fmla="*/ 871082 h 906196" name="connsiteY8-324"/>
                <a:gd fmla="*/ 0 w 6246564" name="connsiteX0-325"/>
                <a:gd fmla="*/ 750 h 904229" name="connsiteY0-326"/>
                <a:gd fmla="*/ 2445745 w 6246564" name="connsiteX1-327"/>
                <a:gd fmla="*/ 750 h 904229" name="connsiteY1-328"/>
                <a:gd fmla="*/ 2809302 w 6246564" name="connsiteX2-329"/>
                <a:gd fmla="*/ 13450 h 904229" name="connsiteY2-330"/>
                <a:gd fmla="*/ 2984271 w 6246564" name="connsiteX3-331"/>
                <a:gd fmla="*/ 202802 h 904229" name="connsiteY3-332"/>
                <a:gd fmla="*/ 2829270 w 6246564" name="connsiteX4-333"/>
                <a:gd fmla="*/ 375323 h 904229" name="connsiteY4-334"/>
                <a:gd fmla="*/ 2428378 w 6246564" name="connsiteX5-335"/>
                <a:gd fmla="*/ 441807 h 904229" name="connsiteY5-336"/>
                <a:gd fmla="*/ 2286459 w 6246564" name="connsiteX6-337"/>
                <a:gd fmla="*/ 678746 h 904229" name="connsiteY6-338"/>
                <a:gd fmla="*/ 2500829 w 6246564" name="connsiteX7-339"/>
                <a:gd fmla="*/ 893116 h 904229" name="connsiteY7-340"/>
                <a:gd fmla="*/ 6246564 w 6246564" name="connsiteX8-341"/>
                <a:gd fmla="*/ 871082 h 904229" name="connsiteY8-342"/>
                <a:gd fmla="*/ 0 w 6246564" name="connsiteX0-343"/>
                <a:gd fmla="*/ 750 h 904229" name="connsiteY0-344"/>
                <a:gd fmla="*/ 2445745 w 6246564" name="connsiteX1-345"/>
                <a:gd fmla="*/ 750 h 904229" name="connsiteY1-346"/>
                <a:gd fmla="*/ 2809302 w 6246564" name="connsiteX2-347"/>
                <a:gd fmla="*/ 13450 h 904229" name="connsiteY2-348"/>
                <a:gd fmla="*/ 2984271 w 6246564" name="connsiteX3-349"/>
                <a:gd fmla="*/ 202802 h 904229" name="connsiteY3-350"/>
                <a:gd fmla="*/ 2829270 w 6246564" name="connsiteX4-351"/>
                <a:gd fmla="*/ 375323 h 904229" name="connsiteY4-352"/>
                <a:gd fmla="*/ 2434728 w 6246564" name="connsiteX5-353"/>
                <a:gd fmla="*/ 460857 h 904229" name="connsiteY5-354"/>
                <a:gd fmla="*/ 2286459 w 6246564" name="connsiteX6-355"/>
                <a:gd fmla="*/ 678746 h 904229" name="connsiteY6-356"/>
                <a:gd fmla="*/ 2500829 w 6246564" name="connsiteX7-357"/>
                <a:gd fmla="*/ 893116 h 904229" name="connsiteY7-358"/>
                <a:gd fmla="*/ 6246564 w 6246564" name="connsiteX8-359"/>
                <a:gd fmla="*/ 871082 h 904229" name="connsiteY8-360"/>
                <a:gd fmla="*/ 0 w 6246564" name="connsiteX0-361"/>
                <a:gd fmla="*/ 750 h 904229" name="connsiteY0-362"/>
                <a:gd fmla="*/ 2445745 w 6246564" name="connsiteX1-363"/>
                <a:gd fmla="*/ 750 h 904229" name="connsiteY1-364"/>
                <a:gd fmla="*/ 2809302 w 6246564" name="connsiteX2-365"/>
                <a:gd fmla="*/ 13450 h 904229" name="connsiteY2-366"/>
                <a:gd fmla="*/ 2984271 w 6246564" name="connsiteX3-367"/>
                <a:gd fmla="*/ 202802 h 904229" name="connsiteY3-368"/>
                <a:gd fmla="*/ 2829270 w 6246564" name="connsiteX4-369"/>
                <a:gd fmla="*/ 375323 h 904229" name="connsiteY4-370"/>
                <a:gd fmla="*/ 2434728 w 6246564" name="connsiteX5-371"/>
                <a:gd fmla="*/ 429107 h 904229" name="connsiteY5-372"/>
                <a:gd fmla="*/ 2286459 w 6246564" name="connsiteX6-373"/>
                <a:gd fmla="*/ 678746 h 904229" name="connsiteY6-374"/>
                <a:gd fmla="*/ 2500829 w 6246564" name="connsiteX7-375"/>
                <a:gd fmla="*/ 893116 h 904229" name="connsiteY7-376"/>
                <a:gd fmla="*/ 6246564 w 6246564" name="connsiteX8-377"/>
                <a:gd fmla="*/ 871082 h 904229" name="connsiteY8-378"/>
                <a:gd fmla="*/ 0 w 6246564" name="connsiteX0-379"/>
                <a:gd fmla="*/ 750 h 904229" name="connsiteY0-380"/>
                <a:gd fmla="*/ 2445745 w 6246564" name="connsiteX1-381"/>
                <a:gd fmla="*/ 750 h 904229" name="connsiteY1-382"/>
                <a:gd fmla="*/ 2809302 w 6246564" name="connsiteX2-383"/>
                <a:gd fmla="*/ 13450 h 904229" name="connsiteY2-384"/>
                <a:gd fmla="*/ 2984271 w 6246564" name="connsiteX3-385"/>
                <a:gd fmla="*/ 202802 h 904229" name="connsiteY3-386"/>
                <a:gd fmla="*/ 2829270 w 6246564" name="connsiteX4-387"/>
                <a:gd fmla="*/ 400723 h 904229" name="connsiteY4-388"/>
                <a:gd fmla="*/ 2434728 w 6246564" name="connsiteX5-389"/>
                <a:gd fmla="*/ 429107 h 904229" name="connsiteY5-390"/>
                <a:gd fmla="*/ 2286459 w 6246564" name="connsiteX6-391"/>
                <a:gd fmla="*/ 678746 h 904229" name="connsiteY6-392"/>
                <a:gd fmla="*/ 2500829 w 6246564" name="connsiteX7-393"/>
                <a:gd fmla="*/ 893116 h 904229" name="connsiteY7-394"/>
                <a:gd fmla="*/ 6246564 w 6246564" name="connsiteX8-395"/>
                <a:gd fmla="*/ 871082 h 904229" name="connsiteY8-396"/>
                <a:gd fmla="*/ 0 w 6246564" name="connsiteX0-397"/>
                <a:gd fmla="*/ 7108 h 910587" name="connsiteY0-398"/>
                <a:gd fmla="*/ 2445745 w 6246564" name="connsiteX1-399"/>
                <a:gd fmla="*/ 7108 h 910587" name="connsiteY1-400"/>
                <a:gd fmla="*/ 2809302 w 6246564" name="connsiteX2-401"/>
                <a:gd fmla="*/ 19808 h 910587" name="connsiteY2-402"/>
                <a:gd fmla="*/ 2990621 w 6246564" name="connsiteX3-403"/>
                <a:gd fmla="*/ 228210 h 910587" name="connsiteY3-404"/>
                <a:gd fmla="*/ 2829270 w 6246564" name="connsiteX4-405"/>
                <a:gd fmla="*/ 407081 h 910587" name="connsiteY4-406"/>
                <a:gd fmla="*/ 2434728 w 6246564" name="connsiteX5-407"/>
                <a:gd fmla="*/ 435465 h 910587" name="connsiteY5-408"/>
                <a:gd fmla="*/ 2286459 w 6246564" name="connsiteX6-409"/>
                <a:gd fmla="*/ 685104 h 910587" name="connsiteY6-410"/>
                <a:gd fmla="*/ 2500829 w 6246564" name="connsiteX7-411"/>
                <a:gd fmla="*/ 899474 h 910587" name="connsiteY7-412"/>
                <a:gd fmla="*/ 6246564 w 6246564" name="connsiteX8-413"/>
                <a:gd fmla="*/ 877440 h 910587" name="connsiteY8-414"/>
                <a:gd fmla="*/ 0 w 6246564" name="connsiteX0-415"/>
                <a:gd fmla="*/ 5770 h 909249" name="connsiteY0-416"/>
                <a:gd fmla="*/ 2445745 w 6246564" name="connsiteX1-417"/>
                <a:gd fmla="*/ 5770 h 909249" name="connsiteY1-418"/>
                <a:gd fmla="*/ 2809302 w 6246564" name="connsiteX2-419"/>
                <a:gd fmla="*/ 18470 h 909249" name="connsiteY2-420"/>
                <a:gd fmla="*/ 2977921 w 6246564" name="connsiteX3-421"/>
                <a:gd fmla="*/ 207822 h 909249" name="connsiteY3-422"/>
                <a:gd fmla="*/ 2829270 w 6246564" name="connsiteX4-423"/>
                <a:gd fmla="*/ 405743 h 909249" name="connsiteY4-424"/>
                <a:gd fmla="*/ 2434728 w 6246564" name="connsiteX5-425"/>
                <a:gd fmla="*/ 434127 h 909249" name="connsiteY5-426"/>
                <a:gd fmla="*/ 2286459 w 6246564" name="connsiteX6-427"/>
                <a:gd fmla="*/ 683766 h 909249" name="connsiteY6-428"/>
                <a:gd fmla="*/ 2500829 w 6246564" name="connsiteX7-429"/>
                <a:gd fmla="*/ 898136 h 909249" name="connsiteY7-430"/>
                <a:gd fmla="*/ 6246564 w 6246564" name="connsiteX8-431"/>
                <a:gd fmla="*/ 876102 h 909249" name="connsiteY8-432"/>
                <a:gd fmla="*/ 0 w 6246564" name="connsiteX0-433"/>
                <a:gd fmla="*/ 5770 h 909249" name="connsiteY0-434"/>
                <a:gd fmla="*/ 2445745 w 6246564" name="connsiteX1-435"/>
                <a:gd fmla="*/ 5770 h 909249" name="connsiteY1-436"/>
                <a:gd fmla="*/ 2809302 w 6246564" name="connsiteX2-437"/>
                <a:gd fmla="*/ 18470 h 909249" name="connsiteY2-438"/>
                <a:gd fmla="*/ 2977921 w 6246564" name="connsiteX3-439"/>
                <a:gd fmla="*/ 207822 h 909249" name="connsiteY3-440"/>
                <a:gd fmla="*/ 2816570 w 6246564" name="connsiteX4-441"/>
                <a:gd fmla="*/ 399393 h 909249" name="connsiteY4-442"/>
                <a:gd fmla="*/ 2434728 w 6246564" name="connsiteX5-443"/>
                <a:gd fmla="*/ 434127 h 909249" name="connsiteY5-444"/>
                <a:gd fmla="*/ 2286459 w 6246564" name="connsiteX6-445"/>
                <a:gd fmla="*/ 683766 h 909249" name="connsiteY6-446"/>
                <a:gd fmla="*/ 2500829 w 6246564" name="connsiteX7-447"/>
                <a:gd fmla="*/ 898136 h 909249" name="connsiteY7-448"/>
                <a:gd fmla="*/ 6246564 w 6246564" name="connsiteX8-449"/>
                <a:gd fmla="*/ 876102 h 909249" name="connsiteY8-450"/>
                <a:gd fmla="*/ 0 w 6246564" name="connsiteX0-451"/>
                <a:gd fmla="*/ 5770 h 920184" name="connsiteY0-452"/>
                <a:gd fmla="*/ 2445745 w 6246564" name="connsiteX1-453"/>
                <a:gd fmla="*/ 5770 h 920184" name="connsiteY1-454"/>
                <a:gd fmla="*/ 2809302 w 6246564" name="connsiteX2-455"/>
                <a:gd fmla="*/ 18470 h 920184" name="connsiteY2-456"/>
                <a:gd fmla="*/ 2977921 w 6246564" name="connsiteX3-457"/>
                <a:gd fmla="*/ 207822 h 920184" name="connsiteY3-458"/>
                <a:gd fmla="*/ 2816570 w 6246564" name="connsiteX4-459"/>
                <a:gd fmla="*/ 399393 h 920184" name="connsiteY4-460"/>
                <a:gd fmla="*/ 2434728 w 6246564" name="connsiteX5-461"/>
                <a:gd fmla="*/ 434127 h 920184" name="connsiteY5-462"/>
                <a:gd fmla="*/ 2286459 w 6246564" name="connsiteX6-463"/>
                <a:gd fmla="*/ 683766 h 920184" name="connsiteY6-464"/>
                <a:gd fmla="*/ 2500829 w 6246564" name="connsiteX7-465"/>
                <a:gd fmla="*/ 898136 h 920184" name="connsiteY7-466"/>
                <a:gd fmla="*/ 6246564 w 6246564" name="connsiteX8-467"/>
                <a:gd fmla="*/ 876102 h 920184" name="connsiteY8-468"/>
                <a:gd fmla="*/ 0 w 6246564" name="connsiteX0-469"/>
                <a:gd fmla="*/ 5770 h 904011" name="connsiteY0-470"/>
                <a:gd fmla="*/ 2445745 w 6246564" name="connsiteX1-471"/>
                <a:gd fmla="*/ 5770 h 904011" name="connsiteY1-472"/>
                <a:gd fmla="*/ 2809302 w 6246564" name="connsiteX2-473"/>
                <a:gd fmla="*/ 18470 h 904011" name="connsiteY2-474"/>
                <a:gd fmla="*/ 2977921 w 6246564" name="connsiteX3-475"/>
                <a:gd fmla="*/ 207822 h 904011" name="connsiteY3-476"/>
                <a:gd fmla="*/ 2816570 w 6246564" name="connsiteX4-477"/>
                <a:gd fmla="*/ 399393 h 904011" name="connsiteY4-478"/>
                <a:gd fmla="*/ 2434728 w 6246564" name="connsiteX5-479"/>
                <a:gd fmla="*/ 434127 h 904011" name="connsiteY5-480"/>
                <a:gd fmla="*/ 2286459 w 6246564" name="connsiteX6-481"/>
                <a:gd fmla="*/ 683766 h 904011" name="connsiteY6-482"/>
                <a:gd fmla="*/ 2500829 w 6246564" name="connsiteX7-483"/>
                <a:gd fmla="*/ 898136 h 904011" name="connsiteY7-484"/>
                <a:gd fmla="*/ 6246564 w 6246564" name="connsiteX8-485"/>
                <a:gd fmla="*/ 876102 h 904011" name="connsiteY8-486"/>
                <a:gd fmla="*/ 0 w 6246564" name="connsiteX0-487"/>
                <a:gd fmla="*/ 5770 h 904011" name="connsiteY0-488"/>
                <a:gd fmla="*/ 2445745 w 6246564" name="connsiteX1-489"/>
                <a:gd fmla="*/ 5770 h 904011" name="connsiteY1-490"/>
                <a:gd fmla="*/ 2809302 w 6246564" name="connsiteX2-491"/>
                <a:gd fmla="*/ 18470 h 904011" name="connsiteY2-492"/>
                <a:gd fmla="*/ 2977921 w 6246564" name="connsiteX3-493"/>
                <a:gd fmla="*/ 207822 h 904011" name="connsiteY3-494"/>
                <a:gd fmla="*/ 2816570 w 6246564" name="connsiteX4-495"/>
                <a:gd fmla="*/ 399393 h 904011" name="connsiteY4-496"/>
                <a:gd fmla="*/ 2434728 w 6246564" name="connsiteX5-497"/>
                <a:gd fmla="*/ 434127 h 904011" name="connsiteY5-498"/>
                <a:gd fmla="*/ 2286459 w 6246564" name="connsiteX6-499"/>
                <a:gd fmla="*/ 683766 h 904011" name="connsiteY6-500"/>
                <a:gd fmla="*/ 2500829 w 6246564" name="connsiteX7-501"/>
                <a:gd fmla="*/ 898136 h 904011" name="connsiteY7-502"/>
                <a:gd fmla="*/ 6246564 w 6246564" name="connsiteX8-503"/>
                <a:gd fmla="*/ 876102 h 904011" name="connsiteY8-504"/>
                <a:gd fmla="*/ 0 w 6246564" name="connsiteX0-505"/>
                <a:gd fmla="*/ 5770 h 904011" name="connsiteY0-506"/>
                <a:gd fmla="*/ 2445745 w 6246564" name="connsiteX1-507"/>
                <a:gd fmla="*/ 5770 h 904011" name="connsiteY1-508"/>
                <a:gd fmla="*/ 2809302 w 6246564" name="connsiteX2-509"/>
                <a:gd fmla="*/ 18470 h 904011" name="connsiteY2-510"/>
                <a:gd fmla="*/ 2977921 w 6246564" name="connsiteX3-511"/>
                <a:gd fmla="*/ 207822 h 904011" name="connsiteY3-512"/>
                <a:gd fmla="*/ 2816570 w 6246564" name="connsiteX4-513"/>
                <a:gd fmla="*/ 399393 h 904011" name="connsiteY4-514"/>
                <a:gd fmla="*/ 2434728 w 6246564" name="connsiteX5-515"/>
                <a:gd fmla="*/ 434127 h 904011" name="connsiteY5-516"/>
                <a:gd fmla="*/ 2286459 w 6246564" name="connsiteX6-517"/>
                <a:gd fmla="*/ 683766 h 904011" name="connsiteY6-518"/>
                <a:gd fmla="*/ 2500829 w 6246564" name="connsiteX7-519"/>
                <a:gd fmla="*/ 898136 h 904011" name="connsiteY7-520"/>
                <a:gd fmla="*/ 6246564 w 6246564" name="connsiteX8-521"/>
                <a:gd fmla="*/ 876102 h 904011" name="connsiteY8-522"/>
                <a:gd fmla="*/ 0 w 6246564" name="connsiteX0-523"/>
                <a:gd fmla="*/ 5770 h 904011" name="connsiteY0-524"/>
                <a:gd fmla="*/ 2445745 w 6246564" name="connsiteX1-525"/>
                <a:gd fmla="*/ 5770 h 904011" name="connsiteY1-526"/>
                <a:gd fmla="*/ 2809302 w 6246564" name="connsiteX2-527"/>
                <a:gd fmla="*/ 18470 h 904011" name="connsiteY2-528"/>
                <a:gd fmla="*/ 2977921 w 6246564" name="connsiteX3-529"/>
                <a:gd fmla="*/ 207822 h 904011" name="connsiteY3-530"/>
                <a:gd fmla="*/ 2816570 w 6246564" name="connsiteX4-531"/>
                <a:gd fmla="*/ 399393 h 904011" name="connsiteY4-532"/>
                <a:gd fmla="*/ 2434728 w 6246564" name="connsiteX5-533"/>
                <a:gd fmla="*/ 434127 h 904011" name="connsiteY5-534"/>
                <a:gd fmla="*/ 2286459 w 6246564" name="connsiteX6-535"/>
                <a:gd fmla="*/ 683766 h 904011" name="connsiteY6-536"/>
                <a:gd fmla="*/ 2500829 w 6246564" name="connsiteX7-537"/>
                <a:gd fmla="*/ 898136 h 904011" name="connsiteY7-538"/>
                <a:gd fmla="*/ 6246564 w 6246564" name="connsiteX8-539"/>
                <a:gd fmla="*/ 876102 h 904011" name="connsiteY8-540"/>
                <a:gd fmla="*/ 0 w 6246564" name="connsiteX0-541"/>
                <a:gd fmla="*/ 5770 h 904011" name="connsiteY0-542"/>
                <a:gd fmla="*/ 2445745 w 6246564" name="connsiteX1-543"/>
                <a:gd fmla="*/ 5770 h 904011" name="connsiteY1-544"/>
                <a:gd fmla="*/ 2809302 w 6246564" name="connsiteX2-545"/>
                <a:gd fmla="*/ 18470 h 904011" name="connsiteY2-546"/>
                <a:gd fmla="*/ 2977921 w 6246564" name="connsiteX3-547"/>
                <a:gd fmla="*/ 207822 h 904011" name="connsiteY3-548"/>
                <a:gd fmla="*/ 2816570 w 6246564" name="connsiteX4-549"/>
                <a:gd fmla="*/ 399393 h 904011" name="connsiteY4-550"/>
                <a:gd fmla="*/ 2434728 w 6246564" name="connsiteX5-551"/>
                <a:gd fmla="*/ 434127 h 904011" name="connsiteY5-552"/>
                <a:gd fmla="*/ 2286459 w 6246564" name="connsiteX6-553"/>
                <a:gd fmla="*/ 677416 h 904011" name="connsiteY6-554"/>
                <a:gd fmla="*/ 2500829 w 6246564" name="connsiteX7-555"/>
                <a:gd fmla="*/ 898136 h 904011" name="connsiteY7-556"/>
                <a:gd fmla="*/ 6246564 w 6246564" name="connsiteX8-557"/>
                <a:gd fmla="*/ 876102 h 904011" name="connsiteY8-558"/>
                <a:gd fmla="*/ 0 w 6246564" name="connsiteX0-559"/>
                <a:gd fmla="*/ 5770 h 904011" name="connsiteY0-560"/>
                <a:gd fmla="*/ 2445745 w 6246564" name="connsiteX1-561"/>
                <a:gd fmla="*/ 5770 h 904011" name="connsiteY1-562"/>
                <a:gd fmla="*/ 2809302 w 6246564" name="connsiteX2-563"/>
                <a:gd fmla="*/ 18470 h 904011" name="connsiteY2-564"/>
                <a:gd fmla="*/ 2977921 w 6246564" name="connsiteX3-565"/>
                <a:gd fmla="*/ 207822 h 904011" name="connsiteY3-566"/>
                <a:gd fmla="*/ 2816570 w 6246564" name="connsiteX4-567"/>
                <a:gd fmla="*/ 399393 h 904011" name="connsiteY4-568"/>
                <a:gd fmla="*/ 2434728 w 6246564" name="connsiteX5-569"/>
                <a:gd fmla="*/ 434127 h 904011" name="connsiteY5-570"/>
                <a:gd fmla="*/ 2286459 w 6246564" name="connsiteX6-571"/>
                <a:gd fmla="*/ 677416 h 904011" name="connsiteY6-572"/>
                <a:gd fmla="*/ 2500829 w 6246564" name="connsiteX7-573"/>
                <a:gd fmla="*/ 898136 h 904011" name="connsiteY7-574"/>
                <a:gd fmla="*/ 6246564 w 6246564" name="connsiteX8-575"/>
                <a:gd fmla="*/ 876102 h 904011" name="connsiteY8-576"/>
                <a:gd fmla="*/ 0 w 6246564" name="connsiteX0-577"/>
                <a:gd fmla="*/ 5770 h 904011" name="connsiteY0-578"/>
                <a:gd fmla="*/ 2445745 w 6246564" name="connsiteX1-579"/>
                <a:gd fmla="*/ 5770 h 904011" name="connsiteY1-580"/>
                <a:gd fmla="*/ 2809302 w 6246564" name="connsiteX2-581"/>
                <a:gd fmla="*/ 18470 h 904011" name="connsiteY2-582"/>
                <a:gd fmla="*/ 2977921 w 6246564" name="connsiteX3-583"/>
                <a:gd fmla="*/ 207822 h 904011" name="connsiteY3-584"/>
                <a:gd fmla="*/ 2816570 w 6246564" name="connsiteX4-585"/>
                <a:gd fmla="*/ 399393 h 904011" name="connsiteY4-586"/>
                <a:gd fmla="*/ 2434728 w 6246564" name="connsiteX5-587"/>
                <a:gd fmla="*/ 434127 h 904011" name="connsiteY5-588"/>
                <a:gd fmla="*/ 2286459 w 6246564" name="connsiteX6-589"/>
                <a:gd fmla="*/ 677416 h 904011" name="connsiteY6-590"/>
                <a:gd fmla="*/ 2500829 w 6246564" name="connsiteX7-591"/>
                <a:gd fmla="*/ 898136 h 904011" name="connsiteY7-592"/>
                <a:gd fmla="*/ 6246564 w 6246564" name="connsiteX8-593"/>
                <a:gd fmla="*/ 876102 h 904011" name="connsiteY8-594"/>
                <a:gd fmla="*/ 0 w 6246564" name="connsiteX0-595"/>
                <a:gd fmla="*/ 5770 h 904011" name="connsiteY0-596"/>
                <a:gd fmla="*/ 2445745 w 6246564" name="connsiteX1-597"/>
                <a:gd fmla="*/ 5770 h 904011" name="connsiteY1-598"/>
                <a:gd fmla="*/ 2809302 w 6246564" name="connsiteX2-599"/>
                <a:gd fmla="*/ 18470 h 904011" name="connsiteY2-600"/>
                <a:gd fmla="*/ 2977921 w 6246564" name="connsiteX3-601"/>
                <a:gd fmla="*/ 207822 h 904011" name="connsiteY3-602"/>
                <a:gd fmla="*/ 2816570 w 6246564" name="connsiteX4-603"/>
                <a:gd fmla="*/ 399393 h 904011" name="connsiteY4-604"/>
                <a:gd fmla="*/ 2434728 w 6246564" name="connsiteX5-605"/>
                <a:gd fmla="*/ 434127 h 904011" name="connsiteY5-606"/>
                <a:gd fmla="*/ 2286459 w 6246564" name="connsiteX6-607"/>
                <a:gd fmla="*/ 671066 h 904011" name="connsiteY6-608"/>
                <a:gd fmla="*/ 2500829 w 6246564" name="connsiteX7-609"/>
                <a:gd fmla="*/ 898136 h 904011" name="connsiteY7-610"/>
                <a:gd fmla="*/ 6246564 w 6246564" name="connsiteX8-611"/>
                <a:gd fmla="*/ 876102 h 904011" name="connsiteY8-612"/>
                <a:gd fmla="*/ 0 w 6246564" name="connsiteX0-613"/>
                <a:gd fmla="*/ 5770 h 904011" name="connsiteY0-614"/>
                <a:gd fmla="*/ 2445745 w 6246564" name="connsiteX1-615"/>
                <a:gd fmla="*/ 5770 h 904011" name="connsiteY1-616"/>
                <a:gd fmla="*/ 2809302 w 6246564" name="connsiteX2-617"/>
                <a:gd fmla="*/ 18470 h 904011" name="connsiteY2-618"/>
                <a:gd fmla="*/ 2977921 w 6246564" name="connsiteX3-619"/>
                <a:gd fmla="*/ 207822 h 904011" name="connsiteY3-620"/>
                <a:gd fmla="*/ 2816570 w 6246564" name="connsiteX4-621"/>
                <a:gd fmla="*/ 399393 h 904011" name="connsiteY4-622"/>
                <a:gd fmla="*/ 2428378 w 6246564" name="connsiteX5-623"/>
                <a:gd fmla="*/ 440477 h 904011" name="connsiteY5-624"/>
                <a:gd fmla="*/ 2286459 w 6246564" name="connsiteX6-625"/>
                <a:gd fmla="*/ 671066 h 904011" name="connsiteY6-626"/>
                <a:gd fmla="*/ 2500829 w 6246564" name="connsiteX7-627"/>
                <a:gd fmla="*/ 898136 h 904011" name="connsiteY7-628"/>
                <a:gd fmla="*/ 6246564 w 6246564" name="connsiteX8-629"/>
                <a:gd fmla="*/ 876102 h 904011" name="connsiteY8-630"/>
                <a:gd fmla="*/ 0 w 6246564" name="connsiteX0-631"/>
                <a:gd fmla="*/ 750 h 898991" name="connsiteY0-632"/>
                <a:gd fmla="*/ 2445745 w 6246564" name="connsiteX1-633"/>
                <a:gd fmla="*/ 750 h 898991" name="connsiteY1-634"/>
                <a:gd fmla="*/ 2809302 w 6246564" name="connsiteX2-635"/>
                <a:gd fmla="*/ 13450 h 898991" name="connsiteY2-636"/>
                <a:gd fmla="*/ 2977921 w 6246564" name="connsiteX3-637"/>
                <a:gd fmla="*/ 202802 h 898991" name="connsiteY3-638"/>
                <a:gd fmla="*/ 2816570 w 6246564" name="connsiteX4-639"/>
                <a:gd fmla="*/ 394373 h 898991" name="connsiteY4-640"/>
                <a:gd fmla="*/ 2428378 w 6246564" name="connsiteX5-641"/>
                <a:gd fmla="*/ 435457 h 898991" name="connsiteY5-642"/>
                <a:gd fmla="*/ 2286459 w 6246564" name="connsiteX6-643"/>
                <a:gd fmla="*/ 666046 h 898991" name="connsiteY6-644"/>
                <a:gd fmla="*/ 2500829 w 6246564" name="connsiteX7-645"/>
                <a:gd fmla="*/ 893116 h 898991" name="connsiteY7-646"/>
                <a:gd fmla="*/ 6246564 w 6246564" name="connsiteX8-647"/>
                <a:gd fmla="*/ 871082 h 898991" name="connsiteY8-648"/>
                <a:gd fmla="*/ 0 w 6246564" name="connsiteX0-649"/>
                <a:gd fmla="*/ 0 h 898241" name="connsiteY0-650"/>
                <a:gd fmla="*/ 2445745 w 6246564" name="connsiteX1-651"/>
                <a:gd fmla="*/ 0 h 898241" name="connsiteY1-652"/>
                <a:gd fmla="*/ 2809302 w 6246564" name="connsiteX2-653"/>
                <a:gd fmla="*/ 12700 h 898241" name="connsiteY2-654"/>
                <a:gd fmla="*/ 2977921 w 6246564" name="connsiteX3-655"/>
                <a:gd fmla="*/ 202052 h 898241" name="connsiteY3-656"/>
                <a:gd fmla="*/ 2816570 w 6246564" name="connsiteX4-657"/>
                <a:gd fmla="*/ 393623 h 898241" name="connsiteY4-658"/>
                <a:gd fmla="*/ 2428378 w 6246564" name="connsiteX5-659"/>
                <a:gd fmla="*/ 434707 h 898241" name="connsiteY5-660"/>
                <a:gd fmla="*/ 2286459 w 6246564" name="connsiteX6-661"/>
                <a:gd fmla="*/ 665296 h 898241" name="connsiteY6-662"/>
                <a:gd fmla="*/ 2500829 w 6246564" name="connsiteX7-663"/>
                <a:gd fmla="*/ 892366 h 898241" name="connsiteY7-664"/>
                <a:gd fmla="*/ 6246564 w 6246564" name="connsiteX8-665"/>
                <a:gd fmla="*/ 870332 h 898241" name="connsiteY8-666"/>
                <a:gd fmla="*/ 0 w 6246564" name="connsiteX0-667"/>
                <a:gd fmla="*/ 0 h 898241" name="connsiteY0-668"/>
                <a:gd fmla="*/ 2445745 w 6246564" name="connsiteX1-669"/>
                <a:gd fmla="*/ 0 h 898241" name="connsiteY1-670"/>
                <a:gd fmla="*/ 2809302 w 6246564" name="connsiteX2-671"/>
                <a:gd fmla="*/ 12700 h 898241" name="connsiteY2-672"/>
                <a:gd fmla="*/ 2977921 w 6246564" name="connsiteX3-673"/>
                <a:gd fmla="*/ 202052 h 898241" name="connsiteY3-674"/>
                <a:gd fmla="*/ 2816570 w 6246564" name="connsiteX4-675"/>
                <a:gd fmla="*/ 393623 h 898241" name="connsiteY4-676"/>
                <a:gd fmla="*/ 2428378 w 6246564" name="connsiteX5-677"/>
                <a:gd fmla="*/ 434707 h 898241" name="connsiteY5-678"/>
                <a:gd fmla="*/ 2286459 w 6246564" name="connsiteX6-679"/>
                <a:gd fmla="*/ 665296 h 898241" name="connsiteY6-680"/>
                <a:gd fmla="*/ 2500829 w 6246564" name="connsiteX7-681"/>
                <a:gd fmla="*/ 892366 h 898241" name="connsiteY7-682"/>
                <a:gd fmla="*/ 6246564 w 6246564" name="connsiteX8-683"/>
                <a:gd fmla="*/ 870332 h 898241" name="connsiteY8-684"/>
                <a:gd fmla="*/ 0 w 6246564" name="connsiteX0-685"/>
                <a:gd fmla="*/ 3677 h 901918" name="connsiteY0-686"/>
                <a:gd fmla="*/ 2445745 w 6246564" name="connsiteX1-687"/>
                <a:gd fmla="*/ 3677 h 901918" name="connsiteY1-688"/>
                <a:gd fmla="*/ 2815652 w 6246564" name="connsiteX2-689"/>
                <a:gd fmla="*/ 3677 h 901918" name="connsiteY2-690"/>
                <a:gd fmla="*/ 2977921 w 6246564" name="connsiteX3-691"/>
                <a:gd fmla="*/ 205729 h 901918" name="connsiteY3-692"/>
                <a:gd fmla="*/ 2816570 w 6246564" name="connsiteX4-693"/>
                <a:gd fmla="*/ 397300 h 901918" name="connsiteY4-694"/>
                <a:gd fmla="*/ 2428378 w 6246564" name="connsiteX5-695"/>
                <a:gd fmla="*/ 438384 h 901918" name="connsiteY5-696"/>
                <a:gd fmla="*/ 2286459 w 6246564" name="connsiteX6-697"/>
                <a:gd fmla="*/ 668973 h 901918" name="connsiteY6-698"/>
                <a:gd fmla="*/ 2500829 w 6246564" name="connsiteX7-699"/>
                <a:gd fmla="*/ 896043 h 901918" name="connsiteY7-700"/>
                <a:gd fmla="*/ 6246564 w 6246564" name="connsiteX8-701"/>
                <a:gd fmla="*/ 874009 h 901918" name="connsiteY8-702"/>
                <a:gd fmla="*/ 0 w 6246564" name="connsiteX0-703"/>
                <a:gd fmla="*/ 3677 h 901918" name="connsiteY0-704"/>
                <a:gd fmla="*/ 2445745 w 6246564" name="connsiteX1-705"/>
                <a:gd fmla="*/ 3677 h 901918" name="connsiteY1-706"/>
                <a:gd fmla="*/ 2815652 w 6246564" name="connsiteX2-707"/>
                <a:gd fmla="*/ 3677 h 901918" name="connsiteY2-708"/>
                <a:gd fmla="*/ 2977921 w 6246564" name="connsiteX3-709"/>
                <a:gd fmla="*/ 205729 h 901918" name="connsiteY3-710"/>
                <a:gd fmla="*/ 2816570 w 6246564" name="connsiteX4-711"/>
                <a:gd fmla="*/ 397300 h 901918" name="connsiteY4-712"/>
                <a:gd fmla="*/ 2428378 w 6246564" name="connsiteX5-713"/>
                <a:gd fmla="*/ 438384 h 901918" name="connsiteY5-714"/>
                <a:gd fmla="*/ 2286459 w 6246564" name="connsiteX6-715"/>
                <a:gd fmla="*/ 668973 h 901918" name="connsiteY6-716"/>
                <a:gd fmla="*/ 2500829 w 6246564" name="connsiteX7-717"/>
                <a:gd fmla="*/ 896043 h 901918" name="connsiteY7-718"/>
                <a:gd fmla="*/ 6246564 w 6246564" name="connsiteX8-719"/>
                <a:gd fmla="*/ 874009 h 901918" name="connsiteY8-720"/>
                <a:gd fmla="*/ 0 w 6246564" name="connsiteX0-721"/>
                <a:gd fmla="*/ 3677 h 901918" name="connsiteY0-722"/>
                <a:gd fmla="*/ 2445745 w 6246564" name="connsiteX1-723"/>
                <a:gd fmla="*/ 3677 h 901918" name="connsiteY1-724"/>
                <a:gd fmla="*/ 2815652 w 6246564" name="connsiteX2-725"/>
                <a:gd fmla="*/ 3677 h 901918" name="connsiteY2-726"/>
                <a:gd fmla="*/ 2977921 w 6246564" name="connsiteX3-727"/>
                <a:gd fmla="*/ 205729 h 901918" name="connsiteY3-728"/>
                <a:gd fmla="*/ 2816570 w 6246564" name="connsiteX4-729"/>
                <a:gd fmla="*/ 397300 h 901918" name="connsiteY4-730"/>
                <a:gd fmla="*/ 2428378 w 6246564" name="connsiteX5-731"/>
                <a:gd fmla="*/ 438384 h 901918" name="connsiteY5-732"/>
                <a:gd fmla="*/ 2286459 w 6246564" name="connsiteX6-733"/>
                <a:gd fmla="*/ 668973 h 901918" name="connsiteY6-734"/>
                <a:gd fmla="*/ 2500829 w 6246564" name="connsiteX7-735"/>
                <a:gd fmla="*/ 896043 h 901918" name="connsiteY7-736"/>
                <a:gd fmla="*/ 6246564 w 6246564" name="connsiteX8-737"/>
                <a:gd fmla="*/ 874009 h 901918" name="connsiteY8-738"/>
                <a:gd fmla="*/ 0 w 6246564" name="connsiteX0-739"/>
                <a:gd fmla="*/ 3677 h 901918" name="connsiteY0-740"/>
                <a:gd fmla="*/ 2445745 w 6246564" name="connsiteX1-741"/>
                <a:gd fmla="*/ 3677 h 901918" name="connsiteY1-742"/>
                <a:gd fmla="*/ 2815652 w 6246564" name="connsiteX2-743"/>
                <a:gd fmla="*/ 3677 h 901918" name="connsiteY2-744"/>
                <a:gd fmla="*/ 2977921 w 6246564" name="connsiteX3-745"/>
                <a:gd fmla="*/ 205729 h 901918" name="connsiteY3-746"/>
                <a:gd fmla="*/ 2816570 w 6246564" name="connsiteX4-747"/>
                <a:gd fmla="*/ 397300 h 901918" name="connsiteY4-748"/>
                <a:gd fmla="*/ 2422028 w 6246564" name="connsiteX5-749"/>
                <a:gd fmla="*/ 470532 h 901918" name="connsiteY5-750"/>
                <a:gd fmla="*/ 2286459 w 6246564" name="connsiteX6-751"/>
                <a:gd fmla="*/ 668973 h 901918" name="connsiteY6-752"/>
                <a:gd fmla="*/ 2500829 w 6246564" name="connsiteX7-753"/>
                <a:gd fmla="*/ 896043 h 901918" name="connsiteY7-754"/>
                <a:gd fmla="*/ 6246564 w 6246564" name="connsiteX8-755"/>
                <a:gd fmla="*/ 874009 h 901918" name="connsiteY8-756"/>
                <a:gd fmla="*/ 0 w 6246564" name="connsiteX0-757"/>
                <a:gd fmla="*/ 3677 h 901918" name="connsiteY0-758"/>
                <a:gd fmla="*/ 2445745 w 6246564" name="connsiteX1-759"/>
                <a:gd fmla="*/ 3677 h 901918" name="connsiteY1-760"/>
                <a:gd fmla="*/ 2815652 w 6246564" name="connsiteX2-761"/>
                <a:gd fmla="*/ 3677 h 901918" name="connsiteY2-762"/>
                <a:gd fmla="*/ 2977921 w 6246564" name="connsiteX3-763"/>
                <a:gd fmla="*/ 205729 h 901918" name="connsiteY3-764"/>
                <a:gd fmla="*/ 2784820 w 6246564" name="connsiteX4-765"/>
                <a:gd fmla="*/ 448736 h 901918" name="connsiteY4-766"/>
                <a:gd fmla="*/ 2422028 w 6246564" name="connsiteX5-767"/>
                <a:gd fmla="*/ 470532 h 901918" name="connsiteY5-768"/>
                <a:gd fmla="*/ 2286459 w 6246564" name="connsiteX6-769"/>
                <a:gd fmla="*/ 668973 h 901918" name="connsiteY6-770"/>
                <a:gd fmla="*/ 2500829 w 6246564" name="connsiteX7-771"/>
                <a:gd fmla="*/ 896043 h 901918" name="connsiteY7-772"/>
                <a:gd fmla="*/ 6246564 w 6246564" name="connsiteX8-773"/>
                <a:gd fmla="*/ 874009 h 901918" name="connsiteY8-774"/>
                <a:gd fmla="*/ 0 w 6246564" name="connsiteX0-775"/>
                <a:gd fmla="*/ 3677 h 901918" name="connsiteY0-776"/>
                <a:gd fmla="*/ 2445745 w 6246564" name="connsiteX1-777"/>
                <a:gd fmla="*/ 3677 h 901918" name="connsiteY1-778"/>
                <a:gd fmla="*/ 2815652 w 6246564" name="connsiteX2-779"/>
                <a:gd fmla="*/ 3677 h 901918" name="connsiteY2-780"/>
                <a:gd fmla="*/ 2977921 w 6246564" name="connsiteX3-781"/>
                <a:gd fmla="*/ 205729 h 901918" name="connsiteY3-782"/>
                <a:gd fmla="*/ 2784820 w 6246564" name="connsiteX4-783"/>
                <a:gd fmla="*/ 423019 h 901918" name="connsiteY4-784"/>
                <a:gd fmla="*/ 2422028 w 6246564" name="connsiteX5-785"/>
                <a:gd fmla="*/ 470532 h 901918" name="connsiteY5-786"/>
                <a:gd fmla="*/ 2286459 w 6246564" name="connsiteX6-787"/>
                <a:gd fmla="*/ 668973 h 901918" name="connsiteY6-788"/>
                <a:gd fmla="*/ 2500829 w 6246564" name="connsiteX7-789"/>
                <a:gd fmla="*/ 896043 h 901918" name="connsiteY7-790"/>
                <a:gd fmla="*/ 6246564 w 6246564" name="connsiteX8-791"/>
                <a:gd fmla="*/ 874009 h 901918" name="connsiteY8-792"/>
                <a:gd fmla="*/ 0 w 6246564" name="connsiteX0-793"/>
                <a:gd fmla="*/ 3677 h 901918" name="connsiteY0-794"/>
                <a:gd fmla="*/ 2445745 w 6246564" name="connsiteX1-795"/>
                <a:gd fmla="*/ 3677 h 901918" name="connsiteY1-796"/>
                <a:gd fmla="*/ 2815652 w 6246564" name="connsiteX2-797"/>
                <a:gd fmla="*/ 3677 h 901918" name="connsiteY2-798"/>
                <a:gd fmla="*/ 2977921 w 6246564" name="connsiteX3-799"/>
                <a:gd fmla="*/ 205729 h 901918" name="connsiteY3-800"/>
                <a:gd fmla="*/ 2803870 w 6246564" name="connsiteX4-801"/>
                <a:gd fmla="*/ 429448 h 901918" name="connsiteY4-802"/>
                <a:gd fmla="*/ 2422028 w 6246564" name="connsiteX5-803"/>
                <a:gd fmla="*/ 470532 h 901918" name="connsiteY5-804"/>
                <a:gd fmla="*/ 2286459 w 6246564" name="connsiteX6-805"/>
                <a:gd fmla="*/ 668973 h 901918" name="connsiteY6-806"/>
                <a:gd fmla="*/ 2500829 w 6246564" name="connsiteX7-807"/>
                <a:gd fmla="*/ 896043 h 901918" name="connsiteY7-808"/>
                <a:gd fmla="*/ 6246564 w 6246564" name="connsiteX8-809"/>
                <a:gd fmla="*/ 874009 h 901918" name="connsiteY8-810"/>
                <a:gd fmla="*/ 0 w 6246564" name="connsiteX0-811"/>
                <a:gd fmla="*/ 3677 h 901918" name="connsiteY0-812"/>
                <a:gd fmla="*/ 2445745 w 6246564" name="connsiteX1-813"/>
                <a:gd fmla="*/ 3677 h 901918" name="connsiteY1-814"/>
                <a:gd fmla="*/ 2815652 w 6246564" name="connsiteX2-815"/>
                <a:gd fmla="*/ 3677 h 901918" name="connsiteY2-816"/>
                <a:gd fmla="*/ 2977921 w 6246564" name="connsiteX3-817"/>
                <a:gd fmla="*/ 205729 h 901918" name="connsiteY3-818"/>
                <a:gd fmla="*/ 2829270 w 6246564" name="connsiteX4-819"/>
                <a:gd fmla="*/ 429448 h 901918" name="connsiteY4-820"/>
                <a:gd fmla="*/ 2422028 w 6246564" name="connsiteX5-821"/>
                <a:gd fmla="*/ 470532 h 901918" name="connsiteY5-822"/>
                <a:gd fmla="*/ 2286459 w 6246564" name="connsiteX6-823"/>
                <a:gd fmla="*/ 668973 h 901918" name="connsiteY6-824"/>
                <a:gd fmla="*/ 2500829 w 6246564" name="connsiteX7-825"/>
                <a:gd fmla="*/ 896043 h 901918" name="connsiteY7-826"/>
                <a:gd fmla="*/ 6246564 w 6246564" name="connsiteX8-827"/>
                <a:gd fmla="*/ 874009 h 901918" name="connsiteY8-828"/>
                <a:gd fmla="*/ 0 w 6246564" name="connsiteX0-829"/>
                <a:gd fmla="*/ 3677 h 901918" name="connsiteY0-830"/>
                <a:gd fmla="*/ 2445745 w 6246564" name="connsiteX1-831"/>
                <a:gd fmla="*/ 3677 h 901918" name="connsiteY1-832"/>
                <a:gd fmla="*/ 2815652 w 6246564" name="connsiteX2-833"/>
                <a:gd fmla="*/ 3677 h 901918" name="connsiteY2-834"/>
                <a:gd fmla="*/ 2977921 w 6246564" name="connsiteX3-835"/>
                <a:gd fmla="*/ 205729 h 901918" name="connsiteY3-836"/>
                <a:gd fmla="*/ 2829270 w 6246564" name="connsiteX4-837"/>
                <a:gd fmla="*/ 429448 h 901918" name="connsiteY4-838"/>
                <a:gd fmla="*/ 2422028 w 6246564" name="connsiteX5-839"/>
                <a:gd fmla="*/ 470532 h 901918" name="connsiteY5-840"/>
                <a:gd fmla="*/ 2286459 w 6246564" name="connsiteX6-841"/>
                <a:gd fmla="*/ 668973 h 901918" name="connsiteY6-842"/>
                <a:gd fmla="*/ 2500829 w 6246564" name="connsiteX7-843"/>
                <a:gd fmla="*/ 896043 h 901918" name="connsiteY7-844"/>
                <a:gd fmla="*/ 6246564 w 6246564" name="connsiteX8-845"/>
                <a:gd fmla="*/ 874009 h 901918" name="connsiteY8-846"/>
                <a:gd fmla="*/ 0 w 6246564" name="connsiteX0-847"/>
                <a:gd fmla="*/ 3677 h 901918" name="connsiteY0-848"/>
                <a:gd fmla="*/ 2445745 w 6246564" name="connsiteX1-849"/>
                <a:gd fmla="*/ 3677 h 901918" name="connsiteY1-850"/>
                <a:gd fmla="*/ 2815652 w 6246564" name="connsiteX2-851"/>
                <a:gd fmla="*/ 3677 h 901918" name="connsiteY2-852"/>
                <a:gd fmla="*/ 2977921 w 6246564" name="connsiteX3-853"/>
                <a:gd fmla="*/ 225017 h 901918" name="connsiteY3-854"/>
                <a:gd fmla="*/ 2829270 w 6246564" name="connsiteX4-855"/>
                <a:gd fmla="*/ 429448 h 901918" name="connsiteY4-856"/>
                <a:gd fmla="*/ 2422028 w 6246564" name="connsiteX5-857"/>
                <a:gd fmla="*/ 470532 h 901918" name="connsiteY5-858"/>
                <a:gd fmla="*/ 2286459 w 6246564" name="connsiteX6-859"/>
                <a:gd fmla="*/ 668973 h 901918" name="connsiteY6-860"/>
                <a:gd fmla="*/ 2500829 w 6246564" name="connsiteX7-861"/>
                <a:gd fmla="*/ 896043 h 901918" name="connsiteY7-862"/>
                <a:gd fmla="*/ 6246564 w 6246564" name="connsiteX8-863"/>
                <a:gd fmla="*/ 874009 h 901918" name="connsiteY8-864"/>
                <a:gd fmla="*/ 0 w 6246564" name="connsiteX0-865"/>
                <a:gd fmla="*/ 3677 h 901918" name="connsiteY0-866"/>
                <a:gd fmla="*/ 2445745 w 6246564" name="connsiteX1-867"/>
                <a:gd fmla="*/ 3677 h 901918" name="connsiteY1-868"/>
                <a:gd fmla="*/ 2815652 w 6246564" name="connsiteX2-869"/>
                <a:gd fmla="*/ 3677 h 901918" name="connsiteY2-870"/>
                <a:gd fmla="*/ 2977921 w 6246564" name="connsiteX3-871"/>
                <a:gd fmla="*/ 225017 h 901918" name="connsiteY3-872"/>
                <a:gd fmla="*/ 2816570 w 6246564" name="connsiteX4-873"/>
                <a:gd fmla="*/ 429448 h 901918" name="connsiteY4-874"/>
                <a:gd fmla="*/ 2422028 w 6246564" name="connsiteX5-875"/>
                <a:gd fmla="*/ 470532 h 901918" name="connsiteY5-876"/>
                <a:gd fmla="*/ 2286459 w 6246564" name="connsiteX6-877"/>
                <a:gd fmla="*/ 668973 h 901918" name="connsiteY6-878"/>
                <a:gd fmla="*/ 2500829 w 6246564" name="connsiteX7-879"/>
                <a:gd fmla="*/ 896043 h 901918" name="connsiteY7-880"/>
                <a:gd fmla="*/ 6246564 w 6246564" name="connsiteX8-881"/>
                <a:gd fmla="*/ 874009 h 901918" name="connsiteY8-882"/>
                <a:gd fmla="*/ 0 w 6246564" name="connsiteX0-883"/>
                <a:gd fmla="*/ 3677 h 901918" name="connsiteY0-884"/>
                <a:gd fmla="*/ 2445745 w 6246564" name="connsiteX1-885"/>
                <a:gd fmla="*/ 3677 h 901918" name="connsiteY1-886"/>
                <a:gd fmla="*/ 2815652 w 6246564" name="connsiteX2-887"/>
                <a:gd fmla="*/ 3677 h 901918" name="connsiteY2-888"/>
                <a:gd fmla="*/ 2977921 w 6246564" name="connsiteX3-889"/>
                <a:gd fmla="*/ 225017 h 901918" name="connsiteY3-890"/>
                <a:gd fmla="*/ 2816570 w 6246564" name="connsiteX4-891"/>
                <a:gd fmla="*/ 429448 h 901918" name="connsiteY4-892"/>
                <a:gd fmla="*/ 2422028 w 6246564" name="connsiteX5-893"/>
                <a:gd fmla="*/ 470532 h 901918" name="connsiteY5-894"/>
                <a:gd fmla="*/ 2286459 w 6246564" name="connsiteX6-895"/>
                <a:gd fmla="*/ 668973 h 901918" name="connsiteY6-896"/>
                <a:gd fmla="*/ 2500829 w 6246564" name="connsiteX7-897"/>
                <a:gd fmla="*/ 896043 h 901918" name="connsiteY7-898"/>
                <a:gd fmla="*/ 6246564 w 6246564" name="connsiteX8-899"/>
                <a:gd fmla="*/ 874009 h 901918" name="connsiteY8-900"/>
                <a:gd fmla="*/ 0 w 6246564" name="connsiteX0-901"/>
                <a:gd fmla="*/ 3677 h 901918" name="connsiteY0-902"/>
                <a:gd fmla="*/ 2445745 w 6246564" name="connsiteX1-903"/>
                <a:gd fmla="*/ 3677 h 901918" name="connsiteY1-904"/>
                <a:gd fmla="*/ 2815652 w 6246564" name="connsiteX2-905"/>
                <a:gd fmla="*/ 3677 h 901918" name="connsiteY2-906"/>
                <a:gd fmla="*/ 2977921 w 6246564" name="connsiteX3-907"/>
                <a:gd fmla="*/ 225017 h 901918" name="connsiteY3-908"/>
                <a:gd fmla="*/ 2816570 w 6246564" name="connsiteX4-909"/>
                <a:gd fmla="*/ 429448 h 901918" name="connsiteY4-910"/>
                <a:gd fmla="*/ 2422028 w 6246564" name="connsiteX5-911"/>
                <a:gd fmla="*/ 470532 h 901918" name="connsiteY5-912"/>
                <a:gd fmla="*/ 2286459 w 6246564" name="connsiteX6-913"/>
                <a:gd fmla="*/ 701120 h 901918" name="connsiteY6-914"/>
                <a:gd fmla="*/ 2500829 w 6246564" name="connsiteX7-915"/>
                <a:gd fmla="*/ 896043 h 901918" name="connsiteY7-916"/>
                <a:gd fmla="*/ 6246564 w 6246564" name="connsiteX8-917"/>
                <a:gd fmla="*/ 874009 h 901918" name="connsiteY8-918"/>
                <a:gd fmla="*/ 0 w 6246564" name="connsiteX0-919"/>
                <a:gd fmla="*/ 3677 h 901918" name="connsiteY0-920"/>
                <a:gd fmla="*/ 2445745 w 6246564" name="connsiteX1-921"/>
                <a:gd fmla="*/ 3677 h 901918" name="connsiteY1-922"/>
                <a:gd fmla="*/ 2815652 w 6246564" name="connsiteX2-923"/>
                <a:gd fmla="*/ 3677 h 901918" name="connsiteY2-924"/>
                <a:gd fmla="*/ 2977921 w 6246564" name="connsiteX3-925"/>
                <a:gd fmla="*/ 225017 h 901918" name="connsiteY3-926"/>
                <a:gd fmla="*/ 2816570 w 6246564" name="connsiteX4-927"/>
                <a:gd fmla="*/ 429448 h 901918" name="connsiteY4-928"/>
                <a:gd fmla="*/ 2422028 w 6246564" name="connsiteX5-929"/>
                <a:gd fmla="*/ 470532 h 901918" name="connsiteY5-930"/>
                <a:gd fmla="*/ 2280109 w 6246564" name="connsiteX6-931"/>
                <a:gd fmla="*/ 701120 h 901918" name="connsiteY6-932"/>
                <a:gd fmla="*/ 2500829 w 6246564" name="connsiteX7-933"/>
                <a:gd fmla="*/ 896043 h 901918" name="connsiteY7-934"/>
                <a:gd fmla="*/ 6246564 w 6246564" name="connsiteX8-935"/>
                <a:gd fmla="*/ 874009 h 901918" name="connsiteY8-936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b="b" l="l" r="r" t="t"/>
              <a:pathLst>
                <a:path h="901918" w="6246564">
                  <a:moveTo>
                    <a:pt x="0" y="3677"/>
                  </a:moveTo>
                  <a:lnTo>
                    <a:pt x="2445745" y="3677"/>
                  </a:lnTo>
                  <a:cubicBezTo>
                    <a:pt x="2915020" y="3677"/>
                    <a:pt x="2733306" y="-4598"/>
                    <a:pt x="2815652" y="3677"/>
                  </a:cubicBezTo>
                  <a:cubicBezTo>
                    <a:pt x="2936098" y="24652"/>
                    <a:pt x="2977768" y="154055"/>
                    <a:pt x="2977921" y="225017"/>
                  </a:cubicBezTo>
                  <a:cubicBezTo>
                    <a:pt x="2978074" y="295979"/>
                    <a:pt x="2921919" y="401388"/>
                    <a:pt x="2816570" y="429448"/>
                  </a:cubicBezTo>
                  <a:cubicBezTo>
                    <a:pt x="2711221" y="457508"/>
                    <a:pt x="2511438" y="425253"/>
                    <a:pt x="2422028" y="470532"/>
                  </a:cubicBezTo>
                  <a:cubicBezTo>
                    <a:pt x="2332618" y="515811"/>
                    <a:pt x="2266976" y="630202"/>
                    <a:pt x="2280109" y="701120"/>
                  </a:cubicBezTo>
                  <a:cubicBezTo>
                    <a:pt x="2293242" y="772038"/>
                    <a:pt x="2298012" y="844937"/>
                    <a:pt x="2500829" y="896043"/>
                  </a:cubicBezTo>
                  <a:cubicBezTo>
                    <a:pt x="2862396" y="915399"/>
                    <a:pt x="4997986" y="881354"/>
                    <a:pt x="6246564" y="874009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 flipV="1">
            <a:off x="4552740" y="1390136"/>
            <a:ext cx="2895600" cy="4356100"/>
          </a:xfrm>
          <a:prstGeom prst="line">
            <a:avLst/>
          </a:prstGeom>
          <a:ln>
            <a:solidFill>
              <a:srgbClr val="A06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366905" y="1390136"/>
            <a:ext cx="1788629" cy="1596195"/>
            <a:chOff x="2750503" y="2182412"/>
            <a:chExt cx="2687415" cy="2398283"/>
          </a:xfrm>
        </p:grpSpPr>
        <p:sp>
          <p:nvSpPr>
            <p:cNvPr id="2" name="任意多边形 1"/>
            <p:cNvSpPr/>
            <p:nvPr/>
          </p:nvSpPr>
          <p:spPr>
            <a:xfrm>
              <a:off x="3775529" y="2182412"/>
              <a:ext cx="1662389" cy="2107085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1479159" w="4545783">
                  <a:moveTo>
                    <a:pt x="2015725" y="144"/>
                  </a:moveTo>
                  <a:cubicBezTo>
                    <a:pt x="2051730" y="764"/>
                    <a:pt x="2087971" y="3386"/>
                    <a:pt x="2124411" y="8202"/>
                  </a:cubicBezTo>
                  <a:cubicBezTo>
                    <a:pt x="2707462" y="85262"/>
                    <a:pt x="3224767" y="581095"/>
                    <a:pt x="4176880" y="1141550"/>
                  </a:cubicBezTo>
                  <a:cubicBezTo>
                    <a:pt x="4325308" y="1259710"/>
                    <a:pt x="4431709" y="1353764"/>
                    <a:pt x="4502956" y="1428040"/>
                  </a:cubicBezTo>
                  <a:lnTo>
                    <a:pt x="4545783" y="1479159"/>
                  </a:lnTo>
                  <a:lnTo>
                    <a:pt x="8410" y="1479159"/>
                  </a:lnTo>
                  <a:lnTo>
                    <a:pt x="5256" y="1473030"/>
                  </a:lnTo>
                  <a:cubicBezTo>
                    <a:pt x="-54525" y="1262867"/>
                    <a:pt x="409736" y="893286"/>
                    <a:pt x="678565" y="679194"/>
                  </a:cubicBezTo>
                  <a:cubicBezTo>
                    <a:pt x="988752" y="432164"/>
                    <a:pt x="1475655" y="-9152"/>
                    <a:pt x="2015725" y="1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15E43"/>
                </a:gs>
                <a:gs pos="66000">
                  <a:srgbClr val="BA876A"/>
                </a:gs>
                <a:gs pos="35000">
                  <a:srgbClr val="915E43"/>
                </a:gs>
                <a:gs pos="100000">
                  <a:srgbClr val="BA876A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2890130" y="3235954"/>
              <a:ext cx="1472300" cy="1103441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B9766"/>
                </a:gs>
                <a:gs pos="66000">
                  <a:srgbClr val="E8BD9C"/>
                </a:gs>
                <a:gs pos="35000">
                  <a:srgbClr val="DB9766"/>
                </a:gs>
                <a:gs pos="100000">
                  <a:srgbClr val="E8BD9C"/>
                </a:gs>
              </a:gsLst>
              <a:lin ang="18900000" scaled="1"/>
            </a:gradFill>
            <a:ln>
              <a:noFill/>
            </a:ln>
            <a:effectLst>
              <a:outerShdw algn="t" blurRad="50800" dir="8100000" dist="38100" rotWithShape="0">
                <a:prstClr val="black">
                  <a:alpha val="24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 flipV="1">
              <a:off x="2750503" y="4454291"/>
              <a:ext cx="1707197" cy="126404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flipV="1">
              <a:off x="4273150" y="4421782"/>
              <a:ext cx="1164768" cy="95711"/>
            </a:xfrm>
            <a:custGeom>
              <a:gdLst>
                <a:gd fmla="*/ 2015725 w 4545783" name="connsiteX0"/>
                <a:gd fmla="*/ 144 h 1479159" name="connsiteY0"/>
                <a:gd fmla="*/ 2124411 w 4545783" name="connsiteX1"/>
                <a:gd fmla="*/ 8202 h 1479159" name="connsiteY1"/>
                <a:gd fmla="*/ 4176880 w 4545783" name="connsiteX2"/>
                <a:gd fmla="*/ 1141550 h 1479159" name="connsiteY2"/>
                <a:gd fmla="*/ 4502956 w 4545783" name="connsiteX3"/>
                <a:gd fmla="*/ 1428040 h 1479159" name="connsiteY3"/>
                <a:gd fmla="*/ 4545783 w 4545783" name="connsiteX4"/>
                <a:gd fmla="*/ 1479159 h 1479159" name="connsiteY4"/>
                <a:gd fmla="*/ 8410 w 4545783" name="connsiteX5"/>
                <a:gd fmla="*/ 1479159 h 1479159" name="connsiteY5"/>
                <a:gd fmla="*/ 5256 w 4545783" name="connsiteX6"/>
                <a:gd fmla="*/ 1473030 h 1479159" name="connsiteY6"/>
                <a:gd fmla="*/ 678565 w 4545783" name="connsiteX7"/>
                <a:gd fmla="*/ 679194 h 1479159" name="connsiteY7"/>
                <a:gd fmla="*/ 2015725 w 4545783" name="connsiteX8"/>
                <a:gd fmla="*/ 144 h 1479159" name="connsiteY8"/>
                <a:gd fmla="*/ 678565 w 4545783" name="connsiteX0-1"/>
                <a:gd fmla="*/ 678924 h 1478889" name="connsiteY0-2"/>
                <a:gd fmla="*/ 2124411 w 4545783" name="connsiteX1-3"/>
                <a:gd fmla="*/ 7932 h 1478889" name="connsiteY1-4"/>
                <a:gd fmla="*/ 4176880 w 4545783" name="connsiteX2-5"/>
                <a:gd fmla="*/ 1141280 h 1478889" name="connsiteY2-6"/>
                <a:gd fmla="*/ 4502956 w 4545783" name="connsiteX3-7"/>
                <a:gd fmla="*/ 1427770 h 1478889" name="connsiteY3-8"/>
                <a:gd fmla="*/ 4545783 w 4545783" name="connsiteX4-9"/>
                <a:gd fmla="*/ 1478889 h 1478889" name="connsiteY4-10"/>
                <a:gd fmla="*/ 8410 w 4545783" name="connsiteX5-11"/>
                <a:gd fmla="*/ 1478889 h 1478889" name="connsiteY5-12"/>
                <a:gd fmla="*/ 5256 w 4545783" name="connsiteX6-13"/>
                <a:gd fmla="*/ 1472760 h 1478889" name="connsiteY6-14"/>
                <a:gd fmla="*/ 678565 w 4545783" name="connsiteX7-15"/>
                <a:gd fmla="*/ 678924 h 1478889" name="connsiteY7-16"/>
                <a:gd fmla="*/ 678565 w 4545783" name="connsiteX0-17"/>
                <a:gd fmla="*/ 609663 h 1409628" name="connsiteY0-18"/>
                <a:gd fmla="*/ 2660006 w 4545783" name="connsiteX1-19"/>
                <a:gd fmla="*/ 9052 h 1409628" name="connsiteY1-20"/>
                <a:gd fmla="*/ 4176880 w 4545783" name="connsiteX2-21"/>
                <a:gd fmla="*/ 1072019 h 1409628" name="connsiteY2-22"/>
                <a:gd fmla="*/ 4502956 w 4545783" name="connsiteX3-23"/>
                <a:gd fmla="*/ 1358509 h 1409628" name="connsiteY3-24"/>
                <a:gd fmla="*/ 4545783 w 4545783" name="connsiteX4-25"/>
                <a:gd fmla="*/ 1409628 h 1409628" name="connsiteY4-26"/>
                <a:gd fmla="*/ 8410 w 4545783" name="connsiteX5-27"/>
                <a:gd fmla="*/ 1409628 h 1409628" name="connsiteY5-28"/>
                <a:gd fmla="*/ 5256 w 4545783" name="connsiteX6-29"/>
                <a:gd fmla="*/ 1403499 h 1409628" name="connsiteY6-30"/>
                <a:gd fmla="*/ 678565 w 4545783" name="connsiteX7-31"/>
                <a:gd fmla="*/ 609663 h 1409628" name="connsiteY7-32"/>
                <a:gd fmla="*/ 678565 w 4545783" name="connsiteX0-33"/>
                <a:gd fmla="*/ 609659 h 1409624" name="connsiteY0-34"/>
                <a:gd fmla="*/ 2510537 w 4545783" name="connsiteX1-35"/>
                <a:gd fmla="*/ 9048 h 1409624" name="connsiteY1-36"/>
                <a:gd fmla="*/ 4176880 w 4545783" name="connsiteX2-37"/>
                <a:gd fmla="*/ 1072015 h 1409624" name="connsiteY2-38"/>
                <a:gd fmla="*/ 4502956 w 4545783" name="connsiteX3-39"/>
                <a:gd fmla="*/ 1358505 h 1409624" name="connsiteY3-40"/>
                <a:gd fmla="*/ 4545783 w 4545783" name="connsiteX4-41"/>
                <a:gd fmla="*/ 1409624 h 1409624" name="connsiteY4-42"/>
                <a:gd fmla="*/ 8410 w 4545783" name="connsiteX5-43"/>
                <a:gd fmla="*/ 1409624 h 1409624" name="connsiteY5-44"/>
                <a:gd fmla="*/ 5256 w 4545783" name="connsiteX6-45"/>
                <a:gd fmla="*/ 1403495 h 1409624" name="connsiteY6-46"/>
                <a:gd fmla="*/ 678565 w 4545783" name="connsiteX7-47"/>
                <a:gd fmla="*/ 609659 h 1409624" name="connsiteY7-48"/>
                <a:gd fmla="*/ 678565 w 4545783" name="connsiteX0-49"/>
                <a:gd fmla="*/ 601139 h 1401104" name="connsiteY0-50"/>
                <a:gd fmla="*/ 2510537 w 4545783" name="connsiteX1-51"/>
                <a:gd fmla="*/ 528 h 1401104" name="connsiteY1-52"/>
                <a:gd fmla="*/ 3803209 w 4545783" name="connsiteX2-53"/>
                <a:gd fmla="*/ 699859 h 1401104" name="connsiteY2-54"/>
                <a:gd fmla="*/ 4502956 w 4545783" name="connsiteX3-55"/>
                <a:gd fmla="*/ 1349985 h 1401104" name="connsiteY3-56"/>
                <a:gd fmla="*/ 4545783 w 4545783" name="connsiteX4-57"/>
                <a:gd fmla="*/ 1401104 h 1401104" name="connsiteY4-58"/>
                <a:gd fmla="*/ 8410 w 4545783" name="connsiteX5-59"/>
                <a:gd fmla="*/ 1401104 h 1401104" name="connsiteY5-60"/>
                <a:gd fmla="*/ 5256 w 4545783" name="connsiteX6-61"/>
                <a:gd fmla="*/ 1394975 h 1401104" name="connsiteY6-62"/>
                <a:gd fmla="*/ 678565 w 4545783" name="connsiteX7-63"/>
                <a:gd fmla="*/ 601139 h 1401104" name="connsiteY7-64"/>
                <a:gd fmla="*/ 678565 w 4545783" name="connsiteX0-65"/>
                <a:gd fmla="*/ 605233 h 1405198" name="connsiteY0-66"/>
                <a:gd fmla="*/ 2510537 w 4545783" name="connsiteX1-67"/>
                <a:gd fmla="*/ 4622 h 1405198" name="connsiteY1-68"/>
                <a:gd fmla="*/ 3790753 w 4545783" name="connsiteX2-69"/>
                <a:gd fmla="*/ 528001 h 1405198" name="connsiteY2-70"/>
                <a:gd fmla="*/ 4502956 w 4545783" name="connsiteX3-71"/>
                <a:gd fmla="*/ 1354079 h 1405198" name="connsiteY3-72"/>
                <a:gd fmla="*/ 4545783 w 4545783" name="connsiteX4-73"/>
                <a:gd fmla="*/ 1405198 h 1405198" name="connsiteY4-74"/>
                <a:gd fmla="*/ 8410 w 4545783" name="connsiteX5-75"/>
                <a:gd fmla="*/ 1405198 h 1405198" name="connsiteY5-76"/>
                <a:gd fmla="*/ 5256 w 4545783" name="connsiteX6-77"/>
                <a:gd fmla="*/ 1399069 h 1405198" name="connsiteY6-78"/>
                <a:gd fmla="*/ 678565 w 4545783" name="connsiteX7-79"/>
                <a:gd fmla="*/ 605233 h 1405198" name="connsiteY7-80"/>
                <a:gd fmla="*/ 678565 w 4545783" name="connsiteX0-81"/>
                <a:gd fmla="*/ 672717 h 1472682" name="connsiteY0-82"/>
                <a:gd fmla="*/ 2473170 w 4545783" name="connsiteX1-83"/>
                <a:gd fmla="*/ 1725 h 1472682" name="connsiteY1-84"/>
                <a:gd fmla="*/ 3790753 w 4545783" name="connsiteX2-85"/>
                <a:gd fmla="*/ 595485 h 1472682" name="connsiteY2-86"/>
                <a:gd fmla="*/ 4502956 w 4545783" name="connsiteX3-87"/>
                <a:gd fmla="*/ 1421563 h 1472682" name="connsiteY3-88"/>
                <a:gd fmla="*/ 4545783 w 4545783" name="connsiteX4-89"/>
                <a:gd fmla="*/ 1472682 h 1472682" name="connsiteY4-90"/>
                <a:gd fmla="*/ 8410 w 4545783" name="connsiteX5-91"/>
                <a:gd fmla="*/ 1472682 h 1472682" name="connsiteY5-92"/>
                <a:gd fmla="*/ 5256 w 4545783" name="connsiteX6-93"/>
                <a:gd fmla="*/ 1466553 h 1472682" name="connsiteY6-94"/>
                <a:gd fmla="*/ 678565 w 4545783" name="connsiteX7-95"/>
                <a:gd fmla="*/ 672717 h 1472682" name="connsiteY7-96"/>
                <a:gd fmla="*/ 678565 w 4545783" name="connsiteX0-97"/>
                <a:gd fmla="*/ 671694 h 1471659" name="connsiteY0-98"/>
                <a:gd fmla="*/ 2473170 w 4545783" name="connsiteX1-99"/>
                <a:gd fmla="*/ 702 h 1471659" name="connsiteY1-100"/>
                <a:gd fmla="*/ 3790753 w 4545783" name="connsiteX2-101"/>
                <a:gd fmla="*/ 594462 h 1471659" name="connsiteY2-102"/>
                <a:gd fmla="*/ 4502956 w 4545783" name="connsiteX3-103"/>
                <a:gd fmla="*/ 1420540 h 1471659" name="connsiteY3-104"/>
                <a:gd fmla="*/ 4545783 w 4545783" name="connsiteX4-105"/>
                <a:gd fmla="*/ 1471659 h 1471659" name="connsiteY4-106"/>
                <a:gd fmla="*/ 8410 w 4545783" name="connsiteX5-107"/>
                <a:gd fmla="*/ 1471659 h 1471659" name="connsiteY5-108"/>
                <a:gd fmla="*/ 5256 w 4545783" name="connsiteX6-109"/>
                <a:gd fmla="*/ 1465530 h 1471659" name="connsiteY6-110"/>
                <a:gd fmla="*/ 678565 w 4545783" name="connsiteX7-111"/>
                <a:gd fmla="*/ 671694 h 1471659" name="connsiteY7-112"/>
                <a:gd fmla="*/ 678565 w 4545783" name="connsiteX0-113"/>
                <a:gd fmla="*/ 671694 h 1471659" name="connsiteY0-114"/>
                <a:gd fmla="*/ 2473170 w 4545783" name="connsiteX1-115"/>
                <a:gd fmla="*/ 702 h 1471659" name="connsiteY1-116"/>
                <a:gd fmla="*/ 3790753 w 4545783" name="connsiteX2-117"/>
                <a:gd fmla="*/ 594462 h 1471659" name="connsiteY2-118"/>
                <a:gd fmla="*/ 4502956 w 4545783" name="connsiteX3-119"/>
                <a:gd fmla="*/ 1420540 h 1471659" name="connsiteY3-120"/>
                <a:gd fmla="*/ 4545783 w 4545783" name="connsiteX4-121"/>
                <a:gd fmla="*/ 1471659 h 1471659" name="connsiteY4-122"/>
                <a:gd fmla="*/ 8410 w 4545783" name="connsiteX5-123"/>
                <a:gd fmla="*/ 1471659 h 1471659" name="connsiteY5-124"/>
                <a:gd fmla="*/ 5256 w 4545783" name="connsiteX6-125"/>
                <a:gd fmla="*/ 1465530 h 1471659" name="connsiteY6-126"/>
                <a:gd fmla="*/ 678565 w 4545783" name="connsiteX7-127"/>
                <a:gd fmla="*/ 671694 h 1471659" name="connsiteY7-128"/>
                <a:gd fmla="*/ 678565 w 4545783" name="connsiteX0-129"/>
                <a:gd fmla="*/ 671694 h 1471659" name="connsiteY0-130"/>
                <a:gd fmla="*/ 2473170 w 4545783" name="connsiteX1-131"/>
                <a:gd fmla="*/ 702 h 1471659" name="connsiteY1-132"/>
                <a:gd fmla="*/ 3790753 w 4545783" name="connsiteX2-133"/>
                <a:gd fmla="*/ 594462 h 1471659" name="connsiteY2-134"/>
                <a:gd fmla="*/ 4502956 w 4545783" name="connsiteX3-135"/>
                <a:gd fmla="*/ 1420540 h 1471659" name="connsiteY3-136"/>
                <a:gd fmla="*/ 4545783 w 4545783" name="connsiteX4-137"/>
                <a:gd fmla="*/ 1471659 h 1471659" name="connsiteY4-138"/>
                <a:gd fmla="*/ 8410 w 4545783" name="connsiteX5-139"/>
                <a:gd fmla="*/ 1471659 h 1471659" name="connsiteY5-140"/>
                <a:gd fmla="*/ 5256 w 4545783" name="connsiteX6-141"/>
                <a:gd fmla="*/ 1465530 h 1471659" name="connsiteY6-142"/>
                <a:gd fmla="*/ 678565 w 4545783" name="connsiteX7-143"/>
                <a:gd fmla="*/ 671694 h 1471659" name="connsiteY7-144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b="b" l="l" r="r" t="t"/>
              <a:pathLst>
                <a:path h="1471659" w="4545783">
                  <a:moveTo>
                    <a:pt x="678565" y="671694"/>
                  </a:moveTo>
                  <a:cubicBezTo>
                    <a:pt x="1031757" y="427556"/>
                    <a:pt x="1954730" y="-20107"/>
                    <a:pt x="2473170" y="702"/>
                  </a:cubicBezTo>
                  <a:cubicBezTo>
                    <a:pt x="3029234" y="23021"/>
                    <a:pt x="3386692" y="292071"/>
                    <a:pt x="3790753" y="594462"/>
                  </a:cubicBezTo>
                  <a:cubicBezTo>
                    <a:pt x="3939181" y="712622"/>
                    <a:pt x="4431709" y="1346264"/>
                    <a:pt x="4502956" y="1420540"/>
                  </a:cubicBezTo>
                  <a:lnTo>
                    <a:pt x="4545783" y="1471659"/>
                  </a:lnTo>
                  <a:lnTo>
                    <a:pt x="8410" y="1471659"/>
                  </a:lnTo>
                  <a:lnTo>
                    <a:pt x="5256" y="1465530"/>
                  </a:lnTo>
                  <a:cubicBezTo>
                    <a:pt x="-54525" y="1255367"/>
                    <a:pt x="409736" y="885786"/>
                    <a:pt x="678565" y="6716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55" name="任意多边形 54"/>
          <p:cNvSpPr/>
          <p:nvPr/>
        </p:nvSpPr>
        <p:spPr>
          <a:xfrm>
            <a:off x="6552664" y="4285245"/>
            <a:ext cx="829639" cy="645319"/>
          </a:xfrm>
          <a:custGeom>
            <a:gdLst>
              <a:gd fmla="*/ 322265 w 829639" name="connsiteX0"/>
              <a:gd fmla="*/ 371 h 645319" name="connsiteY0"/>
              <a:gd fmla="*/ 736253 w 829639" name="connsiteX1"/>
              <a:gd fmla="*/ 370193 h 645319" name="connsiteY1"/>
              <a:gd fmla="*/ 827269 w 829639" name="connsiteX2"/>
              <a:gd fmla="*/ 637703 h 645319" name="connsiteY2"/>
              <a:gd fmla="*/ 829639 w 829639" name="connsiteX3"/>
              <a:gd fmla="*/ 645319 h 645319" name="connsiteY3"/>
              <a:gd fmla="*/ 736853 w 829639" name="connsiteX4"/>
              <a:gd fmla="*/ 596949 h 645319" name="connsiteY4"/>
              <a:gd fmla="*/ 48690 w 829639" name="connsiteX5"/>
              <a:gd fmla="*/ 338777 h 645319" name="connsiteY5"/>
              <a:gd fmla="*/ 0 w 829639" name="connsiteX6"/>
              <a:gd fmla="*/ 334905 h 645319" name="connsiteY6"/>
              <a:gd fmla="*/ 20956 w 829639" name="connsiteX7"/>
              <a:gd fmla="*/ 299917 h 645319" name="connsiteY7"/>
              <a:gd fmla="*/ 322265 w 829639" name="connsiteX8"/>
              <a:gd fmla="*/ 371 h 64531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45319" w="829639">
                <a:moveTo>
                  <a:pt x="322265" y="371"/>
                </a:moveTo>
                <a:cubicBezTo>
                  <a:pt x="454076" y="-9558"/>
                  <a:pt x="640741" y="181849"/>
                  <a:pt x="736253" y="370193"/>
                </a:cubicBezTo>
                <a:cubicBezTo>
                  <a:pt x="753796" y="406991"/>
                  <a:pt x="791673" y="524055"/>
                  <a:pt x="827269" y="637703"/>
                </a:cubicBezTo>
                <a:lnTo>
                  <a:pt x="829639" y="645319"/>
                </a:lnTo>
                <a:lnTo>
                  <a:pt x="736853" y="596949"/>
                </a:lnTo>
                <a:cubicBezTo>
                  <a:pt x="561977" y="520651"/>
                  <a:pt x="285728" y="374198"/>
                  <a:pt x="48690" y="338777"/>
                </a:cubicBezTo>
                <a:lnTo>
                  <a:pt x="0" y="334905"/>
                </a:lnTo>
                <a:lnTo>
                  <a:pt x="20956" y="299917"/>
                </a:lnTo>
                <a:cubicBezTo>
                  <a:pt x="107801" y="160093"/>
                  <a:pt x="223406" y="7817"/>
                  <a:pt x="322265" y="371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5295380" y="4651862"/>
            <a:ext cx="3028558" cy="744875"/>
          </a:xfrm>
          <a:custGeom>
            <a:gdLst>
              <a:gd fmla="*/ 2013358 w 5132005" name="connsiteX0"/>
              <a:gd fmla="*/ 0 h 1066800" name="connsiteY0"/>
              <a:gd fmla="*/ 3346858 w 5132005" name="connsiteX1"/>
              <a:gd fmla="*/ 381000 h 1066800" name="connsiteY1"/>
              <a:gd fmla="*/ 4045358 w 5132005" name="connsiteX2"/>
              <a:gd fmla="*/ 749300 h 1066800" name="connsiteY2"/>
              <a:gd fmla="*/ 4693058 w 5132005" name="connsiteX3"/>
              <a:gd fmla="*/ 939800 h 1066800" name="connsiteY3"/>
              <a:gd fmla="*/ 5083955 w 5132005" name="connsiteX4"/>
              <a:gd fmla="*/ 1052426 h 1066800" name="connsiteY4"/>
              <a:gd fmla="*/ 5132005 w 5132005" name="connsiteX5"/>
              <a:gd fmla="*/ 1066800 h 1066800" name="connsiteY5"/>
              <a:gd fmla="*/ 0 w 5132005" name="connsiteX6"/>
              <a:gd fmla="*/ 1066800 h 1066800" name="connsiteY6"/>
              <a:gd fmla="*/ 32158 w 5132005" name="connsiteX7"/>
              <a:gd fmla="*/ 1041400 h 1066800" name="connsiteY7"/>
              <a:gd fmla="*/ 756058 w 5132005" name="connsiteX8"/>
              <a:gd fmla="*/ 381000 h 1066800" name="connsiteY8"/>
              <a:gd fmla="*/ 2013358 w 5132005" name="connsiteX9"/>
              <a:gd fmla="*/ 0 h 106680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066800" w="5132005">
                <a:moveTo>
                  <a:pt x="2013358" y="0"/>
                </a:moveTo>
                <a:cubicBezTo>
                  <a:pt x="2445158" y="0"/>
                  <a:pt x="3008191" y="256117"/>
                  <a:pt x="3346858" y="381000"/>
                </a:cubicBezTo>
                <a:cubicBezTo>
                  <a:pt x="3685525" y="505883"/>
                  <a:pt x="3820991" y="656167"/>
                  <a:pt x="4045358" y="749300"/>
                </a:cubicBezTo>
                <a:cubicBezTo>
                  <a:pt x="4269725" y="842433"/>
                  <a:pt x="4527958" y="857250"/>
                  <a:pt x="4693058" y="939800"/>
                </a:cubicBezTo>
                <a:cubicBezTo>
                  <a:pt x="4754970" y="970757"/>
                  <a:pt x="4930588" y="1010642"/>
                  <a:pt x="5083955" y="1052426"/>
                </a:cubicBezTo>
                <a:lnTo>
                  <a:pt x="5132005" y="1066800"/>
                </a:lnTo>
                <a:lnTo>
                  <a:pt x="0" y="1066800"/>
                </a:lnTo>
                <a:lnTo>
                  <a:pt x="32158" y="1041400"/>
                </a:lnTo>
                <a:cubicBezTo>
                  <a:pt x="171858" y="872067"/>
                  <a:pt x="425858" y="554567"/>
                  <a:pt x="756058" y="381000"/>
                </a:cubicBezTo>
                <a:cubicBezTo>
                  <a:pt x="1086258" y="207433"/>
                  <a:pt x="1581558" y="0"/>
                  <a:pt x="2013358" y="0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solidFill>
                <a:schemeClr val="tx1"/>
              </a:solidFill>
              <a:latin typeface="Arial"/>
              <a:ea charset="-122" panose="02010609060101010101" pitchFamily="49" typeface="楷体"/>
              <a:sym typeface="Arial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295380" y="5499243"/>
            <a:ext cx="30285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402900" y="5579052"/>
            <a:ext cx="26591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579142" y="5658860"/>
            <a:ext cx="22789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845169" y="5738668"/>
            <a:ext cx="17735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55534" y="5818476"/>
            <a:ext cx="4034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22173" y="5978092"/>
            <a:ext cx="5038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94293" y="6057900"/>
            <a:ext cx="36968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53857" y="5818476"/>
            <a:ext cx="7537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6715930" y="5898284"/>
            <a:ext cx="6916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69"/>
          <p:cNvSpPr txBox="1"/>
          <p:nvPr/>
        </p:nvSpPr>
        <p:spPr>
          <a:xfrm>
            <a:off x="1198467" y="3639304"/>
            <a:ext cx="3899939" cy="13716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 algn="r">
              <a:lnSpc>
                <a:spcPct val="20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3" name="TextBox 69"/>
          <p:cNvSpPr txBox="1"/>
          <p:nvPr/>
        </p:nvSpPr>
        <p:spPr>
          <a:xfrm>
            <a:off x="7161999" y="1644700"/>
            <a:ext cx="3899939" cy="137160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20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  <a:p>
            <a:pPr>
              <a:lnSpc>
                <a:spcPct val="20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矩形 55"/>
          <p:cNvSpPr/>
          <p:nvPr/>
        </p:nvSpPr>
        <p:spPr>
          <a:xfrm>
            <a:off x="3913669" y="3220956"/>
            <a:ext cx="1526066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临江仙</a:t>
            </a:r>
          </a:p>
        </p:txBody>
      </p:sp>
      <p:sp>
        <p:nvSpPr>
          <p:cNvPr id="57" name="矩形 56"/>
          <p:cNvSpPr/>
          <p:nvPr/>
        </p:nvSpPr>
        <p:spPr>
          <a:xfrm>
            <a:off x="7056129" y="2984549"/>
            <a:ext cx="1880763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卜算子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727048" y="2561308"/>
            <a:ext cx="80631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8000">
                <a:solidFill>
                  <a:srgbClr val="A06D56"/>
                </a:solidFill>
                <a:latin typeface="Arial"/>
                <a:ea charset="-122" panose="02010609060101010101" pitchFamily="49" typeface="楷体"/>
                <a:sym typeface="Arial"/>
              </a:rPr>
              <a:t>。</a:t>
            </a:r>
          </a:p>
        </p:txBody>
      </p:sp>
    </p:spTree>
  </p:cSld>
  <p:clrMapOvr>
    <a:masterClrMapping/>
  </p:clrMapOvr>
  <p:transition>
    <p:fade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1955981" y="2113643"/>
            <a:ext cx="819888" cy="819888"/>
          </a:xfrm>
          <a:prstGeom prst="ellipse">
            <a:avLst/>
          </a:prstGeom>
          <a:gradFill flip="none" rotWithShape="1">
            <a:gsLst>
              <a:gs pos="0">
                <a:srgbClr val="CFEBF9"/>
              </a:gs>
              <a:gs pos="42000">
                <a:schemeClr val="bg1">
                  <a:alpha val="76000"/>
                </a:schemeClr>
              </a:gs>
              <a:gs pos="7000">
                <a:srgbClr val="CFEBF9"/>
              </a:gs>
              <a:gs pos="100000">
                <a:schemeClr val="bg1">
                  <a:alpha val="3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" name="任意多边形 7"/>
          <p:cNvSpPr/>
          <p:nvPr/>
        </p:nvSpPr>
        <p:spPr>
          <a:xfrm flipV="1">
            <a:off x="2957007" y="5091147"/>
            <a:ext cx="1707197" cy="12640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216729" y="2876033"/>
            <a:ext cx="1662389" cy="2107085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4390531" y="3666671"/>
            <a:ext cx="1540369" cy="181572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  <a:gd fmla="*/ 678565 w 4545783" name="connsiteX0-145"/>
              <a:gd fmla="*/ 671693 h 1471658" name="connsiteY0-146"/>
              <a:gd fmla="*/ 2039380 w 4545783" name="connsiteX1-147"/>
              <a:gd fmla="*/ 701 h 1471658" name="connsiteY1-148"/>
              <a:gd fmla="*/ 3790753 w 4545783" name="connsiteX2-149"/>
              <a:gd fmla="*/ 594461 h 1471658" name="connsiteY2-150"/>
              <a:gd fmla="*/ 4502956 w 4545783" name="connsiteX3-151"/>
              <a:gd fmla="*/ 1420539 h 1471658" name="connsiteY3-152"/>
              <a:gd fmla="*/ 4545783 w 4545783" name="connsiteX4-153"/>
              <a:gd fmla="*/ 1471658 h 1471658" name="connsiteY4-154"/>
              <a:gd fmla="*/ 8410 w 4545783" name="connsiteX5-155"/>
              <a:gd fmla="*/ 1471658 h 1471658" name="connsiteY5-156"/>
              <a:gd fmla="*/ 5256 w 4545783" name="connsiteX6-157"/>
              <a:gd fmla="*/ 1465529 h 1471658" name="connsiteY6-158"/>
              <a:gd fmla="*/ 678565 w 4545783" name="connsiteX7-159"/>
              <a:gd fmla="*/ 671693 h 1471658" name="connsiteY7-160"/>
              <a:gd fmla="*/ 678565 w 4545783" name="connsiteX0-161"/>
              <a:gd fmla="*/ 671387 h 1471352" name="connsiteY0-162"/>
              <a:gd fmla="*/ 2039380 w 4545783" name="connsiteX1-163"/>
              <a:gd fmla="*/ 395 h 1471352" name="connsiteY1-164"/>
              <a:gd fmla="*/ 3790754 w 4545783" name="connsiteX2-165"/>
              <a:gd fmla="*/ 594155 h 1471352" name="connsiteY2-166"/>
              <a:gd fmla="*/ 4502956 w 4545783" name="connsiteX3-167"/>
              <a:gd fmla="*/ 1420233 h 1471352" name="connsiteY3-168"/>
              <a:gd fmla="*/ 4545783 w 4545783" name="connsiteX4-169"/>
              <a:gd fmla="*/ 1471352 h 1471352" name="connsiteY4-170"/>
              <a:gd fmla="*/ 8410 w 4545783" name="connsiteX5-171"/>
              <a:gd fmla="*/ 1471352 h 1471352" name="connsiteY5-172"/>
              <a:gd fmla="*/ 5256 w 4545783" name="connsiteX6-173"/>
              <a:gd fmla="*/ 1465223 h 1471352" name="connsiteY6-174"/>
              <a:gd fmla="*/ 678565 w 4545783" name="connsiteX7-175"/>
              <a:gd fmla="*/ 671387 h 1471352" name="connsiteY7-176"/>
              <a:gd fmla="*/ 711617 w 4545466" name="connsiteX0-177"/>
              <a:gd fmla="*/ 460726 h 1472427" name="connsiteY0-178"/>
              <a:gd fmla="*/ 2039063 w 4545466" name="connsiteX1-179"/>
              <a:gd fmla="*/ 1470 h 1472427" name="connsiteY1-180"/>
              <a:gd fmla="*/ 3790437 w 4545466" name="connsiteX2-181"/>
              <a:gd fmla="*/ 595230 h 1472427" name="connsiteY2-182"/>
              <a:gd fmla="*/ 4502639 w 4545466" name="connsiteX3-183"/>
              <a:gd fmla="*/ 1421308 h 1472427" name="connsiteY3-184"/>
              <a:gd fmla="*/ 4545466 w 4545466" name="connsiteX4-185"/>
              <a:gd fmla="*/ 1472427 h 1472427" name="connsiteY4-186"/>
              <a:gd fmla="*/ 8093 w 4545466" name="connsiteX5-187"/>
              <a:gd fmla="*/ 1472427 h 1472427" name="connsiteY5-188"/>
              <a:gd fmla="*/ 4939 w 4545466" name="connsiteX6-189"/>
              <a:gd fmla="*/ 1466298 h 1472427" name="connsiteY6-190"/>
              <a:gd fmla="*/ 711617 w 4545466" name="connsiteX7-191"/>
              <a:gd fmla="*/ 460726 h 1472427" name="connsiteY7-192"/>
              <a:gd fmla="*/ 449252 w 4550048" name="connsiteX0-193"/>
              <a:gd fmla="*/ 689998 h 1471552" name="connsiteY0-194"/>
              <a:gd fmla="*/ 2043645 w 4550048" name="connsiteX1-195"/>
              <a:gd fmla="*/ 595 h 1471552" name="connsiteY1-196"/>
              <a:gd fmla="*/ 3795019 w 4550048" name="connsiteX2-197"/>
              <a:gd fmla="*/ 594355 h 1471552" name="connsiteY2-198"/>
              <a:gd fmla="*/ 4507221 w 4550048" name="connsiteX3-199"/>
              <a:gd fmla="*/ 1420433 h 1471552" name="connsiteY3-200"/>
              <a:gd fmla="*/ 4550048 w 4550048" name="connsiteX4-201"/>
              <a:gd fmla="*/ 1471552 h 1471552" name="connsiteY4-202"/>
              <a:gd fmla="*/ 12675 w 4550048" name="connsiteX5-203"/>
              <a:gd fmla="*/ 1471552 h 1471552" name="connsiteY5-204"/>
              <a:gd fmla="*/ 9521 w 4550048" name="connsiteX6-205"/>
              <a:gd fmla="*/ 1465423 h 1471552" name="connsiteY6-206"/>
              <a:gd fmla="*/ 449252 w 4550048" name="connsiteX7-207"/>
              <a:gd fmla="*/ 689998 h 1471552" name="connsiteY7-20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552" w="4550048">
                <a:moveTo>
                  <a:pt x="449252" y="689998"/>
                </a:moveTo>
                <a:cubicBezTo>
                  <a:pt x="802444" y="445860"/>
                  <a:pt x="1486017" y="16535"/>
                  <a:pt x="2043645" y="595"/>
                </a:cubicBezTo>
                <a:cubicBezTo>
                  <a:pt x="2601273" y="-15345"/>
                  <a:pt x="3390958" y="291964"/>
                  <a:pt x="3795019" y="594355"/>
                </a:cubicBezTo>
                <a:cubicBezTo>
                  <a:pt x="3943447" y="712515"/>
                  <a:pt x="4435974" y="1346157"/>
                  <a:pt x="4507221" y="1420433"/>
                </a:cubicBezTo>
                <a:lnTo>
                  <a:pt x="4550048" y="1471552"/>
                </a:lnTo>
                <a:lnTo>
                  <a:pt x="12675" y="1471552"/>
                </a:lnTo>
                <a:lnTo>
                  <a:pt x="9521" y="1465423"/>
                </a:lnTo>
                <a:cubicBezTo>
                  <a:pt x="-50260" y="1255260"/>
                  <a:pt x="180423" y="904090"/>
                  <a:pt x="449252" y="689998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任意多边形 6"/>
          <p:cNvSpPr/>
          <p:nvPr/>
        </p:nvSpPr>
        <p:spPr>
          <a:xfrm flipV="1">
            <a:off x="1112157" y="5684049"/>
            <a:ext cx="1599298" cy="192253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1213757" y="4464956"/>
            <a:ext cx="1472300" cy="1103441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0" name="任意多边形 9"/>
          <p:cNvSpPr/>
          <p:nvPr/>
        </p:nvSpPr>
        <p:spPr>
          <a:xfrm flipV="1">
            <a:off x="4392386" y="5557645"/>
            <a:ext cx="1707197" cy="12640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698215" y="3902795"/>
            <a:ext cx="987842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zh-CN"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25</a:t>
            </a:r>
          </a:p>
        </p:txBody>
      </p:sp>
      <p:sp>
        <p:nvSpPr>
          <p:cNvPr id="13" name="矩形 12"/>
          <p:cNvSpPr/>
          <p:nvPr/>
        </p:nvSpPr>
        <p:spPr>
          <a:xfrm>
            <a:off x="3681911" y="2327184"/>
            <a:ext cx="1014900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lvl="0"/>
            <a:r>
              <a:rPr altLang="zh-CN"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87</a:t>
            </a:r>
          </a:p>
        </p:txBody>
      </p:sp>
      <p:sp>
        <p:nvSpPr>
          <p:cNvPr id="14" name="矩形 13"/>
          <p:cNvSpPr/>
          <p:nvPr/>
        </p:nvSpPr>
        <p:spPr>
          <a:xfrm>
            <a:off x="4855299" y="3140812"/>
            <a:ext cx="104753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lvl="0"/>
            <a:r>
              <a:rPr altLang="zh-CN"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cs charset="-122" panose="020b0604020202020204" pitchFamily="34" typeface="Arial Unicode MS"/>
                <a:sym typeface="Arial"/>
              </a:rPr>
              <a:t>40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9108664" y="2504412"/>
            <a:ext cx="789801" cy="257306"/>
          </a:xfrm>
          <a:custGeom>
            <a:gdLst>
              <a:gd fmla="*/ 1700032 w 1713014" name="connsiteX0"/>
              <a:gd fmla="*/ 53 h 558076" name="connsiteY0"/>
              <a:gd fmla="*/ 1700032 w 1713014" name="connsiteX1"/>
              <a:gd fmla="*/ 23419 h 558076" name="connsiteY1"/>
              <a:gd fmla="*/ 1528582 w 1713014" name="connsiteX2"/>
              <a:gd fmla="*/ 125019 h 558076" name="connsiteY2"/>
              <a:gd fmla="*/ 1376182 w 1713014" name="connsiteX3"/>
              <a:gd fmla="*/ 169469 h 558076" name="connsiteY3"/>
              <a:gd fmla="*/ 1223782 w 1713014" name="connsiteX4"/>
              <a:gd fmla="*/ 226619 h 558076" name="connsiteY4"/>
              <a:gd fmla="*/ 973007 w 1713014" name="connsiteX5"/>
              <a:gd fmla="*/ 369345 h 558076" name="connsiteY5"/>
              <a:gd fmla="*/ 959142 w 1713014" name="connsiteX6"/>
              <a:gd fmla="*/ 376540 h 558076" name="connsiteY6"/>
              <a:gd fmla="*/ 969782 w 1713014" name="connsiteX7"/>
              <a:gd fmla="*/ 379019 h 558076" name="connsiteY7"/>
              <a:gd fmla="*/ 988832 w 1713014" name="connsiteX8"/>
              <a:gd fmla="*/ 455219 h 558076" name="connsiteY8"/>
              <a:gd fmla="*/ 1045982 w 1713014" name="connsiteX9"/>
              <a:gd fmla="*/ 480619 h 558076" name="connsiteY9"/>
              <a:gd fmla="*/ 950732 w 1713014" name="connsiteX10"/>
              <a:gd fmla="*/ 531419 h 558076" name="connsiteY10"/>
              <a:gd fmla="*/ 880882 w 1713014" name="connsiteX11"/>
              <a:gd fmla="*/ 556819 h 558076" name="connsiteY11"/>
              <a:gd fmla="*/ 791982 w 1713014" name="connsiteX12"/>
              <a:gd fmla="*/ 486969 h 558076" name="connsiteY12"/>
              <a:gd fmla="*/ 791982 w 1713014" name="connsiteX13"/>
              <a:gd fmla="*/ 423469 h 558076" name="connsiteY13"/>
              <a:gd fmla="*/ 784171 w 1713014" name="connsiteX14"/>
              <a:gd fmla="*/ 399386 h 558076" name="connsiteY14"/>
              <a:gd fmla="*/ 731508 w 1713014" name="connsiteX15"/>
              <a:gd fmla="*/ 393534 h 558076" name="connsiteY15"/>
              <a:gd fmla="*/ 616017 w 1713014" name="connsiteX16"/>
              <a:gd fmla="*/ 374881 h 558076" name="connsiteY16"/>
              <a:gd fmla="*/ 533467 w 1713014" name="connsiteX17"/>
              <a:gd fmla="*/ 374881 h 558076" name="connsiteY17"/>
              <a:gd fmla="*/ 387417 w 1713014" name="connsiteX18"/>
              <a:gd fmla="*/ 374881 h 558076" name="connsiteY18"/>
              <a:gd fmla="*/ 171517 w 1713014" name="connsiteX19"/>
              <a:gd fmla="*/ 412981 h 558076" name="connsiteY19"/>
              <a:gd fmla="*/ 67 w 1713014" name="connsiteX20"/>
              <a:gd fmla="*/ 400281 h 558076" name="connsiteY20"/>
              <a:gd fmla="*/ 190567 w 1713014" name="connsiteX21"/>
              <a:gd fmla="*/ 374881 h 558076" name="connsiteY21"/>
              <a:gd fmla="*/ 362017 w 1713014" name="connsiteX22"/>
              <a:gd fmla="*/ 349481 h 558076" name="connsiteY22"/>
              <a:gd fmla="*/ 577917 w 1713014" name="connsiteX23"/>
              <a:gd fmla="*/ 324081 h 558076" name="connsiteY23"/>
              <a:gd fmla="*/ 704917 w 1713014" name="connsiteX24"/>
              <a:gd fmla="*/ 336781 h 558076" name="connsiteY24"/>
              <a:gd fmla="*/ 786277 w 1713014" name="connsiteX25"/>
              <a:gd fmla="*/ 370912 h 558076" name="connsiteY25"/>
              <a:gd fmla="*/ 786506 w 1713014" name="connsiteX26"/>
              <a:gd fmla="*/ 371044 h 558076" name="connsiteY26"/>
              <a:gd fmla="*/ 795157 w 1713014" name="connsiteX27"/>
              <a:gd fmla="*/ 369097 h 558076" name="connsiteY27"/>
              <a:gd fmla="*/ 830082 w 1713014" name="connsiteX28"/>
              <a:gd fmla="*/ 372669 h 558076" name="connsiteY28"/>
              <a:gd fmla="*/ 901917 w 1713014" name="connsiteX29"/>
              <a:gd fmla="*/ 371082 h 558076" name="connsiteY29"/>
              <a:gd fmla="*/ 932206 w 1713014" name="connsiteX30"/>
              <a:gd fmla="*/ 372075 h 558076" name="connsiteY30"/>
              <a:gd fmla="*/ 963035 w 1713014" name="connsiteX31"/>
              <a:gd fmla="*/ 338141 h 558076" name="connsiteY31"/>
              <a:gd fmla="*/ 1058682 w 1713014" name="connsiteX32"/>
              <a:gd fmla="*/ 252019 h 558076" name="connsiteY32"/>
              <a:gd fmla="*/ 1223782 w 1713014" name="connsiteX33"/>
              <a:gd fmla="*/ 156769 h 558076" name="connsiteY33"/>
              <a:gd fmla="*/ 1522232 w 1713014" name="connsiteX34"/>
              <a:gd fmla="*/ 86919 h 558076" name="connsiteY34"/>
              <a:gd fmla="*/ 1680982 w 1713014" name="connsiteX35"/>
              <a:gd fmla="*/ 4369 h 558076" name="connsiteY35"/>
              <a:gd fmla="*/ 1700032 w 1713014" name="connsiteX36"/>
              <a:gd fmla="*/ 53 h 558076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558076" w="1713014">
                <a:moveTo>
                  <a:pt x="1700032" y="53"/>
                </a:moveTo>
                <a:cubicBezTo>
                  <a:pt x="1715510" y="-790"/>
                  <a:pt x="1719082" y="8338"/>
                  <a:pt x="1700032" y="23419"/>
                </a:cubicBezTo>
                <a:cubicBezTo>
                  <a:pt x="1674632" y="43527"/>
                  <a:pt x="1582557" y="100677"/>
                  <a:pt x="1528582" y="125019"/>
                </a:cubicBezTo>
                <a:cubicBezTo>
                  <a:pt x="1474607" y="149361"/>
                  <a:pt x="1426982" y="152536"/>
                  <a:pt x="1376182" y="169469"/>
                </a:cubicBezTo>
                <a:cubicBezTo>
                  <a:pt x="1325382" y="186402"/>
                  <a:pt x="1298924" y="189577"/>
                  <a:pt x="1223782" y="226619"/>
                </a:cubicBezTo>
                <a:cubicBezTo>
                  <a:pt x="1167426" y="254400"/>
                  <a:pt x="1043204" y="330998"/>
                  <a:pt x="973007" y="369345"/>
                </a:cubicBezTo>
                <a:lnTo>
                  <a:pt x="959142" y="376540"/>
                </a:lnTo>
                <a:lnTo>
                  <a:pt x="969782" y="379019"/>
                </a:lnTo>
                <a:cubicBezTo>
                  <a:pt x="996240" y="392777"/>
                  <a:pt x="976132" y="438286"/>
                  <a:pt x="988832" y="455219"/>
                </a:cubicBezTo>
                <a:cubicBezTo>
                  <a:pt x="1001532" y="472152"/>
                  <a:pt x="1052332" y="467919"/>
                  <a:pt x="1045982" y="480619"/>
                </a:cubicBezTo>
                <a:cubicBezTo>
                  <a:pt x="1039632" y="493319"/>
                  <a:pt x="978249" y="526127"/>
                  <a:pt x="950732" y="531419"/>
                </a:cubicBezTo>
                <a:cubicBezTo>
                  <a:pt x="923215" y="536711"/>
                  <a:pt x="907340" y="564227"/>
                  <a:pt x="880882" y="556819"/>
                </a:cubicBezTo>
                <a:cubicBezTo>
                  <a:pt x="854424" y="549411"/>
                  <a:pt x="806799" y="509194"/>
                  <a:pt x="791982" y="486969"/>
                </a:cubicBezTo>
                <a:cubicBezTo>
                  <a:pt x="777165" y="464744"/>
                  <a:pt x="794099" y="442519"/>
                  <a:pt x="791982" y="423469"/>
                </a:cubicBezTo>
                <a:lnTo>
                  <a:pt x="784171" y="399386"/>
                </a:lnTo>
                <a:lnTo>
                  <a:pt x="731508" y="393534"/>
                </a:lnTo>
                <a:cubicBezTo>
                  <a:pt x="686396" y="387581"/>
                  <a:pt x="637713" y="379644"/>
                  <a:pt x="616017" y="374881"/>
                </a:cubicBezTo>
                <a:cubicBezTo>
                  <a:pt x="572625" y="365356"/>
                  <a:pt x="571567" y="374881"/>
                  <a:pt x="533467" y="374881"/>
                </a:cubicBezTo>
                <a:cubicBezTo>
                  <a:pt x="533467" y="374881"/>
                  <a:pt x="447742" y="368531"/>
                  <a:pt x="387417" y="374881"/>
                </a:cubicBezTo>
                <a:cubicBezTo>
                  <a:pt x="327092" y="381231"/>
                  <a:pt x="236075" y="408748"/>
                  <a:pt x="171517" y="412981"/>
                </a:cubicBezTo>
                <a:cubicBezTo>
                  <a:pt x="106959" y="417214"/>
                  <a:pt x="-3108" y="406631"/>
                  <a:pt x="67" y="400281"/>
                </a:cubicBezTo>
                <a:cubicBezTo>
                  <a:pt x="3242" y="393931"/>
                  <a:pt x="130242" y="383348"/>
                  <a:pt x="190567" y="374881"/>
                </a:cubicBezTo>
                <a:cubicBezTo>
                  <a:pt x="190567" y="374881"/>
                  <a:pt x="297459" y="357948"/>
                  <a:pt x="362017" y="349481"/>
                </a:cubicBezTo>
                <a:cubicBezTo>
                  <a:pt x="426575" y="341014"/>
                  <a:pt x="520767" y="326198"/>
                  <a:pt x="577917" y="324081"/>
                </a:cubicBezTo>
                <a:cubicBezTo>
                  <a:pt x="635067" y="321964"/>
                  <a:pt x="663642" y="324081"/>
                  <a:pt x="704917" y="336781"/>
                </a:cubicBezTo>
                <a:cubicBezTo>
                  <a:pt x="725555" y="343131"/>
                  <a:pt x="759421" y="357419"/>
                  <a:pt x="786277" y="370912"/>
                </a:cubicBezTo>
                <a:lnTo>
                  <a:pt x="786506" y="371044"/>
                </a:lnTo>
                <a:lnTo>
                  <a:pt x="795157" y="369097"/>
                </a:lnTo>
                <a:cubicBezTo>
                  <a:pt x="803095" y="370023"/>
                  <a:pt x="814207" y="372140"/>
                  <a:pt x="830082" y="372669"/>
                </a:cubicBezTo>
                <a:cubicBezTo>
                  <a:pt x="845957" y="373198"/>
                  <a:pt x="874268" y="371346"/>
                  <a:pt x="901917" y="371082"/>
                </a:cubicBezTo>
                <a:lnTo>
                  <a:pt x="932206" y="372075"/>
                </a:lnTo>
                <a:lnTo>
                  <a:pt x="963035" y="338141"/>
                </a:lnTo>
                <a:cubicBezTo>
                  <a:pt x="993594" y="307581"/>
                  <a:pt x="1033811" y="271598"/>
                  <a:pt x="1058682" y="252019"/>
                </a:cubicBezTo>
                <a:cubicBezTo>
                  <a:pt x="1108424" y="212861"/>
                  <a:pt x="1146524" y="184286"/>
                  <a:pt x="1223782" y="156769"/>
                </a:cubicBezTo>
                <a:cubicBezTo>
                  <a:pt x="1301040" y="129252"/>
                  <a:pt x="1446032" y="112319"/>
                  <a:pt x="1522232" y="86919"/>
                </a:cubicBezTo>
                <a:cubicBezTo>
                  <a:pt x="1598432" y="61519"/>
                  <a:pt x="1651349" y="14952"/>
                  <a:pt x="1680982" y="4369"/>
                </a:cubicBezTo>
                <a:cubicBezTo>
                  <a:pt x="1688390" y="1723"/>
                  <a:pt x="1694873" y="334"/>
                  <a:pt x="1700032" y="53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515121" y="2310520"/>
            <a:ext cx="650759" cy="193682"/>
          </a:xfrm>
          <a:custGeom>
            <a:gdLst>
              <a:gd fmla="*/ 233635 w 1411444" name="connsiteX0"/>
              <a:gd fmla="*/ 42 h 420081" name="connsiteY0"/>
              <a:gd fmla="*/ 455885 w 1411444" name="connsiteX1"/>
              <a:gd fmla="*/ 31792 h 420081" name="connsiteY1"/>
              <a:gd fmla="*/ 570185 w 1411444" name="connsiteX2"/>
              <a:gd fmla="*/ 101642 h 420081" name="connsiteY2"/>
              <a:gd fmla="*/ 708000 w 1411444" name="connsiteX3"/>
              <a:gd fmla="*/ 215644 h 420081" name="connsiteY3"/>
              <a:gd fmla="*/ 728587 w 1411444" name="connsiteX4"/>
              <a:gd fmla="*/ 239825 h 420081" name="connsiteY4"/>
              <a:gd fmla="*/ 749672 w 1411444" name="connsiteX5"/>
              <a:gd fmla="*/ 234496 h 420081" name="connsiteY5"/>
              <a:gd fmla="*/ 793063 w 1411444" name="connsiteX6"/>
              <a:gd fmla="*/ 234463 h 420081" name="connsiteY6"/>
              <a:gd fmla="*/ 814313 w 1411444" name="connsiteX7"/>
              <a:gd fmla="*/ 216586 h 420081" name="connsiteY7"/>
              <a:gd fmla="*/ 944835 w 1411444" name="connsiteX8"/>
              <a:gd fmla="*/ 133391 h 420081" name="connsiteY8"/>
              <a:gd fmla="*/ 1065485 w 1411444" name="connsiteX9"/>
              <a:gd fmla="*/ 57191 h 420081" name="connsiteY9"/>
              <a:gd fmla="*/ 1224235 w 1411444" name="connsiteX10"/>
              <a:gd fmla="*/ 38141 h 420081" name="connsiteY10"/>
              <a:gd fmla="*/ 1389335 w 1411444" name="connsiteX11"/>
              <a:gd fmla="*/ 114341 h 420081" name="connsiteY11"/>
              <a:gd fmla="*/ 1408385 w 1411444" name="connsiteX12"/>
              <a:gd fmla="*/ 133391 h 420081" name="connsiteY12"/>
              <a:gd fmla="*/ 1376635 w 1411444" name="connsiteX13"/>
              <a:gd fmla="*/ 146091 h 420081" name="connsiteY13"/>
              <a:gd fmla="*/ 1294085 w 1411444" name="connsiteX14"/>
              <a:gd fmla="*/ 107991 h 420081" name="connsiteY14"/>
              <a:gd fmla="*/ 1154385 w 1411444" name="connsiteX15"/>
              <a:gd fmla="*/ 95291 h 420081" name="connsiteY15"/>
              <a:gd fmla="*/ 1001985 w 1411444" name="connsiteX16"/>
              <a:gd fmla="*/ 158791 h 420081" name="connsiteY16"/>
              <a:gd fmla="*/ 881335 w 1411444" name="connsiteX17"/>
              <a:gd fmla="*/ 228641 h 420081" name="connsiteY17"/>
              <a:gd fmla="*/ 830295 w 1411444" name="connsiteX18"/>
              <a:gd fmla="*/ 240166 h 420081" name="connsiteY18"/>
              <a:gd fmla="*/ 836885 w 1411444" name="connsiteX19"/>
              <a:gd fmla="*/ 241342 h 420081" name="connsiteY19"/>
              <a:gd fmla="*/ 862285 w 1411444" name="connsiteX20"/>
              <a:gd fmla="*/ 285792 h 420081" name="connsiteY20"/>
              <a:gd fmla="*/ 862285 w 1411444" name="connsiteX21"/>
              <a:gd fmla="*/ 330242 h 420081" name="connsiteY21"/>
              <a:gd fmla="*/ 836885 w 1411444" name="connsiteX22"/>
              <a:gd fmla="*/ 349292 h 420081" name="connsiteY22"/>
              <a:gd fmla="*/ 728935 w 1411444" name="connsiteX23"/>
              <a:gd fmla="*/ 419142 h 420081" name="connsiteY23"/>
              <a:gd fmla="*/ 690835 w 1411444" name="connsiteX24"/>
              <a:gd fmla="*/ 387392 h 420081" name="connsiteY24"/>
              <a:gd fmla="*/ 595585 w 1411444" name="connsiteX25"/>
              <a:gd fmla="*/ 355642 h 420081" name="connsiteY25"/>
              <a:gd fmla="*/ 659085 w 1411444" name="connsiteX26"/>
              <a:gd fmla="*/ 323892 h 420081" name="connsiteY26"/>
              <a:gd fmla="*/ 671537 w 1411444" name="connsiteX27"/>
              <a:gd fmla="*/ 303999 h 420081" name="connsiteY27"/>
              <a:gd fmla="*/ 675296 w 1411444" name="connsiteX28"/>
              <a:gd fmla="*/ 297575 h 420081" name="connsiteY28"/>
              <a:gd fmla="*/ 662750 w 1411444" name="connsiteX29"/>
              <a:gd fmla="*/ 287653 h 420081" name="connsiteY29"/>
              <a:gd fmla="*/ 424135 w 1411444" name="connsiteX30"/>
              <a:gd fmla="*/ 82592 h 420081" name="connsiteY30"/>
              <a:gd fmla="*/ 227285 w 1411444" name="connsiteX31"/>
              <a:gd fmla="*/ 44492 h 420081" name="connsiteY31"/>
              <a:gd fmla="*/ 87585 w 1411444" name="connsiteX32"/>
              <a:gd fmla="*/ 44492 h 420081" name="connsiteY32"/>
              <a:gd fmla="*/ 5035 w 1411444" name="connsiteX33"/>
              <a:gd fmla="*/ 25442 h 420081" name="connsiteY33"/>
              <a:gd fmla="*/ 233635 w 1411444" name="connsiteX34"/>
              <a:gd fmla="*/ 42 h 420081" name="connsiteY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b="b" l="l" r="r" t="t"/>
            <a:pathLst>
              <a:path h="420080" w="1411444">
                <a:moveTo>
                  <a:pt x="233635" y="42"/>
                </a:moveTo>
                <a:cubicBezTo>
                  <a:pt x="308777" y="1100"/>
                  <a:pt x="399793" y="14859"/>
                  <a:pt x="455885" y="31792"/>
                </a:cubicBezTo>
                <a:cubicBezTo>
                  <a:pt x="511977" y="48725"/>
                  <a:pt x="523618" y="65659"/>
                  <a:pt x="570185" y="101642"/>
                </a:cubicBezTo>
                <a:cubicBezTo>
                  <a:pt x="605110" y="128629"/>
                  <a:pt x="669801" y="178239"/>
                  <a:pt x="708000" y="215644"/>
                </a:cubicBezTo>
                <a:lnTo>
                  <a:pt x="728587" y="239825"/>
                </a:lnTo>
                <a:lnTo>
                  <a:pt x="749672" y="234496"/>
                </a:lnTo>
                <a:lnTo>
                  <a:pt x="793063" y="234463"/>
                </a:lnTo>
                <a:lnTo>
                  <a:pt x="814313" y="216586"/>
                </a:lnTo>
                <a:cubicBezTo>
                  <a:pt x="847998" y="192724"/>
                  <a:pt x="910704" y="155616"/>
                  <a:pt x="944835" y="133391"/>
                </a:cubicBezTo>
                <a:cubicBezTo>
                  <a:pt x="990343" y="103758"/>
                  <a:pt x="1018918" y="73066"/>
                  <a:pt x="1065485" y="57191"/>
                </a:cubicBezTo>
                <a:cubicBezTo>
                  <a:pt x="1112052" y="41316"/>
                  <a:pt x="1170260" y="28616"/>
                  <a:pt x="1224235" y="38141"/>
                </a:cubicBezTo>
                <a:cubicBezTo>
                  <a:pt x="1278210" y="47666"/>
                  <a:pt x="1358643" y="98466"/>
                  <a:pt x="1389335" y="114341"/>
                </a:cubicBezTo>
                <a:cubicBezTo>
                  <a:pt x="1420027" y="130216"/>
                  <a:pt x="1410502" y="128099"/>
                  <a:pt x="1408385" y="133391"/>
                </a:cubicBezTo>
                <a:cubicBezTo>
                  <a:pt x="1406268" y="138683"/>
                  <a:pt x="1395685" y="150324"/>
                  <a:pt x="1376635" y="146091"/>
                </a:cubicBezTo>
                <a:cubicBezTo>
                  <a:pt x="1357585" y="141858"/>
                  <a:pt x="1331127" y="116458"/>
                  <a:pt x="1294085" y="107991"/>
                </a:cubicBezTo>
                <a:cubicBezTo>
                  <a:pt x="1257043" y="99524"/>
                  <a:pt x="1203068" y="86824"/>
                  <a:pt x="1154385" y="95291"/>
                </a:cubicBezTo>
                <a:cubicBezTo>
                  <a:pt x="1105702" y="103758"/>
                  <a:pt x="1047493" y="136566"/>
                  <a:pt x="1001985" y="158791"/>
                </a:cubicBezTo>
                <a:cubicBezTo>
                  <a:pt x="956477" y="181016"/>
                  <a:pt x="916260" y="215941"/>
                  <a:pt x="881335" y="228641"/>
                </a:cubicBezTo>
                <a:lnTo>
                  <a:pt x="830295" y="240166"/>
                </a:lnTo>
                <a:lnTo>
                  <a:pt x="836885" y="241342"/>
                </a:lnTo>
                <a:cubicBezTo>
                  <a:pt x="860168" y="248750"/>
                  <a:pt x="858052" y="270975"/>
                  <a:pt x="862285" y="285792"/>
                </a:cubicBezTo>
                <a:cubicBezTo>
                  <a:pt x="866518" y="300609"/>
                  <a:pt x="866518" y="319659"/>
                  <a:pt x="862285" y="330242"/>
                </a:cubicBezTo>
                <a:cubicBezTo>
                  <a:pt x="858052" y="340825"/>
                  <a:pt x="859110" y="334475"/>
                  <a:pt x="836885" y="349292"/>
                </a:cubicBezTo>
                <a:cubicBezTo>
                  <a:pt x="814660" y="364109"/>
                  <a:pt x="753277" y="412792"/>
                  <a:pt x="728935" y="419142"/>
                </a:cubicBezTo>
                <a:cubicBezTo>
                  <a:pt x="704593" y="425492"/>
                  <a:pt x="713060" y="397975"/>
                  <a:pt x="690835" y="387392"/>
                </a:cubicBezTo>
                <a:cubicBezTo>
                  <a:pt x="668610" y="376809"/>
                  <a:pt x="600877" y="366225"/>
                  <a:pt x="595585" y="355642"/>
                </a:cubicBezTo>
                <a:cubicBezTo>
                  <a:pt x="590293" y="345059"/>
                  <a:pt x="643210" y="345059"/>
                  <a:pt x="659085" y="323892"/>
                </a:cubicBezTo>
                <a:cubicBezTo>
                  <a:pt x="663054" y="318600"/>
                  <a:pt x="667155" y="311655"/>
                  <a:pt x="671537" y="303999"/>
                </a:cubicBezTo>
                <a:lnTo>
                  <a:pt x="675296" y="297575"/>
                </a:lnTo>
                <a:lnTo>
                  <a:pt x="662750" y="287653"/>
                </a:lnTo>
                <a:cubicBezTo>
                  <a:pt x="603672" y="237126"/>
                  <a:pt x="490810" y="120560"/>
                  <a:pt x="424135" y="82592"/>
                </a:cubicBezTo>
                <a:cubicBezTo>
                  <a:pt x="347935" y="39200"/>
                  <a:pt x="283377" y="50842"/>
                  <a:pt x="227285" y="44492"/>
                </a:cubicBezTo>
                <a:cubicBezTo>
                  <a:pt x="171193" y="38142"/>
                  <a:pt x="124627" y="47667"/>
                  <a:pt x="87585" y="44492"/>
                </a:cubicBezTo>
                <a:cubicBezTo>
                  <a:pt x="50543" y="41317"/>
                  <a:pt x="-19307" y="32850"/>
                  <a:pt x="5035" y="25442"/>
                </a:cubicBezTo>
                <a:cubicBezTo>
                  <a:pt x="29377" y="18034"/>
                  <a:pt x="158493" y="-1016"/>
                  <a:pt x="233635" y="42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25" name="TextBox 69"/>
          <p:cNvSpPr txBox="1"/>
          <p:nvPr/>
        </p:nvSpPr>
        <p:spPr>
          <a:xfrm>
            <a:off x="6517689" y="3556091"/>
            <a:ext cx="4846498" cy="18516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517689" y="3140812"/>
            <a:ext cx="2167606" cy="3657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在此处添加标题</a:t>
            </a:r>
          </a:p>
        </p:txBody>
      </p:sp>
    </p:spTree>
  </p:cSld>
  <p:clrMapOvr>
    <a:masterClrMapping/>
  </p:clrMapOvr>
  <p:transition>
    <p:fade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0" y="2072587"/>
            <a:ext cx="12191999" cy="1392926"/>
          </a:xfrm>
          <a:custGeom>
            <a:gdLst>
              <a:gd fmla="*/ 10039350 w 12191999" name="connsiteX0"/>
              <a:gd fmla="*/ 547 h 1086397" name="connsiteY0"/>
              <a:gd fmla="*/ 12077626 w 12191999" name="connsiteX1"/>
              <a:gd fmla="*/ 435628 h 1086397" name="connsiteY1"/>
              <a:gd fmla="*/ 12191999 w 12191999" name="connsiteX2"/>
              <a:gd fmla="*/ 478878 h 1086397" name="connsiteY2"/>
              <a:gd fmla="*/ 12191999 w 12191999" name="connsiteX3"/>
              <a:gd fmla="*/ 1086397 h 1086397" name="connsiteY3"/>
              <a:gd fmla="*/ 0 w 12191999" name="connsiteX4"/>
              <a:gd fmla="*/ 1086397 h 1086397" name="connsiteY4"/>
              <a:gd fmla="*/ 0 w 12191999" name="connsiteX5"/>
              <a:gd fmla="*/ 286297 h 1086397" name="connsiteY5"/>
              <a:gd fmla="*/ 552450 w 12191999" name="connsiteX6"/>
              <a:gd fmla="*/ 343447 h 1086397" name="connsiteY6"/>
              <a:gd fmla="*/ 1295400 w 12191999" name="connsiteX7"/>
              <a:gd fmla="*/ 629197 h 1086397" name="connsiteY7"/>
              <a:gd fmla="*/ 1962150 w 12191999" name="connsiteX8"/>
              <a:gd fmla="*/ 895897 h 1086397" name="connsiteY8"/>
              <a:gd fmla="*/ 2762250 w 12191999" name="connsiteX9"/>
              <a:gd fmla="*/ 819697 h 1086397" name="connsiteY9"/>
              <a:gd fmla="*/ 3695700 w 12191999" name="connsiteX10"/>
              <a:gd fmla="*/ 438697 h 1086397" name="connsiteY10"/>
              <a:gd fmla="*/ 4476751 w 12191999" name="connsiteX11"/>
              <a:gd fmla="*/ 381547 h 1086397" name="connsiteY11"/>
              <a:gd fmla="*/ 5143501 w 12191999" name="connsiteX12"/>
              <a:gd fmla="*/ 495847 h 1086397" name="connsiteY12"/>
              <a:gd fmla="*/ 6153151 w 12191999" name="connsiteX13"/>
              <a:gd fmla="*/ 229147 h 1086397" name="connsiteY13"/>
              <a:gd fmla="*/ 7029450 w 12191999" name="connsiteX14"/>
              <a:gd fmla="*/ 171997 h 1086397" name="connsiteY14"/>
              <a:gd fmla="*/ 8153400 w 12191999" name="connsiteX15"/>
              <a:gd fmla="*/ 610147 h 1086397" name="connsiteY15"/>
              <a:gd fmla="*/ 10039350 w 12191999" name="connsiteX16"/>
              <a:gd fmla="*/ 547 h 1086397" name="connsiteY16"/>
              <a:gd fmla="*/ 10039350 w 12191999" name="connsiteX0-1"/>
              <a:gd fmla="*/ 547 h 1086397" name="connsiteY0-2"/>
              <a:gd fmla="*/ 12077626 w 12191999" name="connsiteX1-3"/>
              <a:gd fmla="*/ 435628 h 1086397" name="connsiteY1-4"/>
              <a:gd fmla="*/ 12191999 w 12191999" name="connsiteX2-5"/>
              <a:gd fmla="*/ 478878 h 1086397" name="connsiteY2-6"/>
              <a:gd fmla="*/ 12191999 w 12191999" name="connsiteX3-7"/>
              <a:gd fmla="*/ 1086397 h 1086397" name="connsiteY3-8"/>
              <a:gd fmla="*/ 0 w 12191999" name="connsiteX4-9"/>
              <a:gd fmla="*/ 1086397 h 1086397" name="connsiteY4-10"/>
              <a:gd fmla="*/ 0 w 12191999" name="connsiteX5-11"/>
              <a:gd fmla="*/ 286297 h 1086397" name="connsiteY5-12"/>
              <a:gd fmla="*/ 552450 w 12191999" name="connsiteX6-13"/>
              <a:gd fmla="*/ 343447 h 1086397" name="connsiteY6-14"/>
              <a:gd fmla="*/ 1295400 w 12191999" name="connsiteX7-15"/>
              <a:gd fmla="*/ 629197 h 1086397" name="connsiteY7-16"/>
              <a:gd fmla="*/ 1962150 w 12191999" name="connsiteX8-17"/>
              <a:gd fmla="*/ 895897 h 1086397" name="connsiteY8-18"/>
              <a:gd fmla="*/ 2762250 w 12191999" name="connsiteX9-19"/>
              <a:gd fmla="*/ 819697 h 1086397" name="connsiteY9-20"/>
              <a:gd fmla="*/ 3695700 w 12191999" name="connsiteX10-21"/>
              <a:gd fmla="*/ 438697 h 1086397" name="connsiteY10-22"/>
              <a:gd fmla="*/ 4476751 w 12191999" name="connsiteX11-23"/>
              <a:gd fmla="*/ 381547 h 1086397" name="connsiteY11-24"/>
              <a:gd fmla="*/ 5143501 w 12191999" name="connsiteX12-25"/>
              <a:gd fmla="*/ 495847 h 1086397" name="connsiteY12-26"/>
              <a:gd fmla="*/ 6153151 w 12191999" name="connsiteX13-27"/>
              <a:gd fmla="*/ 229147 h 1086397" name="connsiteY13-28"/>
              <a:gd fmla="*/ 7029450 w 12191999" name="connsiteX14-29"/>
              <a:gd fmla="*/ 171997 h 1086397" name="connsiteY14-30"/>
              <a:gd fmla="*/ 8153400 w 12191999" name="connsiteX15-31"/>
              <a:gd fmla="*/ 449107 h 1086397" name="connsiteY15-32"/>
              <a:gd fmla="*/ 10039350 w 12191999" name="connsiteX16-33"/>
              <a:gd fmla="*/ 547 h 1086397" name="connsiteY16-3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</a:cxnLst>
            <a:rect b="b" l="l" r="r" t="t"/>
            <a:pathLst>
              <a:path h="1086397" w="12191999">
                <a:moveTo>
                  <a:pt x="10039350" y="547"/>
                </a:moveTo>
                <a:cubicBezTo>
                  <a:pt x="10642203" y="-13344"/>
                  <a:pt x="11534328" y="240161"/>
                  <a:pt x="12077626" y="435628"/>
                </a:cubicBezTo>
                <a:lnTo>
                  <a:pt x="12191999" y="478878"/>
                </a:lnTo>
                <a:lnTo>
                  <a:pt x="12191999" y="1086397"/>
                </a:lnTo>
                <a:lnTo>
                  <a:pt x="0" y="1086397"/>
                </a:lnTo>
                <a:lnTo>
                  <a:pt x="0" y="286297"/>
                </a:lnTo>
                <a:cubicBezTo>
                  <a:pt x="155575" y="283122"/>
                  <a:pt x="336550" y="286297"/>
                  <a:pt x="552450" y="343447"/>
                </a:cubicBezTo>
                <a:cubicBezTo>
                  <a:pt x="768350" y="400597"/>
                  <a:pt x="1295400" y="629197"/>
                  <a:pt x="1295400" y="629197"/>
                </a:cubicBezTo>
                <a:cubicBezTo>
                  <a:pt x="1530350" y="721272"/>
                  <a:pt x="1717675" y="864147"/>
                  <a:pt x="1962150" y="895897"/>
                </a:cubicBezTo>
                <a:cubicBezTo>
                  <a:pt x="2206625" y="927647"/>
                  <a:pt x="2473325" y="895897"/>
                  <a:pt x="2762250" y="819697"/>
                </a:cubicBezTo>
                <a:cubicBezTo>
                  <a:pt x="3051175" y="743497"/>
                  <a:pt x="3409950" y="511722"/>
                  <a:pt x="3695700" y="438697"/>
                </a:cubicBezTo>
                <a:cubicBezTo>
                  <a:pt x="3981450" y="365672"/>
                  <a:pt x="4235451" y="372022"/>
                  <a:pt x="4476751" y="381547"/>
                </a:cubicBezTo>
                <a:cubicBezTo>
                  <a:pt x="4718051" y="391072"/>
                  <a:pt x="4864100" y="521247"/>
                  <a:pt x="5143501" y="495847"/>
                </a:cubicBezTo>
                <a:cubicBezTo>
                  <a:pt x="5422902" y="470447"/>
                  <a:pt x="5838826" y="283122"/>
                  <a:pt x="6153151" y="229147"/>
                </a:cubicBezTo>
                <a:cubicBezTo>
                  <a:pt x="6467477" y="175172"/>
                  <a:pt x="6696075" y="108497"/>
                  <a:pt x="7029450" y="171997"/>
                </a:cubicBezTo>
                <a:cubicBezTo>
                  <a:pt x="7362826" y="235497"/>
                  <a:pt x="7651750" y="477682"/>
                  <a:pt x="8153400" y="449107"/>
                </a:cubicBezTo>
                <a:cubicBezTo>
                  <a:pt x="8655050" y="420532"/>
                  <a:pt x="9350375" y="16422"/>
                  <a:pt x="10039350" y="547"/>
                </a:cubicBezTo>
                <a:close/>
              </a:path>
            </a:pathLst>
          </a:custGeom>
          <a:solidFill>
            <a:srgbClr val="A06D56">
              <a:alpha val="64000"/>
            </a:srgbClr>
          </a:solidFill>
          <a:ln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918020" y="1123207"/>
            <a:ext cx="2355959" cy="2355959"/>
            <a:chOff x="5012648" y="1144394"/>
            <a:chExt cx="2167701" cy="2167701"/>
          </a:xfrm>
        </p:grpSpPr>
        <p:sp>
          <p:nvSpPr>
            <p:cNvPr id="18" name="任意多边形 17"/>
            <p:cNvSpPr/>
            <p:nvPr/>
          </p:nvSpPr>
          <p:spPr>
            <a:xfrm>
              <a:off x="5163358" y="1848417"/>
              <a:ext cx="1412846" cy="175444"/>
            </a:xfrm>
            <a:custGeom>
              <a:gdLst>
                <a:gd fmla="*/ 59173 w 2852878" name="connsiteX0"/>
                <a:gd fmla="*/ 0 h 354264" name="connsiteY0"/>
                <a:gd fmla="*/ 2665888 w 2852878" name="connsiteX1"/>
                <a:gd fmla="*/ 0 h 354264" name="connsiteY1"/>
                <a:gd fmla="*/ 2725061 w 2852878" name="connsiteX2"/>
                <a:gd fmla="*/ 59173 h 354264" name="connsiteY2"/>
                <a:gd fmla="*/ 2688921 w 2852878" name="connsiteX3"/>
                <a:gd fmla="*/ 113696 h 354264" name="connsiteY3"/>
                <a:gd fmla="*/ 2667805 w 2852878" name="connsiteX4"/>
                <a:gd fmla="*/ 117959 h 354264" name="connsiteY4"/>
                <a:gd fmla="*/ 2173724 w 2852878" name="connsiteX5"/>
                <a:gd fmla="*/ 117959 h 354264" name="connsiteY5"/>
                <a:gd fmla="*/ 2114551 w 2852878" name="connsiteX6"/>
                <a:gd fmla="*/ 177132 h 354264" name="connsiteY6"/>
                <a:gd fmla="*/ 2173724 w 2852878" name="connsiteX7"/>
                <a:gd fmla="*/ 236305 h 354264" name="connsiteY7"/>
                <a:gd fmla="*/ 2795622 w 2852878" name="connsiteX8"/>
                <a:gd fmla="*/ 236305 h 354264" name="connsiteY8"/>
                <a:gd fmla="*/ 2816738 w 2852878" name="connsiteX9"/>
                <a:gd fmla="*/ 240568 h 354264" name="connsiteY9"/>
                <a:gd fmla="*/ 2852878 w 2852878" name="connsiteX10"/>
                <a:gd fmla="*/ 295091 h 354264" name="connsiteY10"/>
                <a:gd fmla="*/ 2793705 w 2852878" name="connsiteX11"/>
                <a:gd fmla="*/ 354264 h 354264" name="connsiteY11"/>
                <a:gd fmla="*/ 658552 w 2852878" name="connsiteX12"/>
                <a:gd fmla="*/ 354264 h 354264" name="connsiteY12"/>
                <a:gd fmla="*/ 599379 w 2852878" name="connsiteX13"/>
                <a:gd fmla="*/ 295091 h 354264" name="connsiteY13"/>
                <a:gd fmla="*/ 635520 w 2852878" name="connsiteX14"/>
                <a:gd fmla="*/ 240568 h 354264" name="connsiteY14"/>
                <a:gd fmla="*/ 656635 w 2852878" name="connsiteX15"/>
                <a:gd fmla="*/ 236305 h 354264" name="connsiteY15"/>
                <a:gd fmla="*/ 1552980 w 2852878" name="connsiteX16"/>
                <a:gd fmla="*/ 236305 h 354264" name="connsiteY16"/>
                <a:gd fmla="*/ 1612153 w 2852878" name="connsiteX17"/>
                <a:gd fmla="*/ 177132 h 354264" name="connsiteY17"/>
                <a:gd fmla="*/ 1552980 w 2852878" name="connsiteX18"/>
                <a:gd fmla="*/ 117959 h 354264" name="connsiteY18"/>
                <a:gd fmla="*/ 618986 w 2852878" name="connsiteX19"/>
                <a:gd fmla="*/ 117959 h 354264" name="connsiteY19"/>
                <a:gd fmla="*/ 617069 w 2852878" name="connsiteX20"/>
                <a:gd fmla="*/ 118346 h 354264" name="connsiteY20"/>
                <a:gd fmla="*/ 59173 w 2852878" name="connsiteX21"/>
                <a:gd fmla="*/ 118346 h 354264" name="connsiteY21"/>
                <a:gd fmla="*/ 0 w 2852878" name="connsiteX22"/>
                <a:gd fmla="*/ 59173 h 354264" name="connsiteY22"/>
                <a:gd fmla="*/ 59173 w 2852878" name="connsiteX23"/>
                <a:gd fmla="*/ 0 h 35426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54264" w="2852878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64784" y="1990492"/>
              <a:ext cx="1412846" cy="175444"/>
            </a:xfrm>
            <a:custGeom>
              <a:gdLst>
                <a:gd fmla="*/ 59173 w 2852878" name="connsiteX0"/>
                <a:gd fmla="*/ 0 h 354264" name="connsiteY0"/>
                <a:gd fmla="*/ 2665888 w 2852878" name="connsiteX1"/>
                <a:gd fmla="*/ 0 h 354264" name="connsiteY1"/>
                <a:gd fmla="*/ 2725061 w 2852878" name="connsiteX2"/>
                <a:gd fmla="*/ 59173 h 354264" name="connsiteY2"/>
                <a:gd fmla="*/ 2688921 w 2852878" name="connsiteX3"/>
                <a:gd fmla="*/ 113696 h 354264" name="connsiteY3"/>
                <a:gd fmla="*/ 2667805 w 2852878" name="connsiteX4"/>
                <a:gd fmla="*/ 117959 h 354264" name="connsiteY4"/>
                <a:gd fmla="*/ 2173724 w 2852878" name="connsiteX5"/>
                <a:gd fmla="*/ 117959 h 354264" name="connsiteY5"/>
                <a:gd fmla="*/ 2114551 w 2852878" name="connsiteX6"/>
                <a:gd fmla="*/ 177132 h 354264" name="connsiteY6"/>
                <a:gd fmla="*/ 2173724 w 2852878" name="connsiteX7"/>
                <a:gd fmla="*/ 236305 h 354264" name="connsiteY7"/>
                <a:gd fmla="*/ 2795622 w 2852878" name="connsiteX8"/>
                <a:gd fmla="*/ 236305 h 354264" name="connsiteY8"/>
                <a:gd fmla="*/ 2816738 w 2852878" name="connsiteX9"/>
                <a:gd fmla="*/ 240568 h 354264" name="connsiteY9"/>
                <a:gd fmla="*/ 2852878 w 2852878" name="connsiteX10"/>
                <a:gd fmla="*/ 295091 h 354264" name="connsiteY10"/>
                <a:gd fmla="*/ 2793705 w 2852878" name="connsiteX11"/>
                <a:gd fmla="*/ 354264 h 354264" name="connsiteY11"/>
                <a:gd fmla="*/ 658552 w 2852878" name="connsiteX12"/>
                <a:gd fmla="*/ 354264 h 354264" name="connsiteY12"/>
                <a:gd fmla="*/ 599379 w 2852878" name="connsiteX13"/>
                <a:gd fmla="*/ 295091 h 354264" name="connsiteY13"/>
                <a:gd fmla="*/ 635520 w 2852878" name="connsiteX14"/>
                <a:gd fmla="*/ 240568 h 354264" name="connsiteY14"/>
                <a:gd fmla="*/ 656635 w 2852878" name="connsiteX15"/>
                <a:gd fmla="*/ 236305 h 354264" name="connsiteY15"/>
                <a:gd fmla="*/ 1552980 w 2852878" name="connsiteX16"/>
                <a:gd fmla="*/ 236305 h 354264" name="connsiteY16"/>
                <a:gd fmla="*/ 1612153 w 2852878" name="connsiteX17"/>
                <a:gd fmla="*/ 177132 h 354264" name="connsiteY17"/>
                <a:gd fmla="*/ 1552980 w 2852878" name="connsiteX18"/>
                <a:gd fmla="*/ 117959 h 354264" name="connsiteY18"/>
                <a:gd fmla="*/ 618986 w 2852878" name="connsiteX19"/>
                <a:gd fmla="*/ 117959 h 354264" name="connsiteY19"/>
                <a:gd fmla="*/ 617069 w 2852878" name="connsiteX20"/>
                <a:gd fmla="*/ 118346 h 354264" name="connsiteY20"/>
                <a:gd fmla="*/ 59173 w 2852878" name="connsiteX21"/>
                <a:gd fmla="*/ 118346 h 354264" name="connsiteY21"/>
                <a:gd fmla="*/ 0 w 2852878" name="connsiteX22"/>
                <a:gd fmla="*/ 59173 h 354264" name="connsiteY22"/>
                <a:gd fmla="*/ 59173 w 2852878" name="connsiteX23"/>
                <a:gd fmla="*/ 0 h 35426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54264" w="2852878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BFE4F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068622" y="2346722"/>
              <a:ext cx="1052012" cy="175444"/>
            </a:xfrm>
            <a:custGeom>
              <a:gdLst>
                <a:gd fmla="*/ 0 w 1279335" name="connsiteX0"/>
                <a:gd fmla="*/ 0 h 213355" name="connsiteY0"/>
                <a:gd fmla="*/ 1166721 w 1279335" name="connsiteX1"/>
                <a:gd fmla="*/ 0 h 213355" name="connsiteY1"/>
                <a:gd fmla="*/ 1202358 w 1279335" name="connsiteX2"/>
                <a:gd fmla="*/ 35637 h 213355" name="connsiteY2"/>
                <a:gd fmla="*/ 1180592 w 1279335" name="connsiteX3"/>
                <a:gd fmla="*/ 68473 h 213355" name="connsiteY3"/>
                <a:gd fmla="*/ 1167875 w 1279335" name="connsiteX4"/>
                <a:gd fmla="*/ 71041 h 213355" name="connsiteY4"/>
                <a:gd fmla="*/ 870316 w 1279335" name="connsiteX5"/>
                <a:gd fmla="*/ 71041 h 213355" name="connsiteY5"/>
                <a:gd fmla="*/ 834679 w 1279335" name="connsiteX6"/>
                <a:gd fmla="*/ 106678 h 213355" name="connsiteY6"/>
                <a:gd fmla="*/ 870316 w 1279335" name="connsiteX7"/>
                <a:gd fmla="*/ 142314 h 213355" name="connsiteY7"/>
                <a:gd fmla="*/ 1244853 w 1279335" name="connsiteX8"/>
                <a:gd fmla="*/ 142314 h 213355" name="connsiteY8"/>
                <a:gd fmla="*/ 1257570 w 1279335" name="connsiteX9"/>
                <a:gd fmla="*/ 144882 h 213355" name="connsiteY9"/>
                <a:gd fmla="*/ 1279335 w 1279335" name="connsiteX10"/>
                <a:gd fmla="*/ 177718 h 213355" name="connsiteY10"/>
                <a:gd fmla="*/ 1243698 w 1279335" name="connsiteX11"/>
                <a:gd fmla="*/ 213355 h 213355" name="connsiteY11"/>
                <a:gd fmla="*/ 89610 w 1279335" name="connsiteX12"/>
                <a:gd fmla="*/ 213355 h 213355" name="connsiteY12"/>
                <a:gd fmla="*/ 55388 w 1279335" name="connsiteX13"/>
                <a:gd fmla="*/ 142314 h 213355" name="connsiteY13"/>
                <a:gd fmla="*/ 496474 w 1279335" name="connsiteX14"/>
                <a:gd fmla="*/ 142314 h 213355" name="connsiteY14"/>
                <a:gd fmla="*/ 532111 w 1279335" name="connsiteX15"/>
                <a:gd fmla="*/ 106678 h 213355" name="connsiteY15"/>
                <a:gd fmla="*/ 496474 w 1279335" name="connsiteX16"/>
                <a:gd fmla="*/ 71041 h 213355" name="connsiteY16"/>
                <a:gd fmla="*/ 26001 w 1279335" name="connsiteX17"/>
                <a:gd fmla="*/ 71041 h 213355" name="connsiteY17"/>
                <a:gd fmla="*/ 0 w 1279335" name="connsiteX18"/>
                <a:gd fmla="*/ 0 h 213355" name="connsiteY1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b="b" l="l" r="r" t="t"/>
              <a:pathLst>
                <a:path h="213355" w="1279335">
                  <a:moveTo>
                    <a:pt x="0" y="0"/>
                  </a:moveTo>
                  <a:lnTo>
                    <a:pt x="1166721" y="0"/>
                  </a:lnTo>
                  <a:cubicBezTo>
                    <a:pt x="1186402" y="0"/>
                    <a:pt x="1202358" y="15955"/>
                    <a:pt x="1202358" y="35637"/>
                  </a:cubicBezTo>
                  <a:cubicBezTo>
                    <a:pt x="1202358" y="50398"/>
                    <a:pt x="1193383" y="63063"/>
                    <a:pt x="1180592" y="68473"/>
                  </a:cubicBezTo>
                  <a:lnTo>
                    <a:pt x="1167875" y="71041"/>
                  </a:lnTo>
                  <a:lnTo>
                    <a:pt x="870316" y="71041"/>
                  </a:lnTo>
                  <a:cubicBezTo>
                    <a:pt x="850635" y="71041"/>
                    <a:pt x="834679" y="86996"/>
                    <a:pt x="834679" y="106678"/>
                  </a:cubicBezTo>
                  <a:cubicBezTo>
                    <a:pt x="834679" y="126359"/>
                    <a:pt x="850635" y="142314"/>
                    <a:pt x="870316" y="142314"/>
                  </a:cubicBezTo>
                  <a:lnTo>
                    <a:pt x="1244853" y="142314"/>
                  </a:lnTo>
                  <a:lnTo>
                    <a:pt x="1257570" y="144882"/>
                  </a:lnTo>
                  <a:cubicBezTo>
                    <a:pt x="1270360" y="150292"/>
                    <a:pt x="1279335" y="162957"/>
                    <a:pt x="1279335" y="177718"/>
                  </a:cubicBezTo>
                  <a:cubicBezTo>
                    <a:pt x="1279335" y="197400"/>
                    <a:pt x="1263380" y="213355"/>
                    <a:pt x="1243698" y="213355"/>
                  </a:cubicBezTo>
                  <a:lnTo>
                    <a:pt x="89610" y="213355"/>
                  </a:lnTo>
                  <a:lnTo>
                    <a:pt x="55388" y="142314"/>
                  </a:lnTo>
                  <a:lnTo>
                    <a:pt x="496474" y="142314"/>
                  </a:lnTo>
                  <a:cubicBezTo>
                    <a:pt x="516156" y="142314"/>
                    <a:pt x="532111" y="126359"/>
                    <a:pt x="532111" y="106678"/>
                  </a:cubicBezTo>
                  <a:cubicBezTo>
                    <a:pt x="532111" y="86996"/>
                    <a:pt x="516156" y="71041"/>
                    <a:pt x="496474" y="71041"/>
                  </a:cubicBezTo>
                  <a:lnTo>
                    <a:pt x="26001" y="710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BF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063750" y="1192094"/>
              <a:ext cx="2067784" cy="206778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960361" y="2492952"/>
              <a:ext cx="1065045" cy="132255"/>
            </a:xfrm>
            <a:custGeom>
              <a:gdLst>
                <a:gd fmla="*/ 59173 w 2852878" name="connsiteX0"/>
                <a:gd fmla="*/ 0 h 354264" name="connsiteY0"/>
                <a:gd fmla="*/ 2665888 w 2852878" name="connsiteX1"/>
                <a:gd fmla="*/ 0 h 354264" name="connsiteY1"/>
                <a:gd fmla="*/ 2725061 w 2852878" name="connsiteX2"/>
                <a:gd fmla="*/ 59173 h 354264" name="connsiteY2"/>
                <a:gd fmla="*/ 2688921 w 2852878" name="connsiteX3"/>
                <a:gd fmla="*/ 113696 h 354264" name="connsiteY3"/>
                <a:gd fmla="*/ 2667805 w 2852878" name="connsiteX4"/>
                <a:gd fmla="*/ 117959 h 354264" name="connsiteY4"/>
                <a:gd fmla="*/ 2173724 w 2852878" name="connsiteX5"/>
                <a:gd fmla="*/ 117959 h 354264" name="connsiteY5"/>
                <a:gd fmla="*/ 2114551 w 2852878" name="connsiteX6"/>
                <a:gd fmla="*/ 177132 h 354264" name="connsiteY6"/>
                <a:gd fmla="*/ 2173724 w 2852878" name="connsiteX7"/>
                <a:gd fmla="*/ 236305 h 354264" name="connsiteY7"/>
                <a:gd fmla="*/ 2795622 w 2852878" name="connsiteX8"/>
                <a:gd fmla="*/ 236305 h 354264" name="connsiteY8"/>
                <a:gd fmla="*/ 2816738 w 2852878" name="connsiteX9"/>
                <a:gd fmla="*/ 240568 h 354264" name="connsiteY9"/>
                <a:gd fmla="*/ 2852878 w 2852878" name="connsiteX10"/>
                <a:gd fmla="*/ 295091 h 354264" name="connsiteY10"/>
                <a:gd fmla="*/ 2793705 w 2852878" name="connsiteX11"/>
                <a:gd fmla="*/ 354264 h 354264" name="connsiteY11"/>
                <a:gd fmla="*/ 658552 w 2852878" name="connsiteX12"/>
                <a:gd fmla="*/ 354264 h 354264" name="connsiteY12"/>
                <a:gd fmla="*/ 599379 w 2852878" name="connsiteX13"/>
                <a:gd fmla="*/ 295091 h 354264" name="connsiteY13"/>
                <a:gd fmla="*/ 635520 w 2852878" name="connsiteX14"/>
                <a:gd fmla="*/ 240568 h 354264" name="connsiteY14"/>
                <a:gd fmla="*/ 656635 w 2852878" name="connsiteX15"/>
                <a:gd fmla="*/ 236305 h 354264" name="connsiteY15"/>
                <a:gd fmla="*/ 1552980 w 2852878" name="connsiteX16"/>
                <a:gd fmla="*/ 236305 h 354264" name="connsiteY16"/>
                <a:gd fmla="*/ 1612153 w 2852878" name="connsiteX17"/>
                <a:gd fmla="*/ 177132 h 354264" name="connsiteY17"/>
                <a:gd fmla="*/ 1552980 w 2852878" name="connsiteX18"/>
                <a:gd fmla="*/ 117959 h 354264" name="connsiteY18"/>
                <a:gd fmla="*/ 618986 w 2852878" name="connsiteX19"/>
                <a:gd fmla="*/ 117959 h 354264" name="connsiteY19"/>
                <a:gd fmla="*/ 617069 w 2852878" name="connsiteX20"/>
                <a:gd fmla="*/ 118346 h 354264" name="connsiteY20"/>
                <a:gd fmla="*/ 59173 w 2852878" name="connsiteX21"/>
                <a:gd fmla="*/ 118346 h 354264" name="connsiteY21"/>
                <a:gd fmla="*/ 0 w 2852878" name="connsiteX22"/>
                <a:gd fmla="*/ 59173 h 354264" name="connsiteY22"/>
                <a:gd fmla="*/ 59173 w 2852878" name="connsiteX23"/>
                <a:gd fmla="*/ 0 h 35426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54264" w="2852878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012648" y="1144394"/>
              <a:ext cx="2167701" cy="2167701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9" name="任意多边形 78"/>
            <p:cNvSpPr/>
            <p:nvPr/>
          </p:nvSpPr>
          <p:spPr bwMode="auto">
            <a:xfrm rot="712219">
              <a:off x="5191016" y="1522761"/>
              <a:ext cx="1872392" cy="1170379"/>
            </a:xfrm>
            <a:custGeom>
              <a:gdLst>
                <a:gd fmla="*/ 568842 w 1872392" name="connsiteX0"/>
                <a:gd fmla="*/ 137359 h 1170379" name="connsiteY0"/>
                <a:gd fmla="*/ 597322 w 1872392" name="connsiteX1"/>
                <a:gd fmla="*/ 179780 h 1170379" name="connsiteY1"/>
                <a:gd fmla="*/ 666148 w 1872392" name="connsiteX2"/>
                <a:gd fmla="*/ 228261 h 1170379" name="connsiteY2"/>
                <a:gd fmla="*/ 717173 w 1872392" name="connsiteX3"/>
                <a:gd fmla="*/ 290074 h 1170379" name="connsiteY3"/>
                <a:gd fmla="*/ 765825 w 1872392" name="connsiteX4"/>
                <a:gd fmla="*/ 350676 h 1170379" name="connsiteY4"/>
                <a:gd fmla="*/ 767012 w 1872392" name="connsiteX5"/>
                <a:gd fmla="*/ 352494 h 1170379" name="connsiteY5"/>
                <a:gd fmla="*/ 785405 w 1872392" name="connsiteX6"/>
                <a:gd fmla="*/ 391279 h 1170379" name="connsiteY6"/>
                <a:gd fmla="*/ 803204 w 1872392" name="connsiteX7"/>
                <a:gd fmla="*/ 428246 h 1170379" name="connsiteY7"/>
                <a:gd fmla="*/ 824564 w 1872392" name="connsiteX8"/>
                <a:gd fmla="*/ 452486 h 1170379" name="connsiteY8"/>
                <a:gd fmla="*/ 847111 w 1872392" name="connsiteX9"/>
                <a:gd fmla="*/ 477332 h 1170379" name="connsiteY9"/>
                <a:gd fmla="*/ 848297 w 1872392" name="connsiteX10"/>
                <a:gd fmla="*/ 479757 h 1170379" name="connsiteY10"/>
                <a:gd fmla="*/ 869063 w 1872392" name="connsiteX11"/>
                <a:gd fmla="*/ 518541 h 1170379" name="connsiteY11"/>
                <a:gd fmla="*/ 873584 w 1872392" name="connsiteX12"/>
                <a:gd fmla="*/ 527098 h 1170379" name="connsiteY12"/>
                <a:gd fmla="*/ 874466 w 1872392" name="connsiteX13"/>
                <a:gd fmla="*/ 526395 h 1170379" name="connsiteY13"/>
                <a:gd fmla="*/ 885463 w 1872392" name="connsiteX14"/>
                <a:gd fmla="*/ 527395 h 1170379" name="connsiteY14"/>
                <a:gd fmla="*/ 891175 w 1872392" name="connsiteX15"/>
                <a:gd fmla="*/ 545671 h 1170379" name="connsiteY15"/>
                <a:gd fmla="*/ 887122 w 1872392" name="connsiteX16"/>
                <a:gd fmla="*/ 552721 h 1170379" name="connsiteY16"/>
                <a:gd fmla="*/ 888921 w 1872392" name="connsiteX17"/>
                <a:gd fmla="*/ 556124 h 1170379" name="connsiteY17"/>
                <a:gd fmla="*/ 889236 w 1872392" name="connsiteX18"/>
                <a:gd fmla="*/ 556720 h 1170379" name="connsiteY18"/>
                <a:gd fmla="*/ 916528 w 1872392" name="connsiteX19"/>
                <a:gd fmla="*/ 587021 h 1170379" name="connsiteY19"/>
                <a:gd fmla="*/ 944415 w 1872392" name="connsiteX20"/>
                <a:gd fmla="*/ 619140 h 1170379" name="connsiteY20"/>
                <a:gd fmla="*/ 945602 w 1872392" name="connsiteX21"/>
                <a:gd fmla="*/ 620352 h 1170379" name="connsiteY21"/>
                <a:gd fmla="*/ 947382 w 1872392" name="connsiteX22"/>
                <a:gd fmla="*/ 623988 h 1170379" name="connsiteY22"/>
                <a:gd fmla="*/ 947975 w 1872392" name="connsiteX23"/>
                <a:gd fmla="*/ 625806 h 1170379" name="connsiteY23"/>
                <a:gd fmla="*/ 953314 w 1872392" name="connsiteX24"/>
                <a:gd fmla="*/ 659137 h 1170379" name="connsiteY24"/>
                <a:gd fmla="*/ 958061 w 1872392" name="connsiteX25"/>
                <a:gd fmla="*/ 687620 h 1170379" name="connsiteY25"/>
                <a:gd fmla="*/ 999001 w 1872392" name="connsiteX26"/>
                <a:gd fmla="*/ 729435 h 1170379" name="connsiteY26"/>
                <a:gd fmla="*/ 1041720 w 1872392" name="connsiteX27"/>
                <a:gd fmla="*/ 772461 h 1170379" name="connsiteY27"/>
                <a:gd fmla="*/ 1092152 w 1872392" name="connsiteX28"/>
                <a:gd fmla="*/ 796096 h 1170379" name="connsiteY28"/>
                <a:gd fmla="*/ 1144365 w 1872392" name="connsiteX29"/>
                <a:gd fmla="*/ 819731 h 1170379" name="connsiteY29"/>
                <a:gd fmla="*/ 1207257 w 1872392" name="connsiteX30"/>
                <a:gd fmla="*/ 835487 h 1170379" name="connsiteY30"/>
                <a:gd fmla="*/ 1265995 w 1872392" name="connsiteX31"/>
                <a:gd fmla="*/ 850637 h 1170379" name="connsiteY31"/>
                <a:gd fmla="*/ 1319394 w 1872392" name="connsiteX32"/>
                <a:gd fmla="*/ 833063 h 1170379" name="connsiteY32"/>
                <a:gd fmla="*/ 1370791 w 1872392" name="connsiteX33"/>
                <a:gd fmla="*/ 816625 h 1170379" name="connsiteY33"/>
                <a:gd fmla="*/ 1371722 w 1872392" name="connsiteX34"/>
                <a:gd fmla="*/ 816327 h 1170379" name="connsiteY34"/>
                <a:gd fmla="*/ 1399974 w 1872392" name="connsiteX35"/>
                <a:gd fmla="*/ 780549 h 1170379" name="connsiteY35"/>
                <a:gd fmla="*/ 1462211 w 1872392" name="connsiteX36"/>
                <a:gd fmla="*/ 701734 h 1170379" name="connsiteY36"/>
                <a:gd fmla="*/ 1543555 w 1872392" name="connsiteX37"/>
                <a:gd fmla="*/ 598485 h 1170379" name="connsiteY37"/>
                <a:gd fmla="*/ 1566870 w 1872392" name="connsiteX38"/>
                <a:gd fmla="*/ 568892 h 1170379" name="connsiteY38"/>
                <a:gd fmla="*/ 1565133 w 1872392" name="connsiteX39"/>
                <a:gd fmla="*/ 568093 h 1170379" name="connsiteY39"/>
                <a:gd fmla="*/ 1545272 w 1872392" name="connsiteX40"/>
                <a:gd fmla="*/ 558953 h 1170379" name="connsiteY40"/>
                <a:gd fmla="*/ 1501334 w 1872392" name="connsiteX41"/>
                <a:gd fmla="*/ 537944 h 1170379" name="connsiteY41"/>
                <a:gd fmla="*/ 1486898 w 1872392" name="connsiteX42"/>
                <a:gd fmla="*/ 539257 h 1170379" name="connsiteY42"/>
                <a:gd fmla="*/ 1469950 w 1872392" name="connsiteX43"/>
                <a:gd fmla="*/ 540570 h 1170379" name="connsiteY43"/>
                <a:gd fmla="*/ 1468067 w 1872392" name="connsiteX44"/>
                <a:gd fmla="*/ 540570 h 1170379" name="connsiteY44"/>
                <a:gd fmla="*/ 1464929 w 1872392" name="connsiteX45"/>
                <a:gd fmla="*/ 539913 h 1170379" name="connsiteY45"/>
                <a:gd fmla="*/ 1463674 w 1872392" name="connsiteX46"/>
                <a:gd fmla="*/ 539257 h 1170379" name="connsiteY46"/>
                <a:gd fmla="*/ 1438567 w 1872392" name="connsiteX47"/>
                <a:gd fmla="*/ 524813 h 1170379" name="connsiteY47"/>
                <a:gd fmla="*/ 1419736 w 1872392" name="connsiteX48"/>
                <a:gd fmla="*/ 514309 h 1170379" name="connsiteY48"/>
                <a:gd fmla="*/ 1405299 w 1872392" name="connsiteX49"/>
                <a:gd fmla="*/ 527439 h 1170379" name="connsiteY49"/>
                <a:gd fmla="*/ 1385842 w 1872392" name="connsiteX50"/>
                <a:gd fmla="*/ 545822 h 1170379" name="connsiteY50"/>
                <a:gd fmla="*/ 1383958 w 1872392" name="connsiteX51"/>
                <a:gd fmla="*/ 547791 h 1170379" name="connsiteY51"/>
                <a:gd fmla="*/ 1377053 w 1872392" name="connsiteX52"/>
                <a:gd fmla="*/ 548448 h 1170379" name="connsiteY52"/>
                <a:gd fmla="*/ 1336048 w 1872392" name="connsiteX53"/>
                <a:gd fmla="*/ 541996 h 1170379" name="connsiteY53"/>
                <a:gd fmla="*/ 1331163 w 1872392" name="connsiteX54"/>
                <a:gd fmla="*/ 541227 h 1170379" name="connsiteY54"/>
                <a:gd fmla="*/ 1320599 w 1872392" name="connsiteX55"/>
                <a:gd fmla="*/ 558238 h 1170379" name="connsiteY55"/>
                <a:gd fmla="*/ 1280060 w 1872392" name="connsiteX56"/>
                <a:gd fmla="*/ 623513 h 1170379" name="connsiteY56"/>
                <a:gd fmla="*/ 1275493 w 1872392" name="connsiteX57"/>
                <a:gd fmla="*/ 625805 h 1170379" name="connsiteY57"/>
                <a:gd fmla="*/ 1170451 w 1872392" name="connsiteX58"/>
                <a:gd fmla="*/ 647585 h 1170379" name="connsiteY58"/>
                <a:gd fmla="*/ 1265217 w 1872392" name="connsiteX59"/>
                <a:gd fmla="*/ 609757 h 1170379" name="connsiteY59"/>
                <a:gd fmla="*/ 1303190 w 1872392" name="connsiteX60"/>
                <a:gd fmla="*/ 536108 h 1170379" name="connsiteY60"/>
                <a:gd fmla="*/ 1303210 w 1872392" name="connsiteX61"/>
                <a:gd fmla="*/ 536068 h 1170379" name="connsiteY61"/>
                <a:gd fmla="*/ 1302987 w 1872392" name="connsiteX62"/>
                <a:gd fmla="*/ 535974 h 1170379" name="connsiteY62"/>
                <a:gd fmla="*/ 1302360 w 1872392" name="connsiteX63"/>
                <a:gd fmla="*/ 534661 h 1170379" name="connsiteY63"/>
                <a:gd fmla="*/ 1286040 w 1872392" name="connsiteX64"/>
                <a:gd fmla="*/ 519561 h 1170379" name="connsiteY64"/>
                <a:gd fmla="*/ 1270975 w 1872392" name="connsiteX65"/>
                <a:gd fmla="*/ 504461 h 1170379" name="connsiteY65"/>
                <a:gd fmla="*/ 1243985 w 1872392" name="connsiteX66"/>
                <a:gd fmla="*/ 487391 h 1170379" name="connsiteY66"/>
                <a:gd fmla="*/ 1216995 w 1872392" name="connsiteX67"/>
                <a:gd fmla="*/ 470321 h 1170379" name="connsiteY67"/>
                <a:gd fmla="*/ 1168036 w 1872392" name="connsiteX68"/>
                <a:gd fmla="*/ 453251 h 1170379" name="connsiteY68"/>
                <a:gd fmla="*/ 1118449 w 1872392" name="connsiteX69"/>
                <a:gd fmla="*/ 436181 h 1170379" name="connsiteY69"/>
                <a:gd fmla="*/ 1078905 w 1872392" name="connsiteX70"/>
                <a:gd fmla="*/ 427646 h 1170379" name="connsiteY70"/>
                <a:gd fmla="*/ 1038106 w 1872392" name="connsiteX71"/>
                <a:gd fmla="*/ 419112 h 1170379" name="connsiteY71"/>
                <a:gd fmla="*/ 1037478 w 1872392" name="connsiteX72"/>
                <a:gd fmla="*/ 419112 h 1170379" name="connsiteY72"/>
                <a:gd fmla="*/ 1002328 w 1872392" name="connsiteX73"/>
                <a:gd fmla="*/ 408607 h 1170379" name="connsiteY73"/>
                <a:gd fmla="*/ 967806 w 1872392" name="connsiteX74"/>
                <a:gd fmla="*/ 398103 h 1170379" name="connsiteY74"/>
                <a:gd fmla="*/ 934538 w 1872392" name="connsiteX75"/>
                <a:gd fmla="*/ 396790 h 1170379" name="connsiteY75"/>
                <a:gd fmla="*/ 900644 w 1872392" name="connsiteX76"/>
                <a:gd fmla="*/ 395476 h 1170379" name="connsiteY76"/>
                <a:gd fmla="*/ 898761 w 1872392" name="connsiteX77"/>
                <a:gd fmla="*/ 395476 h 1170379" name="connsiteY77"/>
                <a:gd fmla="*/ 849174 w 1872392" name="connsiteX78"/>
                <a:gd fmla="*/ 372498 h 1170379" name="connsiteY78"/>
                <a:gd fmla="*/ 817790 w 1872392" name="connsiteX79"/>
                <a:gd fmla="*/ 364620 h 1170379" name="connsiteY79"/>
                <a:gd fmla="*/ 850430 w 1872392" name="connsiteX80"/>
                <a:gd fmla="*/ 367902 h 1170379" name="connsiteY80"/>
                <a:gd fmla="*/ 876165 w 1872392" name="connsiteX81"/>
                <a:gd fmla="*/ 377750 h 1170379" name="connsiteY81"/>
                <a:gd fmla="*/ 901271 w 1872392" name="connsiteX82"/>
                <a:gd fmla="*/ 387598 h 1170379" name="connsiteY82"/>
                <a:gd fmla="*/ 934539 w 1872392" name="connsiteX83"/>
                <a:gd fmla="*/ 387598 h 1170379" name="connsiteY83"/>
                <a:gd fmla="*/ 968433 w 1872392" name="connsiteX84"/>
                <a:gd fmla="*/ 387598 h 1170379" name="connsiteY84"/>
                <a:gd fmla="*/ 969689 w 1872392" name="connsiteX85"/>
                <a:gd fmla="*/ 387598 h 1170379" name="connsiteY85"/>
                <a:gd fmla="*/ 1005466 w 1872392" name="connsiteX86"/>
                <a:gd fmla="*/ 397446 h 1170379" name="connsiteY86"/>
                <a:gd fmla="*/ 1040617 w 1872392" name="connsiteX87"/>
                <a:gd fmla="*/ 406638 h 1170379" name="connsiteY87"/>
                <a:gd fmla="*/ 1081416 w 1872392" name="connsiteX88"/>
                <a:gd fmla="*/ 414516 h 1170379" name="connsiteY88"/>
                <a:gd fmla="*/ 1122215 w 1872392" name="connsiteX89"/>
                <a:gd fmla="*/ 421738 h 1170379" name="connsiteY89"/>
                <a:gd fmla="*/ 1122843 w 1872392" name="connsiteX90"/>
                <a:gd fmla="*/ 421738 h 1170379" name="connsiteY90"/>
                <a:gd fmla="*/ 1223272 w 1872392" name="connsiteX91"/>
                <a:gd fmla="*/ 454565 h 1170379" name="connsiteY91"/>
                <a:gd fmla="*/ 1253400 w 1872392" name="connsiteX92"/>
                <a:gd fmla="*/ 472291 h 1170379" name="connsiteY92"/>
                <a:gd fmla="*/ 1281646 w 1872392" name="connsiteX93"/>
                <a:gd fmla="*/ 489360 h 1170379" name="connsiteY93"/>
                <a:gd fmla="*/ 1282902 w 1872392" name="connsiteX94"/>
                <a:gd fmla="*/ 490674 h 1170379" name="connsiteY94"/>
                <a:gd fmla="*/ 1299221 w 1872392" name="connsiteX95"/>
                <a:gd fmla="*/ 505774 h 1170379" name="connsiteY95"/>
                <a:gd fmla="*/ 1311304 w 1872392" name="connsiteX96"/>
                <a:gd fmla="*/ 517263 h 1170379" name="connsiteY96"/>
                <a:gd fmla="*/ 1312378 w 1872392" name="connsiteX97"/>
                <a:gd fmla="*/ 518285 h 1170379" name="connsiteY97"/>
                <a:gd fmla="*/ 1314669 w 1872392" name="connsiteX98"/>
                <a:gd fmla="*/ 513842 h 1170379" name="connsiteY98"/>
                <a:gd fmla="*/ 1315454 w 1872392" name="connsiteX99"/>
                <a:gd fmla="*/ 512320 h 1170379" name="connsiteY99"/>
                <a:gd fmla="*/ 1323875 w 1872392" name="connsiteX100"/>
                <a:gd fmla="*/ 505585 h 1170379" name="connsiteY100"/>
                <a:gd fmla="*/ 1334865 w 1872392" name="connsiteX101"/>
                <a:gd fmla="*/ 506588 h 1170379" name="connsiteY101"/>
                <a:gd fmla="*/ 1339590 w 1872392" name="connsiteX102"/>
                <a:gd fmla="*/ 522717 h 1170379" name="connsiteY102"/>
                <a:gd fmla="*/ 1341040 w 1872392" name="connsiteX103"/>
                <a:gd fmla="*/ 522925 h 1170379" name="connsiteY103"/>
                <a:gd fmla="*/ 1345042 w 1872392" name="connsiteX104"/>
                <a:gd fmla="*/ 523500 h 1170379" name="connsiteY104"/>
                <a:gd fmla="*/ 1375170 w 1872392" name="connsiteX105"/>
                <a:gd fmla="*/ 528096 h 1170379" name="connsiteY105"/>
                <a:gd fmla="*/ 1391490 w 1872392" name="connsiteX106"/>
                <a:gd fmla="*/ 512339 h 1170379" name="connsiteY106"/>
                <a:gd fmla="*/ 1410949 w 1872392" name="connsiteX107"/>
                <a:gd fmla="*/ 493299 h 1170379" name="connsiteY107"/>
                <a:gd fmla="*/ 1413459 w 1872392" name="connsiteX108"/>
                <a:gd fmla="*/ 491330 h 1170379" name="connsiteY108"/>
                <a:gd fmla="*/ 1420364 w 1872392" name="connsiteX109"/>
                <a:gd fmla="*/ 490674 h 1170379" name="connsiteY109"/>
                <a:gd fmla="*/ 1423502 w 1872392" name="connsiteX110"/>
                <a:gd fmla="*/ 491986 h 1170379" name="connsiteY110"/>
                <a:gd fmla="*/ 1448609 w 1872392" name="connsiteX111"/>
                <a:gd fmla="*/ 505774 h 1170379" name="connsiteY111"/>
                <a:gd fmla="*/ 1471206 w 1872392" name="connsiteX112"/>
                <a:gd fmla="*/ 517591 h 1170379" name="connsiteY112"/>
                <a:gd fmla="*/ 1485642 w 1872392" name="connsiteX113"/>
                <a:gd fmla="*/ 516278 h 1170379" name="connsiteY113"/>
                <a:gd fmla="*/ 1502590 w 1872392" name="connsiteX114"/>
                <a:gd fmla="*/ 514965 h 1170379" name="connsiteY114"/>
                <a:gd fmla="*/ 1508239 w 1872392" name="connsiteX115"/>
                <a:gd fmla="*/ 516278 h 1170379" name="connsiteY115"/>
                <a:gd fmla="*/ 1562671 w 1872392" name="connsiteX116"/>
                <a:gd fmla="*/ 540570 h 1170379" name="connsiteY116"/>
                <a:gd fmla="*/ 1582287 w 1872392" name="connsiteX117"/>
                <a:gd fmla="*/ 549324 h 1170379" name="connsiteY117"/>
                <a:gd fmla="*/ 1591383 w 1872392" name="connsiteX118"/>
                <a:gd fmla="*/ 537778 h 1170379" name="connsiteY118"/>
                <a:gd fmla="*/ 1655028 w 1872392" name="connsiteX119"/>
                <a:gd fmla="*/ 456995 h 1170379" name="connsiteY119"/>
                <a:gd fmla="*/ 1723842 w 1872392" name="connsiteX120"/>
                <a:gd fmla="*/ 336145 h 1170379" name="connsiteY120"/>
                <a:gd fmla="*/ 1793941 w 1872392" name="connsiteX121"/>
                <a:gd fmla="*/ 214540 h 1170379" name="connsiteY121"/>
                <a:gd fmla="*/ 1801032 w 1872392" name="connsiteX122"/>
                <a:gd fmla="*/ 200537 h 1170379" name="connsiteY122"/>
                <a:gd fmla="*/ 1806347 w 1872392" name="connsiteX123"/>
                <a:gd fmla="*/ 190044 h 1170379" name="connsiteY123"/>
                <a:gd fmla="*/ 1801896 w 1872392" name="connsiteX124"/>
                <a:gd fmla="*/ 191408 h 1170379" name="connsiteY124"/>
                <a:gd fmla="*/ 1776089 w 1872392" name="connsiteX125"/>
                <a:gd fmla="*/ 194435 h 1170379" name="connsiteY125"/>
                <a:gd fmla="*/ 1747823 w 1872392" name="connsiteX126"/>
                <a:gd fmla="*/ 192922 h 1170379" name="connsiteY126"/>
                <a:gd fmla="*/ 1721575 w 1872392" name="connsiteX127"/>
                <a:gd fmla="*/ 190652 h 1170379" name="connsiteY127"/>
                <a:gd fmla="*/ 1717536 w 1872392" name="connsiteX128"/>
                <a:gd fmla="*/ 189139 h 1170379" name="connsiteY128"/>
                <a:gd fmla="*/ 1687755 w 1872392" name="connsiteX129"/>
                <a:gd fmla="*/ 167955 h 1170379" name="connsiteY129"/>
                <a:gd fmla="*/ 1659489 w 1872392" name="connsiteX130"/>
                <a:gd fmla="*/ 148285 h 1170379" name="connsiteY130"/>
                <a:gd fmla="*/ 1628193 w 1872392" name="connsiteX131"/>
                <a:gd fmla="*/ 146772 h 1170379" name="connsiteY131"/>
                <a:gd fmla="*/ 1595384 w 1872392" name="connsiteX132"/>
                <a:gd fmla="*/ 144502 h 1170379" name="connsiteY132"/>
                <a:gd fmla="*/ 1593869 w 1872392" name="connsiteX133"/>
                <a:gd fmla="*/ 144502 h 1170379" name="connsiteY133"/>
                <a:gd fmla="*/ 1590841 w 1872392" name="connsiteX134"/>
                <a:gd fmla="*/ 142989 h 1170379" name="connsiteY134"/>
                <a:gd fmla="*/ 1589832 w 1872392" name="connsiteX135"/>
                <a:gd fmla="*/ 142232 h 1170379" name="connsiteY135"/>
                <a:gd fmla="*/ 1562574 w 1872392" name="connsiteX136"/>
                <a:gd fmla="*/ 112727 h 1170379" name="connsiteY136"/>
                <a:gd fmla="*/ 1548275 w 1872392" name="connsiteX137"/>
                <a:gd fmla="*/ 96981 h 1170379" name="connsiteY137"/>
                <a:gd fmla="*/ 1547093 w 1872392" name="connsiteX138"/>
                <a:gd fmla="*/ 95679 h 1170379" name="connsiteY138"/>
                <a:gd fmla="*/ 1528175 w 1872392" name="connsiteX139"/>
                <a:gd fmla="*/ 102380 h 1170379" name="connsiteY139"/>
                <a:gd fmla="*/ 1506530 w 1872392" name="connsiteX140"/>
                <a:gd fmla="*/ 110047 h 1170379" name="connsiteY140"/>
                <a:gd fmla="*/ 1486008 w 1872392" name="connsiteX141"/>
                <a:gd fmla="*/ 117998 h 1170379" name="connsiteY141"/>
                <a:gd fmla="*/ 1467766 w 1872392" name="connsiteX142"/>
                <a:gd fmla="*/ 124814 h 1170379" name="connsiteY142"/>
                <a:gd fmla="*/ 1452944 w 1872392" name="connsiteX143"/>
                <a:gd fmla="*/ 158890 h 1170379" name="connsiteY143"/>
                <a:gd fmla="*/ 1436982 w 1872392" name="connsiteX144"/>
                <a:gd fmla="*/ 194102 h 1170379" name="connsiteY144"/>
                <a:gd fmla="*/ 1438122 w 1872392" name="connsiteX145"/>
                <a:gd fmla="*/ 196374 h 1170379" name="connsiteY145"/>
                <a:gd fmla="*/ 1440402 w 1872392" name="connsiteX146"/>
                <a:gd fmla="*/ 221364 h 1170379" name="connsiteY146"/>
                <a:gd fmla="*/ 1441542 w 1872392" name="connsiteX147"/>
                <a:gd fmla="*/ 223635 h 1170379" name="connsiteY147"/>
                <a:gd fmla="*/ 1440403 w 1872392" name="connsiteX148"/>
                <a:gd fmla="*/ 236130 h 1170379" name="connsiteY148"/>
                <a:gd fmla="*/ 1425581 w 1872392" name="connsiteX149"/>
                <a:gd fmla="*/ 234994 h 1170379" name="connsiteY149"/>
                <a:gd fmla="*/ 1418739 w 1872392" name="connsiteX150"/>
                <a:gd fmla="*/ 208869 h 1170379" name="connsiteY150"/>
                <a:gd fmla="*/ 1419880 w 1872392" name="connsiteX151"/>
                <a:gd fmla="*/ 187287 h 1170379" name="connsiteY151"/>
                <a:gd fmla="*/ 1455225 w 1872392" name="connsiteX152"/>
                <a:gd fmla="*/ 116862 h 1170379" name="connsiteY152"/>
                <a:gd fmla="*/ 1481447 w 1872392" name="connsiteX153"/>
                <a:gd fmla="*/ 105503 h 1170379" name="connsiteY153"/>
                <a:gd fmla="*/ 1524292 w 1872392" name="connsiteX154"/>
                <a:gd fmla="*/ 93027 h 1170379" name="connsiteY154"/>
                <a:gd fmla="*/ 1540418 w 1872392" name="connsiteX155"/>
                <a:gd fmla="*/ 88330 h 1170379" name="connsiteY155"/>
                <a:gd fmla="*/ 1538227 w 1872392" name="connsiteX156"/>
                <a:gd fmla="*/ 85917 h 1170379" name="connsiteY156"/>
                <a:gd fmla="*/ 1537841 w 1872392" name="connsiteX157"/>
                <a:gd fmla="*/ 85491 h 1170379" name="connsiteY157"/>
                <a:gd fmla="*/ 1514116 w 1872392" name="connsiteX158"/>
                <a:gd fmla="*/ 85491 h 1170379" name="connsiteY158"/>
                <a:gd fmla="*/ 1486859 w 1872392" name="connsiteX159"/>
                <a:gd fmla="*/ 84735 h 1170379" name="connsiteY159"/>
                <a:gd fmla="*/ 1485850 w 1872392" name="connsiteX160"/>
                <a:gd fmla="*/ 84734 h 1170379" name="connsiteY160"/>
                <a:gd fmla="*/ 1482821 w 1872392" name="connsiteX161"/>
                <a:gd fmla="*/ 83222 h 1170379" name="connsiteY161"/>
                <a:gd fmla="*/ 1481812 w 1872392" name="connsiteX162"/>
                <a:gd fmla="*/ 82465 h 1170379" name="connsiteY162"/>
                <a:gd fmla="*/ 1455059 w 1872392" name="connsiteX163"/>
                <a:gd fmla="*/ 51446 h 1170379" name="connsiteY163"/>
                <a:gd fmla="*/ 1431336 w 1872392" name="connsiteX164"/>
                <a:gd fmla="*/ 24210 h 1170379" name="connsiteY164"/>
                <a:gd fmla="*/ 1380859 w 1872392" name="connsiteX165"/>
                <a:gd fmla="*/ 34802 h 1170379" name="connsiteY165"/>
                <a:gd fmla="*/ 1327354 w 1872392" name="connsiteX166"/>
                <a:gd fmla="*/ 46150 h 1170379" name="connsiteY166"/>
                <a:gd fmla="*/ 1325840 w 1872392" name="connsiteX167"/>
                <a:gd fmla="*/ 46150 h 1170379" name="connsiteY167"/>
                <a:gd fmla="*/ 1309183 w 1872392" name="connsiteX168"/>
                <a:gd fmla="*/ 43880 h 1170379" name="connsiteY168"/>
                <a:gd fmla="*/ 1293535 w 1872392" name="connsiteX169"/>
                <a:gd fmla="*/ 42367 h 1170379" name="connsiteY169"/>
                <a:gd fmla="*/ 1259210 w 1872392" name="connsiteX170"/>
                <a:gd fmla="*/ 53716 h 1170379" name="connsiteY170"/>
                <a:gd fmla="*/ 1223373 w 1872392" name="connsiteX171"/>
                <a:gd fmla="*/ 65821 h 1170379" name="connsiteY171"/>
                <a:gd fmla="*/ 1222363 w 1872392" name="connsiteX172"/>
                <a:gd fmla="*/ 65821 h 1170379" name="connsiteY172"/>
                <a:gd fmla="*/ 1192078 w 1872392" name="connsiteX173"/>
                <a:gd fmla="*/ 68090 h 1170379" name="connsiteY173"/>
                <a:gd fmla="*/ 1162296 w 1872392" name="connsiteX174"/>
                <a:gd fmla="*/ 69603 h 1170379" name="connsiteY174"/>
                <a:gd fmla="*/ 1127973 w 1872392" name="connsiteX175"/>
                <a:gd fmla="*/ 71873 h 1170379" name="connsiteY175"/>
                <a:gd fmla="*/ 1093649 w 1872392" name="connsiteX176"/>
                <a:gd fmla="*/ 74143 h 1170379" name="connsiteY176"/>
                <a:gd fmla="*/ 1071439 w 1872392" name="connsiteX177"/>
                <a:gd fmla="*/ 80195 h 1170379" name="connsiteY177"/>
                <a:gd fmla="*/ 1048724 w 1872392" name="connsiteX178"/>
                <a:gd fmla="*/ 85491 h 1170379" name="connsiteY178"/>
                <a:gd fmla="*/ 1048220 w 1872392" name="connsiteX179"/>
                <a:gd fmla="*/ 85491 h 1170379" name="connsiteY179"/>
                <a:gd fmla="*/ 946258 w 1872392" name="connsiteX180"/>
                <a:gd fmla="*/ 88517 h 1170379" name="connsiteY180"/>
                <a:gd fmla="*/ 946258 w 1872392" name="connsiteX181"/>
                <a:gd fmla="*/ 87761 h 1170379" name="connsiteY181"/>
                <a:gd fmla="*/ 1047715 w 1872392" name="connsiteX182"/>
                <a:gd fmla="*/ 74899 h 1170379" name="connsiteY182"/>
                <a:gd fmla="*/ 1093144 w 1872392" name="connsiteX183"/>
                <a:gd fmla="*/ 61281 h 1170379" name="connsiteY183"/>
                <a:gd fmla="*/ 1161792 w 1872392" name="connsiteX184"/>
                <a:gd fmla="*/ 53716 h 1170379" name="connsiteY184"/>
                <a:gd fmla="*/ 1191573 w 1872392" name="connsiteX185"/>
                <a:gd fmla="*/ 51446 h 1170379" name="connsiteY185"/>
                <a:gd fmla="*/ 1220849 w 1872392" name="connsiteX186"/>
                <a:gd fmla="*/ 48420 h 1170379" name="connsiteY186"/>
                <a:gd fmla="*/ 1255678 w 1872392" name="connsiteX187"/>
                <a:gd fmla="*/ 35558 h 1170379" name="connsiteY187"/>
                <a:gd fmla="*/ 1291011 w 1872392" name="connsiteX188"/>
                <a:gd fmla="*/ 22697 h 1170379" name="connsiteY188"/>
                <a:gd fmla="*/ 1293535 w 1872392" name="connsiteX189"/>
                <a:gd fmla="*/ 22697 h 1170379" name="connsiteY189"/>
                <a:gd fmla="*/ 1309687 w 1872392" name="connsiteX190"/>
                <a:gd fmla="*/ 24210 h 1170379" name="connsiteY190"/>
                <a:gd fmla="*/ 1325840 w 1872392" name="connsiteX191"/>
                <a:gd fmla="*/ 24966 h 1170379" name="connsiteY191"/>
                <a:gd fmla="*/ 1378840 w 1872392" name="connsiteX192"/>
                <a:gd fmla="*/ 12862 h 1170379" name="connsiteY192"/>
                <a:gd fmla="*/ 1432345 w 1872392" name="connsiteX193"/>
                <a:gd fmla="*/ 0 h 1170379" name="connsiteY193"/>
                <a:gd fmla="*/ 1433859 w 1872392" name="connsiteX194"/>
                <a:gd fmla="*/ 0 h 1170379" name="connsiteY194"/>
                <a:gd fmla="*/ 1437393 w 1872392" name="connsiteX195"/>
                <a:gd fmla="*/ 1513 h 1170379" name="connsiteY195"/>
                <a:gd fmla="*/ 1438402 w 1872392" name="connsiteX196"/>
                <a:gd fmla="*/ 2270 h 1170379" name="connsiteY196"/>
                <a:gd fmla="*/ 1465659 w 1872392" name="connsiteX197"/>
                <a:gd fmla="*/ 32532 h 1170379" name="connsiteY197"/>
                <a:gd fmla="*/ 1489888 w 1872392" name="connsiteX198"/>
                <a:gd fmla="*/ 59768 h 1170379" name="connsiteY198"/>
                <a:gd fmla="*/ 1514116 w 1872392" name="connsiteX199"/>
                <a:gd fmla="*/ 59768 h 1170379" name="connsiteY199"/>
                <a:gd fmla="*/ 1540869 w 1872392" name="connsiteX200"/>
                <a:gd fmla="*/ 59768 h 1170379" name="connsiteY200"/>
                <a:gd fmla="*/ 1542383 w 1872392" name="connsiteX201"/>
                <a:gd fmla="*/ 59768 h 1170379" name="connsiteY201"/>
                <a:gd fmla="*/ 1544908 w 1872392" name="connsiteX202"/>
                <a:gd fmla="*/ 61281 h 1170379" name="connsiteY202"/>
                <a:gd fmla="*/ 1546422 w 1872392" name="connsiteX203"/>
                <a:gd fmla="*/ 62038 h 1170379" name="connsiteY203"/>
                <a:gd fmla="*/ 1562180 w 1872392" name="connsiteX204"/>
                <a:gd fmla="*/ 78658 h 1170379" name="connsiteY204"/>
                <a:gd fmla="*/ 1568534 w 1872392" name="connsiteX205"/>
                <a:gd fmla="*/ 85360 h 1170379" name="connsiteY205"/>
                <a:gd fmla="*/ 1579499 w 1872392" name="connsiteX206"/>
                <a:gd fmla="*/ 87755 h 1170379" name="connsiteY206"/>
                <a:gd fmla="*/ 1603442 w 1872392" name="connsiteX207"/>
                <a:gd fmla="*/ 94145 h 1170379" name="connsiteY207"/>
                <a:gd fmla="*/ 1577076 w 1872392" name="connsiteX208"/>
                <a:gd fmla="*/ 92831 h 1170379" name="connsiteY208"/>
                <a:gd fmla="*/ 1575556 w 1872392" name="connsiteX209"/>
                <a:gd fmla="*/ 92756 h 1170379" name="connsiteY209"/>
                <a:gd fmla="*/ 1588270 w 1872392" name="connsiteX210"/>
                <a:gd fmla="*/ 106095 h 1170379" name="connsiteY210"/>
                <a:gd fmla="*/ 1598917 w 1872392" name="connsiteX211"/>
                <a:gd fmla="*/ 117266 h 1170379" name="connsiteY211"/>
                <a:gd fmla="*/ 1629203 w 1872392" name="connsiteX212"/>
                <a:gd fmla="*/ 118779 h 1170379" name="connsiteY212"/>
                <a:gd fmla="*/ 1662517 w 1872392" name="connsiteX213"/>
                <a:gd fmla="*/ 119536 h 1170379" name="connsiteY213"/>
                <a:gd fmla="*/ 1666555 w 1872392" name="connsiteX214"/>
                <a:gd fmla="*/ 121049 h 1170379" name="connsiteY214"/>
                <a:gd fmla="*/ 1696337 w 1872392" name="connsiteX215"/>
                <a:gd fmla="*/ 141476 h 1170379" name="connsiteY215"/>
                <a:gd fmla="*/ 1724604 w 1872392" name="connsiteX216"/>
                <a:gd fmla="*/ 160390 h 1170379" name="connsiteY216"/>
                <a:gd fmla="*/ 1748832 w 1872392" name="connsiteX217"/>
                <a:gd fmla="*/ 161903 h 1170379" name="connsiteY217"/>
                <a:gd fmla="*/ 1774070 w 1872392" name="connsiteX218"/>
                <a:gd fmla="*/ 163416 h 1170379" name="connsiteY218"/>
                <a:gd fmla="*/ 1798299 w 1872392" name="connsiteX219"/>
                <a:gd fmla="*/ 158120 h 1170379" name="connsiteY219"/>
                <a:gd fmla="*/ 1823537 w 1872392" name="connsiteX220"/>
                <a:gd fmla="*/ 152068 h 1170379" name="connsiteY220"/>
                <a:gd fmla="*/ 1823032 w 1872392" name="connsiteX221"/>
                <a:gd fmla="*/ 146772 h 1170379" name="connsiteY221"/>
                <a:gd fmla="*/ 1838998 w 1872392" name="connsiteX222"/>
                <a:gd fmla="*/ 122450 h 1170379" name="connsiteY222"/>
                <a:gd fmla="*/ 1872392 w 1872392" name="connsiteX223"/>
                <a:gd fmla="*/ 175948 h 1170379" name="connsiteY223"/>
                <a:gd fmla="*/ 1840490 w 1872392" name="connsiteX224"/>
                <a:gd fmla="*/ 236463 h 1170379" name="connsiteY224"/>
                <a:gd fmla="*/ 1840226 w 1872392" name="connsiteX225"/>
                <a:gd fmla="*/ 237482 h 1170379" name="connsiteY225"/>
                <a:gd fmla="*/ 1768468 w 1872392" name="connsiteX226"/>
                <a:gd fmla="*/ 359198 h 1170379" name="connsiteY226"/>
                <a:gd fmla="*/ 1750442 w 1872392" name="connsiteX227"/>
                <a:gd fmla="*/ 389845 h 1170379" name="connsiteY227"/>
                <a:gd fmla="*/ 1746100 w 1872392" name="connsiteX228"/>
                <a:gd fmla="*/ 397226 h 1170379" name="connsiteY228"/>
                <a:gd fmla="*/ 1743758 w 1872392" name="connsiteX229"/>
                <a:gd fmla="*/ 459421 h 1170379" name="connsiteY229"/>
                <a:gd fmla="*/ 1738889 w 1872392" name="connsiteX230"/>
                <a:gd fmla="*/ 588788 h 1170379" name="connsiteY230"/>
                <a:gd fmla="*/ 1706505 w 1872392" name="connsiteX231"/>
                <a:gd fmla="*/ 666452 h 1170379" name="connsiteY231"/>
                <a:gd fmla="*/ 1673460 w 1872392" name="connsiteX232"/>
                <a:gd fmla="*/ 740616 h 1170379" name="connsiteY232"/>
                <a:gd fmla="*/ 1671478 w 1872392" name="connsiteX233"/>
                <a:gd fmla="*/ 743415 h 1170379" name="connsiteY233"/>
                <a:gd fmla="*/ 1570362 w 1872392" name="connsiteX234"/>
                <a:gd fmla="*/ 800788 h 1170379" name="connsiteY234"/>
                <a:gd fmla="*/ 1660903 w 1872392" name="connsiteX235"/>
                <a:gd fmla="*/ 732220 h 1170379" name="connsiteY235"/>
                <a:gd fmla="*/ 1715758 w 1872392" name="connsiteX236"/>
                <a:gd fmla="*/ 585989 h 1170379" name="connsiteY236"/>
                <a:gd fmla="*/ 1715758 w 1872392" name="connsiteX237"/>
                <a:gd fmla="*/ 491534 h 1170379" name="connsiteY237"/>
                <a:gd fmla="*/ 1715976 w 1872392" name="connsiteX238"/>
                <a:gd fmla="*/ 459664 h 1170379" name="connsiteY238"/>
                <a:gd fmla="*/ 1716053 w 1872392" name="connsiteX239"/>
                <a:gd fmla="*/ 448311 h 1170379" name="connsiteY239"/>
                <a:gd fmla="*/ 1694634 w 1872392" name="connsiteX240"/>
                <a:gd fmla="*/ 484728 h 1170379" name="connsiteY240"/>
                <a:gd fmla="*/ 1299828 w 1872392" name="connsiteX241"/>
                <a:gd fmla="*/ 971817 h 1170379" name="connsiteY241"/>
                <a:gd fmla="*/ 1285336 w 1872392" name="connsiteX242"/>
                <a:gd fmla="*/ 979470 h 1170379" name="connsiteY242"/>
                <a:gd fmla="*/ 1185441 w 1872392" name="connsiteX243"/>
                <a:gd fmla="*/ 988575 h 1170379" name="connsiteY243"/>
                <a:gd fmla="*/ 1127332 w 1872392" name="connsiteX244"/>
                <a:gd fmla="*/ 993872 h 1170379" name="connsiteY244"/>
                <a:gd fmla="*/ 1126771 w 1872392" name="connsiteX245"/>
                <a:gd fmla="*/ 1003452 h 1170379" name="connsiteY245"/>
                <a:gd fmla="*/ 1029651 w 1872392" name="connsiteX246"/>
                <a:gd fmla="*/ 1170379 h 1170379" name="connsiteY246"/>
                <a:gd fmla="*/ 1080048 w 1872392" name="connsiteX247"/>
                <a:gd fmla="*/ 1010801 h 1170379" name="connsiteY247"/>
                <a:gd fmla="*/ 1084151 w 1872392" name="connsiteX248"/>
                <a:gd fmla="*/ 997807 h 1170379" name="connsiteY248"/>
                <a:gd fmla="*/ 1048549 w 1872392" name="connsiteX249"/>
                <a:gd fmla="*/ 1001052 h 1170379" name="connsiteY249"/>
                <a:gd fmla="*/ 1043831 w 1872392" name="connsiteX250"/>
                <a:gd fmla="*/ 1000367 h 1170379" name="connsiteY250"/>
                <a:gd fmla="*/ 1040773 w 1872392" name="connsiteX251"/>
                <a:gd fmla="*/ 999571 h 1170379" name="connsiteY251"/>
                <a:gd fmla="*/ 905614 w 1872392" name="connsiteX252"/>
                <a:gd fmla="*/ 931163 h 1170379" name="connsiteY252"/>
                <a:gd fmla="*/ 771588 w 1872392" name="connsiteX253"/>
                <a:gd fmla="*/ 864683 h 1170379" name="connsiteY253"/>
                <a:gd fmla="*/ 754822 w 1872392" name="connsiteX254"/>
                <a:gd fmla="*/ 859840 h 1170379" name="connsiteY254"/>
                <a:gd fmla="*/ 750019 w 1872392" name="connsiteX255"/>
                <a:gd fmla="*/ 858452 h 1170379" name="connsiteY255"/>
                <a:gd fmla="*/ 750208 w 1872392" name="connsiteX256"/>
                <a:gd fmla="*/ 868989 h 1170379" name="connsiteY256"/>
                <a:gd fmla="*/ 696661 w 1872392" name="connsiteX257"/>
                <a:gd fmla="*/ 985349 h 1170379" name="connsiteY257"/>
                <a:gd fmla="*/ 690965 w 1872392" name="connsiteX258"/>
                <a:gd fmla="*/ 991053 h 1170379" name="connsiteY258"/>
                <a:gd fmla="*/ 495005 w 1872392" name="connsiteX259"/>
                <a:gd fmla="*/ 1078893 h 1170379" name="connsiteY259"/>
                <a:gd fmla="*/ 667039 w 1872392" name="connsiteX260"/>
                <a:gd fmla="*/ 965956 h 1170379" name="connsiteY260"/>
                <a:gd fmla="*/ 709193 w 1872392" name="connsiteX261"/>
                <a:gd fmla="*/ 853019 h 1170379" name="connsiteY261"/>
                <a:gd fmla="*/ 714268 w 1872392" name="connsiteX262"/>
                <a:gd fmla="*/ 848123 h 1170379" name="connsiteY262"/>
                <a:gd fmla="*/ 681731 w 1872392" name="connsiteX263"/>
                <a:gd fmla="*/ 838723 h 1170379" name="connsiteY263"/>
                <a:gd fmla="*/ 637458 w 1872392" name="connsiteX264"/>
                <a:gd fmla="*/ 825933 h 1170379" name="connsiteY264"/>
                <a:gd fmla="*/ 503705 w 1872392" name="connsiteX265"/>
                <a:gd fmla="*/ 787823 h 1170379" name="connsiteY265"/>
                <a:gd fmla="*/ 404580 w 1872392" name="connsiteX266"/>
                <a:gd fmla="*/ 792477 h 1170379" name="connsiteY266"/>
                <a:gd fmla="*/ 306097 w 1872392" name="connsiteX267"/>
                <a:gd fmla="*/ 796755 h 1170379" name="connsiteY267"/>
                <a:gd fmla="*/ 212619 w 1872392" name="connsiteX268"/>
                <a:gd fmla="*/ 874172 h 1170379" name="connsiteY268"/>
                <a:gd fmla="*/ 115934 w 1872392" name="connsiteX269"/>
                <a:gd fmla="*/ 953476 h 1170379" name="connsiteY269"/>
                <a:gd fmla="*/ 114651 w 1872392" name="connsiteX270"/>
                <a:gd fmla="*/ 954231 h 1170379" name="connsiteY270"/>
                <a:gd fmla="*/ 112348 w 1872392" name="connsiteX271"/>
                <a:gd fmla="*/ 954719 h 1170379" name="connsiteY271"/>
                <a:gd fmla="*/ 0 w 1872392" name="connsiteX272"/>
                <a:gd fmla="*/ 922186 h 1170379" name="connsiteY272"/>
                <a:gd fmla="*/ 5019 w 1872392" name="connsiteX273"/>
                <a:gd fmla="*/ 917507 h 1170379" name="connsiteY273"/>
                <a:gd fmla="*/ 109250 w 1872392" name="connsiteX274"/>
                <a:gd fmla="*/ 943572 h 1170379" name="connsiteY274"/>
                <a:gd fmla="*/ 295900 w 1872392" name="connsiteX275"/>
                <a:gd fmla="*/ 779404 h 1170379" name="connsiteY275"/>
                <a:gd fmla="*/ 300391 w 1872392" name="connsiteX276"/>
                <a:gd fmla="*/ 776764 h 1170379" name="connsiteY276"/>
                <a:gd fmla="*/ 343944 w 1872392" name="connsiteX277"/>
                <a:gd fmla="*/ 773416 h 1170379" name="connsiteY277"/>
                <a:gd fmla="*/ 396006 w 1872392" name="connsiteX278"/>
                <a:gd fmla="*/ 769414 h 1170379" name="connsiteY278"/>
                <a:gd fmla="*/ 386222 w 1872392" name="connsiteX279"/>
                <a:gd fmla="*/ 756632 h 1170379" name="connsiteY279"/>
                <a:gd fmla="*/ 379067 w 1872392" name="connsiteX280"/>
                <a:gd fmla="*/ 747286 h 1170379" name="connsiteY280"/>
                <a:gd fmla="*/ 355323 w 1872392" name="connsiteX281"/>
                <a:gd fmla="*/ 704906 h 1170379" name="connsiteY281"/>
                <a:gd fmla="*/ 363803 w 1872392" name="connsiteX282"/>
                <a:gd fmla="*/ 638445 h 1170379" name="connsiteY282"/>
                <a:gd fmla="*/ 345996 w 1872392" name="connsiteX283"/>
                <a:gd fmla="*/ 592212 h 1170379" name="connsiteY283"/>
                <a:gd fmla="*/ 346843 w 1872392" name="connsiteX284"/>
                <a:gd fmla="*/ 592212 h 1170379" name="connsiteY284"/>
                <a:gd fmla="*/ 375675 w 1872392" name="connsiteX285"/>
                <a:gd fmla="*/ 636519 h 1170379" name="connsiteY285"/>
                <a:gd fmla="*/ 373979 w 1872392" name="connsiteX286"/>
                <a:gd fmla="*/ 706832 h 1170379" name="connsiteY286"/>
                <a:gd fmla="*/ 396026 w 1872392" name="connsiteX287"/>
                <a:gd fmla="*/ 732838 h 1170379" name="connsiteY287"/>
                <a:gd fmla="*/ 404506 w 1872392" name="connsiteX288"/>
                <a:gd fmla="*/ 743433 h 1170379" name="connsiteY288"/>
                <a:gd fmla="*/ 412138 w 1872392" name="connsiteX289"/>
                <a:gd fmla="*/ 751139 h 1170379" name="connsiteY289"/>
                <a:gd fmla="*/ 412138 w 1872392" name="connsiteX290"/>
                <a:gd fmla="*/ 752102 h 1170379" name="connsiteY290"/>
                <a:gd fmla="*/ 417226 w 1872392" name="connsiteX291"/>
                <a:gd fmla="*/ 753066 h 1170379" name="connsiteY291"/>
                <a:gd fmla="*/ 422782 w 1872392" name="connsiteX292"/>
                <a:gd fmla="*/ 766475 h 1170379" name="connsiteY292"/>
                <a:gd fmla="*/ 456866 w 1872392" name="connsiteX293"/>
                <a:gd fmla="*/ 762288 h 1170379" name="connsiteY293"/>
                <a:gd fmla="*/ 509284 w 1872392" name="connsiteX294"/>
                <a:gd fmla="*/ 762066 h 1170379" name="connsiteY294"/>
                <a:gd fmla="*/ 783205 w 1872392" name="connsiteX295"/>
                <a:gd fmla="*/ 834512 h 1170379" name="connsiteY295"/>
                <a:gd fmla="*/ 785622 w 1872392" name="connsiteX296"/>
                <a:gd fmla="*/ 835686 h 1170379" name="connsiteY296"/>
                <a:gd fmla="*/ 922214 w 1872392" name="connsiteX297"/>
                <a:gd fmla="*/ 900657 h 1170379" name="connsiteY297"/>
                <a:gd fmla="*/ 1053709 w 1872392" name="connsiteX298"/>
                <a:gd fmla="*/ 964301 h 1170379" name="connsiteY298"/>
                <a:gd fmla="*/ 1165666 w 1872392" name="connsiteX299"/>
                <a:gd fmla="*/ 952106 h 1170379" name="connsiteY299"/>
                <a:gd fmla="*/ 1273659 w 1872392" name="connsiteX300"/>
                <a:gd fmla="*/ 940510 h 1170379" name="connsiteY300"/>
                <a:gd fmla="*/ 1319693 w 1872392" name="connsiteX301"/>
                <a:gd fmla="*/ 882215 h 1170379" name="connsiteY301"/>
                <a:gd fmla="*/ 1329800 w 1872392" name="connsiteX302"/>
                <a:gd fmla="*/ 869415 h 1170379" name="connsiteY302"/>
                <a:gd fmla="*/ 1318328 w 1872392" name="connsiteX303"/>
                <a:gd fmla="*/ 872937 h 1170379" name="connsiteY303"/>
                <a:gd fmla="*/ 1272522 w 1872392" name="connsiteX304"/>
                <a:gd fmla="*/ 886998 h 1170379" name="connsiteY304"/>
                <a:gd fmla="*/ 1261842 w 1872392" name="connsiteX305"/>
                <a:gd fmla="*/ 887604 h 1170379" name="connsiteY305"/>
                <a:gd fmla="*/ 1133684 w 1872392" name="connsiteX306"/>
                <a:gd fmla="*/ 852455 h 1170379" name="connsiteY306"/>
                <a:gd fmla="*/ 1077319 w 1872392" name="connsiteX307"/>
                <a:gd fmla="*/ 825791 h 1170379" name="connsiteY307"/>
                <a:gd fmla="*/ 1019767 w 1872392" name="connsiteX308"/>
                <a:gd fmla="*/ 796702 h 1170379" name="connsiteY308"/>
                <a:gd fmla="*/ 932548 w 1872392" name="connsiteX309"/>
                <a:gd fmla="*/ 704588 h 1170379" name="connsiteY309"/>
                <a:gd fmla="*/ 928988 w 1872392" name="connsiteX310"/>
                <a:gd fmla="*/ 699134 h 1170379" name="connsiteY310"/>
                <a:gd fmla="*/ 928395 w 1872392" name="connsiteX311"/>
                <a:gd fmla="*/ 696710 h 1170379" name="connsiteY311"/>
                <a:gd fmla="*/ 923649 w 1872392" name="connsiteX312"/>
                <a:gd fmla="*/ 663379 h 1170379" name="connsiteY312"/>
                <a:gd fmla="*/ 920089 w 1872392" name="connsiteX313"/>
                <a:gd fmla="*/ 633684 h 1170379" name="connsiteY313"/>
                <a:gd fmla="*/ 895169 w 1872392" name="connsiteX314"/>
                <a:gd fmla="*/ 604596 h 1170379" name="connsiteY314"/>
                <a:gd fmla="*/ 879391 w 1872392" name="connsiteX315"/>
                <a:gd fmla="*/ 586027 h 1170379" name="connsiteY315"/>
                <a:gd fmla="*/ 872582 w 1872392" name="connsiteX316"/>
                <a:gd fmla="*/ 578015 h 1170379" name="connsiteY316"/>
                <a:gd fmla="*/ 872320 w 1872392" name="connsiteX317"/>
                <a:gd fmla="*/ 578470 h 1170379" name="connsiteY317"/>
                <a:gd fmla="*/ 834051 w 1872392" name="connsiteX318"/>
                <a:gd fmla="*/ 645042 h 1170379" name="connsiteY318"/>
                <a:gd fmla="*/ 828337 w 1872392" name="connsiteX319"/>
                <a:gd fmla="*/ 649611 h 1170379" name="connsiteY319"/>
                <a:gd fmla="*/ 773497 w 1872392" name="connsiteX320"/>
                <a:gd fmla="*/ 669028 h 1170379" name="connsiteY320"/>
                <a:gd fmla="*/ 670672 w 1872392" name="connsiteX321"/>
                <a:gd fmla="*/ 694156 h 1170379" name="connsiteY321"/>
                <a:gd fmla="*/ 767784 w 1872392" name="connsiteX322"/>
                <a:gd fmla="*/ 653037 h 1170379" name="connsiteY322"/>
                <a:gd fmla="*/ 815770 w 1872392" name="connsiteX323"/>
                <a:gd fmla="*/ 633619 h 1170379" name="connsiteY323"/>
                <a:gd fmla="*/ 839763 w 1872392" name="connsiteX324"/>
                <a:gd fmla="*/ 584505 h 1170379" name="connsiteY324"/>
                <a:gd fmla="*/ 854954 w 1872392" name="connsiteX325"/>
                <a:gd fmla="*/ 554790 h 1170379" name="connsiteY325"/>
                <a:gd fmla="*/ 856910 w 1872392" name="connsiteX326"/>
                <a:gd fmla="*/ 550965 h 1170379" name="connsiteY326"/>
                <a:gd fmla="*/ 854777 w 1872392" name="connsiteX327"/>
                <a:gd fmla="*/ 546674 h 1170379" name="connsiteY327"/>
                <a:gd fmla="*/ 846517 w 1872392" name="connsiteX328"/>
                <a:gd fmla="*/ 530056 h 1170379" name="connsiteY328"/>
                <a:gd fmla="*/ 827531 w 1872392" name="connsiteX329"/>
                <a:gd fmla="*/ 491271 h 1170379" name="connsiteY329"/>
                <a:gd fmla="*/ 806764 w 1872392" name="connsiteX330"/>
                <a:gd fmla="*/ 467031 h 1170379" name="connsiteY330"/>
                <a:gd fmla="*/ 784812 w 1872392" name="connsiteX331"/>
                <a:gd fmla="*/ 441578 h 1170379" name="connsiteY331"/>
                <a:gd fmla="*/ 783032 w 1872392" name="connsiteX332"/>
                <a:gd fmla="*/ 438548 h 1170379" name="connsiteY332"/>
                <a:gd fmla="*/ 766418 w 1872392" name="connsiteX333"/>
                <a:gd fmla="*/ 399763 h 1170379" name="connsiteY333"/>
                <a:gd fmla="*/ 749212 w 1872392" name="connsiteX334"/>
                <a:gd fmla="*/ 361584 h 1170379" name="connsiteY334"/>
                <a:gd fmla="*/ 703526 w 1872392" name="connsiteX335"/>
                <a:gd fmla="*/ 299771 h 1170379" name="connsiteY335"/>
                <a:gd fmla="*/ 657248 w 1872392" name="connsiteX336"/>
                <a:gd fmla="*/ 237957 h 1170379" name="connsiteY336"/>
                <a:gd fmla="*/ 624615 w 1872392" name="connsiteX337"/>
                <a:gd fmla="*/ 212504 h 1170379" name="connsiteY337"/>
                <a:gd fmla="*/ 591388 w 1872392" name="connsiteX338"/>
                <a:gd fmla="*/ 185840 h 1170379" name="connsiteY338"/>
                <a:gd fmla="*/ 590202 w 1872392" name="connsiteX339"/>
                <a:gd fmla="*/ 184628 h 1170379" name="connsiteY33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</a:cxnLst>
              <a:rect b="b" l="l" r="r" t="t"/>
              <a:pathLst>
                <a:path h="1170379" w="1872390">
                  <a:moveTo>
                    <a:pt x="568842" y="137359"/>
                  </a:moveTo>
                  <a:lnTo>
                    <a:pt x="597322" y="179780"/>
                  </a:lnTo>
                  <a:lnTo>
                    <a:pt x="666148" y="228261"/>
                  </a:lnTo>
                  <a:cubicBezTo>
                    <a:pt x="686913" y="245229"/>
                    <a:pt x="699967" y="269470"/>
                    <a:pt x="717173" y="290074"/>
                  </a:cubicBezTo>
                  <a:lnTo>
                    <a:pt x="765825" y="350676"/>
                  </a:lnTo>
                  <a:lnTo>
                    <a:pt x="767012" y="352494"/>
                  </a:lnTo>
                  <a:lnTo>
                    <a:pt x="785405" y="391279"/>
                  </a:lnTo>
                  <a:lnTo>
                    <a:pt x="803204" y="428246"/>
                  </a:lnTo>
                  <a:lnTo>
                    <a:pt x="824564" y="452486"/>
                  </a:lnTo>
                  <a:lnTo>
                    <a:pt x="847111" y="477332"/>
                  </a:lnTo>
                  <a:lnTo>
                    <a:pt x="848297" y="479757"/>
                  </a:lnTo>
                  <a:lnTo>
                    <a:pt x="869063" y="518541"/>
                  </a:lnTo>
                  <a:lnTo>
                    <a:pt x="873584" y="527098"/>
                  </a:lnTo>
                  <a:lnTo>
                    <a:pt x="874466" y="526395"/>
                  </a:lnTo>
                  <a:cubicBezTo>
                    <a:pt x="878037" y="525396"/>
                    <a:pt x="882035" y="525682"/>
                    <a:pt x="885463" y="527395"/>
                  </a:cubicBezTo>
                  <a:cubicBezTo>
                    <a:pt x="892318" y="530822"/>
                    <a:pt x="894603" y="538817"/>
                    <a:pt x="891175" y="545671"/>
                  </a:cubicBezTo>
                  <a:lnTo>
                    <a:pt x="887122" y="552721"/>
                  </a:lnTo>
                  <a:lnTo>
                    <a:pt x="888921" y="556124"/>
                  </a:lnTo>
                  <a:lnTo>
                    <a:pt x="889236" y="556720"/>
                  </a:lnTo>
                  <a:lnTo>
                    <a:pt x="916528" y="587021"/>
                  </a:lnTo>
                  <a:lnTo>
                    <a:pt x="944415" y="619140"/>
                  </a:lnTo>
                  <a:lnTo>
                    <a:pt x="945602" y="620352"/>
                  </a:lnTo>
                  <a:lnTo>
                    <a:pt x="947382" y="623988"/>
                  </a:lnTo>
                  <a:lnTo>
                    <a:pt x="947975" y="625806"/>
                  </a:lnTo>
                  <a:lnTo>
                    <a:pt x="953314" y="659137"/>
                  </a:lnTo>
                  <a:lnTo>
                    <a:pt x="958061" y="687620"/>
                  </a:lnTo>
                  <a:lnTo>
                    <a:pt x="999001" y="729435"/>
                  </a:lnTo>
                  <a:lnTo>
                    <a:pt x="1041720" y="772461"/>
                  </a:lnTo>
                  <a:lnTo>
                    <a:pt x="1092152" y="796096"/>
                  </a:lnTo>
                  <a:lnTo>
                    <a:pt x="1144365" y="819731"/>
                  </a:lnTo>
                  <a:lnTo>
                    <a:pt x="1207257" y="835487"/>
                  </a:lnTo>
                  <a:lnTo>
                    <a:pt x="1265995" y="850637"/>
                  </a:lnTo>
                  <a:lnTo>
                    <a:pt x="1319394" y="833063"/>
                  </a:lnTo>
                  <a:lnTo>
                    <a:pt x="1370791" y="816625"/>
                  </a:lnTo>
                  <a:lnTo>
                    <a:pt x="1371722" y="816327"/>
                  </a:lnTo>
                  <a:lnTo>
                    <a:pt x="1399974" y="780549"/>
                  </a:lnTo>
                  <a:lnTo>
                    <a:pt x="1462211" y="701734"/>
                  </a:lnTo>
                  <a:lnTo>
                    <a:pt x="1543555" y="598485"/>
                  </a:lnTo>
                  <a:lnTo>
                    <a:pt x="1566870" y="568892"/>
                  </a:lnTo>
                  <a:lnTo>
                    <a:pt x="1565133" y="568093"/>
                  </a:lnTo>
                  <a:lnTo>
                    <a:pt x="1545272" y="558953"/>
                  </a:lnTo>
                  <a:lnTo>
                    <a:pt x="1501334" y="537944"/>
                  </a:lnTo>
                  <a:lnTo>
                    <a:pt x="1486898" y="539257"/>
                  </a:lnTo>
                  <a:lnTo>
                    <a:pt x="1469950" y="540570"/>
                  </a:lnTo>
                  <a:lnTo>
                    <a:pt x="1468067" y="540570"/>
                  </a:lnTo>
                  <a:cubicBezTo>
                    <a:pt x="1466812" y="540570"/>
                    <a:pt x="1466184" y="539913"/>
                    <a:pt x="1464929" y="539913"/>
                  </a:cubicBezTo>
                  <a:lnTo>
                    <a:pt x="1463674" y="539257"/>
                  </a:lnTo>
                  <a:lnTo>
                    <a:pt x="1438567" y="524813"/>
                  </a:lnTo>
                  <a:lnTo>
                    <a:pt x="1419736" y="514309"/>
                  </a:lnTo>
                  <a:lnTo>
                    <a:pt x="1405299" y="527439"/>
                  </a:lnTo>
                  <a:lnTo>
                    <a:pt x="1385842" y="545822"/>
                  </a:lnTo>
                  <a:lnTo>
                    <a:pt x="1383958" y="547791"/>
                  </a:lnTo>
                  <a:cubicBezTo>
                    <a:pt x="1382075" y="549104"/>
                    <a:pt x="1378937" y="549105"/>
                    <a:pt x="1377053" y="548448"/>
                  </a:cubicBezTo>
                  <a:lnTo>
                    <a:pt x="1336048" y="541996"/>
                  </a:lnTo>
                  <a:lnTo>
                    <a:pt x="1331163" y="541227"/>
                  </a:lnTo>
                  <a:lnTo>
                    <a:pt x="1320599" y="558238"/>
                  </a:lnTo>
                  <a:lnTo>
                    <a:pt x="1280060" y="623513"/>
                  </a:lnTo>
                  <a:cubicBezTo>
                    <a:pt x="1278919" y="624659"/>
                    <a:pt x="1276635" y="625805"/>
                    <a:pt x="1275493" y="625805"/>
                  </a:cubicBezTo>
                  <a:lnTo>
                    <a:pt x="1170451" y="647585"/>
                  </a:lnTo>
                  <a:lnTo>
                    <a:pt x="1265217" y="609757"/>
                  </a:lnTo>
                  <a:lnTo>
                    <a:pt x="1303190" y="536108"/>
                  </a:lnTo>
                  <a:cubicBezTo>
                    <a:pt x="1303197" y="536095"/>
                    <a:pt x="1303203" y="536081"/>
                    <a:pt x="1303210" y="536068"/>
                  </a:cubicBezTo>
                  <a:lnTo>
                    <a:pt x="1302987" y="535974"/>
                  </a:lnTo>
                  <a:lnTo>
                    <a:pt x="1302360" y="534661"/>
                  </a:lnTo>
                  <a:lnTo>
                    <a:pt x="1286040" y="519561"/>
                  </a:lnTo>
                  <a:lnTo>
                    <a:pt x="1270975" y="504461"/>
                  </a:lnTo>
                  <a:lnTo>
                    <a:pt x="1243985" y="487391"/>
                  </a:lnTo>
                  <a:lnTo>
                    <a:pt x="1216995" y="470321"/>
                  </a:lnTo>
                  <a:lnTo>
                    <a:pt x="1168036" y="453251"/>
                  </a:lnTo>
                  <a:lnTo>
                    <a:pt x="1118449" y="436181"/>
                  </a:lnTo>
                  <a:lnTo>
                    <a:pt x="1078905" y="427646"/>
                  </a:lnTo>
                  <a:lnTo>
                    <a:pt x="1038106" y="419112"/>
                  </a:lnTo>
                  <a:lnTo>
                    <a:pt x="1037478" y="419112"/>
                  </a:lnTo>
                  <a:lnTo>
                    <a:pt x="1002328" y="408607"/>
                  </a:lnTo>
                  <a:lnTo>
                    <a:pt x="967806" y="398103"/>
                  </a:lnTo>
                  <a:lnTo>
                    <a:pt x="934538" y="396790"/>
                  </a:lnTo>
                  <a:lnTo>
                    <a:pt x="900644" y="395476"/>
                  </a:lnTo>
                  <a:lnTo>
                    <a:pt x="898761" y="395476"/>
                  </a:lnTo>
                  <a:lnTo>
                    <a:pt x="849174" y="372498"/>
                  </a:lnTo>
                  <a:lnTo>
                    <a:pt x="817790" y="364620"/>
                  </a:lnTo>
                  <a:lnTo>
                    <a:pt x="850430" y="367902"/>
                  </a:lnTo>
                  <a:lnTo>
                    <a:pt x="876165" y="377750"/>
                  </a:lnTo>
                  <a:lnTo>
                    <a:pt x="901271" y="387598"/>
                  </a:lnTo>
                  <a:lnTo>
                    <a:pt x="934539" y="387598"/>
                  </a:lnTo>
                  <a:lnTo>
                    <a:pt x="968433" y="387598"/>
                  </a:lnTo>
                  <a:lnTo>
                    <a:pt x="969689" y="387598"/>
                  </a:lnTo>
                  <a:lnTo>
                    <a:pt x="1005466" y="397446"/>
                  </a:lnTo>
                  <a:lnTo>
                    <a:pt x="1040617" y="406638"/>
                  </a:lnTo>
                  <a:lnTo>
                    <a:pt x="1081416" y="414516"/>
                  </a:lnTo>
                  <a:lnTo>
                    <a:pt x="1122215" y="421738"/>
                  </a:lnTo>
                  <a:lnTo>
                    <a:pt x="1122843" y="421738"/>
                  </a:lnTo>
                  <a:lnTo>
                    <a:pt x="1223272" y="454565"/>
                  </a:lnTo>
                  <a:cubicBezTo>
                    <a:pt x="1234570" y="458504"/>
                    <a:pt x="1243358" y="466382"/>
                    <a:pt x="1253400" y="472291"/>
                  </a:cubicBezTo>
                  <a:lnTo>
                    <a:pt x="1281646" y="489360"/>
                  </a:lnTo>
                  <a:lnTo>
                    <a:pt x="1282902" y="490674"/>
                  </a:lnTo>
                  <a:lnTo>
                    <a:pt x="1299221" y="505774"/>
                  </a:lnTo>
                  <a:lnTo>
                    <a:pt x="1311304" y="517263"/>
                  </a:lnTo>
                  <a:lnTo>
                    <a:pt x="1312378" y="518285"/>
                  </a:lnTo>
                  <a:lnTo>
                    <a:pt x="1314669" y="513842"/>
                  </a:lnTo>
                  <a:lnTo>
                    <a:pt x="1315454" y="512320"/>
                  </a:lnTo>
                  <a:cubicBezTo>
                    <a:pt x="1317167" y="508881"/>
                    <a:pt x="1320307" y="506588"/>
                    <a:pt x="1323875" y="505585"/>
                  </a:cubicBezTo>
                  <a:cubicBezTo>
                    <a:pt x="1327443" y="504582"/>
                    <a:pt x="1331439" y="504868"/>
                    <a:pt x="1334865" y="506588"/>
                  </a:cubicBezTo>
                  <a:lnTo>
                    <a:pt x="1339590" y="522717"/>
                  </a:lnTo>
                  <a:lnTo>
                    <a:pt x="1341040" y="522925"/>
                  </a:lnTo>
                  <a:lnTo>
                    <a:pt x="1345042" y="523500"/>
                  </a:lnTo>
                  <a:lnTo>
                    <a:pt x="1375170" y="528096"/>
                  </a:lnTo>
                  <a:lnTo>
                    <a:pt x="1391490" y="512339"/>
                  </a:lnTo>
                  <a:lnTo>
                    <a:pt x="1410949" y="493299"/>
                  </a:lnTo>
                  <a:lnTo>
                    <a:pt x="1413459" y="491330"/>
                  </a:lnTo>
                  <a:cubicBezTo>
                    <a:pt x="1415342" y="490017"/>
                    <a:pt x="1417853" y="490017"/>
                    <a:pt x="1420364" y="490674"/>
                  </a:cubicBezTo>
                  <a:lnTo>
                    <a:pt x="1423502" y="491986"/>
                  </a:lnTo>
                  <a:lnTo>
                    <a:pt x="1448609" y="505774"/>
                  </a:lnTo>
                  <a:lnTo>
                    <a:pt x="1471206" y="517591"/>
                  </a:lnTo>
                  <a:lnTo>
                    <a:pt x="1485642" y="516278"/>
                  </a:lnTo>
                  <a:lnTo>
                    <a:pt x="1502590" y="514965"/>
                  </a:lnTo>
                  <a:lnTo>
                    <a:pt x="1508239" y="516278"/>
                  </a:lnTo>
                  <a:lnTo>
                    <a:pt x="1562671" y="540570"/>
                  </a:lnTo>
                  <a:lnTo>
                    <a:pt x="1582287" y="549324"/>
                  </a:lnTo>
                  <a:lnTo>
                    <a:pt x="1591383" y="537778"/>
                  </a:lnTo>
                  <a:lnTo>
                    <a:pt x="1655028" y="456995"/>
                  </a:lnTo>
                  <a:lnTo>
                    <a:pt x="1723842" y="336145"/>
                  </a:lnTo>
                  <a:lnTo>
                    <a:pt x="1793941" y="214540"/>
                  </a:lnTo>
                  <a:lnTo>
                    <a:pt x="1801032" y="200537"/>
                  </a:lnTo>
                  <a:lnTo>
                    <a:pt x="1806347" y="190044"/>
                  </a:lnTo>
                  <a:lnTo>
                    <a:pt x="1801896" y="191408"/>
                  </a:lnTo>
                  <a:cubicBezTo>
                    <a:pt x="1793377" y="192544"/>
                    <a:pt x="1784670" y="192922"/>
                    <a:pt x="1776089" y="194435"/>
                  </a:cubicBezTo>
                  <a:lnTo>
                    <a:pt x="1747823" y="192922"/>
                  </a:lnTo>
                  <a:lnTo>
                    <a:pt x="1721575" y="190652"/>
                  </a:lnTo>
                  <a:lnTo>
                    <a:pt x="1717536" y="189139"/>
                  </a:lnTo>
                  <a:lnTo>
                    <a:pt x="1687755" y="167955"/>
                  </a:lnTo>
                  <a:lnTo>
                    <a:pt x="1659489" y="148285"/>
                  </a:lnTo>
                  <a:lnTo>
                    <a:pt x="1628193" y="146772"/>
                  </a:lnTo>
                  <a:lnTo>
                    <a:pt x="1595384" y="144502"/>
                  </a:lnTo>
                  <a:lnTo>
                    <a:pt x="1593869" y="144502"/>
                  </a:lnTo>
                  <a:cubicBezTo>
                    <a:pt x="1592860" y="144502"/>
                    <a:pt x="1591850" y="143746"/>
                    <a:pt x="1590841" y="142989"/>
                  </a:cubicBezTo>
                  <a:lnTo>
                    <a:pt x="1589832" y="142232"/>
                  </a:lnTo>
                  <a:lnTo>
                    <a:pt x="1562574" y="112727"/>
                  </a:lnTo>
                  <a:lnTo>
                    <a:pt x="1548275" y="96981"/>
                  </a:lnTo>
                  <a:lnTo>
                    <a:pt x="1547093" y="95679"/>
                  </a:lnTo>
                  <a:lnTo>
                    <a:pt x="1528175" y="102380"/>
                  </a:lnTo>
                  <a:lnTo>
                    <a:pt x="1506530" y="110047"/>
                  </a:lnTo>
                  <a:lnTo>
                    <a:pt x="1486008" y="117998"/>
                  </a:lnTo>
                  <a:lnTo>
                    <a:pt x="1467766" y="124814"/>
                  </a:lnTo>
                  <a:lnTo>
                    <a:pt x="1452944" y="158890"/>
                  </a:lnTo>
                  <a:lnTo>
                    <a:pt x="1436982" y="194102"/>
                  </a:lnTo>
                  <a:lnTo>
                    <a:pt x="1438122" y="196374"/>
                  </a:lnTo>
                  <a:cubicBezTo>
                    <a:pt x="1436982" y="203190"/>
                    <a:pt x="1439262" y="213412"/>
                    <a:pt x="1440402" y="221364"/>
                  </a:cubicBezTo>
                  <a:lnTo>
                    <a:pt x="1441542" y="223635"/>
                  </a:lnTo>
                  <a:cubicBezTo>
                    <a:pt x="1444963" y="227043"/>
                    <a:pt x="1443822" y="232722"/>
                    <a:pt x="1440403" y="236130"/>
                  </a:cubicBezTo>
                  <a:cubicBezTo>
                    <a:pt x="1435842" y="239538"/>
                    <a:pt x="1430141" y="239538"/>
                    <a:pt x="1425581" y="234994"/>
                  </a:cubicBezTo>
                  <a:cubicBezTo>
                    <a:pt x="1421019" y="227043"/>
                    <a:pt x="1419880" y="217956"/>
                    <a:pt x="1418739" y="208869"/>
                  </a:cubicBezTo>
                  <a:cubicBezTo>
                    <a:pt x="1418739" y="200918"/>
                    <a:pt x="1416459" y="194103"/>
                    <a:pt x="1419880" y="187287"/>
                  </a:cubicBezTo>
                  <a:lnTo>
                    <a:pt x="1455225" y="116862"/>
                  </a:lnTo>
                  <a:cubicBezTo>
                    <a:pt x="1458644" y="108911"/>
                    <a:pt x="1480307" y="105503"/>
                    <a:pt x="1481447" y="105503"/>
                  </a:cubicBezTo>
                  <a:lnTo>
                    <a:pt x="1524292" y="93027"/>
                  </a:lnTo>
                  <a:lnTo>
                    <a:pt x="1540418" y="88330"/>
                  </a:lnTo>
                  <a:lnTo>
                    <a:pt x="1538227" y="85917"/>
                  </a:lnTo>
                  <a:lnTo>
                    <a:pt x="1537841" y="85491"/>
                  </a:lnTo>
                  <a:lnTo>
                    <a:pt x="1514116" y="85491"/>
                  </a:lnTo>
                  <a:lnTo>
                    <a:pt x="1486859" y="84735"/>
                  </a:lnTo>
                  <a:lnTo>
                    <a:pt x="1485850" y="84734"/>
                  </a:lnTo>
                  <a:cubicBezTo>
                    <a:pt x="1484840" y="84735"/>
                    <a:pt x="1483831" y="83978"/>
                    <a:pt x="1482821" y="83222"/>
                  </a:cubicBezTo>
                  <a:lnTo>
                    <a:pt x="1481812" y="82465"/>
                  </a:lnTo>
                  <a:lnTo>
                    <a:pt x="1455059" y="51446"/>
                  </a:lnTo>
                  <a:lnTo>
                    <a:pt x="1431336" y="24210"/>
                  </a:lnTo>
                  <a:lnTo>
                    <a:pt x="1380859" y="34802"/>
                  </a:lnTo>
                  <a:lnTo>
                    <a:pt x="1327354" y="46150"/>
                  </a:lnTo>
                  <a:lnTo>
                    <a:pt x="1325840" y="46150"/>
                  </a:lnTo>
                  <a:lnTo>
                    <a:pt x="1309183" y="43880"/>
                  </a:lnTo>
                  <a:lnTo>
                    <a:pt x="1293535" y="42367"/>
                  </a:lnTo>
                  <a:lnTo>
                    <a:pt x="1259210" y="53716"/>
                  </a:lnTo>
                  <a:lnTo>
                    <a:pt x="1223373" y="65821"/>
                  </a:lnTo>
                  <a:lnTo>
                    <a:pt x="1222363" y="65821"/>
                  </a:lnTo>
                  <a:lnTo>
                    <a:pt x="1192078" y="68090"/>
                  </a:lnTo>
                  <a:lnTo>
                    <a:pt x="1162296" y="69603"/>
                  </a:lnTo>
                  <a:lnTo>
                    <a:pt x="1127973" y="71873"/>
                  </a:lnTo>
                  <a:lnTo>
                    <a:pt x="1093649" y="74143"/>
                  </a:lnTo>
                  <a:lnTo>
                    <a:pt x="1071439" y="80195"/>
                  </a:lnTo>
                  <a:lnTo>
                    <a:pt x="1048724" y="85491"/>
                  </a:lnTo>
                  <a:lnTo>
                    <a:pt x="1048220" y="85491"/>
                  </a:lnTo>
                  <a:lnTo>
                    <a:pt x="946258" y="88517"/>
                  </a:lnTo>
                  <a:lnTo>
                    <a:pt x="946258" y="87761"/>
                  </a:lnTo>
                  <a:lnTo>
                    <a:pt x="1047715" y="74899"/>
                  </a:lnTo>
                  <a:lnTo>
                    <a:pt x="1093144" y="61281"/>
                  </a:lnTo>
                  <a:lnTo>
                    <a:pt x="1161792" y="53716"/>
                  </a:lnTo>
                  <a:lnTo>
                    <a:pt x="1191573" y="51446"/>
                  </a:lnTo>
                  <a:lnTo>
                    <a:pt x="1220849" y="48420"/>
                  </a:lnTo>
                  <a:lnTo>
                    <a:pt x="1255678" y="35558"/>
                  </a:lnTo>
                  <a:lnTo>
                    <a:pt x="1291011" y="22697"/>
                  </a:lnTo>
                  <a:lnTo>
                    <a:pt x="1293535" y="22697"/>
                  </a:lnTo>
                  <a:lnTo>
                    <a:pt x="1309687" y="24210"/>
                  </a:lnTo>
                  <a:lnTo>
                    <a:pt x="1325840" y="24966"/>
                  </a:lnTo>
                  <a:lnTo>
                    <a:pt x="1378840" y="12862"/>
                  </a:lnTo>
                  <a:lnTo>
                    <a:pt x="1432345" y="0"/>
                  </a:lnTo>
                  <a:lnTo>
                    <a:pt x="1433859" y="0"/>
                  </a:lnTo>
                  <a:cubicBezTo>
                    <a:pt x="1434869" y="0"/>
                    <a:pt x="1436383" y="0"/>
                    <a:pt x="1437393" y="1513"/>
                  </a:cubicBezTo>
                  <a:lnTo>
                    <a:pt x="1438402" y="2270"/>
                  </a:lnTo>
                  <a:lnTo>
                    <a:pt x="1465659" y="32532"/>
                  </a:lnTo>
                  <a:lnTo>
                    <a:pt x="1489888" y="59768"/>
                  </a:lnTo>
                  <a:lnTo>
                    <a:pt x="1514116" y="59768"/>
                  </a:lnTo>
                  <a:lnTo>
                    <a:pt x="1540869" y="59768"/>
                  </a:lnTo>
                  <a:lnTo>
                    <a:pt x="1542383" y="59768"/>
                  </a:lnTo>
                  <a:cubicBezTo>
                    <a:pt x="1543392" y="59768"/>
                    <a:pt x="1543898" y="60524"/>
                    <a:pt x="1544908" y="61281"/>
                  </a:cubicBezTo>
                  <a:lnTo>
                    <a:pt x="1546422" y="62038"/>
                  </a:lnTo>
                  <a:lnTo>
                    <a:pt x="1562180" y="78658"/>
                  </a:lnTo>
                  <a:lnTo>
                    <a:pt x="1568534" y="85360"/>
                  </a:lnTo>
                  <a:lnTo>
                    <a:pt x="1579499" y="87755"/>
                  </a:lnTo>
                  <a:cubicBezTo>
                    <a:pt x="1589191" y="90169"/>
                    <a:pt x="1598882" y="93009"/>
                    <a:pt x="1603442" y="94145"/>
                  </a:cubicBezTo>
                  <a:lnTo>
                    <a:pt x="1577076" y="92831"/>
                  </a:lnTo>
                  <a:lnTo>
                    <a:pt x="1575556" y="92756"/>
                  </a:lnTo>
                  <a:lnTo>
                    <a:pt x="1588270" y="106095"/>
                  </a:lnTo>
                  <a:lnTo>
                    <a:pt x="1598917" y="117266"/>
                  </a:lnTo>
                  <a:lnTo>
                    <a:pt x="1629203" y="118779"/>
                  </a:lnTo>
                  <a:lnTo>
                    <a:pt x="1662517" y="119536"/>
                  </a:lnTo>
                  <a:lnTo>
                    <a:pt x="1666555" y="121049"/>
                  </a:lnTo>
                  <a:lnTo>
                    <a:pt x="1696337" y="141476"/>
                  </a:lnTo>
                  <a:lnTo>
                    <a:pt x="1724604" y="160390"/>
                  </a:lnTo>
                  <a:lnTo>
                    <a:pt x="1748832" y="161903"/>
                  </a:lnTo>
                  <a:lnTo>
                    <a:pt x="1774070" y="163416"/>
                  </a:lnTo>
                  <a:lnTo>
                    <a:pt x="1798299" y="158120"/>
                  </a:lnTo>
                  <a:lnTo>
                    <a:pt x="1823537" y="152068"/>
                  </a:lnTo>
                  <a:cubicBezTo>
                    <a:pt x="1823368" y="150302"/>
                    <a:pt x="1823200" y="148538"/>
                    <a:pt x="1823032" y="146772"/>
                  </a:cubicBezTo>
                  <a:lnTo>
                    <a:pt x="1838998" y="122450"/>
                  </a:lnTo>
                  <a:lnTo>
                    <a:pt x="1872392" y="175948"/>
                  </a:lnTo>
                  <a:lnTo>
                    <a:pt x="1840490" y="236463"/>
                  </a:lnTo>
                  <a:cubicBezTo>
                    <a:pt x="1840402" y="236803"/>
                    <a:pt x="1840314" y="237143"/>
                    <a:pt x="1840226" y="237482"/>
                  </a:cubicBezTo>
                  <a:lnTo>
                    <a:pt x="1768468" y="359198"/>
                  </a:lnTo>
                  <a:lnTo>
                    <a:pt x="1750442" y="389845"/>
                  </a:lnTo>
                  <a:lnTo>
                    <a:pt x="1746100" y="397226"/>
                  </a:lnTo>
                  <a:lnTo>
                    <a:pt x="1743758" y="459421"/>
                  </a:lnTo>
                  <a:lnTo>
                    <a:pt x="1738889" y="588788"/>
                  </a:lnTo>
                  <a:cubicBezTo>
                    <a:pt x="1736245" y="616775"/>
                    <a:pt x="1717740" y="640564"/>
                    <a:pt x="1706505" y="666452"/>
                  </a:cubicBezTo>
                  <a:lnTo>
                    <a:pt x="1673460" y="740616"/>
                  </a:lnTo>
                  <a:cubicBezTo>
                    <a:pt x="1673461" y="742016"/>
                    <a:pt x="1672139" y="742715"/>
                    <a:pt x="1671478" y="743415"/>
                  </a:cubicBezTo>
                  <a:lnTo>
                    <a:pt x="1570362" y="800788"/>
                  </a:lnTo>
                  <a:lnTo>
                    <a:pt x="1660903" y="732220"/>
                  </a:lnTo>
                  <a:lnTo>
                    <a:pt x="1715758" y="585989"/>
                  </a:lnTo>
                  <a:lnTo>
                    <a:pt x="1715758" y="491534"/>
                  </a:lnTo>
                  <a:cubicBezTo>
                    <a:pt x="1715841" y="479465"/>
                    <a:pt x="1715912" y="468904"/>
                    <a:pt x="1715976" y="459664"/>
                  </a:cubicBezTo>
                  <a:cubicBezTo>
                    <a:pt x="1716002" y="455879"/>
                    <a:pt x="1716027" y="452096"/>
                    <a:pt x="1716053" y="448311"/>
                  </a:cubicBezTo>
                  <a:lnTo>
                    <a:pt x="1694634" y="484728"/>
                  </a:lnTo>
                  <a:lnTo>
                    <a:pt x="1299828" y="971817"/>
                  </a:lnTo>
                  <a:cubicBezTo>
                    <a:pt x="1296471" y="976385"/>
                    <a:pt x="1290960" y="978759"/>
                    <a:pt x="1285336" y="979470"/>
                  </a:cubicBezTo>
                  <a:lnTo>
                    <a:pt x="1185441" y="988575"/>
                  </a:lnTo>
                  <a:lnTo>
                    <a:pt x="1127332" y="993872"/>
                  </a:lnTo>
                  <a:cubicBezTo>
                    <a:pt x="1127145" y="997065"/>
                    <a:pt x="1126958" y="1000258"/>
                    <a:pt x="1126771" y="1003452"/>
                  </a:cubicBezTo>
                  <a:lnTo>
                    <a:pt x="1029651" y="1170379"/>
                  </a:lnTo>
                  <a:lnTo>
                    <a:pt x="1080048" y="1010801"/>
                  </a:lnTo>
                  <a:lnTo>
                    <a:pt x="1084151" y="997807"/>
                  </a:lnTo>
                  <a:lnTo>
                    <a:pt x="1048549" y="1001052"/>
                  </a:lnTo>
                  <a:cubicBezTo>
                    <a:pt x="1046889" y="1001164"/>
                    <a:pt x="1044850" y="1000633"/>
                    <a:pt x="1043831" y="1000367"/>
                  </a:cubicBezTo>
                  <a:lnTo>
                    <a:pt x="1040773" y="999571"/>
                  </a:lnTo>
                  <a:lnTo>
                    <a:pt x="905614" y="931163"/>
                  </a:lnTo>
                  <a:lnTo>
                    <a:pt x="771588" y="864683"/>
                  </a:lnTo>
                  <a:lnTo>
                    <a:pt x="754822" y="859840"/>
                  </a:lnTo>
                  <a:lnTo>
                    <a:pt x="750019" y="858452"/>
                  </a:lnTo>
                  <a:cubicBezTo>
                    <a:pt x="750082" y="861965"/>
                    <a:pt x="750145" y="865477"/>
                    <a:pt x="750208" y="868989"/>
                  </a:cubicBezTo>
                  <a:lnTo>
                    <a:pt x="696661" y="985349"/>
                  </a:lnTo>
                  <a:cubicBezTo>
                    <a:pt x="695521" y="987631"/>
                    <a:pt x="693243" y="989912"/>
                    <a:pt x="690965" y="991053"/>
                  </a:cubicBezTo>
                  <a:lnTo>
                    <a:pt x="495005" y="1078893"/>
                  </a:lnTo>
                  <a:lnTo>
                    <a:pt x="667039" y="965956"/>
                  </a:lnTo>
                  <a:lnTo>
                    <a:pt x="709193" y="853019"/>
                  </a:lnTo>
                  <a:lnTo>
                    <a:pt x="714268" y="848123"/>
                  </a:lnTo>
                  <a:lnTo>
                    <a:pt x="681731" y="838723"/>
                  </a:lnTo>
                  <a:lnTo>
                    <a:pt x="637458" y="825933"/>
                  </a:lnTo>
                  <a:lnTo>
                    <a:pt x="503705" y="787823"/>
                  </a:lnTo>
                  <a:lnTo>
                    <a:pt x="404580" y="792477"/>
                  </a:lnTo>
                  <a:lnTo>
                    <a:pt x="306097" y="796755"/>
                  </a:lnTo>
                  <a:lnTo>
                    <a:pt x="212619" y="874172"/>
                  </a:lnTo>
                  <a:lnTo>
                    <a:pt x="115934" y="953476"/>
                  </a:lnTo>
                  <a:lnTo>
                    <a:pt x="114651" y="954231"/>
                  </a:lnTo>
                  <a:cubicBezTo>
                    <a:pt x="114009" y="954607"/>
                    <a:pt x="112348" y="954719"/>
                    <a:pt x="112348" y="954719"/>
                  </a:cubicBezTo>
                  <a:lnTo>
                    <a:pt x="0" y="922186"/>
                  </a:lnTo>
                  <a:cubicBezTo>
                    <a:pt x="3058" y="922983"/>
                    <a:pt x="2339" y="917353"/>
                    <a:pt x="5019" y="917507"/>
                  </a:cubicBezTo>
                  <a:cubicBezTo>
                    <a:pt x="35711" y="927135"/>
                    <a:pt x="51792" y="928059"/>
                    <a:pt x="109250" y="943572"/>
                  </a:cubicBezTo>
                  <a:lnTo>
                    <a:pt x="295900" y="779404"/>
                  </a:lnTo>
                  <a:cubicBezTo>
                    <a:pt x="296806" y="778007"/>
                    <a:pt x="298730" y="776876"/>
                    <a:pt x="300391" y="776764"/>
                  </a:cubicBezTo>
                  <a:lnTo>
                    <a:pt x="343944" y="773416"/>
                  </a:lnTo>
                  <a:lnTo>
                    <a:pt x="396006" y="769414"/>
                  </a:lnTo>
                  <a:lnTo>
                    <a:pt x="386222" y="756632"/>
                  </a:lnTo>
                  <a:lnTo>
                    <a:pt x="379067" y="747286"/>
                  </a:lnTo>
                  <a:cubicBezTo>
                    <a:pt x="370587" y="733802"/>
                    <a:pt x="357019" y="721280"/>
                    <a:pt x="355323" y="704906"/>
                  </a:cubicBezTo>
                  <a:cubicBezTo>
                    <a:pt x="352780" y="682752"/>
                    <a:pt x="362108" y="660599"/>
                    <a:pt x="363803" y="638445"/>
                  </a:cubicBezTo>
                  <a:lnTo>
                    <a:pt x="345996" y="592212"/>
                  </a:lnTo>
                  <a:lnTo>
                    <a:pt x="346843" y="592212"/>
                  </a:lnTo>
                  <a:cubicBezTo>
                    <a:pt x="352779" y="601845"/>
                    <a:pt x="373131" y="623998"/>
                    <a:pt x="375675" y="636519"/>
                  </a:cubicBezTo>
                  <a:cubicBezTo>
                    <a:pt x="379915" y="658672"/>
                    <a:pt x="369739" y="683715"/>
                    <a:pt x="373979" y="706832"/>
                  </a:cubicBezTo>
                  <a:cubicBezTo>
                    <a:pt x="375675" y="718390"/>
                    <a:pt x="388394" y="723206"/>
                    <a:pt x="396026" y="732838"/>
                  </a:cubicBezTo>
                  <a:lnTo>
                    <a:pt x="404506" y="743433"/>
                  </a:lnTo>
                  <a:lnTo>
                    <a:pt x="412138" y="751139"/>
                  </a:lnTo>
                  <a:lnTo>
                    <a:pt x="412138" y="752102"/>
                  </a:lnTo>
                  <a:cubicBezTo>
                    <a:pt x="413835" y="752102"/>
                    <a:pt x="415530" y="752102"/>
                    <a:pt x="417226" y="753066"/>
                  </a:cubicBezTo>
                  <a:lnTo>
                    <a:pt x="422782" y="766475"/>
                  </a:lnTo>
                  <a:lnTo>
                    <a:pt x="456866" y="762288"/>
                  </a:lnTo>
                  <a:cubicBezTo>
                    <a:pt x="474602" y="759970"/>
                    <a:pt x="492201" y="758704"/>
                    <a:pt x="509284" y="762066"/>
                  </a:cubicBezTo>
                  <a:lnTo>
                    <a:pt x="783205" y="834512"/>
                  </a:lnTo>
                  <a:lnTo>
                    <a:pt x="785622" y="835686"/>
                  </a:lnTo>
                  <a:lnTo>
                    <a:pt x="922214" y="900657"/>
                  </a:lnTo>
                  <a:lnTo>
                    <a:pt x="1053709" y="964301"/>
                  </a:lnTo>
                  <a:lnTo>
                    <a:pt x="1165666" y="952106"/>
                  </a:lnTo>
                  <a:lnTo>
                    <a:pt x="1273659" y="940510"/>
                  </a:lnTo>
                  <a:lnTo>
                    <a:pt x="1319693" y="882215"/>
                  </a:lnTo>
                  <a:lnTo>
                    <a:pt x="1329800" y="869415"/>
                  </a:lnTo>
                  <a:lnTo>
                    <a:pt x="1318328" y="872937"/>
                  </a:lnTo>
                  <a:lnTo>
                    <a:pt x="1272522" y="886998"/>
                  </a:lnTo>
                  <a:cubicBezTo>
                    <a:pt x="1268962" y="888210"/>
                    <a:pt x="1265402" y="888210"/>
                    <a:pt x="1261842" y="887604"/>
                  </a:cubicBezTo>
                  <a:lnTo>
                    <a:pt x="1133684" y="852455"/>
                  </a:lnTo>
                  <a:lnTo>
                    <a:pt x="1077319" y="825791"/>
                  </a:lnTo>
                  <a:cubicBezTo>
                    <a:pt x="1058333" y="816701"/>
                    <a:pt x="1035786" y="811246"/>
                    <a:pt x="1019767" y="796702"/>
                  </a:cubicBezTo>
                  <a:lnTo>
                    <a:pt x="932548" y="704588"/>
                  </a:lnTo>
                  <a:cubicBezTo>
                    <a:pt x="931362" y="703376"/>
                    <a:pt x="929582" y="700952"/>
                    <a:pt x="928988" y="699134"/>
                  </a:cubicBezTo>
                  <a:lnTo>
                    <a:pt x="928395" y="696710"/>
                  </a:lnTo>
                  <a:lnTo>
                    <a:pt x="923649" y="663379"/>
                  </a:lnTo>
                  <a:lnTo>
                    <a:pt x="920089" y="633684"/>
                  </a:lnTo>
                  <a:lnTo>
                    <a:pt x="895169" y="604596"/>
                  </a:lnTo>
                  <a:lnTo>
                    <a:pt x="879391" y="586027"/>
                  </a:lnTo>
                  <a:lnTo>
                    <a:pt x="872582" y="578015"/>
                  </a:lnTo>
                  <a:lnTo>
                    <a:pt x="872320" y="578470"/>
                  </a:lnTo>
                  <a:lnTo>
                    <a:pt x="834051" y="645042"/>
                  </a:lnTo>
                  <a:cubicBezTo>
                    <a:pt x="832908" y="647326"/>
                    <a:pt x="830623" y="648468"/>
                    <a:pt x="828337" y="649611"/>
                  </a:cubicBezTo>
                  <a:lnTo>
                    <a:pt x="773497" y="669028"/>
                  </a:lnTo>
                  <a:lnTo>
                    <a:pt x="670672" y="694156"/>
                  </a:lnTo>
                  <a:lnTo>
                    <a:pt x="767784" y="653037"/>
                  </a:lnTo>
                  <a:cubicBezTo>
                    <a:pt x="783780" y="646184"/>
                    <a:pt x="800917" y="642757"/>
                    <a:pt x="815770" y="633619"/>
                  </a:cubicBezTo>
                  <a:lnTo>
                    <a:pt x="839763" y="584505"/>
                  </a:lnTo>
                  <a:lnTo>
                    <a:pt x="854954" y="554790"/>
                  </a:lnTo>
                  <a:lnTo>
                    <a:pt x="856910" y="550965"/>
                  </a:lnTo>
                  <a:lnTo>
                    <a:pt x="854777" y="546674"/>
                  </a:lnTo>
                  <a:lnTo>
                    <a:pt x="846517" y="530056"/>
                  </a:lnTo>
                  <a:lnTo>
                    <a:pt x="827531" y="491271"/>
                  </a:lnTo>
                  <a:lnTo>
                    <a:pt x="806764" y="467031"/>
                  </a:lnTo>
                  <a:lnTo>
                    <a:pt x="784812" y="441578"/>
                  </a:lnTo>
                  <a:lnTo>
                    <a:pt x="783032" y="438548"/>
                  </a:lnTo>
                  <a:lnTo>
                    <a:pt x="766418" y="399763"/>
                  </a:lnTo>
                  <a:lnTo>
                    <a:pt x="749212" y="361584"/>
                  </a:lnTo>
                  <a:lnTo>
                    <a:pt x="703526" y="299771"/>
                  </a:lnTo>
                  <a:lnTo>
                    <a:pt x="657248" y="237957"/>
                  </a:lnTo>
                  <a:lnTo>
                    <a:pt x="624615" y="212504"/>
                  </a:lnTo>
                  <a:lnTo>
                    <a:pt x="591388" y="185840"/>
                  </a:lnTo>
                  <a:lnTo>
                    <a:pt x="590202" y="184628"/>
                  </a:lnTo>
                  <a:close/>
                </a:path>
              </a:pathLst>
            </a:custGeom>
            <a:solidFill>
              <a:srgbClr val="A06D56"/>
            </a:soli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4" name="任意多边形 23"/>
            <p:cNvSpPr/>
            <p:nvPr/>
          </p:nvSpPr>
          <p:spPr bwMode="auto">
            <a:xfrm rot="20933214">
              <a:off x="6036208" y="2380772"/>
              <a:ext cx="149804" cy="14203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5" name="任意多边形 24"/>
            <p:cNvSpPr/>
            <p:nvPr/>
          </p:nvSpPr>
          <p:spPr bwMode="auto">
            <a:xfrm rot="20933214">
              <a:off x="6294653" y="2369811"/>
              <a:ext cx="172929" cy="16395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6" name="任意多边形 25"/>
            <p:cNvSpPr/>
            <p:nvPr/>
          </p:nvSpPr>
          <p:spPr bwMode="auto">
            <a:xfrm rot="20933214">
              <a:off x="6163795" y="2494781"/>
              <a:ext cx="167848" cy="15914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7" name="任意多边形 26"/>
            <p:cNvSpPr/>
            <p:nvPr/>
          </p:nvSpPr>
          <p:spPr bwMode="auto">
            <a:xfrm rot="20933214">
              <a:off x="6436080" y="2050144"/>
              <a:ext cx="130969" cy="11238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 rot="20933214">
              <a:off x="6150885" y="2401012"/>
              <a:ext cx="167848" cy="15914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29" name="任意多边形 28"/>
            <p:cNvSpPr/>
            <p:nvPr/>
          </p:nvSpPr>
          <p:spPr bwMode="auto">
            <a:xfrm rot="20933214">
              <a:off x="6595957" y="2147563"/>
              <a:ext cx="130969" cy="11238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0" name="任意多边形 29"/>
            <p:cNvSpPr/>
            <p:nvPr/>
          </p:nvSpPr>
          <p:spPr bwMode="auto">
            <a:xfrm rot="20933214">
              <a:off x="6270517" y="2494780"/>
              <a:ext cx="167848" cy="159140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1" name="任意多边形 30"/>
            <p:cNvSpPr/>
            <p:nvPr/>
          </p:nvSpPr>
          <p:spPr bwMode="auto">
            <a:xfrm rot="20933214">
              <a:off x="5672131" y="2382597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2" name="任意多边形 31"/>
            <p:cNvSpPr/>
            <p:nvPr/>
          </p:nvSpPr>
          <p:spPr bwMode="auto">
            <a:xfrm rot="20933214">
              <a:off x="6200825" y="2329338"/>
              <a:ext cx="159295" cy="13668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3" name="任意多边形 32"/>
            <p:cNvSpPr/>
            <p:nvPr/>
          </p:nvSpPr>
          <p:spPr bwMode="auto">
            <a:xfrm rot="20933214">
              <a:off x="6583826" y="2071922"/>
              <a:ext cx="130969" cy="11238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4" name="任意多边形 33"/>
            <p:cNvSpPr/>
            <p:nvPr/>
          </p:nvSpPr>
          <p:spPr bwMode="auto">
            <a:xfrm rot="20933214">
              <a:off x="6513623" y="2085468"/>
              <a:ext cx="130969" cy="112383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5" name="任意多边形 34"/>
            <p:cNvSpPr/>
            <p:nvPr/>
          </p:nvSpPr>
          <p:spPr bwMode="auto">
            <a:xfrm rot="20933214">
              <a:off x="6866681" y="2173916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6" name="任意多边形 35"/>
            <p:cNvSpPr/>
            <p:nvPr/>
          </p:nvSpPr>
          <p:spPr bwMode="auto">
            <a:xfrm rot="20933214">
              <a:off x="6822648" y="2233158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7" name="任意多边形 36"/>
            <p:cNvSpPr/>
            <p:nvPr/>
          </p:nvSpPr>
          <p:spPr bwMode="auto">
            <a:xfrm rot="20933214">
              <a:off x="6874568" y="2287098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8" name="任意多边形 37"/>
            <p:cNvSpPr/>
            <p:nvPr/>
          </p:nvSpPr>
          <p:spPr bwMode="auto">
            <a:xfrm rot="20933214">
              <a:off x="6811563" y="2324086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39" name="任意多边形 38"/>
            <p:cNvSpPr/>
            <p:nvPr/>
          </p:nvSpPr>
          <p:spPr bwMode="auto">
            <a:xfrm rot="20933214">
              <a:off x="6048313" y="2014044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0" name="任意多边形 39"/>
            <p:cNvSpPr/>
            <p:nvPr/>
          </p:nvSpPr>
          <p:spPr bwMode="auto">
            <a:xfrm rot="20933214">
              <a:off x="5994513" y="2069169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1" name="任意多边形 40"/>
            <p:cNvSpPr/>
            <p:nvPr/>
          </p:nvSpPr>
          <p:spPr bwMode="auto">
            <a:xfrm rot="20933214">
              <a:off x="6097199" y="2074764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2" name="任意多边形 41"/>
            <p:cNvSpPr/>
            <p:nvPr/>
          </p:nvSpPr>
          <p:spPr bwMode="auto">
            <a:xfrm rot="20933214">
              <a:off x="6039066" y="2101487"/>
              <a:ext cx="143591" cy="136142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3" name="任意多边形 42"/>
            <p:cNvSpPr/>
            <p:nvPr/>
          </p:nvSpPr>
          <p:spPr bwMode="auto">
            <a:xfrm rot="20933214">
              <a:off x="6104508" y="2155980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4" name="任意多边形 43"/>
            <p:cNvSpPr/>
            <p:nvPr/>
          </p:nvSpPr>
          <p:spPr bwMode="auto">
            <a:xfrm rot="20933214">
              <a:off x="6015147" y="1931253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5" name="任意多边形 44"/>
            <p:cNvSpPr/>
            <p:nvPr/>
          </p:nvSpPr>
          <p:spPr bwMode="auto">
            <a:xfrm rot="20933214">
              <a:off x="5968625" y="1882539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6" name="任意多边形 45"/>
            <p:cNvSpPr/>
            <p:nvPr/>
          </p:nvSpPr>
          <p:spPr bwMode="auto">
            <a:xfrm rot="20933214">
              <a:off x="5968625" y="1795149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7" name="任意多边形 46"/>
            <p:cNvSpPr/>
            <p:nvPr/>
          </p:nvSpPr>
          <p:spPr bwMode="auto">
            <a:xfrm rot="20933214">
              <a:off x="6775470" y="1721709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8" name="任意多边形 47"/>
            <p:cNvSpPr/>
            <p:nvPr/>
          </p:nvSpPr>
          <p:spPr bwMode="auto">
            <a:xfrm rot="20933214">
              <a:off x="6684065" y="1656635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49" name="任意多边形 48"/>
            <p:cNvSpPr/>
            <p:nvPr/>
          </p:nvSpPr>
          <p:spPr bwMode="auto">
            <a:xfrm rot="20933214">
              <a:off x="6712465" y="1769566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0" name="任意多边形 49"/>
            <p:cNvSpPr/>
            <p:nvPr/>
          </p:nvSpPr>
          <p:spPr bwMode="auto">
            <a:xfrm rot="20933214">
              <a:off x="6649460" y="1806553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1" name="任意多边形 50"/>
            <p:cNvSpPr/>
            <p:nvPr/>
          </p:nvSpPr>
          <p:spPr bwMode="auto">
            <a:xfrm rot="20933214">
              <a:off x="6449712" y="1603387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2" name="任意多边形 51"/>
            <p:cNvSpPr/>
            <p:nvPr/>
          </p:nvSpPr>
          <p:spPr bwMode="auto">
            <a:xfrm rot="20933214">
              <a:off x="6508237" y="1591786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3" name="任意多边形 52"/>
            <p:cNvSpPr/>
            <p:nvPr/>
          </p:nvSpPr>
          <p:spPr bwMode="auto">
            <a:xfrm rot="20933214">
              <a:off x="6566888" y="1635008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54" name="任意多边形 53"/>
            <p:cNvSpPr/>
            <p:nvPr/>
          </p:nvSpPr>
          <p:spPr bwMode="auto">
            <a:xfrm rot="20933214">
              <a:off x="6611053" y="1572735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4" name="任意多边形 63"/>
            <p:cNvSpPr/>
            <p:nvPr/>
          </p:nvSpPr>
          <p:spPr bwMode="auto">
            <a:xfrm rot="20933214">
              <a:off x="5742912" y="2431443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5" name="任意多边形 64"/>
            <p:cNvSpPr/>
            <p:nvPr/>
          </p:nvSpPr>
          <p:spPr bwMode="auto">
            <a:xfrm rot="20933214">
              <a:off x="5742912" y="2338554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6" name="任意多边形 65"/>
            <p:cNvSpPr/>
            <p:nvPr/>
          </p:nvSpPr>
          <p:spPr bwMode="auto">
            <a:xfrm rot="20933214">
              <a:off x="5817941" y="2350431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7" name="任意多边形 66"/>
            <p:cNvSpPr/>
            <p:nvPr/>
          </p:nvSpPr>
          <p:spPr bwMode="auto">
            <a:xfrm rot="20933214">
              <a:off x="5527124" y="2044434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8" name="任意多边形 67"/>
            <p:cNvSpPr/>
            <p:nvPr/>
          </p:nvSpPr>
          <p:spPr bwMode="auto">
            <a:xfrm rot="20933214">
              <a:off x="5463621" y="2135947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69" name="任意多边形 68"/>
            <p:cNvSpPr/>
            <p:nvPr/>
          </p:nvSpPr>
          <p:spPr bwMode="auto">
            <a:xfrm rot="20933214">
              <a:off x="5534433" y="2115151"/>
              <a:ext cx="100776" cy="95548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0" name="任意多边形 69"/>
            <p:cNvSpPr/>
            <p:nvPr/>
          </p:nvSpPr>
          <p:spPr bwMode="auto">
            <a:xfrm rot="20933214">
              <a:off x="6410184" y="2021222"/>
              <a:ext cx="106629" cy="9149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1" name="任意多边形 70"/>
            <p:cNvSpPr/>
            <p:nvPr/>
          </p:nvSpPr>
          <p:spPr bwMode="auto">
            <a:xfrm rot="20933214">
              <a:off x="6383592" y="2048042"/>
              <a:ext cx="106629" cy="9149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2" name="任意多边形 71"/>
            <p:cNvSpPr/>
            <p:nvPr/>
          </p:nvSpPr>
          <p:spPr bwMode="auto">
            <a:xfrm rot="20933214">
              <a:off x="6367127" y="1960804"/>
              <a:ext cx="106629" cy="9149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3" name="任意多边形 72"/>
            <p:cNvSpPr/>
            <p:nvPr/>
          </p:nvSpPr>
          <p:spPr bwMode="auto">
            <a:xfrm rot="20933214">
              <a:off x="6292092" y="1987832"/>
              <a:ext cx="106629" cy="91497"/>
            </a:xfrm>
            <a:custGeom>
              <a:gdLst>
                <a:gd fmla="*/ 1484795 w 2797015" name="connsiteX0"/>
                <a:gd fmla="*/ 886671 h 2651904" name="connsiteY0"/>
                <a:gd fmla="*/ 959227 w 2797015" name="connsiteX1"/>
                <a:gd fmla="*/ 1239664 h 2651904" name="connsiteY1"/>
                <a:gd fmla="*/ 1312219 w 2797015" name="connsiteX2"/>
                <a:gd fmla="*/ 1765232 h 2651904" name="connsiteY2"/>
                <a:gd fmla="*/ 1837788 w 2797015" name="connsiteX3"/>
                <a:gd fmla="*/ 1412240 h 2651904" name="connsiteY3"/>
                <a:gd fmla="*/ 1484795 w 2797015" name="connsiteX4"/>
                <a:gd fmla="*/ 886671 h 2651904" name="connsiteY4"/>
                <a:gd fmla="*/ 1981391 w 2797015" name="connsiteX5"/>
                <a:gd fmla="*/ 15434 h 2651904" name="connsiteY5"/>
                <a:gd fmla="*/ 2408247 w 2797015" name="connsiteX6"/>
                <a:gd fmla="*/ 395301 h 2651904" name="connsiteY6"/>
                <a:gd fmla="*/ 2319005 w 2797015" name="connsiteX7"/>
                <a:gd fmla="*/ 912258 h 2651904" name="connsiteY7"/>
                <a:gd fmla="*/ 2685367 w 2797015" name="connsiteX8"/>
                <a:gd fmla="*/ 1136727 h 2651904" name="connsiteY8"/>
                <a:gd fmla="*/ 2553852 w 2797015" name="connsiteX9"/>
                <a:gd fmla="*/ 1932569 h 2651904" name="connsiteY9"/>
                <a:gd fmla="*/ 2016049 w 2797015" name="connsiteX10"/>
                <a:gd fmla="*/ 2011925 h 2651904" name="connsiteY10"/>
                <a:gd fmla="*/ 1908018 w 2797015" name="connsiteX11"/>
                <a:gd fmla="*/ 2415514 h 2651904" name="connsiteY11"/>
                <a:gd fmla="*/ 1083698 w 2797015" name="connsiteX12"/>
                <a:gd fmla="*/ 2542487 h 2651904" name="connsiteY12"/>
                <a:gd fmla="*/ 839456 w 2797015" name="connsiteX13"/>
                <a:gd fmla="*/ 2086748 h 2651904" name="connsiteY13"/>
                <a:gd fmla="*/ 804227 w 2797015" name="connsiteX14"/>
                <a:gd fmla="*/ 2086749 h 2651904" name="connsiteY14"/>
                <a:gd fmla="*/ 407333 w 2797015" name="connsiteX15"/>
                <a:gd fmla="*/ 2098084 h 2651904" name="connsiteY15"/>
                <a:gd fmla="*/ 29227 w 2797015" name="connsiteX16"/>
                <a:gd fmla="*/ 1379333 h 2651904" name="connsiteY16"/>
                <a:gd fmla="*/ 400288 w 2797015" name="connsiteX17"/>
                <a:gd fmla="*/ 1016558 h 2651904" name="connsiteY17"/>
                <a:gd fmla="*/ 393244 w 2797015" name="connsiteX18"/>
                <a:gd fmla="*/ 996151 h 2651904" name="connsiteY18"/>
                <a:gd fmla="*/ 397940 w 2797015" name="connsiteX19"/>
                <a:gd fmla="*/ 993883 h 2651904" name="connsiteY19"/>
                <a:gd fmla="*/ 257029 w 2797015" name="connsiteX20"/>
                <a:gd fmla="*/ 622037 h 2651904" name="connsiteY20"/>
                <a:gd fmla="*/ 846500 w 2797015" name="connsiteX21"/>
                <a:gd fmla="*/ 52930 h 2651904" name="connsiteY21"/>
                <a:gd fmla="*/ 1330289 w 2797015" name="connsiteX22"/>
                <a:gd fmla="*/ 295539 h 2651904" name="connsiteY22"/>
                <a:gd fmla="*/ 1663776 w 2797015" name="connsiteX23"/>
                <a:gd fmla="*/ 27989 h 2651904" name="connsiteY23"/>
                <a:gd fmla="*/ 1896680 w 2797015" name="connsiteX24"/>
                <a:gd fmla="*/ 2164 h 2651904" name="connsiteY24"/>
                <a:gd fmla="*/ 1981391 w 2797015" name="connsiteX25"/>
                <a:gd fmla="*/ 15434 h 2651904" name="connsiteY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b="b" l="l" r="r" t="t"/>
              <a:pathLst>
                <a:path h="2651904" w="2797015">
                  <a:moveTo>
                    <a:pt x="1484795" y="886671"/>
                  </a:moveTo>
                  <a:cubicBezTo>
                    <a:pt x="1242187" y="839016"/>
                    <a:pt x="1006882" y="997056"/>
                    <a:pt x="959227" y="1239664"/>
                  </a:cubicBezTo>
                  <a:cubicBezTo>
                    <a:pt x="911571" y="1482272"/>
                    <a:pt x="1069612" y="1717577"/>
                    <a:pt x="1312219" y="1765232"/>
                  </a:cubicBezTo>
                  <a:cubicBezTo>
                    <a:pt x="1554827" y="1812888"/>
                    <a:pt x="1790132" y="1654848"/>
                    <a:pt x="1837788" y="1412240"/>
                  </a:cubicBezTo>
                  <a:cubicBezTo>
                    <a:pt x="1885443" y="1169632"/>
                    <a:pt x="1727403" y="934327"/>
                    <a:pt x="1484795" y="886671"/>
                  </a:cubicBezTo>
                  <a:close/>
                  <a:moveTo>
                    <a:pt x="1981391" y="15434"/>
                  </a:moveTo>
                  <a:cubicBezTo>
                    <a:pt x="2175573" y="60095"/>
                    <a:pt x="2341975" y="198891"/>
                    <a:pt x="2408247" y="395301"/>
                  </a:cubicBezTo>
                  <a:cubicBezTo>
                    <a:pt x="2469308" y="576689"/>
                    <a:pt x="2429384" y="769415"/>
                    <a:pt x="2319005" y="912258"/>
                  </a:cubicBezTo>
                  <a:cubicBezTo>
                    <a:pt x="2459913" y="939467"/>
                    <a:pt x="2593776" y="1014290"/>
                    <a:pt x="2685367" y="1136727"/>
                  </a:cubicBezTo>
                  <a:cubicBezTo>
                    <a:pt x="2875595" y="1390671"/>
                    <a:pt x="2816882" y="1748912"/>
                    <a:pt x="2553852" y="1932569"/>
                  </a:cubicBezTo>
                  <a:cubicBezTo>
                    <a:pt x="2391807" y="2045935"/>
                    <a:pt x="2192186" y="2068609"/>
                    <a:pt x="2016049" y="2011925"/>
                  </a:cubicBezTo>
                  <a:cubicBezTo>
                    <a:pt x="2034837" y="2150234"/>
                    <a:pt x="1999609" y="2295345"/>
                    <a:pt x="1908018" y="2415514"/>
                  </a:cubicBezTo>
                  <a:cubicBezTo>
                    <a:pt x="1715442" y="2671725"/>
                    <a:pt x="1346729" y="2728409"/>
                    <a:pt x="1083698" y="2542487"/>
                  </a:cubicBezTo>
                  <a:cubicBezTo>
                    <a:pt x="926350" y="2431387"/>
                    <a:pt x="841804" y="2261335"/>
                    <a:pt x="839456" y="2086748"/>
                  </a:cubicBezTo>
                  <a:cubicBezTo>
                    <a:pt x="839456" y="2086748"/>
                    <a:pt x="839456" y="2086748"/>
                    <a:pt x="804227" y="2086749"/>
                  </a:cubicBezTo>
                  <a:cubicBezTo>
                    <a:pt x="682107" y="2134361"/>
                    <a:pt x="543545" y="2141165"/>
                    <a:pt x="407333" y="2098084"/>
                  </a:cubicBezTo>
                  <a:cubicBezTo>
                    <a:pt x="97333" y="2000589"/>
                    <a:pt x="-71759" y="1678625"/>
                    <a:pt x="29227" y="1379333"/>
                  </a:cubicBezTo>
                  <a:cubicBezTo>
                    <a:pt x="87940" y="1202480"/>
                    <a:pt x="231196" y="1070974"/>
                    <a:pt x="400288" y="1016558"/>
                  </a:cubicBezTo>
                  <a:cubicBezTo>
                    <a:pt x="400288" y="1016558"/>
                    <a:pt x="400288" y="1016558"/>
                    <a:pt x="393244" y="996151"/>
                  </a:cubicBezTo>
                  <a:cubicBezTo>
                    <a:pt x="393244" y="996151"/>
                    <a:pt x="393244" y="996151"/>
                    <a:pt x="397940" y="993883"/>
                  </a:cubicBezTo>
                  <a:cubicBezTo>
                    <a:pt x="311046" y="894118"/>
                    <a:pt x="257029" y="764881"/>
                    <a:pt x="257029" y="622037"/>
                  </a:cubicBezTo>
                  <a:cubicBezTo>
                    <a:pt x="257029" y="306875"/>
                    <a:pt x="520060" y="52931"/>
                    <a:pt x="846500" y="52930"/>
                  </a:cubicBezTo>
                  <a:cubicBezTo>
                    <a:pt x="1046122" y="52930"/>
                    <a:pt x="1222261" y="148161"/>
                    <a:pt x="1330289" y="295539"/>
                  </a:cubicBezTo>
                  <a:cubicBezTo>
                    <a:pt x="1400745" y="173100"/>
                    <a:pt x="1515821" y="75605"/>
                    <a:pt x="1663776" y="27989"/>
                  </a:cubicBezTo>
                  <a:cubicBezTo>
                    <a:pt x="1741275" y="3616"/>
                    <a:pt x="1820243" y="-4318"/>
                    <a:pt x="1896680" y="2164"/>
                  </a:cubicBezTo>
                  <a:cubicBezTo>
                    <a:pt x="1925343" y="4595"/>
                    <a:pt x="1953651" y="9054"/>
                    <a:pt x="1981391" y="154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D1C2F"/>
                </a:gs>
                <a:gs pos="66000">
                  <a:srgbClr val="E76373"/>
                </a:gs>
                <a:gs pos="35000">
                  <a:srgbClr val="BD1C2F"/>
                </a:gs>
                <a:gs pos="100000">
                  <a:srgbClr val="EA7280"/>
                </a:gs>
              </a:gsLst>
              <a:lin ang="18900000" scaled="1"/>
            </a:gradFill>
            <a:ln>
              <a:noFill/>
            </a:ln>
            <a:effectLst>
              <a:outerShdw algn="t" blurRad="50800" dir="9600000" dist="63500" rotWithShape="0">
                <a:prstClr val="black">
                  <a:alpha val="3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>
              <a:noAutofit/>
            </a:bodyPr>
            <a:lstStyle/>
            <a:p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5247532" y="2765874"/>
              <a:ext cx="1412846" cy="175444"/>
            </a:xfrm>
            <a:custGeom>
              <a:gdLst>
                <a:gd fmla="*/ 59173 w 2852878" name="connsiteX0"/>
                <a:gd fmla="*/ 0 h 354264" name="connsiteY0"/>
                <a:gd fmla="*/ 2665888 w 2852878" name="connsiteX1"/>
                <a:gd fmla="*/ 0 h 354264" name="connsiteY1"/>
                <a:gd fmla="*/ 2725061 w 2852878" name="connsiteX2"/>
                <a:gd fmla="*/ 59173 h 354264" name="connsiteY2"/>
                <a:gd fmla="*/ 2688921 w 2852878" name="connsiteX3"/>
                <a:gd fmla="*/ 113696 h 354264" name="connsiteY3"/>
                <a:gd fmla="*/ 2667805 w 2852878" name="connsiteX4"/>
                <a:gd fmla="*/ 117959 h 354264" name="connsiteY4"/>
                <a:gd fmla="*/ 2173724 w 2852878" name="connsiteX5"/>
                <a:gd fmla="*/ 117959 h 354264" name="connsiteY5"/>
                <a:gd fmla="*/ 2114551 w 2852878" name="connsiteX6"/>
                <a:gd fmla="*/ 177132 h 354264" name="connsiteY6"/>
                <a:gd fmla="*/ 2173724 w 2852878" name="connsiteX7"/>
                <a:gd fmla="*/ 236305 h 354264" name="connsiteY7"/>
                <a:gd fmla="*/ 2795622 w 2852878" name="connsiteX8"/>
                <a:gd fmla="*/ 236305 h 354264" name="connsiteY8"/>
                <a:gd fmla="*/ 2816738 w 2852878" name="connsiteX9"/>
                <a:gd fmla="*/ 240568 h 354264" name="connsiteY9"/>
                <a:gd fmla="*/ 2852878 w 2852878" name="connsiteX10"/>
                <a:gd fmla="*/ 295091 h 354264" name="connsiteY10"/>
                <a:gd fmla="*/ 2793705 w 2852878" name="connsiteX11"/>
                <a:gd fmla="*/ 354264 h 354264" name="connsiteY11"/>
                <a:gd fmla="*/ 658552 w 2852878" name="connsiteX12"/>
                <a:gd fmla="*/ 354264 h 354264" name="connsiteY12"/>
                <a:gd fmla="*/ 599379 w 2852878" name="connsiteX13"/>
                <a:gd fmla="*/ 295091 h 354264" name="connsiteY13"/>
                <a:gd fmla="*/ 635520 w 2852878" name="connsiteX14"/>
                <a:gd fmla="*/ 240568 h 354264" name="connsiteY14"/>
                <a:gd fmla="*/ 656635 w 2852878" name="connsiteX15"/>
                <a:gd fmla="*/ 236305 h 354264" name="connsiteY15"/>
                <a:gd fmla="*/ 1552980 w 2852878" name="connsiteX16"/>
                <a:gd fmla="*/ 236305 h 354264" name="connsiteY16"/>
                <a:gd fmla="*/ 1612153 w 2852878" name="connsiteX17"/>
                <a:gd fmla="*/ 177132 h 354264" name="connsiteY17"/>
                <a:gd fmla="*/ 1552980 w 2852878" name="connsiteX18"/>
                <a:gd fmla="*/ 117959 h 354264" name="connsiteY18"/>
                <a:gd fmla="*/ 618986 w 2852878" name="connsiteX19"/>
                <a:gd fmla="*/ 117959 h 354264" name="connsiteY19"/>
                <a:gd fmla="*/ 617069 w 2852878" name="connsiteX20"/>
                <a:gd fmla="*/ 118346 h 354264" name="connsiteY20"/>
                <a:gd fmla="*/ 59173 w 2852878" name="connsiteX21"/>
                <a:gd fmla="*/ 118346 h 354264" name="connsiteY21"/>
                <a:gd fmla="*/ 0 w 2852878" name="connsiteX22"/>
                <a:gd fmla="*/ 59173 h 354264" name="connsiteY22"/>
                <a:gd fmla="*/ 59173 w 2852878" name="connsiteX23"/>
                <a:gd fmla="*/ 0 h 354264" name="connsiteY2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b="b" l="l" r="r" t="t"/>
              <a:pathLst>
                <a:path h="354264" w="2852878">
                  <a:moveTo>
                    <a:pt x="59173" y="0"/>
                  </a:moveTo>
                  <a:lnTo>
                    <a:pt x="2665888" y="0"/>
                  </a:lnTo>
                  <a:cubicBezTo>
                    <a:pt x="2698568" y="0"/>
                    <a:pt x="2725061" y="26493"/>
                    <a:pt x="2725061" y="59173"/>
                  </a:cubicBezTo>
                  <a:cubicBezTo>
                    <a:pt x="2725061" y="83683"/>
                    <a:pt x="2710159" y="104713"/>
                    <a:pt x="2688921" y="113696"/>
                  </a:cubicBezTo>
                  <a:lnTo>
                    <a:pt x="2667805" y="117959"/>
                  </a:lnTo>
                  <a:lnTo>
                    <a:pt x="2173724" y="117959"/>
                  </a:lnTo>
                  <a:cubicBezTo>
                    <a:pt x="2141044" y="117959"/>
                    <a:pt x="2114551" y="144452"/>
                    <a:pt x="2114551" y="177132"/>
                  </a:cubicBezTo>
                  <a:cubicBezTo>
                    <a:pt x="2114551" y="209812"/>
                    <a:pt x="2141044" y="236305"/>
                    <a:pt x="2173724" y="236305"/>
                  </a:cubicBezTo>
                  <a:lnTo>
                    <a:pt x="2795622" y="236305"/>
                  </a:lnTo>
                  <a:lnTo>
                    <a:pt x="2816738" y="240568"/>
                  </a:lnTo>
                  <a:cubicBezTo>
                    <a:pt x="2837976" y="249551"/>
                    <a:pt x="2852878" y="270581"/>
                    <a:pt x="2852878" y="295091"/>
                  </a:cubicBezTo>
                  <a:cubicBezTo>
                    <a:pt x="2852878" y="327771"/>
                    <a:pt x="2826385" y="354264"/>
                    <a:pt x="2793705" y="354264"/>
                  </a:cubicBezTo>
                  <a:lnTo>
                    <a:pt x="658552" y="354264"/>
                  </a:lnTo>
                  <a:cubicBezTo>
                    <a:pt x="625872" y="354264"/>
                    <a:pt x="599379" y="327771"/>
                    <a:pt x="599379" y="295091"/>
                  </a:cubicBezTo>
                  <a:cubicBezTo>
                    <a:pt x="599379" y="270581"/>
                    <a:pt x="614282" y="249551"/>
                    <a:pt x="635520" y="240568"/>
                  </a:cubicBezTo>
                  <a:lnTo>
                    <a:pt x="656635" y="236305"/>
                  </a:lnTo>
                  <a:lnTo>
                    <a:pt x="1552980" y="236305"/>
                  </a:lnTo>
                  <a:cubicBezTo>
                    <a:pt x="1585660" y="236305"/>
                    <a:pt x="1612153" y="209812"/>
                    <a:pt x="1612153" y="177132"/>
                  </a:cubicBezTo>
                  <a:cubicBezTo>
                    <a:pt x="1612153" y="144452"/>
                    <a:pt x="1585660" y="117959"/>
                    <a:pt x="1552980" y="117959"/>
                  </a:cubicBezTo>
                  <a:lnTo>
                    <a:pt x="618986" y="117959"/>
                  </a:lnTo>
                  <a:lnTo>
                    <a:pt x="617069" y="118346"/>
                  </a:lnTo>
                  <a:lnTo>
                    <a:pt x="59173" y="118346"/>
                  </a:lnTo>
                  <a:cubicBezTo>
                    <a:pt x="26493" y="118346"/>
                    <a:pt x="0" y="91853"/>
                    <a:pt x="0" y="59173"/>
                  </a:cubicBezTo>
                  <a:cubicBezTo>
                    <a:pt x="0" y="26493"/>
                    <a:pt x="26493" y="0"/>
                    <a:pt x="59173" y="0"/>
                  </a:cubicBezTo>
                  <a:close/>
                </a:path>
              </a:pathLst>
            </a:custGeom>
            <a:solidFill>
              <a:srgbClr val="DDF1F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typeface="Arial"/>
                <a:ea charset="-122" panose="02010609060101010101" pitchFamily="49" typeface="楷体"/>
                <a:sym typeface="Arial"/>
              </a:endParaRPr>
            </a:p>
          </p:txBody>
        </p:sp>
      </p:grpSp>
      <p:sp>
        <p:nvSpPr>
          <p:cNvPr id="147" name="任意多边形 146"/>
          <p:cNvSpPr/>
          <p:nvPr/>
        </p:nvSpPr>
        <p:spPr>
          <a:xfrm>
            <a:off x="0" y="2507226"/>
            <a:ext cx="12192000" cy="4350774"/>
          </a:xfrm>
          <a:custGeom>
            <a:gdLst>
              <a:gd fmla="*/ 9277350 w 12192000" name="connsiteX0"/>
              <a:gd fmla="*/ 325 h 4503345" name="connsiteY0"/>
              <a:gd fmla="*/ 10972800 w 12192000" name="connsiteX1"/>
              <a:gd fmla="*/ 513719 h 4503345" name="connsiteY1"/>
              <a:gd fmla="*/ 12191999 w 12192000" name="connsiteX2"/>
              <a:gd fmla="*/ 721156 h 4503345" name="connsiteY2"/>
              <a:gd fmla="*/ 12191999 w 12192000" name="connsiteX3"/>
              <a:gd fmla="*/ 1424788 h 4503345" name="connsiteY3"/>
              <a:gd fmla="*/ 12192000 w 12192000" name="connsiteX4"/>
              <a:gd fmla="*/ 1424788 h 4503345" name="connsiteY4"/>
              <a:gd fmla="*/ 12192000 w 12192000" name="connsiteX5"/>
              <a:gd fmla="*/ 4503345 h 4503345" name="connsiteY5"/>
              <a:gd fmla="*/ 0 w 12192000" name="connsiteX6"/>
              <a:gd fmla="*/ 4503345 h 4503345" name="connsiteY6"/>
              <a:gd fmla="*/ 0 w 12192000" name="connsiteX7"/>
              <a:gd fmla="*/ 1424788 h 4503345" name="connsiteY7"/>
              <a:gd fmla="*/ 0 w 12192000" name="connsiteX8"/>
              <a:gd fmla="*/ 496013 h 4503345" name="connsiteY8"/>
              <a:gd fmla="*/ 742950 w 12192000" name="connsiteX9"/>
              <a:gd fmla="*/ 302716 h 4503345" name="connsiteY9"/>
              <a:gd fmla="*/ 1866900 w 12192000" name="connsiteX10"/>
              <a:gd fmla="*/ 630021 h 4503345" name="connsiteY10"/>
              <a:gd fmla="*/ 2838450 w 12192000" name="connsiteX11"/>
              <a:gd fmla="*/ 851601 h 4503345" name="connsiteY11"/>
              <a:gd fmla="*/ 3695700 w 12192000" name="connsiteX12"/>
              <a:gd fmla="*/ 543250 h 4503345" name="connsiteY12"/>
              <a:gd fmla="*/ 4533901 w 12192000" name="connsiteX13"/>
              <a:gd fmla="*/ 329927 h 4503345" name="connsiteY13"/>
              <a:gd fmla="*/ 5162551 w 12192000" name="connsiteX14"/>
              <a:gd fmla="*/ 312988 h 4503345" name="connsiteY14"/>
              <a:gd fmla="*/ 6718301 w 12192000" name="connsiteX15"/>
              <a:gd fmla="*/ 607164 h 4503345" name="connsiteY15"/>
              <a:gd fmla="*/ 9277350 w 12192000" name="connsiteX16"/>
              <a:gd fmla="*/ 325 h 4503345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4503345" w="12192000">
                <a:moveTo>
                  <a:pt x="9277350" y="325"/>
                </a:moveTo>
                <a:cubicBezTo>
                  <a:pt x="9986433" y="-15249"/>
                  <a:pt x="10283825" y="535325"/>
                  <a:pt x="10972800" y="513719"/>
                </a:cubicBezTo>
                <a:cubicBezTo>
                  <a:pt x="11480090" y="522864"/>
                  <a:pt x="11988799" y="569311"/>
                  <a:pt x="12191999" y="721156"/>
                </a:cubicBezTo>
                <a:lnTo>
                  <a:pt x="12191999" y="1424788"/>
                </a:lnTo>
                <a:lnTo>
                  <a:pt x="12192000" y="1424788"/>
                </a:lnTo>
                <a:lnTo>
                  <a:pt x="12192000" y="4503345"/>
                </a:lnTo>
                <a:lnTo>
                  <a:pt x="0" y="4503345"/>
                </a:lnTo>
                <a:lnTo>
                  <a:pt x="0" y="1424788"/>
                </a:lnTo>
                <a:lnTo>
                  <a:pt x="0" y="496013"/>
                </a:lnTo>
                <a:cubicBezTo>
                  <a:pt x="155575" y="491692"/>
                  <a:pt x="431800" y="280381"/>
                  <a:pt x="742950" y="302716"/>
                </a:cubicBezTo>
                <a:cubicBezTo>
                  <a:pt x="1054100" y="325050"/>
                  <a:pt x="1517650" y="538541"/>
                  <a:pt x="1866900" y="630021"/>
                </a:cubicBezTo>
                <a:cubicBezTo>
                  <a:pt x="2216150" y="721501"/>
                  <a:pt x="2533650" y="866063"/>
                  <a:pt x="2838450" y="851601"/>
                </a:cubicBezTo>
                <a:cubicBezTo>
                  <a:pt x="3143250" y="837138"/>
                  <a:pt x="3413125" y="630196"/>
                  <a:pt x="3695700" y="543250"/>
                </a:cubicBezTo>
                <a:cubicBezTo>
                  <a:pt x="3978275" y="456305"/>
                  <a:pt x="4289426" y="368304"/>
                  <a:pt x="4533901" y="329927"/>
                </a:cubicBezTo>
                <a:cubicBezTo>
                  <a:pt x="4778376" y="291550"/>
                  <a:pt x="4798484" y="266782"/>
                  <a:pt x="5162551" y="312988"/>
                </a:cubicBezTo>
                <a:cubicBezTo>
                  <a:pt x="5526618" y="359194"/>
                  <a:pt x="6032501" y="659275"/>
                  <a:pt x="6718301" y="607164"/>
                </a:cubicBezTo>
                <a:cubicBezTo>
                  <a:pt x="7404101" y="555055"/>
                  <a:pt x="8568267" y="15900"/>
                  <a:pt x="9277350" y="325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  <a:effectLst>
            <a:outerShdw algn="br" blurRad="50800" dir="135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solidFill>
                <a:schemeClr val="tx1"/>
              </a:solidFill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1" name="任意多边形 80"/>
          <p:cNvSpPr/>
          <p:nvPr/>
        </p:nvSpPr>
        <p:spPr>
          <a:xfrm>
            <a:off x="8268186" y="1494282"/>
            <a:ext cx="789801" cy="257306"/>
          </a:xfrm>
          <a:custGeom>
            <a:gdLst>
              <a:gd fmla="*/ 1700032 w 1713014" name="connsiteX0"/>
              <a:gd fmla="*/ 53 h 558076" name="connsiteY0"/>
              <a:gd fmla="*/ 1700032 w 1713014" name="connsiteX1"/>
              <a:gd fmla="*/ 23419 h 558076" name="connsiteY1"/>
              <a:gd fmla="*/ 1528582 w 1713014" name="connsiteX2"/>
              <a:gd fmla="*/ 125019 h 558076" name="connsiteY2"/>
              <a:gd fmla="*/ 1376182 w 1713014" name="connsiteX3"/>
              <a:gd fmla="*/ 169469 h 558076" name="connsiteY3"/>
              <a:gd fmla="*/ 1223782 w 1713014" name="connsiteX4"/>
              <a:gd fmla="*/ 226619 h 558076" name="connsiteY4"/>
              <a:gd fmla="*/ 973007 w 1713014" name="connsiteX5"/>
              <a:gd fmla="*/ 369345 h 558076" name="connsiteY5"/>
              <a:gd fmla="*/ 959142 w 1713014" name="connsiteX6"/>
              <a:gd fmla="*/ 376540 h 558076" name="connsiteY6"/>
              <a:gd fmla="*/ 969782 w 1713014" name="connsiteX7"/>
              <a:gd fmla="*/ 379019 h 558076" name="connsiteY7"/>
              <a:gd fmla="*/ 988832 w 1713014" name="connsiteX8"/>
              <a:gd fmla="*/ 455219 h 558076" name="connsiteY8"/>
              <a:gd fmla="*/ 1045982 w 1713014" name="connsiteX9"/>
              <a:gd fmla="*/ 480619 h 558076" name="connsiteY9"/>
              <a:gd fmla="*/ 950732 w 1713014" name="connsiteX10"/>
              <a:gd fmla="*/ 531419 h 558076" name="connsiteY10"/>
              <a:gd fmla="*/ 880882 w 1713014" name="connsiteX11"/>
              <a:gd fmla="*/ 556819 h 558076" name="connsiteY11"/>
              <a:gd fmla="*/ 791982 w 1713014" name="connsiteX12"/>
              <a:gd fmla="*/ 486969 h 558076" name="connsiteY12"/>
              <a:gd fmla="*/ 791982 w 1713014" name="connsiteX13"/>
              <a:gd fmla="*/ 423469 h 558076" name="connsiteY13"/>
              <a:gd fmla="*/ 784171 w 1713014" name="connsiteX14"/>
              <a:gd fmla="*/ 399386 h 558076" name="connsiteY14"/>
              <a:gd fmla="*/ 731508 w 1713014" name="connsiteX15"/>
              <a:gd fmla="*/ 393534 h 558076" name="connsiteY15"/>
              <a:gd fmla="*/ 616017 w 1713014" name="connsiteX16"/>
              <a:gd fmla="*/ 374881 h 558076" name="connsiteY16"/>
              <a:gd fmla="*/ 533467 w 1713014" name="connsiteX17"/>
              <a:gd fmla="*/ 374881 h 558076" name="connsiteY17"/>
              <a:gd fmla="*/ 387417 w 1713014" name="connsiteX18"/>
              <a:gd fmla="*/ 374881 h 558076" name="connsiteY18"/>
              <a:gd fmla="*/ 171517 w 1713014" name="connsiteX19"/>
              <a:gd fmla="*/ 412981 h 558076" name="connsiteY19"/>
              <a:gd fmla="*/ 67 w 1713014" name="connsiteX20"/>
              <a:gd fmla="*/ 400281 h 558076" name="connsiteY20"/>
              <a:gd fmla="*/ 190567 w 1713014" name="connsiteX21"/>
              <a:gd fmla="*/ 374881 h 558076" name="connsiteY21"/>
              <a:gd fmla="*/ 362017 w 1713014" name="connsiteX22"/>
              <a:gd fmla="*/ 349481 h 558076" name="connsiteY22"/>
              <a:gd fmla="*/ 577917 w 1713014" name="connsiteX23"/>
              <a:gd fmla="*/ 324081 h 558076" name="connsiteY23"/>
              <a:gd fmla="*/ 704917 w 1713014" name="connsiteX24"/>
              <a:gd fmla="*/ 336781 h 558076" name="connsiteY24"/>
              <a:gd fmla="*/ 786277 w 1713014" name="connsiteX25"/>
              <a:gd fmla="*/ 370912 h 558076" name="connsiteY25"/>
              <a:gd fmla="*/ 786506 w 1713014" name="connsiteX26"/>
              <a:gd fmla="*/ 371044 h 558076" name="connsiteY26"/>
              <a:gd fmla="*/ 795157 w 1713014" name="connsiteX27"/>
              <a:gd fmla="*/ 369097 h 558076" name="connsiteY27"/>
              <a:gd fmla="*/ 830082 w 1713014" name="connsiteX28"/>
              <a:gd fmla="*/ 372669 h 558076" name="connsiteY28"/>
              <a:gd fmla="*/ 901917 w 1713014" name="connsiteX29"/>
              <a:gd fmla="*/ 371082 h 558076" name="connsiteY29"/>
              <a:gd fmla="*/ 932206 w 1713014" name="connsiteX30"/>
              <a:gd fmla="*/ 372075 h 558076" name="connsiteY30"/>
              <a:gd fmla="*/ 963035 w 1713014" name="connsiteX31"/>
              <a:gd fmla="*/ 338141 h 558076" name="connsiteY31"/>
              <a:gd fmla="*/ 1058682 w 1713014" name="connsiteX32"/>
              <a:gd fmla="*/ 252019 h 558076" name="connsiteY32"/>
              <a:gd fmla="*/ 1223782 w 1713014" name="connsiteX33"/>
              <a:gd fmla="*/ 156769 h 558076" name="connsiteY33"/>
              <a:gd fmla="*/ 1522232 w 1713014" name="connsiteX34"/>
              <a:gd fmla="*/ 86919 h 558076" name="connsiteY34"/>
              <a:gd fmla="*/ 1680982 w 1713014" name="connsiteX35"/>
              <a:gd fmla="*/ 4369 h 558076" name="connsiteY35"/>
              <a:gd fmla="*/ 1700032 w 1713014" name="connsiteX36"/>
              <a:gd fmla="*/ 53 h 558076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558076" w="1713014">
                <a:moveTo>
                  <a:pt x="1700032" y="53"/>
                </a:moveTo>
                <a:cubicBezTo>
                  <a:pt x="1715510" y="-790"/>
                  <a:pt x="1719082" y="8338"/>
                  <a:pt x="1700032" y="23419"/>
                </a:cubicBezTo>
                <a:cubicBezTo>
                  <a:pt x="1674632" y="43527"/>
                  <a:pt x="1582557" y="100677"/>
                  <a:pt x="1528582" y="125019"/>
                </a:cubicBezTo>
                <a:cubicBezTo>
                  <a:pt x="1474607" y="149361"/>
                  <a:pt x="1426982" y="152536"/>
                  <a:pt x="1376182" y="169469"/>
                </a:cubicBezTo>
                <a:cubicBezTo>
                  <a:pt x="1325382" y="186402"/>
                  <a:pt x="1298924" y="189577"/>
                  <a:pt x="1223782" y="226619"/>
                </a:cubicBezTo>
                <a:cubicBezTo>
                  <a:pt x="1167426" y="254400"/>
                  <a:pt x="1043204" y="330998"/>
                  <a:pt x="973007" y="369345"/>
                </a:cubicBezTo>
                <a:lnTo>
                  <a:pt x="959142" y="376540"/>
                </a:lnTo>
                <a:lnTo>
                  <a:pt x="969782" y="379019"/>
                </a:lnTo>
                <a:cubicBezTo>
                  <a:pt x="996240" y="392777"/>
                  <a:pt x="976132" y="438286"/>
                  <a:pt x="988832" y="455219"/>
                </a:cubicBezTo>
                <a:cubicBezTo>
                  <a:pt x="1001532" y="472152"/>
                  <a:pt x="1052332" y="467919"/>
                  <a:pt x="1045982" y="480619"/>
                </a:cubicBezTo>
                <a:cubicBezTo>
                  <a:pt x="1039632" y="493319"/>
                  <a:pt x="978249" y="526127"/>
                  <a:pt x="950732" y="531419"/>
                </a:cubicBezTo>
                <a:cubicBezTo>
                  <a:pt x="923215" y="536711"/>
                  <a:pt x="907340" y="564227"/>
                  <a:pt x="880882" y="556819"/>
                </a:cubicBezTo>
                <a:cubicBezTo>
                  <a:pt x="854424" y="549411"/>
                  <a:pt x="806799" y="509194"/>
                  <a:pt x="791982" y="486969"/>
                </a:cubicBezTo>
                <a:cubicBezTo>
                  <a:pt x="777165" y="464744"/>
                  <a:pt x="794099" y="442519"/>
                  <a:pt x="791982" y="423469"/>
                </a:cubicBezTo>
                <a:lnTo>
                  <a:pt x="784171" y="399386"/>
                </a:lnTo>
                <a:lnTo>
                  <a:pt x="731508" y="393534"/>
                </a:lnTo>
                <a:cubicBezTo>
                  <a:pt x="686396" y="387581"/>
                  <a:pt x="637713" y="379644"/>
                  <a:pt x="616017" y="374881"/>
                </a:cubicBezTo>
                <a:cubicBezTo>
                  <a:pt x="572625" y="365356"/>
                  <a:pt x="571567" y="374881"/>
                  <a:pt x="533467" y="374881"/>
                </a:cubicBezTo>
                <a:cubicBezTo>
                  <a:pt x="533467" y="374881"/>
                  <a:pt x="447742" y="368531"/>
                  <a:pt x="387417" y="374881"/>
                </a:cubicBezTo>
                <a:cubicBezTo>
                  <a:pt x="327092" y="381231"/>
                  <a:pt x="236075" y="408748"/>
                  <a:pt x="171517" y="412981"/>
                </a:cubicBezTo>
                <a:cubicBezTo>
                  <a:pt x="106959" y="417214"/>
                  <a:pt x="-3108" y="406631"/>
                  <a:pt x="67" y="400281"/>
                </a:cubicBezTo>
                <a:cubicBezTo>
                  <a:pt x="3242" y="393931"/>
                  <a:pt x="130242" y="383348"/>
                  <a:pt x="190567" y="374881"/>
                </a:cubicBezTo>
                <a:cubicBezTo>
                  <a:pt x="190567" y="374881"/>
                  <a:pt x="297459" y="357948"/>
                  <a:pt x="362017" y="349481"/>
                </a:cubicBezTo>
                <a:cubicBezTo>
                  <a:pt x="426575" y="341014"/>
                  <a:pt x="520767" y="326198"/>
                  <a:pt x="577917" y="324081"/>
                </a:cubicBezTo>
                <a:cubicBezTo>
                  <a:pt x="635067" y="321964"/>
                  <a:pt x="663642" y="324081"/>
                  <a:pt x="704917" y="336781"/>
                </a:cubicBezTo>
                <a:cubicBezTo>
                  <a:pt x="725555" y="343131"/>
                  <a:pt x="759421" y="357419"/>
                  <a:pt x="786277" y="370912"/>
                </a:cubicBezTo>
                <a:lnTo>
                  <a:pt x="786506" y="371044"/>
                </a:lnTo>
                <a:lnTo>
                  <a:pt x="795157" y="369097"/>
                </a:lnTo>
                <a:cubicBezTo>
                  <a:pt x="803095" y="370023"/>
                  <a:pt x="814207" y="372140"/>
                  <a:pt x="830082" y="372669"/>
                </a:cubicBezTo>
                <a:cubicBezTo>
                  <a:pt x="845957" y="373198"/>
                  <a:pt x="874268" y="371346"/>
                  <a:pt x="901917" y="371082"/>
                </a:cubicBezTo>
                <a:lnTo>
                  <a:pt x="932206" y="372075"/>
                </a:lnTo>
                <a:lnTo>
                  <a:pt x="963035" y="338141"/>
                </a:lnTo>
                <a:cubicBezTo>
                  <a:pt x="993594" y="307581"/>
                  <a:pt x="1033811" y="271598"/>
                  <a:pt x="1058682" y="252019"/>
                </a:cubicBezTo>
                <a:cubicBezTo>
                  <a:pt x="1108424" y="212861"/>
                  <a:pt x="1146524" y="184286"/>
                  <a:pt x="1223782" y="156769"/>
                </a:cubicBezTo>
                <a:cubicBezTo>
                  <a:pt x="1301040" y="129252"/>
                  <a:pt x="1446032" y="112319"/>
                  <a:pt x="1522232" y="86919"/>
                </a:cubicBezTo>
                <a:cubicBezTo>
                  <a:pt x="1598432" y="61519"/>
                  <a:pt x="1651349" y="14952"/>
                  <a:pt x="1680982" y="4369"/>
                </a:cubicBezTo>
                <a:cubicBezTo>
                  <a:pt x="1688390" y="1723"/>
                  <a:pt x="1694873" y="334"/>
                  <a:pt x="1700032" y="53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2" name="任意多边形 81"/>
          <p:cNvSpPr/>
          <p:nvPr/>
        </p:nvSpPr>
        <p:spPr>
          <a:xfrm rot="20610624">
            <a:off x="2133631" y="1202537"/>
            <a:ext cx="650759" cy="193682"/>
          </a:xfrm>
          <a:custGeom>
            <a:gdLst>
              <a:gd fmla="*/ 233635 w 1411444" name="connsiteX0"/>
              <a:gd fmla="*/ 42 h 420081" name="connsiteY0"/>
              <a:gd fmla="*/ 455885 w 1411444" name="connsiteX1"/>
              <a:gd fmla="*/ 31792 h 420081" name="connsiteY1"/>
              <a:gd fmla="*/ 570185 w 1411444" name="connsiteX2"/>
              <a:gd fmla="*/ 101642 h 420081" name="connsiteY2"/>
              <a:gd fmla="*/ 708000 w 1411444" name="connsiteX3"/>
              <a:gd fmla="*/ 215644 h 420081" name="connsiteY3"/>
              <a:gd fmla="*/ 728587 w 1411444" name="connsiteX4"/>
              <a:gd fmla="*/ 239825 h 420081" name="connsiteY4"/>
              <a:gd fmla="*/ 749672 w 1411444" name="connsiteX5"/>
              <a:gd fmla="*/ 234496 h 420081" name="connsiteY5"/>
              <a:gd fmla="*/ 793063 w 1411444" name="connsiteX6"/>
              <a:gd fmla="*/ 234463 h 420081" name="connsiteY6"/>
              <a:gd fmla="*/ 814313 w 1411444" name="connsiteX7"/>
              <a:gd fmla="*/ 216586 h 420081" name="connsiteY7"/>
              <a:gd fmla="*/ 944835 w 1411444" name="connsiteX8"/>
              <a:gd fmla="*/ 133391 h 420081" name="connsiteY8"/>
              <a:gd fmla="*/ 1065485 w 1411444" name="connsiteX9"/>
              <a:gd fmla="*/ 57191 h 420081" name="connsiteY9"/>
              <a:gd fmla="*/ 1224235 w 1411444" name="connsiteX10"/>
              <a:gd fmla="*/ 38141 h 420081" name="connsiteY10"/>
              <a:gd fmla="*/ 1389335 w 1411444" name="connsiteX11"/>
              <a:gd fmla="*/ 114341 h 420081" name="connsiteY11"/>
              <a:gd fmla="*/ 1408385 w 1411444" name="connsiteX12"/>
              <a:gd fmla="*/ 133391 h 420081" name="connsiteY12"/>
              <a:gd fmla="*/ 1376635 w 1411444" name="connsiteX13"/>
              <a:gd fmla="*/ 146091 h 420081" name="connsiteY13"/>
              <a:gd fmla="*/ 1294085 w 1411444" name="connsiteX14"/>
              <a:gd fmla="*/ 107991 h 420081" name="connsiteY14"/>
              <a:gd fmla="*/ 1154385 w 1411444" name="connsiteX15"/>
              <a:gd fmla="*/ 95291 h 420081" name="connsiteY15"/>
              <a:gd fmla="*/ 1001985 w 1411444" name="connsiteX16"/>
              <a:gd fmla="*/ 158791 h 420081" name="connsiteY16"/>
              <a:gd fmla="*/ 881335 w 1411444" name="connsiteX17"/>
              <a:gd fmla="*/ 228641 h 420081" name="connsiteY17"/>
              <a:gd fmla="*/ 830295 w 1411444" name="connsiteX18"/>
              <a:gd fmla="*/ 240166 h 420081" name="connsiteY18"/>
              <a:gd fmla="*/ 836885 w 1411444" name="connsiteX19"/>
              <a:gd fmla="*/ 241342 h 420081" name="connsiteY19"/>
              <a:gd fmla="*/ 862285 w 1411444" name="connsiteX20"/>
              <a:gd fmla="*/ 285792 h 420081" name="connsiteY20"/>
              <a:gd fmla="*/ 862285 w 1411444" name="connsiteX21"/>
              <a:gd fmla="*/ 330242 h 420081" name="connsiteY21"/>
              <a:gd fmla="*/ 836885 w 1411444" name="connsiteX22"/>
              <a:gd fmla="*/ 349292 h 420081" name="connsiteY22"/>
              <a:gd fmla="*/ 728935 w 1411444" name="connsiteX23"/>
              <a:gd fmla="*/ 419142 h 420081" name="connsiteY23"/>
              <a:gd fmla="*/ 690835 w 1411444" name="connsiteX24"/>
              <a:gd fmla="*/ 387392 h 420081" name="connsiteY24"/>
              <a:gd fmla="*/ 595585 w 1411444" name="connsiteX25"/>
              <a:gd fmla="*/ 355642 h 420081" name="connsiteY25"/>
              <a:gd fmla="*/ 659085 w 1411444" name="connsiteX26"/>
              <a:gd fmla="*/ 323892 h 420081" name="connsiteY26"/>
              <a:gd fmla="*/ 671537 w 1411444" name="connsiteX27"/>
              <a:gd fmla="*/ 303999 h 420081" name="connsiteY27"/>
              <a:gd fmla="*/ 675296 w 1411444" name="connsiteX28"/>
              <a:gd fmla="*/ 297575 h 420081" name="connsiteY28"/>
              <a:gd fmla="*/ 662750 w 1411444" name="connsiteX29"/>
              <a:gd fmla="*/ 287653 h 420081" name="connsiteY29"/>
              <a:gd fmla="*/ 424135 w 1411444" name="connsiteX30"/>
              <a:gd fmla="*/ 82592 h 420081" name="connsiteY30"/>
              <a:gd fmla="*/ 227285 w 1411444" name="connsiteX31"/>
              <a:gd fmla="*/ 44492 h 420081" name="connsiteY31"/>
              <a:gd fmla="*/ 87585 w 1411444" name="connsiteX32"/>
              <a:gd fmla="*/ 44492 h 420081" name="connsiteY32"/>
              <a:gd fmla="*/ 5035 w 1411444" name="connsiteX33"/>
              <a:gd fmla="*/ 25442 h 420081" name="connsiteY33"/>
              <a:gd fmla="*/ 233635 w 1411444" name="connsiteX34"/>
              <a:gd fmla="*/ 42 h 420081" name="connsiteY3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b="b" l="l" r="r" t="t"/>
            <a:pathLst>
              <a:path h="420080" w="1411444">
                <a:moveTo>
                  <a:pt x="233635" y="42"/>
                </a:moveTo>
                <a:cubicBezTo>
                  <a:pt x="308777" y="1100"/>
                  <a:pt x="399793" y="14859"/>
                  <a:pt x="455885" y="31792"/>
                </a:cubicBezTo>
                <a:cubicBezTo>
                  <a:pt x="511977" y="48725"/>
                  <a:pt x="523618" y="65659"/>
                  <a:pt x="570185" y="101642"/>
                </a:cubicBezTo>
                <a:cubicBezTo>
                  <a:pt x="605110" y="128629"/>
                  <a:pt x="669801" y="178239"/>
                  <a:pt x="708000" y="215644"/>
                </a:cubicBezTo>
                <a:lnTo>
                  <a:pt x="728587" y="239825"/>
                </a:lnTo>
                <a:lnTo>
                  <a:pt x="749672" y="234496"/>
                </a:lnTo>
                <a:lnTo>
                  <a:pt x="793063" y="234463"/>
                </a:lnTo>
                <a:lnTo>
                  <a:pt x="814313" y="216586"/>
                </a:lnTo>
                <a:cubicBezTo>
                  <a:pt x="847998" y="192724"/>
                  <a:pt x="910704" y="155616"/>
                  <a:pt x="944835" y="133391"/>
                </a:cubicBezTo>
                <a:cubicBezTo>
                  <a:pt x="990343" y="103758"/>
                  <a:pt x="1018918" y="73066"/>
                  <a:pt x="1065485" y="57191"/>
                </a:cubicBezTo>
                <a:cubicBezTo>
                  <a:pt x="1112052" y="41316"/>
                  <a:pt x="1170260" y="28616"/>
                  <a:pt x="1224235" y="38141"/>
                </a:cubicBezTo>
                <a:cubicBezTo>
                  <a:pt x="1278210" y="47666"/>
                  <a:pt x="1358643" y="98466"/>
                  <a:pt x="1389335" y="114341"/>
                </a:cubicBezTo>
                <a:cubicBezTo>
                  <a:pt x="1420027" y="130216"/>
                  <a:pt x="1410502" y="128099"/>
                  <a:pt x="1408385" y="133391"/>
                </a:cubicBezTo>
                <a:cubicBezTo>
                  <a:pt x="1406268" y="138683"/>
                  <a:pt x="1395685" y="150324"/>
                  <a:pt x="1376635" y="146091"/>
                </a:cubicBezTo>
                <a:cubicBezTo>
                  <a:pt x="1357585" y="141858"/>
                  <a:pt x="1331127" y="116458"/>
                  <a:pt x="1294085" y="107991"/>
                </a:cubicBezTo>
                <a:cubicBezTo>
                  <a:pt x="1257043" y="99524"/>
                  <a:pt x="1203068" y="86824"/>
                  <a:pt x="1154385" y="95291"/>
                </a:cubicBezTo>
                <a:cubicBezTo>
                  <a:pt x="1105702" y="103758"/>
                  <a:pt x="1047493" y="136566"/>
                  <a:pt x="1001985" y="158791"/>
                </a:cubicBezTo>
                <a:cubicBezTo>
                  <a:pt x="956477" y="181016"/>
                  <a:pt x="916260" y="215941"/>
                  <a:pt x="881335" y="228641"/>
                </a:cubicBezTo>
                <a:lnTo>
                  <a:pt x="830295" y="240166"/>
                </a:lnTo>
                <a:lnTo>
                  <a:pt x="836885" y="241342"/>
                </a:lnTo>
                <a:cubicBezTo>
                  <a:pt x="860168" y="248750"/>
                  <a:pt x="858052" y="270975"/>
                  <a:pt x="862285" y="285792"/>
                </a:cubicBezTo>
                <a:cubicBezTo>
                  <a:pt x="866518" y="300609"/>
                  <a:pt x="866518" y="319659"/>
                  <a:pt x="862285" y="330242"/>
                </a:cubicBezTo>
                <a:cubicBezTo>
                  <a:pt x="858052" y="340825"/>
                  <a:pt x="859110" y="334475"/>
                  <a:pt x="836885" y="349292"/>
                </a:cubicBezTo>
                <a:cubicBezTo>
                  <a:pt x="814660" y="364109"/>
                  <a:pt x="753277" y="412792"/>
                  <a:pt x="728935" y="419142"/>
                </a:cubicBezTo>
                <a:cubicBezTo>
                  <a:pt x="704593" y="425492"/>
                  <a:pt x="713060" y="397975"/>
                  <a:pt x="690835" y="387392"/>
                </a:cubicBezTo>
                <a:cubicBezTo>
                  <a:pt x="668610" y="376809"/>
                  <a:pt x="600877" y="366225"/>
                  <a:pt x="595585" y="355642"/>
                </a:cubicBezTo>
                <a:cubicBezTo>
                  <a:pt x="590293" y="345059"/>
                  <a:pt x="643210" y="345059"/>
                  <a:pt x="659085" y="323892"/>
                </a:cubicBezTo>
                <a:cubicBezTo>
                  <a:pt x="663054" y="318600"/>
                  <a:pt x="667155" y="311655"/>
                  <a:pt x="671537" y="303999"/>
                </a:cubicBezTo>
                <a:lnTo>
                  <a:pt x="675296" y="297575"/>
                </a:lnTo>
                <a:lnTo>
                  <a:pt x="662750" y="287653"/>
                </a:lnTo>
                <a:cubicBezTo>
                  <a:pt x="603672" y="237126"/>
                  <a:pt x="490810" y="120560"/>
                  <a:pt x="424135" y="82592"/>
                </a:cubicBezTo>
                <a:cubicBezTo>
                  <a:pt x="347935" y="39200"/>
                  <a:pt x="283377" y="50842"/>
                  <a:pt x="227285" y="44492"/>
                </a:cubicBezTo>
                <a:cubicBezTo>
                  <a:pt x="171193" y="38142"/>
                  <a:pt x="124627" y="47667"/>
                  <a:pt x="87585" y="44492"/>
                </a:cubicBezTo>
                <a:cubicBezTo>
                  <a:pt x="50543" y="41317"/>
                  <a:pt x="-19307" y="32850"/>
                  <a:pt x="5035" y="25442"/>
                </a:cubicBezTo>
                <a:cubicBezTo>
                  <a:pt x="29377" y="18034"/>
                  <a:pt x="158493" y="-1016"/>
                  <a:pt x="233635" y="42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1329724" y="1629032"/>
            <a:ext cx="789801" cy="257306"/>
          </a:xfrm>
          <a:custGeom>
            <a:gdLst>
              <a:gd fmla="*/ 1700032 w 1713014" name="connsiteX0"/>
              <a:gd fmla="*/ 53 h 558076" name="connsiteY0"/>
              <a:gd fmla="*/ 1700032 w 1713014" name="connsiteX1"/>
              <a:gd fmla="*/ 23419 h 558076" name="connsiteY1"/>
              <a:gd fmla="*/ 1528582 w 1713014" name="connsiteX2"/>
              <a:gd fmla="*/ 125019 h 558076" name="connsiteY2"/>
              <a:gd fmla="*/ 1376182 w 1713014" name="connsiteX3"/>
              <a:gd fmla="*/ 169469 h 558076" name="connsiteY3"/>
              <a:gd fmla="*/ 1223782 w 1713014" name="connsiteX4"/>
              <a:gd fmla="*/ 226619 h 558076" name="connsiteY4"/>
              <a:gd fmla="*/ 973007 w 1713014" name="connsiteX5"/>
              <a:gd fmla="*/ 369345 h 558076" name="connsiteY5"/>
              <a:gd fmla="*/ 959142 w 1713014" name="connsiteX6"/>
              <a:gd fmla="*/ 376540 h 558076" name="connsiteY6"/>
              <a:gd fmla="*/ 969782 w 1713014" name="connsiteX7"/>
              <a:gd fmla="*/ 379019 h 558076" name="connsiteY7"/>
              <a:gd fmla="*/ 988832 w 1713014" name="connsiteX8"/>
              <a:gd fmla="*/ 455219 h 558076" name="connsiteY8"/>
              <a:gd fmla="*/ 1045982 w 1713014" name="connsiteX9"/>
              <a:gd fmla="*/ 480619 h 558076" name="connsiteY9"/>
              <a:gd fmla="*/ 950732 w 1713014" name="connsiteX10"/>
              <a:gd fmla="*/ 531419 h 558076" name="connsiteY10"/>
              <a:gd fmla="*/ 880882 w 1713014" name="connsiteX11"/>
              <a:gd fmla="*/ 556819 h 558076" name="connsiteY11"/>
              <a:gd fmla="*/ 791982 w 1713014" name="connsiteX12"/>
              <a:gd fmla="*/ 486969 h 558076" name="connsiteY12"/>
              <a:gd fmla="*/ 791982 w 1713014" name="connsiteX13"/>
              <a:gd fmla="*/ 423469 h 558076" name="connsiteY13"/>
              <a:gd fmla="*/ 784171 w 1713014" name="connsiteX14"/>
              <a:gd fmla="*/ 399386 h 558076" name="connsiteY14"/>
              <a:gd fmla="*/ 731508 w 1713014" name="connsiteX15"/>
              <a:gd fmla="*/ 393534 h 558076" name="connsiteY15"/>
              <a:gd fmla="*/ 616017 w 1713014" name="connsiteX16"/>
              <a:gd fmla="*/ 374881 h 558076" name="connsiteY16"/>
              <a:gd fmla="*/ 533467 w 1713014" name="connsiteX17"/>
              <a:gd fmla="*/ 374881 h 558076" name="connsiteY17"/>
              <a:gd fmla="*/ 387417 w 1713014" name="connsiteX18"/>
              <a:gd fmla="*/ 374881 h 558076" name="connsiteY18"/>
              <a:gd fmla="*/ 171517 w 1713014" name="connsiteX19"/>
              <a:gd fmla="*/ 412981 h 558076" name="connsiteY19"/>
              <a:gd fmla="*/ 67 w 1713014" name="connsiteX20"/>
              <a:gd fmla="*/ 400281 h 558076" name="connsiteY20"/>
              <a:gd fmla="*/ 190567 w 1713014" name="connsiteX21"/>
              <a:gd fmla="*/ 374881 h 558076" name="connsiteY21"/>
              <a:gd fmla="*/ 362017 w 1713014" name="connsiteX22"/>
              <a:gd fmla="*/ 349481 h 558076" name="connsiteY22"/>
              <a:gd fmla="*/ 577917 w 1713014" name="connsiteX23"/>
              <a:gd fmla="*/ 324081 h 558076" name="connsiteY23"/>
              <a:gd fmla="*/ 704917 w 1713014" name="connsiteX24"/>
              <a:gd fmla="*/ 336781 h 558076" name="connsiteY24"/>
              <a:gd fmla="*/ 786277 w 1713014" name="connsiteX25"/>
              <a:gd fmla="*/ 370912 h 558076" name="connsiteY25"/>
              <a:gd fmla="*/ 786506 w 1713014" name="connsiteX26"/>
              <a:gd fmla="*/ 371044 h 558076" name="connsiteY26"/>
              <a:gd fmla="*/ 795157 w 1713014" name="connsiteX27"/>
              <a:gd fmla="*/ 369097 h 558076" name="connsiteY27"/>
              <a:gd fmla="*/ 830082 w 1713014" name="connsiteX28"/>
              <a:gd fmla="*/ 372669 h 558076" name="connsiteY28"/>
              <a:gd fmla="*/ 901917 w 1713014" name="connsiteX29"/>
              <a:gd fmla="*/ 371082 h 558076" name="connsiteY29"/>
              <a:gd fmla="*/ 932206 w 1713014" name="connsiteX30"/>
              <a:gd fmla="*/ 372075 h 558076" name="connsiteY30"/>
              <a:gd fmla="*/ 963035 w 1713014" name="connsiteX31"/>
              <a:gd fmla="*/ 338141 h 558076" name="connsiteY31"/>
              <a:gd fmla="*/ 1058682 w 1713014" name="connsiteX32"/>
              <a:gd fmla="*/ 252019 h 558076" name="connsiteY32"/>
              <a:gd fmla="*/ 1223782 w 1713014" name="connsiteX33"/>
              <a:gd fmla="*/ 156769 h 558076" name="connsiteY33"/>
              <a:gd fmla="*/ 1522232 w 1713014" name="connsiteX34"/>
              <a:gd fmla="*/ 86919 h 558076" name="connsiteY34"/>
              <a:gd fmla="*/ 1680982 w 1713014" name="connsiteX35"/>
              <a:gd fmla="*/ 4369 h 558076" name="connsiteY35"/>
              <a:gd fmla="*/ 1700032 w 1713014" name="connsiteX36"/>
              <a:gd fmla="*/ 53 h 558076" name="connsiteY3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b="b" l="l" r="r" t="t"/>
            <a:pathLst>
              <a:path h="558076" w="1713014">
                <a:moveTo>
                  <a:pt x="1700032" y="53"/>
                </a:moveTo>
                <a:cubicBezTo>
                  <a:pt x="1715510" y="-790"/>
                  <a:pt x="1719082" y="8338"/>
                  <a:pt x="1700032" y="23419"/>
                </a:cubicBezTo>
                <a:cubicBezTo>
                  <a:pt x="1674632" y="43527"/>
                  <a:pt x="1582557" y="100677"/>
                  <a:pt x="1528582" y="125019"/>
                </a:cubicBezTo>
                <a:cubicBezTo>
                  <a:pt x="1474607" y="149361"/>
                  <a:pt x="1426982" y="152536"/>
                  <a:pt x="1376182" y="169469"/>
                </a:cubicBezTo>
                <a:cubicBezTo>
                  <a:pt x="1325382" y="186402"/>
                  <a:pt x="1298924" y="189577"/>
                  <a:pt x="1223782" y="226619"/>
                </a:cubicBezTo>
                <a:cubicBezTo>
                  <a:pt x="1167426" y="254400"/>
                  <a:pt x="1043204" y="330998"/>
                  <a:pt x="973007" y="369345"/>
                </a:cubicBezTo>
                <a:lnTo>
                  <a:pt x="959142" y="376540"/>
                </a:lnTo>
                <a:lnTo>
                  <a:pt x="969782" y="379019"/>
                </a:lnTo>
                <a:cubicBezTo>
                  <a:pt x="996240" y="392777"/>
                  <a:pt x="976132" y="438286"/>
                  <a:pt x="988832" y="455219"/>
                </a:cubicBezTo>
                <a:cubicBezTo>
                  <a:pt x="1001532" y="472152"/>
                  <a:pt x="1052332" y="467919"/>
                  <a:pt x="1045982" y="480619"/>
                </a:cubicBezTo>
                <a:cubicBezTo>
                  <a:pt x="1039632" y="493319"/>
                  <a:pt x="978249" y="526127"/>
                  <a:pt x="950732" y="531419"/>
                </a:cubicBezTo>
                <a:cubicBezTo>
                  <a:pt x="923215" y="536711"/>
                  <a:pt x="907340" y="564227"/>
                  <a:pt x="880882" y="556819"/>
                </a:cubicBezTo>
                <a:cubicBezTo>
                  <a:pt x="854424" y="549411"/>
                  <a:pt x="806799" y="509194"/>
                  <a:pt x="791982" y="486969"/>
                </a:cubicBezTo>
                <a:cubicBezTo>
                  <a:pt x="777165" y="464744"/>
                  <a:pt x="794099" y="442519"/>
                  <a:pt x="791982" y="423469"/>
                </a:cubicBezTo>
                <a:lnTo>
                  <a:pt x="784171" y="399386"/>
                </a:lnTo>
                <a:lnTo>
                  <a:pt x="731508" y="393534"/>
                </a:lnTo>
                <a:cubicBezTo>
                  <a:pt x="686396" y="387581"/>
                  <a:pt x="637713" y="379644"/>
                  <a:pt x="616017" y="374881"/>
                </a:cubicBezTo>
                <a:cubicBezTo>
                  <a:pt x="572625" y="365356"/>
                  <a:pt x="571567" y="374881"/>
                  <a:pt x="533467" y="374881"/>
                </a:cubicBezTo>
                <a:cubicBezTo>
                  <a:pt x="533467" y="374881"/>
                  <a:pt x="447742" y="368531"/>
                  <a:pt x="387417" y="374881"/>
                </a:cubicBezTo>
                <a:cubicBezTo>
                  <a:pt x="327092" y="381231"/>
                  <a:pt x="236075" y="408748"/>
                  <a:pt x="171517" y="412981"/>
                </a:cubicBezTo>
                <a:cubicBezTo>
                  <a:pt x="106959" y="417214"/>
                  <a:pt x="-3108" y="406631"/>
                  <a:pt x="67" y="400281"/>
                </a:cubicBezTo>
                <a:cubicBezTo>
                  <a:pt x="3242" y="393931"/>
                  <a:pt x="130242" y="383348"/>
                  <a:pt x="190567" y="374881"/>
                </a:cubicBezTo>
                <a:cubicBezTo>
                  <a:pt x="190567" y="374881"/>
                  <a:pt x="297459" y="357948"/>
                  <a:pt x="362017" y="349481"/>
                </a:cubicBezTo>
                <a:cubicBezTo>
                  <a:pt x="426575" y="341014"/>
                  <a:pt x="520767" y="326198"/>
                  <a:pt x="577917" y="324081"/>
                </a:cubicBezTo>
                <a:cubicBezTo>
                  <a:pt x="635067" y="321964"/>
                  <a:pt x="663642" y="324081"/>
                  <a:pt x="704917" y="336781"/>
                </a:cubicBezTo>
                <a:cubicBezTo>
                  <a:pt x="725555" y="343131"/>
                  <a:pt x="759421" y="357419"/>
                  <a:pt x="786277" y="370912"/>
                </a:cubicBezTo>
                <a:lnTo>
                  <a:pt x="786506" y="371044"/>
                </a:lnTo>
                <a:lnTo>
                  <a:pt x="795157" y="369097"/>
                </a:lnTo>
                <a:cubicBezTo>
                  <a:pt x="803095" y="370023"/>
                  <a:pt x="814207" y="372140"/>
                  <a:pt x="830082" y="372669"/>
                </a:cubicBezTo>
                <a:cubicBezTo>
                  <a:pt x="845957" y="373198"/>
                  <a:pt x="874268" y="371346"/>
                  <a:pt x="901917" y="371082"/>
                </a:cubicBezTo>
                <a:lnTo>
                  <a:pt x="932206" y="372075"/>
                </a:lnTo>
                <a:lnTo>
                  <a:pt x="963035" y="338141"/>
                </a:lnTo>
                <a:cubicBezTo>
                  <a:pt x="993594" y="307581"/>
                  <a:pt x="1033811" y="271598"/>
                  <a:pt x="1058682" y="252019"/>
                </a:cubicBezTo>
                <a:cubicBezTo>
                  <a:pt x="1108424" y="212861"/>
                  <a:pt x="1146524" y="184286"/>
                  <a:pt x="1223782" y="156769"/>
                </a:cubicBezTo>
                <a:cubicBezTo>
                  <a:pt x="1301040" y="129252"/>
                  <a:pt x="1446032" y="112319"/>
                  <a:pt x="1522232" y="86919"/>
                </a:cubicBezTo>
                <a:cubicBezTo>
                  <a:pt x="1598432" y="61519"/>
                  <a:pt x="1651349" y="14952"/>
                  <a:pt x="1680982" y="4369"/>
                </a:cubicBezTo>
                <a:cubicBezTo>
                  <a:pt x="1688390" y="1723"/>
                  <a:pt x="1694873" y="334"/>
                  <a:pt x="1700032" y="53"/>
                </a:cubicBezTo>
                <a:close/>
              </a:path>
            </a:pathLst>
          </a:custGeom>
          <a:solidFill>
            <a:srgbClr val="A06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graphicFrame>
        <p:nvGraphicFramePr>
          <p:cNvPr id="59" name="图表 58"/>
          <p:cNvGraphicFramePr/>
          <p:nvPr/>
        </p:nvGraphicFramePr>
        <p:xfrm>
          <a:off x="-12308" y="3025695"/>
          <a:ext cx="12175678" cy="2319251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60" name="TextBox 69"/>
          <p:cNvSpPr txBox="1"/>
          <p:nvPr/>
        </p:nvSpPr>
        <p:spPr>
          <a:xfrm>
            <a:off x="2564071" y="4994615"/>
            <a:ext cx="7130618" cy="105156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200000"/>
              </a:lnSpc>
            </a:pPr>
            <a:endParaRPr altLang="zh-CN" lang="en-US" sz="1050">
              <a:solidFill>
                <a:schemeClr val="bg1"/>
              </a:solidFill>
              <a:latin typeface="Arial"/>
              <a:ea charset="-122" panose="02010609060101010101" pitchFamily="49" typeface="楷体"/>
              <a:sym typeface="Arial"/>
            </a:endParaRP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bg1"/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5E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817447" y="2167122"/>
            <a:ext cx="755515" cy="5791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r>
              <a:rPr altLang="en-US" 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贰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5593263" y="2611063"/>
            <a:ext cx="1158731" cy="403669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79159" w="4545783">
                <a:moveTo>
                  <a:pt x="2015725" y="144"/>
                </a:moveTo>
                <a:cubicBezTo>
                  <a:pt x="2051730" y="764"/>
                  <a:pt x="2087971" y="3386"/>
                  <a:pt x="2124411" y="8202"/>
                </a:cubicBezTo>
                <a:cubicBezTo>
                  <a:pt x="2707462" y="85262"/>
                  <a:pt x="3224767" y="581095"/>
                  <a:pt x="4176880" y="1141550"/>
                </a:cubicBezTo>
                <a:cubicBezTo>
                  <a:pt x="4325308" y="1259710"/>
                  <a:pt x="4431709" y="1353764"/>
                  <a:pt x="4502956" y="1428040"/>
                </a:cubicBezTo>
                <a:lnTo>
                  <a:pt x="4545783" y="1479159"/>
                </a:lnTo>
                <a:lnTo>
                  <a:pt x="8410" y="1479159"/>
                </a:lnTo>
                <a:lnTo>
                  <a:pt x="5256" y="1473030"/>
                </a:lnTo>
                <a:cubicBezTo>
                  <a:pt x="-54525" y="1262867"/>
                  <a:pt x="409736" y="893286"/>
                  <a:pt x="678565" y="679194"/>
                </a:cubicBezTo>
                <a:cubicBezTo>
                  <a:pt x="988752" y="432164"/>
                  <a:pt x="1475655" y="-9152"/>
                  <a:pt x="2015725" y="144"/>
                </a:cubicBezTo>
                <a:close/>
              </a:path>
            </a:pathLst>
          </a:custGeom>
          <a:gradFill flip="none" rotWithShape="1">
            <a:gsLst>
              <a:gs pos="0">
                <a:srgbClr val="915E43"/>
              </a:gs>
              <a:gs pos="66000">
                <a:srgbClr val="BA876A"/>
              </a:gs>
              <a:gs pos="35000">
                <a:srgbClr val="915E43"/>
              </a:gs>
              <a:gs pos="100000">
                <a:srgbClr val="BA876A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5336994" y="2794943"/>
            <a:ext cx="729421" cy="27889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gradFill flip="none" rotWithShape="1">
            <a:gsLst>
              <a:gs pos="0">
                <a:srgbClr val="DB9766"/>
              </a:gs>
              <a:gs pos="66000">
                <a:srgbClr val="E8BD9C"/>
              </a:gs>
              <a:gs pos="35000">
                <a:srgbClr val="DB9766"/>
              </a:gs>
              <a:gs pos="100000">
                <a:srgbClr val="E8BD9C"/>
              </a:gs>
            </a:gsLst>
            <a:lin ang="18900000" scaled="1"/>
          </a:gradFill>
          <a:ln>
            <a:noFill/>
          </a:ln>
          <a:effectLst>
            <a:outerShdw algn="t" blurRad="50800" dir="8100000" dist="38100" rotWithShape="0">
              <a:prstClr val="black">
                <a:alpha val="24000"/>
              </a:prstClr>
            </a:outerShdw>
          </a:effectLst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5" name="任意多边形 4"/>
          <p:cNvSpPr/>
          <p:nvPr/>
        </p:nvSpPr>
        <p:spPr>
          <a:xfrm flipV="1">
            <a:off x="5848120" y="3091330"/>
            <a:ext cx="929723" cy="126674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6" name="任意多边形 5"/>
          <p:cNvSpPr/>
          <p:nvPr/>
        </p:nvSpPr>
        <p:spPr>
          <a:xfrm flipV="1">
            <a:off x="5311594" y="3126162"/>
            <a:ext cx="795072" cy="99638"/>
          </a:xfrm>
          <a:custGeom>
            <a:gdLst>
              <a:gd fmla="*/ 2015725 w 4545783" name="connsiteX0"/>
              <a:gd fmla="*/ 144 h 1479159" name="connsiteY0"/>
              <a:gd fmla="*/ 2124411 w 4545783" name="connsiteX1"/>
              <a:gd fmla="*/ 8202 h 1479159" name="connsiteY1"/>
              <a:gd fmla="*/ 4176880 w 4545783" name="connsiteX2"/>
              <a:gd fmla="*/ 1141550 h 1479159" name="connsiteY2"/>
              <a:gd fmla="*/ 4502956 w 4545783" name="connsiteX3"/>
              <a:gd fmla="*/ 1428040 h 1479159" name="connsiteY3"/>
              <a:gd fmla="*/ 4545783 w 4545783" name="connsiteX4"/>
              <a:gd fmla="*/ 1479159 h 1479159" name="connsiteY4"/>
              <a:gd fmla="*/ 8410 w 4545783" name="connsiteX5"/>
              <a:gd fmla="*/ 1479159 h 1479159" name="connsiteY5"/>
              <a:gd fmla="*/ 5256 w 4545783" name="connsiteX6"/>
              <a:gd fmla="*/ 1473030 h 1479159" name="connsiteY6"/>
              <a:gd fmla="*/ 678565 w 4545783" name="connsiteX7"/>
              <a:gd fmla="*/ 679194 h 1479159" name="connsiteY7"/>
              <a:gd fmla="*/ 2015725 w 4545783" name="connsiteX8"/>
              <a:gd fmla="*/ 144 h 1479159" name="connsiteY8"/>
              <a:gd fmla="*/ 678565 w 4545783" name="connsiteX0-1"/>
              <a:gd fmla="*/ 678924 h 1478889" name="connsiteY0-2"/>
              <a:gd fmla="*/ 2124411 w 4545783" name="connsiteX1-3"/>
              <a:gd fmla="*/ 7932 h 1478889" name="connsiteY1-4"/>
              <a:gd fmla="*/ 4176880 w 4545783" name="connsiteX2-5"/>
              <a:gd fmla="*/ 1141280 h 1478889" name="connsiteY2-6"/>
              <a:gd fmla="*/ 4502956 w 4545783" name="connsiteX3-7"/>
              <a:gd fmla="*/ 1427770 h 1478889" name="connsiteY3-8"/>
              <a:gd fmla="*/ 4545783 w 4545783" name="connsiteX4-9"/>
              <a:gd fmla="*/ 1478889 h 1478889" name="connsiteY4-10"/>
              <a:gd fmla="*/ 8410 w 4545783" name="connsiteX5-11"/>
              <a:gd fmla="*/ 1478889 h 1478889" name="connsiteY5-12"/>
              <a:gd fmla="*/ 5256 w 4545783" name="connsiteX6-13"/>
              <a:gd fmla="*/ 1472760 h 1478889" name="connsiteY6-14"/>
              <a:gd fmla="*/ 678565 w 4545783" name="connsiteX7-15"/>
              <a:gd fmla="*/ 678924 h 1478889" name="connsiteY7-16"/>
              <a:gd fmla="*/ 678565 w 4545783" name="connsiteX0-17"/>
              <a:gd fmla="*/ 609663 h 1409628" name="connsiteY0-18"/>
              <a:gd fmla="*/ 2660006 w 4545783" name="connsiteX1-19"/>
              <a:gd fmla="*/ 9052 h 1409628" name="connsiteY1-20"/>
              <a:gd fmla="*/ 4176880 w 4545783" name="connsiteX2-21"/>
              <a:gd fmla="*/ 1072019 h 1409628" name="connsiteY2-22"/>
              <a:gd fmla="*/ 4502956 w 4545783" name="connsiteX3-23"/>
              <a:gd fmla="*/ 1358509 h 1409628" name="connsiteY3-24"/>
              <a:gd fmla="*/ 4545783 w 4545783" name="connsiteX4-25"/>
              <a:gd fmla="*/ 1409628 h 1409628" name="connsiteY4-26"/>
              <a:gd fmla="*/ 8410 w 4545783" name="connsiteX5-27"/>
              <a:gd fmla="*/ 1409628 h 1409628" name="connsiteY5-28"/>
              <a:gd fmla="*/ 5256 w 4545783" name="connsiteX6-29"/>
              <a:gd fmla="*/ 1403499 h 1409628" name="connsiteY6-30"/>
              <a:gd fmla="*/ 678565 w 4545783" name="connsiteX7-31"/>
              <a:gd fmla="*/ 609663 h 1409628" name="connsiteY7-32"/>
              <a:gd fmla="*/ 678565 w 4545783" name="connsiteX0-33"/>
              <a:gd fmla="*/ 609659 h 1409624" name="connsiteY0-34"/>
              <a:gd fmla="*/ 2510537 w 4545783" name="connsiteX1-35"/>
              <a:gd fmla="*/ 9048 h 1409624" name="connsiteY1-36"/>
              <a:gd fmla="*/ 4176880 w 4545783" name="connsiteX2-37"/>
              <a:gd fmla="*/ 1072015 h 1409624" name="connsiteY2-38"/>
              <a:gd fmla="*/ 4502956 w 4545783" name="connsiteX3-39"/>
              <a:gd fmla="*/ 1358505 h 1409624" name="connsiteY3-40"/>
              <a:gd fmla="*/ 4545783 w 4545783" name="connsiteX4-41"/>
              <a:gd fmla="*/ 1409624 h 1409624" name="connsiteY4-42"/>
              <a:gd fmla="*/ 8410 w 4545783" name="connsiteX5-43"/>
              <a:gd fmla="*/ 1409624 h 1409624" name="connsiteY5-44"/>
              <a:gd fmla="*/ 5256 w 4545783" name="connsiteX6-45"/>
              <a:gd fmla="*/ 1403495 h 1409624" name="connsiteY6-46"/>
              <a:gd fmla="*/ 678565 w 4545783" name="connsiteX7-47"/>
              <a:gd fmla="*/ 609659 h 1409624" name="connsiteY7-48"/>
              <a:gd fmla="*/ 678565 w 4545783" name="connsiteX0-49"/>
              <a:gd fmla="*/ 601139 h 1401104" name="connsiteY0-50"/>
              <a:gd fmla="*/ 2510537 w 4545783" name="connsiteX1-51"/>
              <a:gd fmla="*/ 528 h 1401104" name="connsiteY1-52"/>
              <a:gd fmla="*/ 3803209 w 4545783" name="connsiteX2-53"/>
              <a:gd fmla="*/ 699859 h 1401104" name="connsiteY2-54"/>
              <a:gd fmla="*/ 4502956 w 4545783" name="connsiteX3-55"/>
              <a:gd fmla="*/ 1349985 h 1401104" name="connsiteY3-56"/>
              <a:gd fmla="*/ 4545783 w 4545783" name="connsiteX4-57"/>
              <a:gd fmla="*/ 1401104 h 1401104" name="connsiteY4-58"/>
              <a:gd fmla="*/ 8410 w 4545783" name="connsiteX5-59"/>
              <a:gd fmla="*/ 1401104 h 1401104" name="connsiteY5-60"/>
              <a:gd fmla="*/ 5256 w 4545783" name="connsiteX6-61"/>
              <a:gd fmla="*/ 1394975 h 1401104" name="connsiteY6-62"/>
              <a:gd fmla="*/ 678565 w 4545783" name="connsiteX7-63"/>
              <a:gd fmla="*/ 601139 h 1401104" name="connsiteY7-64"/>
              <a:gd fmla="*/ 678565 w 4545783" name="connsiteX0-65"/>
              <a:gd fmla="*/ 605233 h 1405198" name="connsiteY0-66"/>
              <a:gd fmla="*/ 2510537 w 4545783" name="connsiteX1-67"/>
              <a:gd fmla="*/ 4622 h 1405198" name="connsiteY1-68"/>
              <a:gd fmla="*/ 3790753 w 4545783" name="connsiteX2-69"/>
              <a:gd fmla="*/ 528001 h 1405198" name="connsiteY2-70"/>
              <a:gd fmla="*/ 4502956 w 4545783" name="connsiteX3-71"/>
              <a:gd fmla="*/ 1354079 h 1405198" name="connsiteY3-72"/>
              <a:gd fmla="*/ 4545783 w 4545783" name="connsiteX4-73"/>
              <a:gd fmla="*/ 1405198 h 1405198" name="connsiteY4-74"/>
              <a:gd fmla="*/ 8410 w 4545783" name="connsiteX5-75"/>
              <a:gd fmla="*/ 1405198 h 1405198" name="connsiteY5-76"/>
              <a:gd fmla="*/ 5256 w 4545783" name="connsiteX6-77"/>
              <a:gd fmla="*/ 1399069 h 1405198" name="connsiteY6-78"/>
              <a:gd fmla="*/ 678565 w 4545783" name="connsiteX7-79"/>
              <a:gd fmla="*/ 605233 h 1405198" name="connsiteY7-80"/>
              <a:gd fmla="*/ 678565 w 4545783" name="connsiteX0-81"/>
              <a:gd fmla="*/ 672717 h 1472682" name="connsiteY0-82"/>
              <a:gd fmla="*/ 2473170 w 4545783" name="connsiteX1-83"/>
              <a:gd fmla="*/ 1725 h 1472682" name="connsiteY1-84"/>
              <a:gd fmla="*/ 3790753 w 4545783" name="connsiteX2-85"/>
              <a:gd fmla="*/ 595485 h 1472682" name="connsiteY2-86"/>
              <a:gd fmla="*/ 4502956 w 4545783" name="connsiteX3-87"/>
              <a:gd fmla="*/ 1421563 h 1472682" name="connsiteY3-88"/>
              <a:gd fmla="*/ 4545783 w 4545783" name="connsiteX4-89"/>
              <a:gd fmla="*/ 1472682 h 1472682" name="connsiteY4-90"/>
              <a:gd fmla="*/ 8410 w 4545783" name="connsiteX5-91"/>
              <a:gd fmla="*/ 1472682 h 1472682" name="connsiteY5-92"/>
              <a:gd fmla="*/ 5256 w 4545783" name="connsiteX6-93"/>
              <a:gd fmla="*/ 1466553 h 1472682" name="connsiteY6-94"/>
              <a:gd fmla="*/ 678565 w 4545783" name="connsiteX7-95"/>
              <a:gd fmla="*/ 672717 h 1472682" name="connsiteY7-96"/>
              <a:gd fmla="*/ 678565 w 4545783" name="connsiteX0-97"/>
              <a:gd fmla="*/ 671694 h 1471659" name="connsiteY0-98"/>
              <a:gd fmla="*/ 2473170 w 4545783" name="connsiteX1-99"/>
              <a:gd fmla="*/ 702 h 1471659" name="connsiteY1-100"/>
              <a:gd fmla="*/ 3790753 w 4545783" name="connsiteX2-101"/>
              <a:gd fmla="*/ 594462 h 1471659" name="connsiteY2-102"/>
              <a:gd fmla="*/ 4502956 w 4545783" name="connsiteX3-103"/>
              <a:gd fmla="*/ 1420540 h 1471659" name="connsiteY3-104"/>
              <a:gd fmla="*/ 4545783 w 4545783" name="connsiteX4-105"/>
              <a:gd fmla="*/ 1471659 h 1471659" name="connsiteY4-106"/>
              <a:gd fmla="*/ 8410 w 4545783" name="connsiteX5-107"/>
              <a:gd fmla="*/ 1471659 h 1471659" name="connsiteY5-108"/>
              <a:gd fmla="*/ 5256 w 4545783" name="connsiteX6-109"/>
              <a:gd fmla="*/ 1465530 h 1471659" name="connsiteY6-110"/>
              <a:gd fmla="*/ 678565 w 4545783" name="connsiteX7-111"/>
              <a:gd fmla="*/ 671694 h 1471659" name="connsiteY7-112"/>
              <a:gd fmla="*/ 678565 w 4545783" name="connsiteX0-113"/>
              <a:gd fmla="*/ 671694 h 1471659" name="connsiteY0-114"/>
              <a:gd fmla="*/ 2473170 w 4545783" name="connsiteX1-115"/>
              <a:gd fmla="*/ 702 h 1471659" name="connsiteY1-116"/>
              <a:gd fmla="*/ 3790753 w 4545783" name="connsiteX2-117"/>
              <a:gd fmla="*/ 594462 h 1471659" name="connsiteY2-118"/>
              <a:gd fmla="*/ 4502956 w 4545783" name="connsiteX3-119"/>
              <a:gd fmla="*/ 1420540 h 1471659" name="connsiteY3-120"/>
              <a:gd fmla="*/ 4545783 w 4545783" name="connsiteX4-121"/>
              <a:gd fmla="*/ 1471659 h 1471659" name="connsiteY4-122"/>
              <a:gd fmla="*/ 8410 w 4545783" name="connsiteX5-123"/>
              <a:gd fmla="*/ 1471659 h 1471659" name="connsiteY5-124"/>
              <a:gd fmla="*/ 5256 w 4545783" name="connsiteX6-125"/>
              <a:gd fmla="*/ 1465530 h 1471659" name="connsiteY6-126"/>
              <a:gd fmla="*/ 678565 w 4545783" name="connsiteX7-127"/>
              <a:gd fmla="*/ 671694 h 1471659" name="connsiteY7-128"/>
              <a:gd fmla="*/ 678565 w 4545783" name="connsiteX0-129"/>
              <a:gd fmla="*/ 671694 h 1471659" name="connsiteY0-130"/>
              <a:gd fmla="*/ 2473170 w 4545783" name="connsiteX1-131"/>
              <a:gd fmla="*/ 702 h 1471659" name="connsiteY1-132"/>
              <a:gd fmla="*/ 3790753 w 4545783" name="connsiteX2-133"/>
              <a:gd fmla="*/ 594462 h 1471659" name="connsiteY2-134"/>
              <a:gd fmla="*/ 4502956 w 4545783" name="connsiteX3-135"/>
              <a:gd fmla="*/ 1420540 h 1471659" name="connsiteY3-136"/>
              <a:gd fmla="*/ 4545783 w 4545783" name="connsiteX4-137"/>
              <a:gd fmla="*/ 1471659 h 1471659" name="connsiteY4-138"/>
              <a:gd fmla="*/ 8410 w 4545783" name="connsiteX5-139"/>
              <a:gd fmla="*/ 1471659 h 1471659" name="connsiteY5-140"/>
              <a:gd fmla="*/ 5256 w 4545783" name="connsiteX6-141"/>
              <a:gd fmla="*/ 1465530 h 1471659" name="connsiteY6-142"/>
              <a:gd fmla="*/ 678565 w 4545783" name="connsiteX7-143"/>
              <a:gd fmla="*/ 671694 h 1471659" name="connsiteY7-144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b="b" l="l" r="r" t="t"/>
            <a:pathLst>
              <a:path h="1471659" w="4545783">
                <a:moveTo>
                  <a:pt x="678565" y="671694"/>
                </a:moveTo>
                <a:cubicBezTo>
                  <a:pt x="1031757" y="427556"/>
                  <a:pt x="1954730" y="-20107"/>
                  <a:pt x="2473170" y="702"/>
                </a:cubicBezTo>
                <a:cubicBezTo>
                  <a:pt x="3029234" y="23021"/>
                  <a:pt x="3386692" y="292071"/>
                  <a:pt x="3790753" y="594462"/>
                </a:cubicBezTo>
                <a:cubicBezTo>
                  <a:pt x="3939181" y="712622"/>
                  <a:pt x="4431709" y="1346264"/>
                  <a:pt x="4502956" y="1420540"/>
                </a:cubicBezTo>
                <a:lnTo>
                  <a:pt x="4545783" y="1471659"/>
                </a:lnTo>
                <a:lnTo>
                  <a:pt x="8410" y="1471659"/>
                </a:lnTo>
                <a:lnTo>
                  <a:pt x="5256" y="1465530"/>
                </a:lnTo>
                <a:cubicBezTo>
                  <a:pt x="-54525" y="1255367"/>
                  <a:pt x="409736" y="885786"/>
                  <a:pt x="678565" y="6716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>
              <a:latin typeface="Arial"/>
              <a:ea charset="-122" panose="02010609060101010101" pitchFamily="49" typeface="楷体"/>
              <a:sym typeface="Arial"/>
            </a:endParaRPr>
          </a:p>
        </p:txBody>
      </p:sp>
      <p:sp>
        <p:nvSpPr>
          <p:cNvPr id="7" name="TextBox 69"/>
          <p:cNvSpPr txBox="1"/>
          <p:nvPr/>
        </p:nvSpPr>
        <p:spPr>
          <a:xfrm>
            <a:off x="2645560" y="3114289"/>
            <a:ext cx="7130618" cy="169164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>
              <a:lnSpc>
                <a:spcPct val="200000"/>
              </a:lnSpc>
            </a:pPr>
            <a:endParaRPr altLang="zh-CN" lang="en-US" sz="1050">
              <a:solidFill>
                <a:schemeClr val="tx1">
                  <a:lumMod val="65000"/>
                  <a:lumOff val="35000"/>
                </a:schemeClr>
              </a:solidFill>
              <a:latin typeface="Arial"/>
              <a:ea charset="-122" panose="02010609060101010101" pitchFamily="49" typeface="楷体"/>
              <a:sym typeface="Arial"/>
            </a:endParaRP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此处为关键词此处为关键词此处为关键词此处为关键词</a:t>
            </a:r>
          </a:p>
          <a:p>
            <a:pPr algn="ctr">
              <a:lnSpc>
                <a:spcPct val="200000"/>
              </a:lnSpc>
            </a:pPr>
            <a:r>
              <a:rPr altLang="zh-CN" lang="en-US" sz="105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charset="-122" panose="02010609060101010101" pitchFamily="49" typeface="楷体"/>
                <a:sym typeface="Arial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>
    <p:fade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176</Paragraphs>
  <Slides>30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8">
      <vt:lpstr>Arial</vt:lpstr>
      <vt:lpstr>Calibri Light</vt:lpstr>
      <vt:lpstr>Calibri</vt:lpstr>
      <vt:lpstr>楷体</vt:lpstr>
      <vt:lpstr>Arial Unicode MS</vt:lpstr>
      <vt:lpstr>微软雅黑</vt:lpstr>
      <vt:lpstr>Gill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2021-08-22T12:07:07Z</dcterms:created>
  <cp:lastPrinted>2021-08-22T12:07:07Z</cp:lastPrinted>
  <dcterms:modified xsi:type="dcterms:W3CDTF">2021-08-22T05:51:20Z</dcterms:modified>
  <cp:revision>1</cp:revision>
</cp:coreProperties>
</file>