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vnd.openxmlformats-officedocument.spreadsheetml.sheet" Extension="xlsx"/>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drawingml.diagramColors+xml" PartName="/ppt/diagrams/colors1.xml"/>
  <Override ContentType="application/vnd.openxmlformats-officedocument.drawingml.diagramData+xml" PartName="/ppt/diagrams/data1.xml"/>
  <Override ContentType="application/vnd.ms-office.drawingml.diagramDrawing+xml" PartName="/ppt/diagrams/drawing1.xml"/>
  <Override ContentType="application/vnd.openxmlformats-officedocument.drawingml.diagramLayout+xml" PartName="/ppt/diagrams/layout1.xml"/>
  <Override ContentType="application/vnd.openxmlformats-officedocument.drawingml.diagramStyle+xml" PartName="/ppt/diagrams/quickStyle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p:sldMasterIdLst>
    <p:sldMasterId id="2147483648" r:id="rId1"/>
    <p:sldMasterId id="2147483660" r:id="rId2"/>
  </p:sldMasterIdLst>
  <p:notesMasterIdLst>
    <p:notesMasterId r:id="rId3"/>
  </p:notesMasterIdLst>
  <p:sldIdLst>
    <p:sldId id="261" r:id="rId4"/>
    <p:sldId id="262" r:id="rId5"/>
    <p:sldId id="264" r:id="rId6"/>
    <p:sldId id="268" r:id="rId7"/>
    <p:sldId id="269" r:id="rId8"/>
    <p:sldId id="270" r:id="rId9"/>
    <p:sldId id="271" r:id="rId10"/>
    <p:sldId id="265" r:id="rId11"/>
    <p:sldId id="272" r:id="rId12"/>
    <p:sldId id="273" r:id="rId13"/>
    <p:sldId id="274" r:id="rId14"/>
    <p:sldId id="275" r:id="rId15"/>
    <p:sldId id="266" r:id="rId16"/>
    <p:sldId id="277" r:id="rId17"/>
    <p:sldId id="278" r:id="rId18"/>
    <p:sldId id="280" r:id="rId19"/>
    <p:sldId id="279" r:id="rId20"/>
    <p:sldId id="267" r:id="rId21"/>
    <p:sldId id="281" r:id="rId22"/>
    <p:sldId id="282" r:id="rId23"/>
    <p:sldId id="276" r:id="rId24"/>
    <p:sldId id="283" r:id="rId25"/>
    <p:sldId id="284" r:id="rId26"/>
  </p:sldIdLst>
  <p:sldSz cx="12192000" cy="6858000"/>
  <p:notesSz cx="6858000" cy="9144000"/>
  <p:custDataLst>
    <p:tags r:id="rId2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82" autoAdjust="0"/>
    <p:restoredTop sz="96314" autoAdjust="0"/>
  </p:normalViewPr>
  <p:slideViewPr>
    <p:cSldViewPr snapToGrid="0">
      <p:cViewPr varScale="1">
        <p:scale>
          <a:sx n="108" d="100"/>
          <a:sy n="108" d="100"/>
        </p:scale>
        <p:origin x="864" y="150"/>
      </p:cViewPr>
      <p:guideLst>
        <p:guide orient="horz" pos="2160"/>
        <p:guide pos="3840"/>
      </p:guideLst>
    </p:cSldViewPr>
  </p:slideViewPr>
  <p:notesTextViewPr>
    <p:cViewPr>
      <p:scale>
        <a:sx n="1" d="1"/>
        <a:sy n="1" d="1"/>
      </p:scale>
      <p:origin x="0" y="0"/>
    </p:cViewPr>
  </p:notesTextViewPr>
  <p:sorterViewPr>
    <p:cViewPr>
      <p:scale>
        <a:sx n="139" d="100"/>
        <a:sy n="139" d="100"/>
      </p:scale>
      <p:origin x="0" y="0"/>
    </p:cViewPr>
  </p:sorter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tags/tag1.xml" Type="http://schemas.openxmlformats.org/officeDocument/2006/relationships/tags"/><Relationship Id="rId28" Target="presProps.xml" Type="http://schemas.openxmlformats.org/officeDocument/2006/relationships/presProps"/><Relationship Id="rId29" Target="viewProps.xml" Type="http://schemas.openxmlformats.org/officeDocument/2006/relationships/viewProps"/><Relationship Id="rId3" Target="notesMasters/notesMaster1.xml" Type="http://schemas.openxmlformats.org/officeDocument/2006/relationships/notesMaster"/><Relationship Id="rId30" Target="theme/theme1.xml" Type="http://schemas.openxmlformats.org/officeDocument/2006/relationships/theme"/><Relationship Id="rId31"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charts/_rels/chart1.xml.rels><?xml version="1.0" encoding="UTF-8" standalone="yes"?><Relationships xmlns="http://schemas.openxmlformats.org/package/2006/relationships"><Relationship Id="rId1" Target="../embeddings/Microsoft_Excel_Worksheet1.xlsx" Type="http://schemas.openxmlformats.org/officeDocument/2006/relationships/package"/></Relationships>
</file>

<file path=ppt/charts/chart1.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doughnutChart>
        <c:varyColors val="1"/>
        <c:ser>
          <c:idx val="0"/>
          <c:order val="0"/>
          <c:tx>
            <c:strRef>
              <c:f>Sheet1!$B$1</c:f>
              <c:strCache>
                <c:ptCount val="1"/>
                <c:pt idx="0">
                  <c:v>销售额</c:v>
                </c:pt>
              </c:strCache>
            </c:strRef>
          </c:tx>
          <c:dPt>
            <c:idx val="0"/>
            <c:invertIfNegative val="1"/>
            <c:spPr>
              <a:solidFill>
                <a:schemeClr val="bg1">
                  <a:lumMod val="75000"/>
                </a:schemeClr>
              </a:solidFill>
              <a:ln>
                <a:noFill/>
              </a:ln>
              <a:effectLst/>
            </c:spPr>
            <c:extLst>
              <c:ext xmlns:c16="http://schemas.microsoft.com/office/drawing/2014/chart" uri="{C3380CC4-5D6E-409C-BE32-E72D297353CC}">
                <c16:uniqueId val="{00000001-198F-41BC-B130-E5872ED8E02C}"/>
              </c:ext>
            </c:extLst>
          </c:dPt>
          <c:dPt>
            <c:idx val="1"/>
            <c:invertIfNegative val="1"/>
            <c:spPr>
              <a:solidFill>
                <a:srgbClr val="FF99CC"/>
              </a:solidFill>
              <a:ln>
                <a:noFill/>
              </a:ln>
              <a:effectLst/>
            </c:spPr>
            <c:extLst>
              <c:ext xmlns:c16="http://schemas.microsoft.com/office/drawing/2014/chart" uri="{C3380CC4-5D6E-409C-BE32-E72D297353CC}">
                <c16:uniqueId val="{00000003-198F-41BC-B130-E5872ED8E02C}"/>
              </c:ext>
            </c:extLst>
          </c:dPt>
          <c:dPt>
            <c:idx val="2"/>
            <c:invertIfNegative val="1"/>
            <c:spPr>
              <a:solidFill>
                <a:schemeClr val="tx1"/>
              </a:solidFill>
              <a:ln>
                <a:noFill/>
              </a:ln>
              <a:effectLst/>
            </c:spPr>
            <c:extLst>
              <c:ext xmlns:c16="http://schemas.microsoft.com/office/drawing/2014/chart" uri="{C3380CC4-5D6E-409C-BE32-E72D297353CC}">
                <c16:uniqueId val="{00000005-198F-41BC-B130-E5872ED8E02C}"/>
              </c:ext>
            </c:extLst>
          </c:dPt>
          <c:dPt>
            <c:idx val="3"/>
            <c:invertIfNegative val="1"/>
            <c:spPr>
              <a:solidFill>
                <a:schemeClr val="bg1">
                  <a:lumMod val="50000"/>
                </a:schemeClr>
              </a:solidFill>
              <a:ln>
                <a:noFill/>
              </a:ln>
              <a:effectLst/>
            </c:spPr>
            <c:extLst>
              <c:ext xmlns:c16="http://schemas.microsoft.com/office/drawing/2014/chart" uri="{C3380CC4-5D6E-409C-BE32-E72D297353CC}">
                <c16:uniqueId val="{00000007-198F-41BC-B130-E5872ED8E02C}"/>
              </c:ext>
            </c:extLst>
          </c:dPt>
          <c:dLbls>
            <c:delete val="1"/>
            <c:extLst>
              <c:ext xmlns:c15="http://schemas.microsoft.com/office/drawing/2012/chart" uri="{CE6537A1-D6FC-4f65-9D91-7224C49458BB}">
                <c15:showLeaderLines val="1"/>
              </c:ext>
            </c:extLst>
          </c:dLbls>
          <c:cat>
            <c:numRef>
              <c:f>Sheet1!$A$2:$A$5</c:f>
              <c:numCache>
                <c:formatCode>General</c:formatCode>
                <c:ptCount val="4"/>
                <c:pt idx="0">
                  <c:v>1</c:v>
                </c:pt>
                <c:pt idx="1">
                  <c:v>2</c:v>
                </c:pt>
                <c:pt idx="2">
                  <c:v>3</c:v>
                </c:pt>
                <c:pt idx="3">
                  <c:v>4</c:v>
                </c:pt>
              </c:numCache>
            </c:numRef>
          </c:cat>
          <c:val>
            <c:numRef>
              <c:f>Sheet1!$B$2:$B$5</c:f>
              <c:numCache>
                <c:formatCode>General</c:formatCode>
                <c:ptCount val="4"/>
                <c:pt idx="0">
                  <c:v>25</c:v>
                </c:pt>
                <c:pt idx="1">
                  <c:v>40</c:v>
                </c:pt>
                <c:pt idx="2">
                  <c:v>15</c:v>
                </c:pt>
                <c:pt idx="3">
                  <c:v>20</c:v>
                </c:pt>
              </c:numCache>
            </c:numRef>
          </c:val>
          <c:extLst>
            <c:ext xmlns:c16="http://schemas.microsoft.com/office/drawing/2014/chart" uri="{C3380CC4-5D6E-409C-BE32-E72D297353CC}">
              <c16:uniqueId val="{00000008-198F-41BC-B130-E5872ED8E02C}"/>
            </c:ext>
          </c:extLst>
        </c:ser>
        <c:dLbls>
          <c:showLegendKey val="0"/>
          <c:showVal val="0"/>
          <c:showCatName val="0"/>
          <c:showSerName val="0"/>
          <c:showPercent val="0"/>
          <c:showBubbleSize val="0"/>
          <c:showLeaderLines val="0"/>
        </c:dLbls>
        <c:firstSliceAng val="47"/>
        <c:holeSize val="90"/>
      </c:doughnutChart>
      <c:spPr>
        <a:noFill/>
        <a:ln>
          <a:noFill/>
        </a:ln>
        <a:effectLst/>
      </c:spPr>
    </c:plotArea>
    <c:plotVisOnly val="1"/>
    <c:dispBlanksAs val="gap"/>
    <c:showDLblsOverMax val="0"/>
  </c:chart>
  <c:spPr>
    <a:noFill/>
    <a:ln>
      <a:noFill/>
    </a:ln>
    <a:effectLst/>
  </c:spPr>
  <c:txPr>
    <a:bodyPr rot="0" spcFirstLastPara="0" vertOverflow="ellipsis" horzOverflow="overflow" vert="horz" wrap="square" anchor="ctr" anchorCtr="1"/>
    <a:p>
      <a:pPr>
        <a:defRPr lang="zh-CN" sz="1800" smtId="4294967295">
          <a:latin typeface="+mn-lt"/>
          <a:ea typeface="+mn-ea"/>
          <a:cs typeface="+mn-ea"/>
          <a:sym typeface="+mn-lt"/>
        </a:defRPr>
      </a:pPr>
      <a:endParaRPr lang="zh-CN" sz="1800" smtId="4294967295">
        <a:latin typeface="+mn-lt"/>
        <a:ea typeface="+mn-ea"/>
        <a:cs typeface="+mn-ea"/>
        <a:sym typeface="+mn-lt"/>
      </a:endParaRPr>
    </a:p>
  </c:txPr>
  <c:externalData r:id="rId1">
    <c:autoUpdate val="0"/>
  </c:externalData>
</c:chartSpace>
</file>

<file path=ppt/diagrams/colors1.xml><?xml version="1.0" encoding="utf-8"?>
<dgm:colorsDef xmlns:a="http://schemas.openxmlformats.org/drawingml/2006/main" xmlns:dgm="http://schemas.openxmlformats.org/drawingml/2006/diagram"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dgm="http://schemas.openxmlformats.org/drawingml/2006/diagram">
  <dgm:ptLst>
    <dgm:pt modelId="{B3E39A80-D6B7-4E26-B22E-327D37299CB1}" type="doc">
      <dgm:prSet loTypeId="urn:microsoft.com/office/officeart/2008/layout/BendingPictureSemiTransparentText" loCatId="picture" qsTypeId="urn:microsoft.com/office/officeart/2005/8/quickstyle/simple1" qsCatId="simple" csTypeId="urn:microsoft.com/office/officeart/2005/8/colors/accent1_2" csCatId="accent1" phldr="1"/>
      <dgm:spPr/>
      <dgm:t>
        <a:bodyPr/>
        <a:lstStyle/>
        <a:p>
          <a:endParaRPr lang="en-US"/>
        </a:p>
      </dgm:t>
    </dgm:pt>
    <dgm:pt modelId="{896C2910-71E4-4E18-81DA-428510306E45}" type="parTrans" cxnId="{FF14EF54-E4D3-479C-8755-D6BEC24B603B}">
      <dgm:prSet/>
      <dgm:spPr/>
      <dgm:t>
        <a:bodyPr/>
        <a:lstStyle/>
        <a:p>
          <a:endParaRPr lang="en-US"/>
        </a:p>
      </dgm:t>
    </dgm:pt>
    <dgm:pt modelId="{F4DCAFF9-3CD8-4192-92EC-2050EBC96D81}">
      <dgm:prSet phldrT="[Text]" custT="1"/>
      <dgm:spPr>
        <a:solidFill>
          <a:srgbClr val="0D0D0D">
            <a:alpha val="60000"/>
          </a:srgbClr>
        </a:solidFill>
      </dgm:spPr>
      <dgm:t>
        <a:bodyPr/>
        <a:lstStyle/>
        <a:p>
          <a:endParaRPr lang="en-US" sz="900" b="1" i="0" kern="3000" spc="30" baseline="0">
            <a:latin typeface="+mn-lt"/>
            <a:ea typeface="+mn-ea"/>
            <a:cs typeface="+mn-ea"/>
            <a:sym typeface="+mn-lt"/>
          </a:endParaRPr>
        </a:p>
      </dgm:t>
    </dgm:pt>
    <dgm:pt modelId="{5670A9B4-EF79-4194-B2F8-D0D0B5D9F166}" type="sibTrans" cxnId="{FF14EF54-E4D3-479C-8755-D6BEC24B603B}">
      <dgm:prSet/>
      <dgm:spPr/>
      <dgm:t>
        <a:bodyPr/>
        <a:lstStyle/>
        <a:p>
          <a:endParaRPr lang="en-US"/>
        </a:p>
      </dgm:t>
    </dgm:pt>
    <dgm:pt modelId="{BDA71D6A-C3D1-411E-9EAC-6386FFEE52C2}" type="pres">
      <dgm:prSet presAssocID="{B3E39A80-D6B7-4E26-B22E-327D37299CB1}" presName="Name0">
        <dgm:presLayoutVars>
          <dgm:dir/>
          <dgm:resizeHandles val="exact"/>
        </dgm:presLayoutVars>
      </dgm:prSet>
      <dgm:spPr/>
      <dgm:t>
        <a:bodyPr/>
        <a:lstStyle/>
        <a:p>
          <a:endParaRPr lang="zh-CN" altLang="en-US"/>
        </a:p>
      </dgm:t>
    </dgm:pt>
    <dgm:pt modelId="{0B2273E3-B9E3-4A02-93CF-275511BE0699}" type="pres">
      <dgm:prSet presAssocID="{F4DCAFF9-3CD8-4192-92EC-2050EBC96D81}" presName="composite"/>
      <dgm:spPr/>
      <dgm:t>
        <a:bodyPr/>
        <a:lstStyle/>
        <a:p/>
      </dgm:t>
    </dgm:pt>
    <dgm:pt modelId="{367DAC4B-08E7-4BA7-A970-D0115453FB5A}" type="pres">
      <dgm:prSet presAssocID="{F4DCAFF9-3CD8-4192-92EC-2050EBC96D81}" presName="rect1" presStyleLbl="bgShp" presStyleCnt="1" custScaleX="209911" custScaleY="306129" custLinFactNeighborY="-2344"/>
      <dgm:spPr>
        <a:ln w="6350">
          <a:solidFill>
            <a:schemeClr val="tx1">
              <a:lumMod val="75000"/>
              <a:lumOff val="25000"/>
            </a:schemeClr>
          </a:solidFill>
          <a:prstDash val="dash"/>
        </a:ln>
      </dgm:spPr>
      <dgm:t>
        <a:bodyPr/>
        <a:lstStyle/>
        <a:p/>
      </dgm:t>
    </dgm:pt>
    <dgm:pt modelId="{7AC81859-B11C-4EE9-8379-B9AF70890D88}" type="pres">
      <dgm:prSet presAssocID="{F4DCAFF9-3CD8-4192-92EC-2050EBC96D81}" presName="rect2" presStyleLbl="trBgShp" presStyleCnt="1" custScaleX="210226" custScaleY="217204" custLinFactY="200000" custLinFactNeighborX="1020" custLinFactNeighborY="216438">
        <dgm:presLayoutVars>
          <dgm:bulletEnabled val="1"/>
        </dgm:presLayoutVars>
      </dgm:prSet>
      <dgm:spPr/>
      <dgm:t>
        <a:bodyPr/>
        <a:lstStyle/>
        <a:p>
          <a:endParaRPr lang="zh-CN" altLang="en-US"/>
        </a:p>
      </dgm:t>
    </dgm:pt>
  </dgm:ptLst>
  <dgm:cxnLst>
    <dgm:cxn modelId="{FF14EF54-E4D3-479C-8755-D6BEC24B603B}" srcId="{B3E39A80-D6B7-4E26-B22E-327D37299CB1}" destId="{F4DCAFF9-3CD8-4192-92EC-2050EBC96D81}" srcOrd="0" destOrd="0" parTransId="{896C2910-71E4-4E18-81DA-428510306E45}" sibTransId="{5670A9B4-EF79-4194-B2F8-D0D0B5D9F166}"/>
    <dgm:cxn modelId="{BF4FEAD1-4822-4480-A745-5FAB6F4F8878}" type="presOf" srcId="{B3E39A80-D6B7-4E26-B22E-327D37299CB1}" destId="{BDA71D6A-C3D1-411E-9EAC-6386FFEE52C2}" srcOrd="0" destOrd="0" presId="urn:microsoft.com/office/officeart/2008/layout/BendingPictureSemiTransparentText"/>
    <dgm:cxn modelId="{1D69943E-C39E-4018-A728-6BB60F5648CD}" type="presParOf" srcId="{BDA71D6A-C3D1-411E-9EAC-6386FFEE52C2}" destId="{0B2273E3-B9E3-4A02-93CF-275511BE0699}" srcOrd="0" destOrd="0" presId="urn:microsoft.com/office/officeart/2008/layout/BendingPictureSemiTransparentText"/>
    <dgm:cxn modelId="{D9915A6A-1D2D-452F-B0B3-C10F68EB19E6}" type="presParOf" srcId="{0B2273E3-B9E3-4A02-93CF-275511BE0699}" destId="{367DAC4B-08E7-4BA7-A970-D0115453FB5A}" srcOrd="0" destOrd="0" presId="urn:microsoft.com/office/officeart/2008/layout/BendingPictureSemiTransparentText"/>
    <dgm:cxn modelId="{E2300A7A-F089-4CFA-9FD6-84ECC3592F7A}" type="presParOf" srcId="{0B2273E3-B9E3-4A02-93CF-275511BE0699}" destId="{7AC81859-B11C-4EE9-8379-B9AF70890D88}" srcOrd="1" destOrd="0" presId="urn:microsoft.com/office/officeart/2008/layout/BendingPictureSemiTransparentText"/>
    <dgm:cxn modelId="{C34936D2-F920-4E6D-978A-813170628A57}" type="presOf" srcId="{F4DCAFF9-3CD8-4192-92EC-2050EBC96D81}" destId="{7AC81859-B11C-4EE9-8379-B9AF70890D88}" srcOrd="0" destOrd="0" presId="urn:microsoft.com/office/officeart/2008/layout/BendingPictureSemiTransparentText"/>
  </dgm:cxnLst>
  <dgm:bg/>
  <dgm:whole/>
  <dgm:extLst>
    <a:ext uri="http://schemas.microsoft.com/office/drawing/2008/diagram">
      <dsp:dataModelExt xmlns:dsp="http://schemas.microsoft.com/office/drawing/2008/diagram" relId="rId4" minVer="http://schemas.openxmlformats.org/drawingml/2006/main"/>
    </a:ext>
  </dgm:extLst>
</dgm:dataModel>
</file>

<file path=ppt/diagrams/drawing1.xml><?xml version="1.0" encoding="utf-8"?>
<dsp:drawing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http://schemas.openxmlformats.org/presentationml/2006/main" xmlns:dsp="http://schemas.microsoft.com/office/drawing/2008/diagram">
  <dsp:spTree>
    <dsp:nvGrpSpPr>
      <dsp:cNvPr id="31" name=""/>
      <dsp:cNvGrpSpPr/>
    </dsp:nvGrpSpPr>
    <dsp:grpSpPr/>
    <dsp:sp modelId="{367DAC4B-08E7-4BA7-A970-D0115453FB5A}">
      <dsp:nvSpPr>
        <dsp:cNvPr id="32" name=""/>
        <dsp:cNvSpPr/>
      </dsp:nvSpPr>
      <dsp:spPr>
        <a:xfrm>
          <a:off x="3905" y="0"/>
          <a:ext cx="2601289" cy="3251611"/>
        </a:xfrm>
        <a:prstGeom prst="rect">
          <a:avLst/>
        </a:prstGeom>
        <a:solidFill>
          <a:schemeClr val="accent1">
            <a:tint val="40000"/>
            <a:hueOff val="0"/>
            <a:satOff val="0"/>
            <a:lumOff val="0"/>
            <a:alphaOff val="0"/>
          </a:schemeClr>
        </a:solidFill>
        <a:ln w="6350">
          <a:solidFill>
            <a:schemeClr val="tx1">
              <a:lumMod val="75000"/>
              <a:lumOff val="25000"/>
            </a:schemeClr>
          </a:solidFill>
          <a:prstDash val="dash"/>
        </a:ln>
        <a:effectLst/>
      </dsp:spPr>
      <dsp:style>
        <a:lnRef idx="0">
          <a:scrgbClr r="0" g="0" b="0"/>
        </a:lnRef>
        <a:fillRef idx="1">
          <a:scrgbClr r="0" g="0" b="0"/>
        </a:fillRef>
        <a:effectRef idx="0">
          <a:scrgbClr r="0" g="0" b="0"/>
        </a:effectRef>
        <a:fontRef idx="minor"/>
      </dsp:style>
      <dsp:txBody>
        <a:bodyPr/>
        <a:lstStyle/>
        <a:p/>
      </dsp:txBody>
    </dsp:sp>
    <dsp:sp modelId="{7AC81859-B11C-4EE9-8379-B9AF70890D88}">
      <dsp:nvSpPr>
        <dsp:cNvPr id="33" name=""/>
        <dsp:cNvSpPr/>
      </dsp:nvSpPr>
      <dsp:spPr>
        <a:xfrm>
          <a:off x="3907" y="2712555"/>
          <a:ext cx="2605192" cy="553698"/>
        </a:xfrm>
        <a:prstGeom prst="rect">
          <a:avLst/>
        </a:prstGeom>
        <a:solidFill>
          <a:srgbClr val="0D0D0D">
            <a:alpha val="60000"/>
          </a:srgbClr>
        </a:solidFill>
        <a:ln>
          <a:noFill/>
        </a:ln>
        <a:effectLst/>
      </dsp:spPr>
      <dsp:style>
        <a:lnRef idx="0">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400050">
            <a:lnSpc>
              <a:spcPct val="90000"/>
            </a:lnSpc>
            <a:spcBef>
              <a:spcPct val="0"/>
            </a:spcBef>
            <a:spcAft>
              <a:spcPct val="35000"/>
            </a:spcAft>
          </a:pPr>
          <a:endParaRPr lang="en-US" sz="900" b="1" i="0" kern="3000" spc="30" baseline="0">
            <a:latin typeface="+mn-lt"/>
            <a:ea typeface="+mn-ea"/>
            <a:cs typeface="+mn-ea"/>
            <a:sym typeface="+mn-lt"/>
          </a:endParaRPr>
        </a:p>
      </dsp:txBody>
      <dsp:txXfrm>
        <a:off x="3907" y="2712555"/>
        <a:ext cx="2605192" cy="553698"/>
      </dsp:txXfrm>
    </dsp:sp>
  </dsp:spTree>
</dsp:drawing>
</file>

<file path=ppt/diagrams/layout1.xml><?xml version="1.0" encoding="utf-8"?>
<dgm:layoutDef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dgm="http://schemas.openxmlformats.org/drawingml/2006/diagram" uniqueId="urn:microsoft.com/office/officeart/2008/layout/BendingPictureSemiTransparentText">
  <dgm:title val=""/>
  <dgm:desc val=""/>
  <dgm:catLst>
    <dgm:cat type="picture" pri="7000"/>
    <dgm:cat type="pictureconvert" pri="70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r:blip="">
      <dgm:adjLst/>
    </dgm:shape>
    <dgm:constrLst>
      <dgm:constr type="primFontSz" for="des" ptType="node" op="equ" val="65"/>
      <dgm:constr type="w" for="ch" forName="composite" refType="h" fact="1.19"/>
      <dgm:constr type="h" for="ch" forName="composite" refType="h"/>
      <dgm:constr type="sp" refType="w" refFor="ch" refForName="composite" op="equ" fact="0.1"/>
      <dgm:constr type="w" for="ch" forName="sibTrans" refType="w" refFor="ch" refForName="composite" op="equ" fact="0.1"/>
      <dgm:constr type="h" for="ch" forName="sibTrans" refType="w" refFor="ch" refForName="sibTrans" op="equ"/>
    </dgm:constrLst>
    <dgm:forEach name="nodesForEach" axis="ch" ptType="node">
      <dgm:layoutNode name="composite">
        <dgm:alg type="composite">
          <dgm:param type="ar" val="1.1667"/>
        </dgm:alg>
        <dgm:shape r:blip="">
          <dgm:adjLst/>
        </dgm:shape>
        <dgm:constrLst>
          <dgm:constr type="l" for="ch" forName="rect1" refType="w" fact="0"/>
          <dgm:constr type="t" for="ch" forName="rect1" refType="h" fact="0"/>
          <dgm:constr type="w" for="ch" forName="rect1" refType="w"/>
          <dgm:constr type="h" for="ch" forName="rect1" refType="h"/>
          <dgm:constr type="l" for="ch" forName="rect2" refType="w" fact="0"/>
          <dgm:constr type="t" for="ch" forName="rect2" refType="h" fact="0.7"/>
          <dgm:constr type="w" for="ch" forName="rect2" refType="w"/>
          <dgm:constr type="h" for="ch" forName="rect2" refType="h" fact="0.24"/>
        </dgm:constrLst>
        <dgm:layoutNode name="rect1" styleLbl="bgShp">
          <dgm:alg type="sp"/>
          <dgm:shape type="rect" r:blip="" blipPhldr="1">
            <dgm:adjLst/>
          </dgm:shape>
          <dgm:presOf/>
        </dgm:layoutNode>
        <dgm:layoutNode name="rect2" styleLbl="trBgShp">
          <dgm:varLst>
            <dgm:bulletEnabled val="1"/>
          </dgm:varLst>
          <dgm:alg type="tx">
            <dgm:param type="txAnchorVertCh" val="mid"/>
          </dgm:alg>
          <dgm:shape type="rect" r:blip="">
            <dgm:adjLst/>
          </dgm:shape>
          <dgm:presOf axis="desOrSelf" ptType="node"/>
          <dgm:constrLst>
            <dgm:constr type="lMarg" refType="primFontSz" fact="0.2"/>
            <dgm:constr type="rMarg" refType="primFontSz" fact="0.2"/>
            <dgm:constr type="tMarg" refType="primFontSz" fact="0.2"/>
            <dgm:constr type="bMarg" refType="primFontSz" fact="0.2"/>
          </dgm:constrLst>
          <dgm:ruleLst>
            <dgm:rule type="primFontSz" val="5"/>
          </dgm:ruleLst>
        </dgm:layoutNode>
      </dgm:layoutNode>
      <dgm:forEach name="sibTransForEach" axis="followSib" ptType="sibTrans" cnt="1">
        <dgm:layoutNode name="sibTrans">
          <dgm:alg type="sp"/>
          <dgm:shape r:blip="">
            <dgm:adjLst/>
          </dgm:shape>
        </dgm:layoutNode>
      </dgm:forEach>
    </dgm:forEach>
  </dgm:layoutNode>
</dgm:layoutDef>
</file>

<file path=ppt/diagrams/quickStyle1.xml><?xml version="1.0" encoding="utf-8"?>
<dgm:styleDef xmlns:a="http://schemas.openxmlformats.org/drawingml/2006/main" xmlns:dgm="http://schemas.openxmlformats.org/drawingml/2006/diagram"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字魂59号-创粗黑" panose="00000500000000000000" pitchFamily="2" charset="-122"/>
                <a:ea typeface="字魂59号-创粗黑" panose="00000500000000000000" pitchFamily="2"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字魂59号-创粗黑" panose="00000500000000000000" pitchFamily="2" charset="-122"/>
                <a:ea typeface="字魂59号-创粗黑" panose="00000500000000000000" pitchFamily="2" charset="-122"/>
              </a:defRPr>
            </a:lvl1pPr>
          </a:lstStyle>
          <a:p>
            <a:fld id="{BFADF9C4-9FE2-4164-B43D-6BEED1082348}" type="datetimeFigureOut">
              <a:rPr lang="zh-CN" altLang="en-US" smtClean="0"/>
              <a:t>2021/3/26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字魂59号-创粗黑" panose="00000500000000000000" pitchFamily="2" charset="-122"/>
                <a:ea typeface="字魂59号-创粗黑" panose="00000500000000000000" pitchFamily="2"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字魂59号-创粗黑" panose="00000500000000000000" pitchFamily="2" charset="-122"/>
                <a:ea typeface="字魂59号-创粗黑" panose="00000500000000000000" pitchFamily="2" charset="-122"/>
              </a:defRPr>
            </a:lvl1pPr>
          </a:lstStyle>
          <a:p>
            <a:fld id="{6FBCD695-53B2-4B5A-8DF7-246377453440}" type="slidenum">
              <a:rPr lang="zh-CN" altLang="en-US" smtClean="0"/>
              <a:t>‹#›</a:t>
            </a:fld>
            <a:endParaRPr lang="zh-CN" altLang="en-US"/>
          </a:p>
        </p:txBody>
      </p:sp>
    </p:spTree>
    <p:extLst>
      <p:ext uri="{BB962C8B-B14F-4D97-AF65-F5344CB8AC3E}">
        <p14:creationId val="28802979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字魂59号-创粗黑" panose="00000500000000000000" pitchFamily="2" charset="-122"/>
        <a:ea typeface="字魂59号-创粗黑" panose="00000500000000000000" pitchFamily="2" charset="-122"/>
        <a:cs typeface="+mn-cs"/>
      </a:defRPr>
    </a:lvl1pPr>
    <a:lvl2pPr marL="457200" algn="l" defTabSz="914400" rtl="0" eaLnBrk="1" latinLnBrk="0" hangingPunct="1">
      <a:defRPr sz="1200" kern="1200">
        <a:solidFill>
          <a:schemeClr val="tx1"/>
        </a:solidFill>
        <a:latin typeface="字魂59号-创粗黑" panose="00000500000000000000" pitchFamily="2" charset="-122"/>
        <a:ea typeface="字魂59号-创粗黑" panose="00000500000000000000" pitchFamily="2" charset="-122"/>
        <a:cs typeface="+mn-cs"/>
      </a:defRPr>
    </a:lvl2pPr>
    <a:lvl3pPr marL="914400" algn="l" defTabSz="914400" rtl="0" eaLnBrk="1" latinLnBrk="0" hangingPunct="1">
      <a:defRPr sz="1200" kern="1200">
        <a:solidFill>
          <a:schemeClr val="tx1"/>
        </a:solidFill>
        <a:latin typeface="字魂59号-创粗黑" panose="00000500000000000000" pitchFamily="2" charset="-122"/>
        <a:ea typeface="字魂59号-创粗黑" panose="00000500000000000000" pitchFamily="2" charset="-122"/>
        <a:cs typeface="+mn-cs"/>
      </a:defRPr>
    </a:lvl3pPr>
    <a:lvl4pPr marL="1371600" algn="l" defTabSz="914400" rtl="0" eaLnBrk="1" latinLnBrk="0" hangingPunct="1">
      <a:defRPr sz="1200" kern="1200">
        <a:solidFill>
          <a:schemeClr val="tx1"/>
        </a:solidFill>
        <a:latin typeface="字魂59号-创粗黑" panose="00000500000000000000" pitchFamily="2" charset="-122"/>
        <a:ea typeface="字魂59号-创粗黑" panose="00000500000000000000" pitchFamily="2" charset="-122"/>
        <a:cs typeface="+mn-cs"/>
      </a:defRPr>
    </a:lvl4pPr>
    <a:lvl5pPr marL="1828800" algn="l" defTabSz="914400" rtl="0" eaLnBrk="1" latinLnBrk="0" hangingPunct="1">
      <a:defRPr sz="1200" kern="1200">
        <a:solidFill>
          <a:schemeClr val="tx1"/>
        </a:solidFill>
        <a:latin typeface="字魂59号-创粗黑" panose="00000500000000000000" pitchFamily="2" charset="-122"/>
        <a:ea typeface="字魂59号-创粗黑" panose="00000500000000000000"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67457881"/>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70406233"/>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768171870"/>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356956310"/>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52345374"/>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37452968"/>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906530800"/>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00201619"/>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77243173"/>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73734828"/>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950719687"/>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53530912"/>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0893260"/>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77496544"/>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98528997"/>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72464139"/>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03740489"/>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84469112"/>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930533006"/>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64162491"/>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027610188"/>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56329398"/>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015059623"/>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Tree>
  </p:cSld>
  <p:clrMapOvr>
    <a:masterClrMapping/>
  </p:clrMapOvr>
  <mc:AlternateContent>
    <mc:Choice Requires="p159">
      <p:transition spd="slow" advClick="0" p14:dur="2000">
        <p159:morph option="byObject"/>
      </p:transition>
    </mc:Choice>
    <mc:Fallback>
      <p:transition spd="slow" advClick="0">
        <p:fade/>
      </p:transition>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8_自定义版式">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val="4216187666"/>
      </p:ext>
    </p:extLst>
  </p:cSld>
  <p:clrMapOvr>
    <a:masterClrMapping/>
  </p:clrMapOvr>
  <mc:AlternateContent>
    <mc:Choice Requires="p159">
      <p:transition spd="slow" advClick="0" p14:dur="2000">
        <p159:morph option="byObject"/>
      </p:transition>
    </mc:Choice>
    <mc:Fallback>
      <p:transition spd="slow" advClick="0">
        <p:fade/>
      </p:transition>
    </mc:Fallback>
  </mc:AlternateContent>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9_自定义版式">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val="3642400914"/>
      </p:ext>
    </p:extLst>
  </p:cSld>
  <p:clrMapOvr>
    <a:masterClrMapping/>
  </p:clrMapOvr>
  <mc:AlternateContent>
    <mc:Choice Requires="p159">
      <p:transition spd="slow" advClick="0" p14:dur="2000">
        <p159:morph option="byObject"/>
      </p:transition>
    </mc:Choice>
    <mc:Fallback>
      <p:transition spd="slow" advClick="0">
        <p:fade/>
      </p:transition>
    </mc:Fallback>
  </mc:AlternateContent>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2021/3/26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898753824"/>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2021/3/26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552828957"/>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2021/3/26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94534373"/>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2021/3/26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048304733"/>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2021/3/26</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229561386"/>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2021/3/26</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84287251"/>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2021/3/26</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5953292"/>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2021/3/26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546259084"/>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val="1358153652"/>
      </p:ext>
    </p:extLst>
  </p:cSld>
  <p:clrMapOvr>
    <a:masterClrMapping/>
  </p:clrMapOvr>
  <mc:AlternateContent>
    <mc:Choice Requires="p159">
      <p:transition spd="slow" advClick="0" p14:dur="2000">
        <p159:morph option="byObject"/>
      </p:transition>
    </mc:Choice>
    <mc:Fallback>
      <p:transition spd="slow" advClick="0">
        <p:fade/>
      </p:transition>
    </mc:Fallback>
  </mc:AlternateContent>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2021/3/26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251463616"/>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2021/3/26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240864228"/>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2021/3/26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832056944"/>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自定义版式">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val="2162549878"/>
      </p:ext>
    </p:extLst>
  </p:cSld>
  <p:clrMapOvr>
    <a:masterClrMapping/>
  </p:clrMapOvr>
  <mc:AlternateContent>
    <mc:Choice Requires="p159">
      <p:transition spd="slow" advClick="0" p14:dur="2000">
        <p159:morph option="byObject"/>
      </p:transition>
    </mc:Choice>
    <mc:Fallback>
      <p:transition spd="slow" advClick="0">
        <p:fade/>
      </p:transition>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自定义版式">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val="3900099916"/>
      </p:ext>
    </p:extLst>
  </p:cSld>
  <p:clrMapOvr>
    <a:masterClrMapping/>
  </p:clrMapOvr>
  <mc:AlternateContent>
    <mc:Choice Requires="p159">
      <p:transition spd="slow" advClick="0" p14:dur="2000">
        <p159:morph option="byObject"/>
      </p:transition>
    </mc:Choice>
    <mc:Fallback>
      <p:transition spd="slow" advClick="0">
        <p:fade/>
      </p:transition>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_自定义版式">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val="3452556530"/>
      </p:ext>
    </p:extLst>
  </p:cSld>
  <p:clrMapOvr>
    <a:masterClrMapping/>
  </p:clrMapOvr>
  <mc:AlternateContent>
    <mc:Choice Requires="p159">
      <p:transition spd="slow" advClick="0" p14:dur="2000">
        <p159:morph option="byObject"/>
      </p:transition>
    </mc:Choice>
    <mc:Fallback>
      <p:transition spd="slow" advClick="0">
        <p:fade/>
      </p:transition>
    </mc:Fallback>
  </mc:AlternateConten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_自定义版式">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val="2626927962"/>
      </p:ext>
    </p:extLst>
  </p:cSld>
  <p:clrMapOvr>
    <a:masterClrMapping/>
  </p:clrMapOvr>
  <mc:AlternateContent>
    <mc:Choice Requires="p159">
      <p:transition spd="slow" advClick="0" p14:dur="2000">
        <p159:morph option="byObject"/>
      </p:transition>
    </mc:Choice>
    <mc:Fallback>
      <p:transition spd="slow" advClick="0">
        <p:fade/>
      </p:transition>
    </mc:Fallback>
  </mc:AlternateConten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5_自定义版式">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val="3616340569"/>
      </p:ext>
    </p:extLst>
  </p:cSld>
  <p:clrMapOvr>
    <a:masterClrMapping/>
  </p:clrMapOvr>
  <mc:AlternateContent>
    <mc:Choice Requires="p159">
      <p:transition spd="slow" advClick="0" p14:dur="2000">
        <p159:morph option="byObject"/>
      </p:transition>
    </mc:Choice>
    <mc:Fallback>
      <p:transition spd="slow" advClick="0">
        <p:fade/>
      </p:transition>
    </mc:Fallback>
  </mc:AlternateContent>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6_自定义版式">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4" name="矩形 3"/>
          <p:cNvSpPr/>
          <p:nvPr userDrawn="1"/>
        </p:nvSpPr>
        <p:spPr>
          <a:xfrm>
            <a:off x="8325228" y="6545426"/>
            <a:ext cx="775136" cy="230832"/>
          </a:xfrm>
          <a:prstGeom prst="rect">
            <a:avLst/>
          </a:prstGeom>
        </p:spPr>
        <p:txBody>
          <a:bodyPr wrap="square">
            <a:spAutoFit/>
          </a:bodyPr>
          <a:lstStyle/>
          <a:p>
            <a:pPr defTabSz="914400"/>
            <a:r>
              <a:rPr lang="en-US" altLang="zh-CN" sz="100">
                <a:solidFill>
                  <a:prstClr val="white"/>
                </a:solidFill>
                <a:latin typeface="Calibri"/>
                <a:ea typeface="宋体"/>
              </a:rPr>
              <a:t>PPT</a:t>
            </a:r>
            <a:r>
              <a:rPr lang="zh-CN" altLang="en-US" sz="100">
                <a:solidFill>
                  <a:prstClr val="white"/>
                </a:solidFill>
                <a:latin typeface="Calibri"/>
                <a:ea typeface="宋体"/>
              </a:rPr>
              <a:t>模板下载：</a:t>
            </a:r>
            <a:r>
              <a:rPr lang="en-US" altLang="zh-CN" sz="100">
                <a:solidFill>
                  <a:prstClr val="white"/>
                </a:solidFill>
                <a:latin typeface="Calibri"/>
                <a:ea typeface="宋体"/>
              </a:rPr>
              <a:t>www.1ppt.com/moban/          </a:t>
            </a:r>
            <a:r>
              <a:rPr lang="zh-CN" altLang="en-US" sz="100">
                <a:solidFill>
                  <a:prstClr val="white"/>
                </a:solidFill>
                <a:latin typeface="Calibri"/>
                <a:ea typeface="宋体"/>
              </a:rPr>
              <a:t>行业</a:t>
            </a:r>
            <a:r>
              <a:rPr lang="en-US" altLang="zh-CN" sz="100">
                <a:solidFill>
                  <a:prstClr val="white"/>
                </a:solidFill>
                <a:latin typeface="Calibri"/>
                <a:ea typeface="宋体"/>
              </a:rPr>
              <a:t>PPT</a:t>
            </a:r>
            <a:r>
              <a:rPr lang="zh-CN" altLang="en-US" sz="100">
                <a:solidFill>
                  <a:prstClr val="white"/>
                </a:solidFill>
                <a:latin typeface="Calibri"/>
                <a:ea typeface="宋体"/>
              </a:rPr>
              <a:t>模板：</a:t>
            </a:r>
            <a:r>
              <a:rPr lang="en-US" altLang="zh-CN" sz="100">
                <a:solidFill>
                  <a:prstClr val="white"/>
                </a:solidFill>
                <a:latin typeface="Calibri"/>
                <a:ea typeface="宋体"/>
              </a:rPr>
              <a:t>www.1ppt.com/hangye/ </a:t>
            </a:r>
          </a:p>
          <a:p>
            <a:pPr defTabSz="914400"/>
            <a:r>
              <a:rPr lang="zh-CN" altLang="en-US" sz="100">
                <a:solidFill>
                  <a:prstClr val="white"/>
                </a:solidFill>
                <a:latin typeface="Calibri"/>
                <a:ea typeface="宋体"/>
              </a:rPr>
              <a:t>节日</a:t>
            </a:r>
            <a:r>
              <a:rPr lang="en-US" altLang="zh-CN" sz="100">
                <a:solidFill>
                  <a:prstClr val="white"/>
                </a:solidFill>
                <a:latin typeface="Calibri"/>
                <a:ea typeface="宋体"/>
              </a:rPr>
              <a:t>PPT</a:t>
            </a:r>
            <a:r>
              <a:rPr lang="zh-CN" altLang="en-US" sz="100">
                <a:solidFill>
                  <a:prstClr val="white"/>
                </a:solidFill>
                <a:latin typeface="Calibri"/>
                <a:ea typeface="宋体"/>
              </a:rPr>
              <a:t>模板：</a:t>
            </a:r>
            <a:r>
              <a:rPr lang="en-US" altLang="zh-CN" sz="100">
                <a:solidFill>
                  <a:prstClr val="white"/>
                </a:solidFill>
                <a:latin typeface="Calibri"/>
                <a:ea typeface="宋体"/>
              </a:rPr>
              <a:t>www.1ppt.com/jieri/          PPT</a:t>
            </a:r>
            <a:r>
              <a:rPr lang="zh-CN" altLang="en-US" sz="100">
                <a:solidFill>
                  <a:prstClr val="white"/>
                </a:solidFill>
                <a:latin typeface="Calibri"/>
                <a:ea typeface="宋体"/>
              </a:rPr>
              <a:t>素材：</a:t>
            </a:r>
            <a:r>
              <a:rPr lang="en-US" altLang="zh-CN" sz="100">
                <a:solidFill>
                  <a:prstClr val="white"/>
                </a:solidFill>
                <a:latin typeface="Calibri"/>
                <a:ea typeface="宋体"/>
              </a:rPr>
              <a:t>www.1ppt.com/sucai/</a:t>
            </a:r>
          </a:p>
          <a:p>
            <a:pPr defTabSz="914400"/>
            <a:r>
              <a:rPr lang="en-US" altLang="zh-CN" sz="100">
                <a:solidFill>
                  <a:prstClr val="white"/>
                </a:solidFill>
                <a:latin typeface="Calibri"/>
                <a:ea typeface="宋体"/>
              </a:rPr>
              <a:t>PPT</a:t>
            </a:r>
            <a:r>
              <a:rPr lang="zh-CN" altLang="en-US" sz="100">
                <a:solidFill>
                  <a:prstClr val="white"/>
                </a:solidFill>
                <a:latin typeface="Calibri"/>
                <a:ea typeface="宋体"/>
              </a:rPr>
              <a:t>背景图片：</a:t>
            </a:r>
            <a:r>
              <a:rPr lang="en-US" altLang="zh-CN" sz="100">
                <a:solidFill>
                  <a:prstClr val="white"/>
                </a:solidFill>
                <a:latin typeface="Calibri"/>
                <a:ea typeface="宋体"/>
              </a:rPr>
              <a:t>www.1ppt.com/beijing/        PPT</a:t>
            </a:r>
            <a:r>
              <a:rPr lang="zh-CN" altLang="en-US" sz="100">
                <a:solidFill>
                  <a:prstClr val="white"/>
                </a:solidFill>
                <a:latin typeface="Calibri"/>
                <a:ea typeface="宋体"/>
              </a:rPr>
              <a:t>图表：</a:t>
            </a:r>
            <a:r>
              <a:rPr lang="en-US" altLang="zh-CN" sz="100">
                <a:solidFill>
                  <a:prstClr val="white"/>
                </a:solidFill>
                <a:latin typeface="Calibri"/>
                <a:ea typeface="宋体"/>
              </a:rPr>
              <a:t>www.1ppt.com/tubiao/      </a:t>
            </a:r>
          </a:p>
          <a:p>
            <a:pPr defTabSz="914400"/>
            <a:r>
              <a:rPr lang="zh-CN" altLang="en-US" sz="100">
                <a:solidFill>
                  <a:prstClr val="white"/>
                </a:solidFill>
                <a:latin typeface="Calibri"/>
                <a:ea typeface="宋体"/>
              </a:rPr>
              <a:t>精美</a:t>
            </a:r>
            <a:r>
              <a:rPr lang="en-US" altLang="zh-CN" sz="100">
                <a:solidFill>
                  <a:prstClr val="white"/>
                </a:solidFill>
                <a:latin typeface="Calibri"/>
                <a:ea typeface="宋体"/>
              </a:rPr>
              <a:t>PPT</a:t>
            </a:r>
            <a:r>
              <a:rPr lang="zh-CN" altLang="en-US" sz="100">
                <a:solidFill>
                  <a:prstClr val="white"/>
                </a:solidFill>
                <a:latin typeface="Calibri"/>
                <a:ea typeface="宋体"/>
              </a:rPr>
              <a:t>下载：</a:t>
            </a:r>
            <a:r>
              <a:rPr lang="en-US" altLang="zh-CN" sz="100">
                <a:solidFill>
                  <a:prstClr val="white"/>
                </a:solidFill>
                <a:latin typeface="Calibri"/>
                <a:ea typeface="宋体"/>
              </a:rPr>
              <a:t>www.1ppt.com/xiazai/         PPT</a:t>
            </a:r>
            <a:r>
              <a:rPr lang="zh-CN" altLang="en-US" sz="100">
                <a:solidFill>
                  <a:prstClr val="white"/>
                </a:solidFill>
                <a:latin typeface="Calibri"/>
                <a:ea typeface="宋体"/>
              </a:rPr>
              <a:t>教程： </a:t>
            </a:r>
            <a:r>
              <a:rPr lang="en-US" altLang="zh-CN" sz="100">
                <a:solidFill>
                  <a:prstClr val="white"/>
                </a:solidFill>
                <a:latin typeface="Calibri"/>
                <a:ea typeface="宋体"/>
              </a:rPr>
              <a:t>www.1ppt.com/powerpoint/      </a:t>
            </a:r>
          </a:p>
          <a:p>
            <a:pPr defTabSz="914400"/>
            <a:r>
              <a:rPr lang="en-US" altLang="zh-CN" sz="100">
                <a:solidFill>
                  <a:prstClr val="white"/>
                </a:solidFill>
                <a:latin typeface="Calibri"/>
                <a:ea typeface="宋体"/>
              </a:rPr>
              <a:t>PPT</a:t>
            </a:r>
            <a:r>
              <a:rPr lang="zh-CN" altLang="en-US" sz="100">
                <a:solidFill>
                  <a:prstClr val="white"/>
                </a:solidFill>
                <a:latin typeface="Calibri"/>
                <a:ea typeface="宋体"/>
              </a:rPr>
              <a:t>课件：</a:t>
            </a:r>
            <a:r>
              <a:rPr lang="en-US" altLang="zh-CN" sz="100">
                <a:solidFill>
                  <a:prstClr val="white"/>
                </a:solidFill>
                <a:latin typeface="Calibri"/>
                <a:ea typeface="宋体"/>
              </a:rPr>
              <a:t>www.1ppt.com/kejian/             </a:t>
            </a:r>
            <a:r>
              <a:rPr lang="zh-CN" altLang="en-US" sz="100">
                <a:solidFill>
                  <a:prstClr val="white"/>
                </a:solidFill>
                <a:latin typeface="Calibri"/>
                <a:ea typeface="宋体"/>
              </a:rPr>
              <a:t>字体下载：</a:t>
            </a:r>
            <a:r>
              <a:rPr lang="en-US" altLang="zh-CN" sz="100">
                <a:solidFill>
                  <a:prstClr val="white"/>
                </a:solidFill>
                <a:latin typeface="Calibri"/>
                <a:ea typeface="宋体"/>
              </a:rPr>
              <a:t>www.1ppt.com/ziti/</a:t>
            </a:r>
          </a:p>
          <a:p>
            <a:pPr defTabSz="914400"/>
            <a:r>
              <a:rPr lang="zh-CN" altLang="en-US" sz="100">
                <a:solidFill>
                  <a:prstClr val="white"/>
                </a:solidFill>
                <a:latin typeface="Calibri"/>
                <a:ea typeface="宋体"/>
              </a:rPr>
              <a:t>工作总结</a:t>
            </a:r>
            <a:r>
              <a:rPr lang="en-US" altLang="zh-CN" sz="100">
                <a:solidFill>
                  <a:prstClr val="white"/>
                </a:solidFill>
                <a:latin typeface="Calibri"/>
                <a:ea typeface="宋体"/>
              </a:rPr>
              <a:t>PPT</a:t>
            </a:r>
            <a:r>
              <a:rPr lang="zh-CN" altLang="en-US" sz="100">
                <a:solidFill>
                  <a:prstClr val="white"/>
                </a:solidFill>
                <a:latin typeface="Calibri"/>
                <a:ea typeface="宋体"/>
              </a:rPr>
              <a:t>：</a:t>
            </a:r>
            <a:r>
              <a:rPr lang="en-US" altLang="zh-CN" sz="100">
                <a:solidFill>
                  <a:prstClr val="white"/>
                </a:solidFill>
                <a:latin typeface="Calibri"/>
                <a:ea typeface="宋体"/>
              </a:rPr>
              <a:t>www.1ppt.com/xiazai/zongjie/ </a:t>
            </a:r>
            <a:r>
              <a:rPr lang="zh-CN" altLang="en-US" sz="100">
                <a:solidFill>
                  <a:prstClr val="white"/>
                </a:solidFill>
                <a:latin typeface="Calibri"/>
                <a:ea typeface="宋体"/>
              </a:rPr>
              <a:t>工作计划：</a:t>
            </a:r>
            <a:r>
              <a:rPr lang="en-US" altLang="zh-CN" sz="100">
                <a:solidFill>
                  <a:prstClr val="white"/>
                </a:solidFill>
                <a:latin typeface="Calibri"/>
                <a:ea typeface="宋体"/>
              </a:rPr>
              <a:t>www.1ppt.com/xiazai/jihua/</a:t>
            </a:r>
          </a:p>
          <a:p>
            <a:pPr defTabSz="914400"/>
            <a:r>
              <a:rPr lang="zh-CN" altLang="en-US" sz="100">
                <a:solidFill>
                  <a:prstClr val="white"/>
                </a:solidFill>
                <a:latin typeface="Calibri"/>
                <a:ea typeface="宋体"/>
              </a:rPr>
              <a:t>商务</a:t>
            </a:r>
            <a:r>
              <a:rPr lang="en-US" altLang="zh-CN" sz="100">
                <a:solidFill>
                  <a:prstClr val="white"/>
                </a:solidFill>
                <a:latin typeface="Calibri"/>
                <a:ea typeface="宋体"/>
              </a:rPr>
              <a:t>PPT</a:t>
            </a:r>
            <a:r>
              <a:rPr lang="zh-CN" altLang="en-US" sz="100">
                <a:solidFill>
                  <a:prstClr val="white"/>
                </a:solidFill>
                <a:latin typeface="Calibri"/>
                <a:ea typeface="宋体"/>
              </a:rPr>
              <a:t>模板：</a:t>
            </a:r>
            <a:r>
              <a:rPr lang="en-US" altLang="zh-CN" sz="100">
                <a:solidFill>
                  <a:prstClr val="white"/>
                </a:solidFill>
                <a:latin typeface="Calibri"/>
                <a:ea typeface="宋体"/>
              </a:rPr>
              <a:t>www.1ppt.com/moban/shangwu/  </a:t>
            </a:r>
            <a:r>
              <a:rPr lang="zh-CN" altLang="en-US" sz="100">
                <a:solidFill>
                  <a:prstClr val="white"/>
                </a:solidFill>
                <a:latin typeface="Calibri"/>
                <a:ea typeface="宋体"/>
              </a:rPr>
              <a:t>个人简历</a:t>
            </a:r>
            <a:r>
              <a:rPr lang="en-US" altLang="zh-CN" sz="100">
                <a:solidFill>
                  <a:prstClr val="white"/>
                </a:solidFill>
                <a:latin typeface="Calibri"/>
                <a:ea typeface="宋体"/>
              </a:rPr>
              <a:t>PPT</a:t>
            </a:r>
            <a:r>
              <a:rPr lang="zh-CN" altLang="en-US" sz="100">
                <a:solidFill>
                  <a:prstClr val="white"/>
                </a:solidFill>
                <a:latin typeface="Calibri"/>
                <a:ea typeface="宋体"/>
              </a:rPr>
              <a:t>：</a:t>
            </a:r>
            <a:r>
              <a:rPr lang="en-US" altLang="zh-CN" sz="100">
                <a:solidFill>
                  <a:prstClr val="white"/>
                </a:solidFill>
                <a:latin typeface="Calibri"/>
                <a:ea typeface="宋体"/>
              </a:rPr>
              <a:t>www.1ppt.com/xiazai/jianli/  </a:t>
            </a:r>
          </a:p>
          <a:p>
            <a:pPr defTabSz="914400"/>
            <a:r>
              <a:rPr lang="zh-CN" altLang="en-US" sz="100">
                <a:solidFill>
                  <a:prstClr val="white"/>
                </a:solidFill>
                <a:latin typeface="Calibri"/>
                <a:ea typeface="宋体"/>
              </a:rPr>
              <a:t>毕业答辩</a:t>
            </a:r>
            <a:r>
              <a:rPr lang="en-US" altLang="zh-CN" sz="100">
                <a:solidFill>
                  <a:prstClr val="white"/>
                </a:solidFill>
                <a:latin typeface="Calibri"/>
                <a:ea typeface="宋体"/>
              </a:rPr>
              <a:t>PPT</a:t>
            </a:r>
            <a:r>
              <a:rPr lang="zh-CN" altLang="en-US" sz="100">
                <a:solidFill>
                  <a:prstClr val="white"/>
                </a:solidFill>
                <a:latin typeface="Calibri"/>
                <a:ea typeface="宋体"/>
              </a:rPr>
              <a:t>：</a:t>
            </a:r>
            <a:r>
              <a:rPr lang="en-US" altLang="zh-CN" sz="100">
                <a:solidFill>
                  <a:prstClr val="white"/>
                </a:solidFill>
                <a:latin typeface="Calibri"/>
                <a:ea typeface="宋体"/>
              </a:rPr>
              <a:t>www.1ppt.com/xiazai/dabian/  </a:t>
            </a:r>
            <a:r>
              <a:rPr lang="zh-CN" altLang="en-US" sz="100">
                <a:solidFill>
                  <a:prstClr val="white"/>
                </a:solidFill>
                <a:latin typeface="Calibri"/>
                <a:ea typeface="宋体"/>
              </a:rPr>
              <a:t>工作汇报</a:t>
            </a:r>
            <a:r>
              <a:rPr lang="en-US" altLang="zh-CN" sz="100">
                <a:solidFill>
                  <a:prstClr val="white"/>
                </a:solidFill>
                <a:latin typeface="Calibri"/>
                <a:ea typeface="宋体"/>
              </a:rPr>
              <a:t>PPT</a:t>
            </a:r>
            <a:r>
              <a:rPr lang="zh-CN" altLang="en-US" sz="100">
                <a:solidFill>
                  <a:prstClr val="white"/>
                </a:solidFill>
                <a:latin typeface="Calibri"/>
                <a:ea typeface="宋体"/>
              </a:rPr>
              <a:t>：</a:t>
            </a:r>
            <a:r>
              <a:rPr lang="en-US" altLang="zh-CN" sz="100">
                <a:solidFill>
                  <a:prstClr val="white"/>
                </a:solidFill>
                <a:latin typeface="Calibri"/>
                <a:ea typeface="宋体"/>
              </a:rPr>
              <a:t>www.1ppt.com/xiazai/huibao/    </a:t>
            </a:r>
          </a:p>
          <a:p>
            <a:pPr defTabSz="914400"/>
            <a:r>
              <a:rPr lang="en-US" altLang="zh-CN" sz="100">
                <a:solidFill>
                  <a:prstClr val="white"/>
                </a:solidFill>
                <a:latin typeface="Calibri"/>
                <a:ea typeface="宋体"/>
              </a:rPr>
              <a:t> </a:t>
            </a:r>
          </a:p>
        </p:txBody>
      </p:sp>
    </p:spTree>
    <p:extLst>
      <p:ext uri="{BB962C8B-B14F-4D97-AF65-F5344CB8AC3E}">
        <p14:creationId val="3894223278"/>
      </p:ext>
    </p:extLst>
  </p:cSld>
  <p:clrMapOvr>
    <a:masterClrMapping/>
  </p:clrMapOvr>
  <mc:AlternateContent>
    <mc:Choice Requires="p159">
      <p:transition spd="slow" advClick="0" p14:dur="2000">
        <p159:morph option="byObject"/>
      </p:transition>
    </mc:Choice>
    <mc:Fallback>
      <p:transition spd="slow" advClick="0">
        <p:fade/>
      </p:transition>
    </mc:Fallback>
  </mc:AlternateContent>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7_自定义版式">
    <p:spTree>
      <p:nvGrpSpPr>
        <p:cNvPr id="1" name=""/>
        <p:cNvGrpSpPr/>
        <p:nvPr/>
      </p:nvGrpSpPr>
      <p:grpSpPr>
        <a:xfrm>
          <a:off x="0" y="0"/>
          <a: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extLst>
      <p:ext uri="{BB962C8B-B14F-4D97-AF65-F5344CB8AC3E}">
        <p14:creationId val="3287319299"/>
      </p:ext>
    </p:extLst>
  </p:cSld>
  <p:clrMapOvr>
    <a:masterClrMapping/>
  </p:clrMapOvr>
  <mc:AlternateContent>
    <mc:Choice Requires="p159">
      <p:transition spd="slow" advClick="0" p14:dur="2000">
        <p159:morph option="byObject"/>
      </p:transition>
    </mc:Choice>
    <mc:Fallback>
      <p:transition spd="slow" advClick="0">
        <p:fade/>
      </p:transition>
    </mc:Fallback>
  </mc:AlternateContent>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mc:Choice Requires="p159">
      <p:transition spd="slow" advClick="0" p14:dur="2000">
        <p159:morph option="byObject"/>
      </p:transition>
    </mc:Choice>
    <mc:Fallback>
      <p:transition spd="slow" advClick="0">
        <p:fade/>
      </p:transition>
    </mc:Fallback>
  </mc:AlternateConten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16E5758D-A3C3-4E88-8AC0-22500507BD7E}" type="datetimeFigureOut">
              <a:rPr lang="zh-CN" altLang="en-US" smtClean="0">
                <a:solidFill>
                  <a:prstClr val="black">
                    <a:tint val="75000"/>
                  </a:prstClr>
                </a:solidFill>
              </a:rPr>
              <a:pPr defTabSz="914400"/>
              <a:t>2021/3/26</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AA4E786F-588D-4932-A7B2-AE3451FA4ACA}" type="slidenum">
              <a:rPr lang="zh-CN" altLang="en-US" smtClean="0">
                <a:solidFill>
                  <a:prstClr val="black">
                    <a:tint val="75000"/>
                  </a:prstClr>
                </a:solidFill>
              </a:rPr>
              <a:pPr defTabSz="914400"/>
              <a:t>‹#›</a:t>
            </a:fld>
            <a:endParaRPr lang="zh-CN" altLang="en-US">
              <a:solidFill>
                <a:prstClr val="black">
                  <a:tint val="75000"/>
                </a:prstClr>
              </a:solidFill>
            </a:endParaRPr>
          </a:p>
        </p:txBody>
      </p:sp>
    </p:spTree>
    <p:extLst>
      <p:ext uri="{BB962C8B-B14F-4D97-AF65-F5344CB8AC3E}">
        <p14:creationId val="745694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1.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0.xml" Type="http://schemas.openxmlformats.org/officeDocument/2006/relationships/notesSlide"/><Relationship Id="rId3" Target="../media/image4.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1.xml" Type="http://schemas.openxmlformats.org/officeDocument/2006/relationships/notesSlide"/><Relationship Id="rId3" Target="../media/image4.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2.xml" Type="http://schemas.openxmlformats.org/officeDocument/2006/relationships/notesSlide"/><Relationship Id="rId3" Target="../media/image4.pn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3.xml" Type="http://schemas.openxmlformats.org/officeDocument/2006/relationships/notesSlide"/><Relationship Id="rId3" Target="../media/image3.pn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4.xml" Type="http://schemas.openxmlformats.org/officeDocument/2006/relationships/notesSlide"/><Relationship Id="rId3" Target="../media/image4.png" Type="http://schemas.openxmlformats.org/officeDocument/2006/relationships/image"/><Relationship Id="rId4" Target="../media/image9.pn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5.xml" Type="http://schemas.openxmlformats.org/officeDocument/2006/relationships/notesSlide"/><Relationship Id="rId3" Target="../media/image4.pn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6.xml" Type="http://schemas.openxmlformats.org/officeDocument/2006/relationships/notesSlide"/><Relationship Id="rId3" Target="../media/image4.png" Type="http://schemas.openxmlformats.org/officeDocument/2006/relationships/image"/><Relationship Id="rId4" Target="../media/image10.png" Type="http://schemas.openxmlformats.org/officeDocument/2006/relationships/image"/><Relationship Id="rId5" Target="../media/image11.png" Type="http://schemas.openxmlformats.org/officeDocument/2006/relationships/image"/><Relationship Id="rId6" Target="../media/image12.jpe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7.xml" Type="http://schemas.openxmlformats.org/officeDocument/2006/relationships/notesSlide"/><Relationship Id="rId3" Target="../media/image4.pn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8.xml" Type="http://schemas.openxmlformats.org/officeDocument/2006/relationships/notesSlide"/><Relationship Id="rId3" Target="../media/image3.pn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9.xml" Type="http://schemas.openxmlformats.org/officeDocument/2006/relationships/notesSlide"/><Relationship Id="rId3" Target="../media/image4.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 Id="rId3" Target="../media/image2.pn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0.xml" Type="http://schemas.openxmlformats.org/officeDocument/2006/relationships/notesSlide"/><Relationship Id="rId3" Target="../media/image4.png" Type="http://schemas.openxmlformats.org/officeDocument/2006/relationships/image"/><Relationship Id="rId4" Target="../diagrams/drawing1.xml" Type="http://schemas.microsoft.com/office/2007/relationships/diagramDrawing"/><Relationship Id="rId5" Target="../diagrams/data1.xml" Type="http://schemas.openxmlformats.org/officeDocument/2006/relationships/diagramData"/><Relationship Id="rId6" Target="../diagrams/layout1.xml" Type="http://schemas.openxmlformats.org/officeDocument/2006/relationships/diagramLayout"/><Relationship Id="rId7" Target="../diagrams/quickStyle1.xml" Type="http://schemas.openxmlformats.org/officeDocument/2006/relationships/diagramQuickStyle"/><Relationship Id="rId8" Target="../diagrams/colors1.xml" Type="http://schemas.openxmlformats.org/officeDocument/2006/relationships/diagramColors"/><Relationship Id="rId9" Target="../media/image13.jpe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1.xml" Type="http://schemas.openxmlformats.org/officeDocument/2006/relationships/notesSlide"/><Relationship Id="rId3" Target="../media/image4.png" Type="http://schemas.openxmlformats.org/officeDocument/2006/relationships/image"/><Relationship Id="rId4" Target="../charts/chart1.xml" Type="http://schemas.openxmlformats.org/officeDocument/2006/relationships/chart"/></Relationships>
</file>

<file path=ppt/slides/_rels/slide2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2.xml" Type="http://schemas.openxmlformats.org/officeDocument/2006/relationships/notesSlide"/><Relationship Id="rId3" Target="../media/image4.png" Type="http://schemas.openxmlformats.org/officeDocument/2006/relationships/image"/></Relationships>
</file>

<file path=ppt/slides/_rels/slide2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3.xml" Type="http://schemas.openxmlformats.org/officeDocument/2006/relationships/notesSlide"/><Relationship Id="rId3" Target="../media/image1.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 Id="rId3" Target="../media/image3.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4.xml" Type="http://schemas.openxmlformats.org/officeDocument/2006/relationships/notesSlide"/><Relationship Id="rId3" Target="../media/image4.png" Type="http://schemas.openxmlformats.org/officeDocument/2006/relationships/image"/><Relationship Id="rId4" Target="../media/image5.png" Type="http://schemas.openxmlformats.org/officeDocument/2006/relationships/image"/><Relationship Id="rId5" Target="../media/image6.jpe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5.xml" Type="http://schemas.openxmlformats.org/officeDocument/2006/relationships/notesSlide"/><Relationship Id="rId3" Target="../media/image4.png" Type="http://schemas.openxmlformats.org/officeDocument/2006/relationships/image"/><Relationship Id="rId4" Target="../media/image7.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6.xml" Type="http://schemas.openxmlformats.org/officeDocument/2006/relationships/notesSlide"/><Relationship Id="rId3" Target="../media/image4.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7.xml" Type="http://schemas.openxmlformats.org/officeDocument/2006/relationships/notesSlide"/><Relationship Id="rId3" Target="../media/image4.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8.xml" Type="http://schemas.openxmlformats.org/officeDocument/2006/relationships/notesSlide"/><Relationship Id="rId3" Target="../media/image3.pn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9.xml" Type="http://schemas.openxmlformats.org/officeDocument/2006/relationships/notesSlide"/><Relationship Id="rId3" Target="../media/image4.png" Type="http://schemas.openxmlformats.org/officeDocument/2006/relationships/image"/><Relationship Id="rId4" Target="../media/image8.jpe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7" name="图片 6">
            <a:extLst>
              <a:ext uri="{FF2B5EF4-FFF2-40B4-BE49-F238E27FC236}">
                <a16:creationId xmlns:a16="http://schemas.microsoft.com/office/drawing/2014/main" id="{FD2A847F-EB58-4BFA-AD54-9EF341B83EE9}"/>
              </a:ext>
            </a:extLst>
          </p:cNvPr>
          <p:cNvPicPr>
            <a:picLocks noChangeAspect="1"/>
          </p:cNvPicPr>
          <p:nvPr/>
        </p:nvPicPr>
        <p:blipFill>
          <a:blip r:embed="rId3">
            <a:extLst>
              <a:ext uri="{28A0092B-C50C-407E-A947-70E740481C1C}">
                <a14:useLocalDpi/>
              </a:ext>
            </a:extLst>
          </a:blip>
          <a:stretch>
            <a:fillRect/>
          </a:stretch>
        </p:blipFill>
        <p:spPr>
          <a:xfrm>
            <a:off x="0" y="1143000"/>
            <a:ext cx="12192000" cy="5715000"/>
          </a:xfrm>
          <a:prstGeom prst="rect">
            <a:avLst/>
          </a:prstGeom>
        </p:spPr>
      </p:pic>
      <p:sp>
        <p:nvSpPr>
          <p:cNvPr id="2" name="文本框 1">
            <a:extLst>
              <a:ext uri="{FF2B5EF4-FFF2-40B4-BE49-F238E27FC236}">
                <a16:creationId xmlns:a16="http://schemas.microsoft.com/office/drawing/2014/main" id="{0188E2B6-E37E-4032-8F7F-9B5A4A336966}"/>
              </a:ext>
            </a:extLst>
          </p:cNvPr>
          <p:cNvSpPr txBox="1"/>
          <p:nvPr/>
        </p:nvSpPr>
        <p:spPr>
          <a:xfrm>
            <a:off x="2209385" y="1696098"/>
            <a:ext cx="8057323" cy="914400"/>
          </a:xfrm>
          <a:prstGeom prst="rect">
            <a:avLst/>
          </a:prstGeom>
          <a:noFill/>
        </p:spPr>
        <p:txBody>
          <a:bodyPr rtlCol="0" wrap="square">
            <a:spAutoFit/>
          </a:bodyPr>
          <a:lstStyle/>
          <a:p>
            <a:pPr algn="dist"/>
            <a:r>
              <a:rPr altLang="en-US" b="1" lang="zh-CN" sz="5400">
                <a:solidFill>
                  <a:srgbClr val="FF7AA3"/>
                </a:solidFill>
                <a:effectLst>
                  <a:outerShdw algn="tl" blurRad="50800" dir="2700000" dist="38100" rotWithShape="0">
                    <a:prstClr val="black">
                      <a:alpha val="40000"/>
                    </a:prstClr>
                  </a:outerShdw>
                </a:effectLst>
                <a:cs typeface="+mn-ea"/>
                <a:sym typeface="+mn-lt"/>
              </a:rPr>
              <a:t>粉色简洁PPT模板</a:t>
            </a:r>
          </a:p>
        </p:txBody>
      </p:sp>
      <p:sp>
        <p:nvSpPr>
          <p:cNvPr id="4" name="文本框 3">
            <a:extLst>
              <a:ext uri="{FF2B5EF4-FFF2-40B4-BE49-F238E27FC236}">
                <a16:creationId xmlns:a16="http://schemas.microsoft.com/office/drawing/2014/main" id="{8839812A-405A-49D5-B945-8A1806438418}"/>
              </a:ext>
            </a:extLst>
          </p:cNvPr>
          <p:cNvSpPr txBox="1"/>
          <p:nvPr/>
        </p:nvSpPr>
        <p:spPr>
          <a:xfrm>
            <a:off x="3362327" y="2852680"/>
            <a:ext cx="5467349" cy="1920240"/>
          </a:xfrm>
          <a:prstGeom prst="rect">
            <a:avLst/>
          </a:prstGeom>
          <a:noFill/>
        </p:spPr>
        <p:txBody>
          <a:bodyPr rtlCol="0" wrap="square">
            <a:spAutoFit/>
          </a:bodyPr>
          <a:lstStyle/>
          <a:p>
            <a:pPr algn="ctr">
              <a:lnSpc>
                <a:spcPct val="150000"/>
              </a:lnSpc>
            </a:pPr>
            <a:r>
              <a:rPr altLang="zh-CN" lang="en-US" sz="1600">
                <a:cs typeface="+mn-ea"/>
                <a:sym typeface="+mn-lt"/>
              </a:rPr>
              <a:t>Click here to add word s Click here to add words Click here to add words</a:t>
            </a:r>
          </a:p>
          <a:p>
            <a:pPr algn="ctr">
              <a:lnSpc>
                <a:spcPct val="150000"/>
              </a:lnSpc>
            </a:pPr>
            <a:endParaRPr altLang="zh-CN" lang="en-US" sz="1600">
              <a:cs typeface="+mn-ea"/>
              <a:sym typeface="+mn-lt"/>
            </a:endParaRPr>
          </a:p>
          <a:p>
            <a:pPr algn="ctr">
              <a:lnSpc>
                <a:spcPct val="150000"/>
              </a:lnSpc>
            </a:pPr>
            <a:endParaRPr altLang="zh-CN" lang="en-US" sz="1600">
              <a:cs typeface="+mn-ea"/>
              <a:sym typeface="+mn-lt"/>
            </a:endParaRPr>
          </a:p>
          <a:p>
            <a:pPr algn="ctr">
              <a:lnSpc>
                <a:spcPct val="150000"/>
              </a:lnSpc>
            </a:pPr>
            <a:endParaRPr altLang="zh-CN" lang="en-US" sz="1600">
              <a:cs typeface="+mn-ea"/>
              <a:sym typeface="+mn-lt"/>
            </a:endParaRPr>
          </a:p>
        </p:txBody>
      </p:sp>
      <p:sp>
        <p:nvSpPr>
          <p:cNvPr id="3" name="文本框 2">
            <a:extLst>
              <a:ext uri="{FF2B5EF4-FFF2-40B4-BE49-F238E27FC236}">
                <a16:creationId xmlns:a16="http://schemas.microsoft.com/office/drawing/2014/main" id="{59538384-EB59-47F3-BCC5-D4941194001E}"/>
              </a:ext>
            </a:extLst>
          </p:cNvPr>
          <p:cNvSpPr txBox="1"/>
          <p:nvPr/>
        </p:nvSpPr>
        <p:spPr>
          <a:xfrm>
            <a:off x="1063900" y="330416"/>
            <a:ext cx="9780104" cy="396240"/>
          </a:xfrm>
          <a:prstGeom prst="rect">
            <a:avLst/>
          </a:prstGeom>
          <a:noFill/>
        </p:spPr>
        <p:txBody>
          <a:bodyPr rtlCol="0" wrap="square">
            <a:spAutoFit/>
          </a:bodyPr>
          <a:lstStyle/>
          <a:p>
            <a:pPr algn="dist"/>
            <a:r>
              <a:rPr altLang="zh-CN" b="1" lang="en-US" sz="2000">
                <a:cs typeface="+mn-ea"/>
                <a:sym typeface="+mn-lt"/>
              </a:rPr>
              <a:t>FANTION</a:t>
            </a:r>
          </a:p>
        </p:txBody>
      </p:sp>
      <p:sp>
        <p:nvSpPr>
          <p:cNvPr id="5" name="文本框 4">
            <a:extLst>
              <a:ext uri="{FF2B5EF4-FFF2-40B4-BE49-F238E27FC236}">
                <a16:creationId xmlns:a16="http://schemas.microsoft.com/office/drawing/2014/main" id="{29A8646D-1A24-4497-9551-F03D13B0509A}"/>
              </a:ext>
            </a:extLst>
          </p:cNvPr>
          <p:cNvSpPr txBox="1"/>
          <p:nvPr/>
        </p:nvSpPr>
        <p:spPr>
          <a:xfrm>
            <a:off x="4981782" y="4099173"/>
            <a:ext cx="4134679" cy="396240"/>
          </a:xfrm>
          <a:prstGeom prst="rect">
            <a:avLst/>
          </a:prstGeom>
          <a:noFill/>
        </p:spPr>
        <p:txBody>
          <a:bodyPr rtlCol="0" wrap="square">
            <a:spAutoFit/>
          </a:bodyPr>
          <a:lstStyle/>
          <a:p>
            <a:r>
              <a:rPr altLang="en-US" b="1" lang="zh-CN" sz="2000">
                <a:cs typeface="+mn-ea"/>
                <a:sym typeface="+mn-lt"/>
              </a:rPr>
              <a:t>主讲人：优页PPT</a:t>
            </a:r>
          </a:p>
        </p:txBody>
      </p:sp>
    </p:spTree>
    <p:extLst>
      <p:ext uri="{BB962C8B-B14F-4D97-AF65-F5344CB8AC3E}">
        <p14:creationId val="1428943758"/>
      </p:ext>
    </p:extLst>
  </p:cSld>
  <p:clrMapOvr>
    <a:masterClrMapping/>
  </p:clrMapOvr>
  <mc:AlternateContent>
    <mc:Choice Requires="p159">
      <p:transition advClick="0" p14:dur="2000" spd="slow">
        <p159:morph option="byObject"/>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4" presetSubtype="10">
                                  <p:stCondLst>
                                    <p:cond delay="0"/>
                                  </p:stCondLst>
                                  <p:childTnLst>
                                    <p:set>
                                      <p:cBhvr>
                                        <p:cTn dur="1" fill="hold" id="6">
                                          <p:stCondLst>
                                            <p:cond delay="0"/>
                                          </p:stCondLst>
                                        </p:cTn>
                                        <p:tgtEl>
                                          <p:spTgt spid="7"/>
                                        </p:tgtEl>
                                        <p:attrNameLst>
                                          <p:attrName>style.visibility</p:attrName>
                                        </p:attrNameLst>
                                      </p:cBhvr>
                                      <p:to>
                                        <p:strVal val="visible"/>
                                      </p:to>
                                    </p:set>
                                    <p:animEffect filter="randombar(horizontal)" transition="in">
                                      <p:cBhvr>
                                        <p:cTn dur="1000" id="7"/>
                                        <p:tgtEl>
                                          <p:spTgt spid="7"/>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22" presetSubtype="8">
                                  <p:stCondLst>
                                    <p:cond delay="0"/>
                                  </p:stCondLst>
                                  <p:childTnLst>
                                    <p:set>
                                      <p:cBhvr>
                                        <p:cTn dur="1" fill="hold" id="11">
                                          <p:stCondLst>
                                            <p:cond delay="0"/>
                                          </p:stCondLst>
                                        </p:cTn>
                                        <p:tgtEl>
                                          <p:spTgt spid="2"/>
                                        </p:tgtEl>
                                        <p:attrNameLst>
                                          <p:attrName>style.visibility</p:attrName>
                                        </p:attrNameLst>
                                      </p:cBhvr>
                                      <p:to>
                                        <p:strVal val="visible"/>
                                      </p:to>
                                    </p:set>
                                    <p:animEffect filter="wipe(left)" transition="in">
                                      <p:cBhvr>
                                        <p:cTn dur="500" id="12"/>
                                        <p:tgtEl>
                                          <p:spTgt spid="2"/>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10" presetSubtype="0">
                                  <p:stCondLst>
                                    <p:cond delay="0"/>
                                  </p:stCondLst>
                                  <p:childTnLst>
                                    <p:set>
                                      <p:cBhvr>
                                        <p:cTn dur="1" fill="hold" id="16">
                                          <p:stCondLst>
                                            <p:cond delay="0"/>
                                          </p:stCondLst>
                                        </p:cTn>
                                        <p:tgtEl>
                                          <p:spTgt spid="4"/>
                                        </p:tgtEl>
                                        <p:attrNameLst>
                                          <p:attrName>style.visibility</p:attrName>
                                        </p:attrNameLst>
                                      </p:cBhvr>
                                      <p:to>
                                        <p:strVal val="visible"/>
                                      </p:to>
                                    </p:set>
                                    <p:animEffect filter="fade" transition="in">
                                      <p:cBhvr>
                                        <p:cTn dur="500" id="17"/>
                                        <p:tgtEl>
                                          <p:spTgt spid="4"/>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22" presetSubtype="8">
                                  <p:stCondLst>
                                    <p:cond delay="0"/>
                                  </p:stCondLst>
                                  <p:childTnLst>
                                    <p:set>
                                      <p:cBhvr>
                                        <p:cTn dur="1" fill="hold" id="21">
                                          <p:stCondLst>
                                            <p:cond delay="0"/>
                                          </p:stCondLst>
                                        </p:cTn>
                                        <p:tgtEl>
                                          <p:spTgt spid="5"/>
                                        </p:tgtEl>
                                        <p:attrNameLst>
                                          <p:attrName>style.visibility</p:attrName>
                                        </p:attrNameLst>
                                      </p:cBhvr>
                                      <p:to>
                                        <p:strVal val="visible"/>
                                      </p:to>
                                    </p:set>
                                    <p:animEffect filter="wipe(left)" transition="in">
                                      <p:cBhvr>
                                        <p:cTn dur="500" id="22"/>
                                        <p:tgtEl>
                                          <p:spTgt spid="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4"/>
      <p:bldP grpId="0" spid="5"/>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a:extLst>
              <a:ext uri="{FF2B5EF4-FFF2-40B4-BE49-F238E27FC236}">
                <a16:creationId xmlns:a16="http://schemas.microsoft.com/office/drawing/2014/main" id="{818E2194-9DD4-44AD-8BBE-7834D8764438}"/>
              </a:ext>
            </a:extLst>
          </p:cNvPr>
          <p:cNvSpPr/>
          <p:nvPr/>
        </p:nvSpPr>
        <p:spPr>
          <a:xfrm>
            <a:off x="295971" y="251292"/>
            <a:ext cx="11600059" cy="6355416"/>
          </a:xfrm>
          <a:prstGeom prst="rect">
            <a:avLst/>
          </a:prstGeom>
          <a:solidFill>
            <a:schemeClr val="bg1"/>
          </a:solidFill>
          <a:ln w="76200">
            <a:solidFill>
              <a:srgbClr val="FF7AA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pic>
        <p:nvPicPr>
          <p:cNvPr id="2" name="图片 1">
            <a:extLst>
              <a:ext uri="{FF2B5EF4-FFF2-40B4-BE49-F238E27FC236}">
                <a16:creationId xmlns:a16="http://schemas.microsoft.com/office/drawing/2014/main" id="{968E8271-2124-4407-9FBC-DE1B06489E69}"/>
              </a:ext>
            </a:extLst>
          </p:cNvPr>
          <p:cNvPicPr>
            <a:picLocks noChangeAspect="1"/>
          </p:cNvPicPr>
          <p:nvPr/>
        </p:nvPicPr>
        <p:blipFill>
          <a:blip r:embed="rId3">
            <a:extLst>
              <a:ext uri="{28A0092B-C50C-407E-A947-70E740481C1C}">
                <a14:useLocalDpi/>
              </a:ext>
            </a:extLst>
          </a:blip>
          <a:stretch>
            <a:fillRect/>
          </a:stretch>
        </p:blipFill>
        <p:spPr>
          <a:xfrm>
            <a:off x="521257" y="476579"/>
            <a:ext cx="1631304" cy="876051"/>
          </a:xfrm>
          <a:prstGeom prst="rect">
            <a:avLst/>
          </a:prstGeom>
        </p:spPr>
      </p:pic>
      <p:sp>
        <p:nvSpPr>
          <p:cNvPr id="4" name="文本框 3">
            <a:extLst>
              <a:ext uri="{FF2B5EF4-FFF2-40B4-BE49-F238E27FC236}">
                <a16:creationId xmlns:a16="http://schemas.microsoft.com/office/drawing/2014/main" id="{AED16A8A-532F-4A9E-9BAC-B5BF4DA90160}"/>
              </a:ext>
            </a:extLst>
          </p:cNvPr>
          <p:cNvSpPr txBox="1"/>
          <p:nvPr/>
        </p:nvSpPr>
        <p:spPr>
          <a:xfrm>
            <a:off x="2152561" y="452938"/>
            <a:ext cx="2678923" cy="396240"/>
          </a:xfrm>
          <a:prstGeom prst="rect">
            <a:avLst/>
          </a:prstGeom>
          <a:noFill/>
        </p:spPr>
        <p:txBody>
          <a:bodyPr rtlCol="0" wrap="square">
            <a:spAutoFit/>
          </a:bodyPr>
          <a:lstStyle/>
          <a:p>
            <a:r>
              <a:rPr altLang="en-US" lang="zh-CN" sz="2000">
                <a:cs typeface="+mn-ea"/>
                <a:sym typeface="+mn-lt"/>
              </a:rPr>
              <a:t>单击此处添加标题</a:t>
            </a:r>
          </a:p>
        </p:txBody>
      </p:sp>
      <p:sp>
        <p:nvSpPr>
          <p:cNvPr id="5" name="文本框 4">
            <a:extLst>
              <a:ext uri="{FF2B5EF4-FFF2-40B4-BE49-F238E27FC236}">
                <a16:creationId xmlns:a16="http://schemas.microsoft.com/office/drawing/2014/main" id="{4CC18449-2DC5-4226-8A70-2C48AA824C2A}"/>
              </a:ext>
            </a:extLst>
          </p:cNvPr>
          <p:cNvSpPr txBox="1"/>
          <p:nvPr/>
        </p:nvSpPr>
        <p:spPr>
          <a:xfrm>
            <a:off x="1991749" y="760214"/>
            <a:ext cx="2678923" cy="365760"/>
          </a:xfrm>
          <a:prstGeom prst="rect">
            <a:avLst/>
          </a:prstGeom>
          <a:noFill/>
        </p:spPr>
        <p:txBody>
          <a:bodyPr rtlCol="0" wrap="square">
            <a:spAutoFit/>
          </a:bodyPr>
          <a:lstStyle/>
          <a:p>
            <a:pPr algn="dist"/>
            <a:r>
              <a:rPr altLang="zh-CN" lang="en-US">
                <a:cs typeface="+mn-ea"/>
                <a:sym typeface="+mn-lt"/>
              </a:rPr>
              <a:t>Click here to add words</a:t>
            </a:r>
          </a:p>
        </p:txBody>
      </p:sp>
      <p:grpSp>
        <p:nvGrpSpPr>
          <p:cNvPr id="6" name="组合 5">
            <a:extLst>
              <a:ext uri="{FF2B5EF4-FFF2-40B4-BE49-F238E27FC236}">
                <a16:creationId xmlns:a16="http://schemas.microsoft.com/office/drawing/2014/main" id="{23E9C15B-6B51-4B36-AE0F-52944000DC58}"/>
              </a:ext>
            </a:extLst>
          </p:cNvPr>
          <p:cNvGrpSpPr/>
          <p:nvPr/>
        </p:nvGrpSpPr>
        <p:grpSpPr>
          <a:xfrm>
            <a:off x="5479262" y="2958330"/>
            <a:ext cx="1233479" cy="1234483"/>
            <a:chOff x="1903413" y="1601788"/>
            <a:chExt cx="1949450" cy="1951038"/>
          </a:xfrm>
        </p:grpSpPr>
        <p:sp>
          <p:nvSpPr>
            <p:cNvPr id="7" name="Oval 6">
              <a:extLst>
                <a:ext uri="{FF2B5EF4-FFF2-40B4-BE49-F238E27FC236}">
                  <a16:creationId xmlns:a16="http://schemas.microsoft.com/office/drawing/2014/main" id="{506A9575-398F-4DEC-ADD3-1D82EFC71922}"/>
                </a:ext>
              </a:extLst>
            </p:cNvPr>
            <p:cNvSpPr>
              <a:spLocks noChangeArrowheads="1"/>
            </p:cNvSpPr>
            <p:nvPr/>
          </p:nvSpPr>
          <p:spPr bwMode="auto">
            <a:xfrm>
              <a:off x="1911350" y="1611313"/>
              <a:ext cx="1931987" cy="1931988"/>
            </a:xfrm>
            <a:prstGeom prst="ellipse">
              <a:avLst/>
            </a:prstGeom>
            <a:solidFill>
              <a:srgbClr val="FFFFFF"/>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rgbClr val="080808"/>
                </a:solidFill>
                <a:effectLst/>
                <a:uLnTx/>
                <a:uFillTx/>
                <a:cs typeface="+mn-ea"/>
                <a:sym typeface="+mn-lt"/>
              </a:endParaRPr>
            </a:p>
          </p:txBody>
        </p:sp>
        <p:sp>
          <p:nvSpPr>
            <p:cNvPr id="8" name="Oval 7">
              <a:extLst>
                <a:ext uri="{FF2B5EF4-FFF2-40B4-BE49-F238E27FC236}">
                  <a16:creationId xmlns:a16="http://schemas.microsoft.com/office/drawing/2014/main" id="{F431F7D0-17A4-4F71-9D05-7A8F46BE542A}"/>
                </a:ext>
              </a:extLst>
            </p:cNvPr>
            <p:cNvSpPr>
              <a:spLocks noChangeArrowheads="1"/>
            </p:cNvSpPr>
            <p:nvPr/>
          </p:nvSpPr>
          <p:spPr bwMode="auto">
            <a:xfrm>
              <a:off x="2730500" y="2430463"/>
              <a:ext cx="295275" cy="295275"/>
            </a:xfrm>
            <a:prstGeom prst="ellipse">
              <a:avLst/>
            </a:prstGeom>
            <a:solidFill>
              <a:schemeClr val="accent2"/>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rgbClr val="080808"/>
                </a:solidFill>
                <a:effectLst/>
                <a:uLnTx/>
                <a:uFillTx/>
                <a:cs typeface="+mn-ea"/>
                <a:sym typeface="+mn-lt"/>
              </a:endParaRPr>
            </a:p>
          </p:txBody>
        </p:sp>
        <p:sp>
          <p:nvSpPr>
            <p:cNvPr id="9" name="Freeform 8">
              <a:extLst>
                <a:ext uri="{FF2B5EF4-FFF2-40B4-BE49-F238E27FC236}">
                  <a16:creationId xmlns:a16="http://schemas.microsoft.com/office/drawing/2014/main" id="{2ED182F9-0618-495C-912A-D4B1E749500C}"/>
                </a:ext>
              </a:extLst>
            </p:cNvPr>
            <p:cNvSpPr>
              <a:spLocks noEditPoints="1"/>
            </p:cNvSpPr>
            <p:nvPr/>
          </p:nvSpPr>
          <p:spPr bwMode="auto">
            <a:xfrm>
              <a:off x="1903413" y="1601788"/>
              <a:ext cx="1949450" cy="1951038"/>
            </a:xfrm>
            <a:custGeom>
              <a:gdLst>
                <a:gd fmla="*/ 660 w 1320" name="T0"/>
                <a:gd fmla="*/ 0 h 1320" name="T1"/>
                <a:gd fmla="*/ 0 w 1320" name="T2"/>
                <a:gd fmla="*/ 660 h 1320" name="T3"/>
                <a:gd fmla="*/ 660 w 1320" name="T4"/>
                <a:gd fmla="*/ 1320 h 1320" name="T5"/>
                <a:gd fmla="*/ 1320 w 1320" name="T6"/>
                <a:gd fmla="*/ 660 h 1320" name="T7"/>
                <a:gd fmla="*/ 660 w 1320" name="T8"/>
                <a:gd fmla="*/ 0 h 1320" name="T9"/>
                <a:gd fmla="*/ 660 w 1320" name="T10"/>
                <a:gd fmla="*/ 1224 h 1320" name="T11"/>
                <a:gd fmla="*/ 96 w 1320" name="T12"/>
                <a:gd fmla="*/ 660 h 1320" name="T13"/>
                <a:gd fmla="*/ 660 w 1320" name="T14"/>
                <a:gd fmla="*/ 96 h 1320" name="T15"/>
                <a:gd fmla="*/ 1224 w 1320" name="T16"/>
                <a:gd fmla="*/ 660 h 1320" name="T17"/>
                <a:gd fmla="*/ 660 w 1320" name="T18"/>
                <a:gd fmla="*/ 1224 h 132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320" w="1320">
                  <a:moveTo>
                    <a:pt x="660" y="0"/>
                  </a:moveTo>
                  <a:cubicBezTo>
                    <a:pt x="295" y="0"/>
                    <a:pt x="0" y="296"/>
                    <a:pt x="0" y="660"/>
                  </a:cubicBezTo>
                  <a:cubicBezTo>
                    <a:pt x="0" y="1025"/>
                    <a:pt x="295" y="1320"/>
                    <a:pt x="660" y="1320"/>
                  </a:cubicBezTo>
                  <a:cubicBezTo>
                    <a:pt x="1025" y="1320"/>
                    <a:pt x="1320" y="1025"/>
                    <a:pt x="1320" y="660"/>
                  </a:cubicBezTo>
                  <a:cubicBezTo>
                    <a:pt x="1320" y="296"/>
                    <a:pt x="1025" y="0"/>
                    <a:pt x="660" y="0"/>
                  </a:cubicBezTo>
                  <a:close/>
                  <a:moveTo>
                    <a:pt x="660" y="1224"/>
                  </a:moveTo>
                  <a:cubicBezTo>
                    <a:pt x="349" y="1224"/>
                    <a:pt x="96" y="972"/>
                    <a:pt x="96" y="660"/>
                  </a:cubicBezTo>
                  <a:cubicBezTo>
                    <a:pt x="96" y="349"/>
                    <a:pt x="349" y="96"/>
                    <a:pt x="660" y="96"/>
                  </a:cubicBezTo>
                  <a:cubicBezTo>
                    <a:pt x="971" y="96"/>
                    <a:pt x="1224" y="349"/>
                    <a:pt x="1224" y="660"/>
                  </a:cubicBezTo>
                  <a:cubicBezTo>
                    <a:pt x="1224" y="972"/>
                    <a:pt x="971" y="1224"/>
                    <a:pt x="660" y="1224"/>
                  </a:cubicBezTo>
                  <a:close/>
                </a:path>
              </a:pathLst>
            </a:custGeom>
            <a:solidFill>
              <a:srgbClr val="FF99CC"/>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rgbClr val="080808"/>
                </a:solidFill>
                <a:effectLst/>
                <a:uLnTx/>
                <a:uFillTx/>
                <a:cs typeface="+mn-ea"/>
                <a:sym typeface="+mn-lt"/>
              </a:endParaRPr>
            </a:p>
          </p:txBody>
        </p:sp>
        <p:sp>
          <p:nvSpPr>
            <p:cNvPr id="10" name="Freeform 9">
              <a:extLst>
                <a:ext uri="{FF2B5EF4-FFF2-40B4-BE49-F238E27FC236}">
                  <a16:creationId xmlns:a16="http://schemas.microsoft.com/office/drawing/2014/main" id="{41A8B7B1-2059-4AB5-A1B2-07230E7EFCEB}"/>
                </a:ext>
              </a:extLst>
            </p:cNvPr>
            <p:cNvSpPr>
              <a:spLocks noEditPoints="1"/>
            </p:cNvSpPr>
            <p:nvPr/>
          </p:nvSpPr>
          <p:spPr bwMode="auto">
            <a:xfrm>
              <a:off x="2181225" y="1882776"/>
              <a:ext cx="1392237" cy="1390650"/>
            </a:xfrm>
            <a:custGeom>
              <a:gdLst>
                <a:gd fmla="*/ 471 w 942" name="T0"/>
                <a:gd fmla="*/ 0 h 941" name="T1"/>
                <a:gd fmla="*/ 0 w 942" name="T2"/>
                <a:gd fmla="*/ 470 h 941" name="T3"/>
                <a:gd fmla="*/ 471 w 942" name="T4"/>
                <a:gd fmla="*/ 941 h 941" name="T5"/>
                <a:gd fmla="*/ 942 w 942" name="T6"/>
                <a:gd fmla="*/ 470 h 941" name="T7"/>
                <a:gd fmla="*/ 471 w 942" name="T8"/>
                <a:gd fmla="*/ 0 h 941" name="T9"/>
                <a:gd fmla="*/ 471 w 942" name="T10"/>
                <a:gd fmla="*/ 854 h 941" name="T11"/>
                <a:gd fmla="*/ 87 w 942" name="T12"/>
                <a:gd fmla="*/ 470 h 941" name="T13"/>
                <a:gd fmla="*/ 471 w 942" name="T14"/>
                <a:gd fmla="*/ 86 h 941" name="T15"/>
                <a:gd fmla="*/ 855 w 942" name="T16"/>
                <a:gd fmla="*/ 470 h 941" name="T17"/>
                <a:gd fmla="*/ 471 w 942" name="T18"/>
                <a:gd fmla="*/ 854 h 941"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941" w="942">
                  <a:moveTo>
                    <a:pt x="471" y="0"/>
                  </a:moveTo>
                  <a:cubicBezTo>
                    <a:pt x="211" y="0"/>
                    <a:pt x="0" y="210"/>
                    <a:pt x="0" y="470"/>
                  </a:cubicBezTo>
                  <a:cubicBezTo>
                    <a:pt x="0" y="730"/>
                    <a:pt x="211" y="941"/>
                    <a:pt x="471" y="941"/>
                  </a:cubicBezTo>
                  <a:cubicBezTo>
                    <a:pt x="731" y="941"/>
                    <a:pt x="942" y="730"/>
                    <a:pt x="942" y="470"/>
                  </a:cubicBezTo>
                  <a:cubicBezTo>
                    <a:pt x="942" y="210"/>
                    <a:pt x="731" y="0"/>
                    <a:pt x="471" y="0"/>
                  </a:cubicBezTo>
                  <a:close/>
                  <a:moveTo>
                    <a:pt x="471" y="854"/>
                  </a:moveTo>
                  <a:cubicBezTo>
                    <a:pt x="259" y="854"/>
                    <a:pt x="87" y="682"/>
                    <a:pt x="87" y="470"/>
                  </a:cubicBezTo>
                  <a:cubicBezTo>
                    <a:pt x="87" y="258"/>
                    <a:pt x="259" y="86"/>
                    <a:pt x="471" y="86"/>
                  </a:cubicBezTo>
                  <a:cubicBezTo>
                    <a:pt x="683" y="86"/>
                    <a:pt x="855" y="258"/>
                    <a:pt x="855" y="470"/>
                  </a:cubicBezTo>
                  <a:cubicBezTo>
                    <a:pt x="855" y="682"/>
                    <a:pt x="683" y="854"/>
                    <a:pt x="471" y="854"/>
                  </a:cubicBezTo>
                  <a:close/>
                </a:path>
              </a:pathLst>
            </a:custGeom>
            <a:solidFill>
              <a:srgbClr val="FF99CC"/>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rgbClr val="080808"/>
                </a:solidFill>
                <a:effectLst/>
                <a:uLnTx/>
                <a:uFillTx/>
                <a:cs typeface="+mn-ea"/>
                <a:sym typeface="+mn-lt"/>
              </a:endParaRPr>
            </a:p>
          </p:txBody>
        </p:sp>
        <p:sp>
          <p:nvSpPr>
            <p:cNvPr id="11" name="Freeform 10">
              <a:extLst>
                <a:ext uri="{FF2B5EF4-FFF2-40B4-BE49-F238E27FC236}">
                  <a16:creationId xmlns:a16="http://schemas.microsoft.com/office/drawing/2014/main" id="{452373FE-06EB-4F50-991D-2626BB855931}"/>
                </a:ext>
              </a:extLst>
            </p:cNvPr>
            <p:cNvSpPr>
              <a:spLocks noEditPoints="1"/>
            </p:cNvSpPr>
            <p:nvPr/>
          </p:nvSpPr>
          <p:spPr bwMode="auto">
            <a:xfrm>
              <a:off x="2468563" y="2168526"/>
              <a:ext cx="819150" cy="819150"/>
            </a:xfrm>
            <a:custGeom>
              <a:gdLst>
                <a:gd fmla="*/ 277 w 554" name="T0"/>
                <a:gd fmla="*/ 0 h 555" name="T1"/>
                <a:gd fmla="*/ 0 w 554" name="T2"/>
                <a:gd fmla="*/ 277 h 555" name="T3"/>
                <a:gd fmla="*/ 277 w 554" name="T4"/>
                <a:gd fmla="*/ 555 h 555" name="T5"/>
                <a:gd fmla="*/ 554 w 554" name="T6"/>
                <a:gd fmla="*/ 277 h 555" name="T7"/>
                <a:gd fmla="*/ 277 w 554" name="T8"/>
                <a:gd fmla="*/ 0 h 555" name="T9"/>
                <a:gd fmla="*/ 277 w 554" name="T10"/>
                <a:gd fmla="*/ 464 h 555" name="T11"/>
                <a:gd fmla="*/ 90 w 554" name="T12"/>
                <a:gd fmla="*/ 277 h 555" name="T13"/>
                <a:gd fmla="*/ 277 w 554" name="T14"/>
                <a:gd fmla="*/ 91 h 555" name="T15"/>
                <a:gd fmla="*/ 464 w 554" name="T16"/>
                <a:gd fmla="*/ 277 h 555" name="T17"/>
                <a:gd fmla="*/ 277 w 554" name="T18"/>
                <a:gd fmla="*/ 464 h 555"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555" w="554">
                  <a:moveTo>
                    <a:pt x="277" y="0"/>
                  </a:moveTo>
                  <a:cubicBezTo>
                    <a:pt x="124" y="0"/>
                    <a:pt x="0" y="124"/>
                    <a:pt x="0" y="277"/>
                  </a:cubicBezTo>
                  <a:cubicBezTo>
                    <a:pt x="0" y="430"/>
                    <a:pt x="124" y="555"/>
                    <a:pt x="277" y="555"/>
                  </a:cubicBezTo>
                  <a:cubicBezTo>
                    <a:pt x="430" y="555"/>
                    <a:pt x="554" y="430"/>
                    <a:pt x="554" y="277"/>
                  </a:cubicBezTo>
                  <a:cubicBezTo>
                    <a:pt x="554" y="124"/>
                    <a:pt x="430" y="0"/>
                    <a:pt x="277" y="0"/>
                  </a:cubicBezTo>
                  <a:close/>
                  <a:moveTo>
                    <a:pt x="277" y="464"/>
                  </a:moveTo>
                  <a:cubicBezTo>
                    <a:pt x="174" y="464"/>
                    <a:pt x="90" y="380"/>
                    <a:pt x="90" y="277"/>
                  </a:cubicBezTo>
                  <a:cubicBezTo>
                    <a:pt x="90" y="174"/>
                    <a:pt x="174" y="91"/>
                    <a:pt x="277" y="91"/>
                  </a:cubicBezTo>
                  <a:cubicBezTo>
                    <a:pt x="380" y="91"/>
                    <a:pt x="464" y="174"/>
                    <a:pt x="464" y="277"/>
                  </a:cubicBezTo>
                  <a:cubicBezTo>
                    <a:pt x="464" y="380"/>
                    <a:pt x="380" y="464"/>
                    <a:pt x="277" y="464"/>
                  </a:cubicBezTo>
                  <a:close/>
                </a:path>
              </a:pathLst>
            </a:custGeom>
            <a:solidFill>
              <a:srgbClr val="FF99CC"/>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rgbClr val="080808"/>
                </a:solidFill>
                <a:effectLst/>
                <a:uLnTx/>
                <a:uFillTx/>
                <a:cs typeface="+mn-ea"/>
                <a:sym typeface="+mn-lt"/>
              </a:endParaRPr>
            </a:p>
          </p:txBody>
        </p:sp>
      </p:grpSp>
      <p:grpSp>
        <p:nvGrpSpPr>
          <p:cNvPr id="12" name="组合 11">
            <a:extLst>
              <a:ext uri="{FF2B5EF4-FFF2-40B4-BE49-F238E27FC236}">
                <a16:creationId xmlns:a16="http://schemas.microsoft.com/office/drawing/2014/main" id="{D0F308E3-29C9-4CF4-9102-33E0788539D3}"/>
              </a:ext>
            </a:extLst>
          </p:cNvPr>
          <p:cNvGrpSpPr/>
          <p:nvPr/>
        </p:nvGrpSpPr>
        <p:grpSpPr>
          <a:xfrm>
            <a:off x="5229151" y="2841814"/>
            <a:ext cx="868859" cy="734261"/>
            <a:chOff x="1508126" y="1417638"/>
            <a:chExt cx="1373187" cy="1160463"/>
          </a:xfrm>
          <a:solidFill>
            <a:srgbClr val="FF99CC"/>
          </a:solidFill>
        </p:grpSpPr>
        <p:sp>
          <p:nvSpPr>
            <p:cNvPr id="13" name="Freeform 11">
              <a:extLst>
                <a:ext uri="{FF2B5EF4-FFF2-40B4-BE49-F238E27FC236}">
                  <a16:creationId xmlns:a16="http://schemas.microsoft.com/office/drawing/2014/main" id="{99919051-1527-4AF5-8893-512D7FCF02EA}"/>
                </a:ext>
              </a:extLst>
            </p:cNvPr>
            <p:cNvSpPr/>
            <p:nvPr/>
          </p:nvSpPr>
          <p:spPr bwMode="auto">
            <a:xfrm>
              <a:off x="1508126" y="1636713"/>
              <a:ext cx="444500" cy="239713"/>
            </a:xfrm>
            <a:custGeom>
              <a:gdLst>
                <a:gd fmla="*/ 280 w 280" name="T0"/>
                <a:gd fmla="*/ 117 h 151" name="T1"/>
                <a:gd fmla="*/ 146 w 280" name="T2"/>
                <a:gd fmla="*/ 151 h 151" name="T3"/>
                <a:gd fmla="*/ 0 w 280" name="T4"/>
                <a:gd fmla="*/ 33 h 151" name="T5"/>
                <a:gd fmla="*/ 134 w 280" name="T6"/>
                <a:gd fmla="*/ 0 h 151" name="T7"/>
                <a:gd fmla="*/ 280 w 280" name="T8"/>
                <a:gd fmla="*/ 117 h 151" name="T9"/>
              </a:gdLst>
              <a:cxnLst>
                <a:cxn ang="0">
                  <a:pos x="T0" y="T1"/>
                </a:cxn>
                <a:cxn ang="0">
                  <a:pos x="T2" y="T3"/>
                </a:cxn>
                <a:cxn ang="0">
                  <a:pos x="T4" y="T5"/>
                </a:cxn>
                <a:cxn ang="0">
                  <a:pos x="T6" y="T7"/>
                </a:cxn>
                <a:cxn ang="0">
                  <a:pos x="T8" y="T9"/>
                </a:cxn>
              </a:cxnLst>
              <a:rect b="b" l="0" r="r" t="0"/>
              <a:pathLst>
                <a:path h="151" w="280">
                  <a:moveTo>
                    <a:pt x="280" y="117"/>
                  </a:moveTo>
                  <a:lnTo>
                    <a:pt x="146" y="151"/>
                  </a:lnTo>
                  <a:lnTo>
                    <a:pt x="0" y="33"/>
                  </a:lnTo>
                  <a:lnTo>
                    <a:pt x="134" y="0"/>
                  </a:lnTo>
                  <a:lnTo>
                    <a:pt x="280" y="117"/>
                  </a:lnTo>
                  <a:close/>
                </a:path>
              </a:pathLst>
            </a:custGeom>
            <a:grp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rgbClr val="080808"/>
                </a:solidFill>
                <a:effectLst/>
                <a:uLnTx/>
                <a:uFillTx/>
                <a:cs typeface="+mn-ea"/>
                <a:sym typeface="+mn-lt"/>
              </a:endParaRPr>
            </a:p>
          </p:txBody>
        </p:sp>
        <p:sp>
          <p:nvSpPr>
            <p:cNvPr id="14" name="Freeform 12">
              <a:extLst>
                <a:ext uri="{FF2B5EF4-FFF2-40B4-BE49-F238E27FC236}">
                  <a16:creationId xmlns:a16="http://schemas.microsoft.com/office/drawing/2014/main" id="{946B54D5-AE6E-43D9-A2F8-A17251030E9E}"/>
                </a:ext>
              </a:extLst>
            </p:cNvPr>
            <p:cNvSpPr/>
            <p:nvPr/>
          </p:nvSpPr>
          <p:spPr bwMode="auto">
            <a:xfrm>
              <a:off x="1720850" y="1417638"/>
              <a:ext cx="238125" cy="404813"/>
            </a:xfrm>
            <a:custGeom>
              <a:gdLst>
                <a:gd fmla="*/ 146 w 150" name="T0"/>
                <a:gd fmla="*/ 255 h 255" name="T1"/>
                <a:gd fmla="*/ 150 w 150" name="T2"/>
                <a:gd fmla="*/ 117 h 255" name="T3"/>
                <a:gd fmla="*/ 4 w 150" name="T4"/>
                <a:gd fmla="*/ 0 h 255" name="T5"/>
                <a:gd fmla="*/ 0 w 150" name="T6"/>
                <a:gd fmla="*/ 138 h 255" name="T7"/>
                <a:gd fmla="*/ 146 w 150" name="T8"/>
                <a:gd fmla="*/ 255 h 255" name="T9"/>
              </a:gdLst>
              <a:cxnLst>
                <a:cxn ang="0">
                  <a:pos x="T0" y="T1"/>
                </a:cxn>
                <a:cxn ang="0">
                  <a:pos x="T2" y="T3"/>
                </a:cxn>
                <a:cxn ang="0">
                  <a:pos x="T4" y="T5"/>
                </a:cxn>
                <a:cxn ang="0">
                  <a:pos x="T6" y="T7"/>
                </a:cxn>
                <a:cxn ang="0">
                  <a:pos x="T8" y="T9"/>
                </a:cxn>
              </a:cxnLst>
              <a:rect b="b" l="0" r="r" t="0"/>
              <a:pathLst>
                <a:path h="255" w="150">
                  <a:moveTo>
                    <a:pt x="146" y="255"/>
                  </a:moveTo>
                  <a:lnTo>
                    <a:pt x="150" y="117"/>
                  </a:lnTo>
                  <a:lnTo>
                    <a:pt x="4" y="0"/>
                  </a:lnTo>
                  <a:lnTo>
                    <a:pt x="0" y="138"/>
                  </a:lnTo>
                  <a:lnTo>
                    <a:pt x="146" y="255"/>
                  </a:lnTo>
                  <a:close/>
                </a:path>
              </a:pathLst>
            </a:custGeom>
            <a:grp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rgbClr val="080808"/>
                </a:solidFill>
                <a:effectLst/>
                <a:uLnTx/>
                <a:uFillTx/>
                <a:cs typeface="+mn-ea"/>
                <a:sym typeface="+mn-lt"/>
              </a:endParaRPr>
            </a:p>
          </p:txBody>
        </p:sp>
        <p:sp>
          <p:nvSpPr>
            <p:cNvPr id="15" name="Freeform 13">
              <a:extLst>
                <a:ext uri="{FF2B5EF4-FFF2-40B4-BE49-F238E27FC236}">
                  <a16:creationId xmlns:a16="http://schemas.microsoft.com/office/drawing/2014/main" id="{6C2E9162-1FC5-4A50-87F8-ED8D3AE092F5}"/>
                </a:ext>
              </a:extLst>
            </p:cNvPr>
            <p:cNvSpPr/>
            <p:nvPr/>
          </p:nvSpPr>
          <p:spPr bwMode="auto">
            <a:xfrm>
              <a:off x="1660525" y="1577976"/>
              <a:ext cx="1174750" cy="965200"/>
            </a:xfrm>
            <a:custGeom>
              <a:gdLst>
                <a:gd fmla="*/ 772 w 795" name="T0"/>
                <a:gd fmla="*/ 654 h 654" name="T1"/>
                <a:gd fmla="*/ 759 w 795" name="T2"/>
                <a:gd fmla="*/ 649 h 654" name="T3"/>
                <a:gd fmla="*/ 10 w 795" name="T4"/>
                <a:gd fmla="*/ 39 h 654" name="T5"/>
                <a:gd fmla="*/ 7 w 795" name="T6"/>
                <a:gd fmla="*/ 10 h 654" name="T7"/>
                <a:gd fmla="*/ 36 w 795" name="T8"/>
                <a:gd fmla="*/ 8 h 654" name="T9"/>
                <a:gd fmla="*/ 785 w 795" name="T10"/>
                <a:gd fmla="*/ 618 h 654" name="T11"/>
                <a:gd fmla="*/ 788 w 795" name="T12"/>
                <a:gd fmla="*/ 646 h 654" name="T13"/>
                <a:gd fmla="*/ 772 w 795" name="T14"/>
                <a:gd fmla="*/ 654 h 65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654" w="795">
                  <a:moveTo>
                    <a:pt x="772" y="654"/>
                  </a:moveTo>
                  <a:cubicBezTo>
                    <a:pt x="768" y="654"/>
                    <a:pt x="763" y="652"/>
                    <a:pt x="759" y="649"/>
                  </a:cubicBezTo>
                  <a:cubicBezTo>
                    <a:pt x="10" y="39"/>
                    <a:pt x="10" y="39"/>
                    <a:pt x="10" y="39"/>
                  </a:cubicBezTo>
                  <a:cubicBezTo>
                    <a:pt x="1" y="32"/>
                    <a:pt x="0" y="19"/>
                    <a:pt x="7" y="10"/>
                  </a:cubicBezTo>
                  <a:cubicBezTo>
                    <a:pt x="14" y="2"/>
                    <a:pt x="27" y="0"/>
                    <a:pt x="36" y="8"/>
                  </a:cubicBezTo>
                  <a:cubicBezTo>
                    <a:pt x="785" y="618"/>
                    <a:pt x="785" y="618"/>
                    <a:pt x="785" y="618"/>
                  </a:cubicBezTo>
                  <a:cubicBezTo>
                    <a:pt x="794" y="625"/>
                    <a:pt x="795" y="638"/>
                    <a:pt x="788" y="646"/>
                  </a:cubicBezTo>
                  <a:cubicBezTo>
                    <a:pt x="784" y="651"/>
                    <a:pt x="778" y="654"/>
                    <a:pt x="772" y="654"/>
                  </a:cubicBezTo>
                  <a:close/>
                </a:path>
              </a:pathLst>
            </a:custGeom>
            <a:grp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rgbClr val="080808"/>
                </a:solidFill>
                <a:effectLst/>
                <a:uLnTx/>
                <a:uFillTx/>
                <a:cs typeface="+mn-ea"/>
                <a:sym typeface="+mn-lt"/>
              </a:endParaRPr>
            </a:p>
          </p:txBody>
        </p:sp>
        <p:sp>
          <p:nvSpPr>
            <p:cNvPr id="16" name="Freeform 14">
              <a:extLst>
                <a:ext uri="{FF2B5EF4-FFF2-40B4-BE49-F238E27FC236}">
                  <a16:creationId xmlns:a16="http://schemas.microsoft.com/office/drawing/2014/main" id="{CF883BA8-5246-4B6C-A8D9-7FDC4E97D8A7}"/>
                </a:ext>
              </a:extLst>
            </p:cNvPr>
            <p:cNvSpPr/>
            <p:nvPr/>
          </p:nvSpPr>
          <p:spPr bwMode="auto">
            <a:xfrm>
              <a:off x="2600325" y="2459038"/>
              <a:ext cx="280987" cy="119063"/>
            </a:xfrm>
            <a:custGeom>
              <a:gdLst>
                <a:gd fmla="*/ 0 w 177" name="T0"/>
                <a:gd fmla="*/ 12 h 75" name="T1"/>
                <a:gd fmla="*/ 177 w 177" name="T2"/>
                <a:gd fmla="*/ 75 h 75" name="T3"/>
                <a:gd fmla="*/ 85 w 177" name="T4"/>
                <a:gd fmla="*/ 0 h 75" name="T5"/>
                <a:gd fmla="*/ 0 w 177" name="T6"/>
                <a:gd fmla="*/ 12 h 75" name="T7"/>
              </a:gdLst>
              <a:cxnLst>
                <a:cxn ang="0">
                  <a:pos x="T0" y="T1"/>
                </a:cxn>
                <a:cxn ang="0">
                  <a:pos x="T2" y="T3"/>
                </a:cxn>
                <a:cxn ang="0">
                  <a:pos x="T4" y="T5"/>
                </a:cxn>
                <a:cxn ang="0">
                  <a:pos x="T6" y="T7"/>
                </a:cxn>
              </a:cxnLst>
              <a:rect b="b" l="0" r="r" t="0"/>
              <a:pathLst>
                <a:path h="75" w="177">
                  <a:moveTo>
                    <a:pt x="0" y="12"/>
                  </a:moveTo>
                  <a:lnTo>
                    <a:pt x="177" y="75"/>
                  </a:lnTo>
                  <a:lnTo>
                    <a:pt x="85" y="0"/>
                  </a:lnTo>
                  <a:lnTo>
                    <a:pt x="0" y="12"/>
                  </a:lnTo>
                  <a:close/>
                </a:path>
              </a:pathLst>
            </a:custGeom>
            <a:grp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rgbClr val="080808"/>
                </a:solidFill>
                <a:effectLst/>
                <a:uLnTx/>
                <a:uFillTx/>
                <a:cs typeface="+mn-ea"/>
                <a:sym typeface="+mn-lt"/>
              </a:endParaRPr>
            </a:p>
          </p:txBody>
        </p:sp>
        <p:sp>
          <p:nvSpPr>
            <p:cNvPr id="17" name="Freeform 15">
              <a:extLst>
                <a:ext uri="{FF2B5EF4-FFF2-40B4-BE49-F238E27FC236}">
                  <a16:creationId xmlns:a16="http://schemas.microsoft.com/office/drawing/2014/main" id="{B2891902-9ECE-4536-A368-F865B531331E}"/>
                </a:ext>
              </a:extLst>
            </p:cNvPr>
            <p:cNvSpPr/>
            <p:nvPr/>
          </p:nvSpPr>
          <p:spPr bwMode="auto">
            <a:xfrm>
              <a:off x="2725738" y="2324101"/>
              <a:ext cx="155575" cy="254000"/>
            </a:xfrm>
            <a:custGeom>
              <a:gdLst>
                <a:gd fmla="*/ 6 w 98" name="T0"/>
                <a:gd fmla="*/ 85 h 160" name="T1"/>
                <a:gd fmla="*/ 98 w 98" name="T2"/>
                <a:gd fmla="*/ 160 h 160" name="T3"/>
                <a:gd fmla="*/ 0 w 98" name="T4"/>
                <a:gd fmla="*/ 0 h 160" name="T5"/>
                <a:gd fmla="*/ 6 w 98" name="T6"/>
                <a:gd fmla="*/ 85 h 160" name="T7"/>
              </a:gdLst>
              <a:cxnLst>
                <a:cxn ang="0">
                  <a:pos x="T0" y="T1"/>
                </a:cxn>
                <a:cxn ang="0">
                  <a:pos x="T2" y="T3"/>
                </a:cxn>
                <a:cxn ang="0">
                  <a:pos x="T4" y="T5"/>
                </a:cxn>
                <a:cxn ang="0">
                  <a:pos x="T6" y="T7"/>
                </a:cxn>
              </a:cxnLst>
              <a:rect b="b" l="0" r="r" t="0"/>
              <a:pathLst>
                <a:path h="160" w="98">
                  <a:moveTo>
                    <a:pt x="6" y="85"/>
                  </a:moveTo>
                  <a:lnTo>
                    <a:pt x="98" y="160"/>
                  </a:lnTo>
                  <a:lnTo>
                    <a:pt x="0" y="0"/>
                  </a:lnTo>
                  <a:lnTo>
                    <a:pt x="6" y="85"/>
                  </a:lnTo>
                  <a:close/>
                </a:path>
              </a:pathLst>
            </a:custGeom>
            <a:grp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rgbClr val="080808"/>
                </a:solidFill>
                <a:effectLst/>
                <a:uLnTx/>
                <a:uFillTx/>
                <a:cs typeface="+mn-ea"/>
                <a:sym typeface="+mn-lt"/>
              </a:endParaRPr>
            </a:p>
          </p:txBody>
        </p:sp>
      </p:grpSp>
      <p:sp>
        <p:nvSpPr>
          <p:cNvPr id="18" name="Freeform 12">
            <a:extLst>
              <a:ext uri="{FF2B5EF4-FFF2-40B4-BE49-F238E27FC236}">
                <a16:creationId xmlns:a16="http://schemas.microsoft.com/office/drawing/2014/main" id="{6CA2341D-5985-4C21-B120-F88B06DC7B3C}"/>
              </a:ext>
            </a:extLst>
          </p:cNvPr>
          <p:cNvSpPr/>
          <p:nvPr/>
        </p:nvSpPr>
        <p:spPr bwMode="auto">
          <a:xfrm flipV="1">
            <a:off x="5229151" y="3575573"/>
            <a:ext cx="868859" cy="817151"/>
          </a:xfrm>
          <a:custGeom>
            <a:rect b="b" l="l" r="r" t="t"/>
            <a:pathLst>
              <a:path h="1291466" w="1373187">
                <a:moveTo>
                  <a:pt x="1373186" y="1291466"/>
                </a:moveTo>
                <a:lnTo>
                  <a:pt x="1316220" y="1239784"/>
                </a:lnTo>
                <a:lnTo>
                  <a:pt x="1316221" y="1239784"/>
                </a:lnTo>
                <a:lnTo>
                  <a:pt x="1373187" y="1291466"/>
                </a:lnTo>
                <a:lnTo>
                  <a:pt x="1217612" y="1008792"/>
                </a:lnTo>
                <a:lnTo>
                  <a:pt x="1224267" y="1113714"/>
                </a:lnTo>
                <a:cubicBezTo>
                  <a:pt x="1123585" y="1022574"/>
                  <a:pt x="907850" y="827283"/>
                  <a:pt x="445585" y="408824"/>
                </a:cubicBezTo>
                <a:lnTo>
                  <a:pt x="450849" y="206706"/>
                </a:lnTo>
                <a:lnTo>
                  <a:pt x="219074" y="0"/>
                </a:lnTo>
                <a:lnTo>
                  <a:pt x="213889" y="199085"/>
                </a:lnTo>
                <a:lnTo>
                  <a:pt x="205595" y="191578"/>
                </a:lnTo>
                <a:cubicBezTo>
                  <a:pt x="192296" y="178438"/>
                  <a:pt x="173086" y="181723"/>
                  <a:pt x="162743" y="194863"/>
                </a:cubicBezTo>
                <a:cubicBezTo>
                  <a:pt x="152399" y="209645"/>
                  <a:pt x="153877" y="230996"/>
                  <a:pt x="167176" y="242494"/>
                </a:cubicBezTo>
                <a:cubicBezTo>
                  <a:pt x="167176" y="242494"/>
                  <a:pt x="167176" y="242494"/>
                  <a:pt x="169337" y="244450"/>
                </a:cubicBezTo>
                <a:lnTo>
                  <a:pt x="178874" y="253084"/>
                </a:lnTo>
                <a:lnTo>
                  <a:pt x="0" y="302108"/>
                </a:lnTo>
                <a:lnTo>
                  <a:pt x="231775" y="510580"/>
                </a:lnTo>
                <a:lnTo>
                  <a:pt x="408272" y="460742"/>
                </a:lnTo>
                <a:cubicBezTo>
                  <a:pt x="557041" y="595413"/>
                  <a:pt x="797608" y="813183"/>
                  <a:pt x="1186619" y="1165328"/>
                </a:cubicBezTo>
                <a:lnTo>
                  <a:pt x="1092199" y="1180163"/>
                </a:lnTo>
                <a:close/>
              </a:path>
            </a:pathLst>
          </a:custGeom>
          <a:solidFill>
            <a:schemeClr val="bg1">
              <a:lumMod val="65000"/>
              <a:alpha val="10000"/>
            </a:schemeClr>
          </a:solidFill>
          <a:ln>
            <a:noFill/>
          </a:ln>
        </p:spPr>
        <p:txBody>
          <a:bodyPr anchor="t" anchorCtr="0" bIns="45720" compatLnSpc="1" lIns="91440" numCol="1" rIns="91440" tIns="45720" vert="horz" wrap="square"/>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rgbClr val="080808"/>
              </a:solidFill>
              <a:effectLst/>
              <a:uLnTx/>
              <a:uFillTx/>
              <a:cs typeface="+mn-ea"/>
              <a:sym typeface="+mn-lt"/>
            </a:endParaRPr>
          </a:p>
        </p:txBody>
      </p:sp>
      <p:sp>
        <p:nvSpPr>
          <p:cNvPr id="19" name="菱形 18">
            <a:extLst>
              <a:ext uri="{FF2B5EF4-FFF2-40B4-BE49-F238E27FC236}">
                <a16:creationId xmlns:a16="http://schemas.microsoft.com/office/drawing/2014/main" id="{410C5591-9B32-4988-B55D-81698440F600}"/>
              </a:ext>
            </a:extLst>
          </p:cNvPr>
          <p:cNvSpPr/>
          <p:nvPr/>
        </p:nvSpPr>
        <p:spPr>
          <a:xfrm>
            <a:off x="4255687" y="2498913"/>
            <a:ext cx="631891" cy="631888"/>
          </a:xfrm>
          <a:prstGeom prst="diamond">
            <a:avLst/>
          </a:prstGeom>
          <a:solidFill>
            <a:srgbClr val="FF7AA3"/>
          </a:solidFill>
          <a:ln algn="ctr" cap="flat" cmpd="sng" w="25400">
            <a:noFill/>
            <a:prstDash val="solid"/>
          </a:ln>
          <a:effectLst/>
        </p:spPr>
        <p:txBody>
          <a:bodyPr anchor="ctr" bIns="0" lIns="0" rIns="0" rtlCol="0" tIns="0"/>
          <a:lstStyle/>
          <a:p>
            <a:pPr algn="ctr"/>
            <a:r>
              <a:rPr altLang="zh-CN" kern="0" lang="en-US">
                <a:solidFill>
                  <a:srgbClr val="F8F8F8"/>
                </a:solidFill>
                <a:cs typeface="+mn-ea"/>
                <a:sym typeface="+mn-lt"/>
              </a:rPr>
              <a:t>01</a:t>
            </a:r>
          </a:p>
        </p:txBody>
      </p:sp>
      <p:sp>
        <p:nvSpPr>
          <p:cNvPr id="20" name="菱形 19">
            <a:extLst>
              <a:ext uri="{FF2B5EF4-FFF2-40B4-BE49-F238E27FC236}">
                <a16:creationId xmlns:a16="http://schemas.microsoft.com/office/drawing/2014/main" id="{710E5DBC-7F0A-45C4-A58F-C3EA4E19D45D}"/>
              </a:ext>
            </a:extLst>
          </p:cNvPr>
          <p:cNvSpPr/>
          <p:nvPr/>
        </p:nvSpPr>
        <p:spPr>
          <a:xfrm>
            <a:off x="7285225" y="2498913"/>
            <a:ext cx="631891" cy="631888"/>
          </a:xfrm>
          <a:prstGeom prst="diamond">
            <a:avLst/>
          </a:prstGeom>
          <a:solidFill>
            <a:schemeClr val="tx1">
              <a:lumMod val="95000"/>
              <a:lumOff val="5000"/>
            </a:schemeClr>
          </a:solidFill>
          <a:ln algn="ctr" cap="flat" cmpd="sng" w="25400">
            <a:noFill/>
            <a:prstDash val="solid"/>
          </a:ln>
          <a:effectLst/>
        </p:spPr>
        <p:txBody>
          <a:bodyPr anchor="ctr" bIns="0" lIns="0" rIns="0" rtlCol="0" tIns="0"/>
          <a:lstStyle/>
          <a:p>
            <a:pPr algn="ctr"/>
            <a:r>
              <a:rPr altLang="zh-CN" kern="0" lang="en-US">
                <a:solidFill>
                  <a:srgbClr val="F8F8F8"/>
                </a:solidFill>
                <a:cs typeface="+mn-ea"/>
                <a:sym typeface="+mn-lt"/>
              </a:rPr>
              <a:t>03</a:t>
            </a:r>
          </a:p>
        </p:txBody>
      </p:sp>
      <p:sp>
        <p:nvSpPr>
          <p:cNvPr id="21" name="菱形 20">
            <a:extLst>
              <a:ext uri="{FF2B5EF4-FFF2-40B4-BE49-F238E27FC236}">
                <a16:creationId xmlns:a16="http://schemas.microsoft.com/office/drawing/2014/main" id="{78CE1568-B969-4747-8C44-9691490A3C53}"/>
              </a:ext>
            </a:extLst>
          </p:cNvPr>
          <p:cNvSpPr/>
          <p:nvPr/>
        </p:nvSpPr>
        <p:spPr>
          <a:xfrm>
            <a:off x="4255687" y="4130080"/>
            <a:ext cx="631891" cy="631888"/>
          </a:xfrm>
          <a:prstGeom prst="diamond">
            <a:avLst/>
          </a:prstGeom>
          <a:solidFill>
            <a:schemeClr val="tx1">
              <a:lumMod val="95000"/>
              <a:lumOff val="5000"/>
            </a:schemeClr>
          </a:solidFill>
          <a:ln algn="ctr" cap="flat" cmpd="sng" w="25400">
            <a:noFill/>
            <a:prstDash val="solid"/>
          </a:ln>
          <a:effectLst/>
        </p:spPr>
        <p:txBody>
          <a:bodyPr anchor="ctr" bIns="0" lIns="0" rIns="0" rtlCol="0" tIns="0"/>
          <a:lstStyle/>
          <a:p>
            <a:pPr algn="ctr"/>
            <a:r>
              <a:rPr altLang="zh-CN" kern="0" lang="en-US">
                <a:solidFill>
                  <a:srgbClr val="F8F8F8"/>
                </a:solidFill>
                <a:cs typeface="+mn-ea"/>
                <a:sym typeface="+mn-lt"/>
              </a:rPr>
              <a:t>02</a:t>
            </a:r>
          </a:p>
        </p:txBody>
      </p:sp>
      <p:sp>
        <p:nvSpPr>
          <p:cNvPr id="22" name="菱形 21">
            <a:extLst>
              <a:ext uri="{FF2B5EF4-FFF2-40B4-BE49-F238E27FC236}">
                <a16:creationId xmlns:a16="http://schemas.microsoft.com/office/drawing/2014/main" id="{C0C07F1D-0A82-40D0-B798-2691FC34C52E}"/>
              </a:ext>
            </a:extLst>
          </p:cNvPr>
          <p:cNvSpPr/>
          <p:nvPr/>
        </p:nvSpPr>
        <p:spPr>
          <a:xfrm>
            <a:off x="7285225" y="4130080"/>
            <a:ext cx="631891" cy="631888"/>
          </a:xfrm>
          <a:prstGeom prst="diamond">
            <a:avLst/>
          </a:prstGeom>
          <a:solidFill>
            <a:srgbClr val="FF7AA3"/>
          </a:solidFill>
          <a:ln algn="ctr" cap="flat" cmpd="sng" w="25400">
            <a:noFill/>
            <a:prstDash val="solid"/>
          </a:ln>
          <a:effectLst/>
        </p:spPr>
        <p:txBody>
          <a:bodyPr anchor="ctr" bIns="0" lIns="0" rIns="0" rtlCol="0" tIns="0"/>
          <a:lstStyle/>
          <a:p>
            <a:pPr algn="ctr"/>
            <a:r>
              <a:rPr altLang="zh-CN" kern="0" lang="en-US">
                <a:solidFill>
                  <a:srgbClr val="F8F8F8"/>
                </a:solidFill>
                <a:cs typeface="+mn-ea"/>
                <a:sym typeface="+mn-lt"/>
              </a:rPr>
              <a:t>04</a:t>
            </a:r>
          </a:p>
        </p:txBody>
      </p:sp>
      <p:sp>
        <p:nvSpPr>
          <p:cNvPr id="23" name="文本框 22">
            <a:extLst>
              <a:ext uri="{FF2B5EF4-FFF2-40B4-BE49-F238E27FC236}">
                <a16:creationId xmlns:a16="http://schemas.microsoft.com/office/drawing/2014/main" id="{C69C1219-227D-4574-8CA1-2D32A469FF0A}"/>
              </a:ext>
            </a:extLst>
          </p:cNvPr>
          <p:cNvSpPr txBox="1"/>
          <p:nvPr/>
        </p:nvSpPr>
        <p:spPr>
          <a:xfrm>
            <a:off x="1020133" y="1725885"/>
            <a:ext cx="690880" cy="640080"/>
          </a:xfrm>
          <a:prstGeom prst="rect">
            <a:avLst/>
          </a:prstGeom>
          <a:noFill/>
        </p:spPr>
        <p:txBody>
          <a:bodyPr rtlCol="0" wrap="none">
            <a:spAutoFit/>
          </a:bodyPr>
          <a:lstStyle/>
          <a:p>
            <a:r>
              <a:rPr altLang="zh-CN" b="1" lang="en-US" sz="3600">
                <a:solidFill>
                  <a:srgbClr val="FF7AA3"/>
                </a:solidFill>
                <a:cs typeface="+mn-ea"/>
                <a:sym typeface="+mn-lt"/>
              </a:rPr>
              <a:t>01</a:t>
            </a:r>
          </a:p>
        </p:txBody>
      </p:sp>
      <p:sp>
        <p:nvSpPr>
          <p:cNvPr id="24" name="文本框 23">
            <a:extLst>
              <a:ext uri="{FF2B5EF4-FFF2-40B4-BE49-F238E27FC236}">
                <a16:creationId xmlns:a16="http://schemas.microsoft.com/office/drawing/2014/main" id="{0C09D351-06FE-4142-85A8-C76CC8736A95}"/>
              </a:ext>
            </a:extLst>
          </p:cNvPr>
          <p:cNvSpPr txBox="1"/>
          <p:nvPr/>
        </p:nvSpPr>
        <p:spPr>
          <a:xfrm>
            <a:off x="1757328" y="1835181"/>
            <a:ext cx="1097280" cy="365760"/>
          </a:xfrm>
          <a:prstGeom prst="rect">
            <a:avLst/>
          </a:prstGeom>
          <a:noFill/>
        </p:spPr>
        <p:txBody>
          <a:bodyPr rtlCol="0" wrap="none">
            <a:spAutoFit/>
          </a:bodyPr>
          <a:lstStyle/>
          <a:p>
            <a:pPr algn="r"/>
            <a:r>
              <a:rPr altLang="en-US" lang="zh-CN">
                <a:solidFill>
                  <a:srgbClr val="FF7AA3"/>
                </a:solidFill>
                <a:cs typeface="+mn-ea"/>
                <a:sym typeface="+mn-lt"/>
              </a:rPr>
              <a:t>添加标题</a:t>
            </a:r>
          </a:p>
        </p:txBody>
      </p:sp>
      <p:sp>
        <p:nvSpPr>
          <p:cNvPr id="25" name="文本框 24">
            <a:extLst>
              <a:ext uri="{FF2B5EF4-FFF2-40B4-BE49-F238E27FC236}">
                <a16:creationId xmlns:a16="http://schemas.microsoft.com/office/drawing/2014/main" id="{1EA0B14E-C0D6-4AAD-868C-2EEC753451F8}"/>
              </a:ext>
            </a:extLst>
          </p:cNvPr>
          <p:cNvSpPr txBox="1"/>
          <p:nvPr/>
        </p:nvSpPr>
        <p:spPr>
          <a:xfrm>
            <a:off x="1020133" y="2252741"/>
            <a:ext cx="3007295" cy="944880"/>
          </a:xfrm>
          <a:prstGeom prst="rect">
            <a:avLst/>
          </a:prstGeom>
          <a:noFill/>
        </p:spPr>
        <p:txBody>
          <a:bodyPr rtlCol="0" wrap="square">
            <a:spAutoFit/>
          </a:bodyPr>
          <a:lstStyle/>
          <a:p>
            <a:pPr>
              <a:lnSpc>
                <a:spcPct val="200000"/>
              </a:lnSpc>
              <a:buClr>
                <a:srgbClr val="00B050"/>
              </a:buClr>
            </a:pPr>
            <a:r>
              <a:rPr altLang="en-US" b="1" lang="zh-CN" sz="1400">
                <a:solidFill>
                  <a:srgbClr val="FF7AA3"/>
                </a:solidFill>
                <a:cs typeface="+mn-ea"/>
                <a:sym typeface="+mn-lt"/>
              </a:rPr>
              <a:t>添加文本添加文本添加文本添加文本添加文本添加文本</a:t>
            </a:r>
          </a:p>
        </p:txBody>
      </p:sp>
      <p:sp>
        <p:nvSpPr>
          <p:cNvPr id="26" name="文本框 25">
            <a:extLst>
              <a:ext uri="{FF2B5EF4-FFF2-40B4-BE49-F238E27FC236}">
                <a16:creationId xmlns:a16="http://schemas.microsoft.com/office/drawing/2014/main" id="{B9FFB2E6-A8A5-4AF5-B162-A75E9D2F07A5}"/>
              </a:ext>
            </a:extLst>
          </p:cNvPr>
          <p:cNvSpPr txBox="1"/>
          <p:nvPr/>
        </p:nvSpPr>
        <p:spPr>
          <a:xfrm>
            <a:off x="1014165" y="3865864"/>
            <a:ext cx="690880" cy="640080"/>
          </a:xfrm>
          <a:prstGeom prst="rect">
            <a:avLst/>
          </a:prstGeom>
          <a:noFill/>
        </p:spPr>
        <p:txBody>
          <a:bodyPr rtlCol="0" wrap="none">
            <a:spAutoFit/>
          </a:bodyPr>
          <a:lstStyle/>
          <a:p>
            <a:r>
              <a:rPr altLang="zh-CN" lang="en-US" sz="3600">
                <a:solidFill>
                  <a:schemeClr val="tx1">
                    <a:lumMod val="50000"/>
                    <a:lumOff val="50000"/>
                  </a:schemeClr>
                </a:solidFill>
                <a:cs typeface="+mn-ea"/>
                <a:sym typeface="+mn-lt"/>
              </a:rPr>
              <a:t>02</a:t>
            </a:r>
          </a:p>
        </p:txBody>
      </p:sp>
      <p:sp>
        <p:nvSpPr>
          <p:cNvPr id="27" name="文本框 26">
            <a:extLst>
              <a:ext uri="{FF2B5EF4-FFF2-40B4-BE49-F238E27FC236}">
                <a16:creationId xmlns:a16="http://schemas.microsoft.com/office/drawing/2014/main" id="{E67747F3-1632-4B0B-B6DA-1EF1732BD6C2}"/>
              </a:ext>
            </a:extLst>
          </p:cNvPr>
          <p:cNvSpPr txBox="1"/>
          <p:nvPr/>
        </p:nvSpPr>
        <p:spPr>
          <a:xfrm>
            <a:off x="1751360" y="3975164"/>
            <a:ext cx="1097280" cy="365760"/>
          </a:xfrm>
          <a:prstGeom prst="rect">
            <a:avLst/>
          </a:prstGeom>
          <a:noFill/>
        </p:spPr>
        <p:txBody>
          <a:bodyPr rtlCol="0" wrap="none">
            <a:spAutoFit/>
          </a:bodyPr>
          <a:lstStyle/>
          <a:p>
            <a:pPr algn="r"/>
            <a:r>
              <a:rPr altLang="en-US" lang="zh-CN">
                <a:solidFill>
                  <a:schemeClr val="bg1">
                    <a:lumMod val="65000"/>
                  </a:schemeClr>
                </a:solidFill>
                <a:cs typeface="+mn-ea"/>
                <a:sym typeface="+mn-lt"/>
              </a:rPr>
              <a:t>添加标题</a:t>
            </a:r>
          </a:p>
        </p:txBody>
      </p:sp>
      <p:sp>
        <p:nvSpPr>
          <p:cNvPr id="28" name="文本框 27">
            <a:extLst>
              <a:ext uri="{FF2B5EF4-FFF2-40B4-BE49-F238E27FC236}">
                <a16:creationId xmlns:a16="http://schemas.microsoft.com/office/drawing/2014/main" id="{E332231C-9532-436F-9AE3-9EE3873EBE86}"/>
              </a:ext>
            </a:extLst>
          </p:cNvPr>
          <p:cNvSpPr txBox="1"/>
          <p:nvPr/>
        </p:nvSpPr>
        <p:spPr>
          <a:xfrm>
            <a:off x="1014165" y="4392723"/>
            <a:ext cx="3007295" cy="944880"/>
          </a:xfrm>
          <a:prstGeom prst="rect">
            <a:avLst/>
          </a:prstGeom>
          <a:noFill/>
        </p:spPr>
        <p:txBody>
          <a:bodyPr rtlCol="0" wrap="square">
            <a:spAutoFit/>
          </a:bodyPr>
          <a:lstStyle/>
          <a:p>
            <a:pPr>
              <a:lnSpc>
                <a:spcPct val="200000"/>
              </a:lnSpc>
              <a:buClr>
                <a:srgbClr val="00B050"/>
              </a:buClr>
            </a:pPr>
            <a:r>
              <a:rPr altLang="en-US" lang="zh-CN" sz="1400">
                <a:solidFill>
                  <a:schemeClr val="tx1">
                    <a:lumMod val="50000"/>
                    <a:lumOff val="50000"/>
                  </a:schemeClr>
                </a:solidFill>
                <a:cs typeface="+mn-ea"/>
                <a:sym typeface="+mn-lt"/>
              </a:rPr>
              <a:t>添加文本添加文本添加文本添加文本添加文本添加文本</a:t>
            </a:r>
          </a:p>
        </p:txBody>
      </p:sp>
      <p:sp>
        <p:nvSpPr>
          <p:cNvPr id="29" name="文本框 28">
            <a:extLst>
              <a:ext uri="{FF2B5EF4-FFF2-40B4-BE49-F238E27FC236}">
                <a16:creationId xmlns:a16="http://schemas.microsoft.com/office/drawing/2014/main" id="{E26BF2E0-9E80-43C1-8456-1A91A4C862C3}"/>
              </a:ext>
            </a:extLst>
          </p:cNvPr>
          <p:cNvSpPr txBox="1"/>
          <p:nvPr/>
        </p:nvSpPr>
        <p:spPr>
          <a:xfrm>
            <a:off x="8382053" y="1618076"/>
            <a:ext cx="690880" cy="640080"/>
          </a:xfrm>
          <a:prstGeom prst="rect">
            <a:avLst/>
          </a:prstGeom>
          <a:noFill/>
        </p:spPr>
        <p:txBody>
          <a:bodyPr rtlCol="0" wrap="none">
            <a:spAutoFit/>
          </a:bodyPr>
          <a:lstStyle/>
          <a:p>
            <a:r>
              <a:rPr altLang="zh-CN" b="1" lang="en-US" sz="3600">
                <a:solidFill>
                  <a:schemeClr val="bg1">
                    <a:lumMod val="65000"/>
                  </a:schemeClr>
                </a:solidFill>
                <a:cs typeface="+mn-ea"/>
                <a:sym typeface="+mn-lt"/>
              </a:rPr>
              <a:t>03</a:t>
            </a:r>
          </a:p>
        </p:txBody>
      </p:sp>
      <p:sp>
        <p:nvSpPr>
          <p:cNvPr id="30" name="文本框 29">
            <a:extLst>
              <a:ext uri="{FF2B5EF4-FFF2-40B4-BE49-F238E27FC236}">
                <a16:creationId xmlns:a16="http://schemas.microsoft.com/office/drawing/2014/main" id="{C7F28849-BBE0-4096-BB1E-6CC39A668577}"/>
              </a:ext>
            </a:extLst>
          </p:cNvPr>
          <p:cNvSpPr txBox="1"/>
          <p:nvPr/>
        </p:nvSpPr>
        <p:spPr>
          <a:xfrm>
            <a:off x="9119248" y="1727373"/>
            <a:ext cx="1097280" cy="365760"/>
          </a:xfrm>
          <a:prstGeom prst="rect">
            <a:avLst/>
          </a:prstGeom>
          <a:noFill/>
        </p:spPr>
        <p:txBody>
          <a:bodyPr rtlCol="0" wrap="none">
            <a:spAutoFit/>
          </a:bodyPr>
          <a:lstStyle/>
          <a:p>
            <a:pPr algn="r"/>
            <a:r>
              <a:rPr altLang="en-US" lang="zh-CN">
                <a:solidFill>
                  <a:schemeClr val="bg1">
                    <a:lumMod val="65000"/>
                  </a:schemeClr>
                </a:solidFill>
                <a:cs typeface="+mn-ea"/>
                <a:sym typeface="+mn-lt"/>
              </a:rPr>
              <a:t>添加标题</a:t>
            </a:r>
          </a:p>
        </p:txBody>
      </p:sp>
      <p:sp>
        <p:nvSpPr>
          <p:cNvPr id="31" name="文本框 30">
            <a:extLst>
              <a:ext uri="{FF2B5EF4-FFF2-40B4-BE49-F238E27FC236}">
                <a16:creationId xmlns:a16="http://schemas.microsoft.com/office/drawing/2014/main" id="{D0754D0B-F13B-4F6C-B56E-E5CDBC032FA5}"/>
              </a:ext>
            </a:extLst>
          </p:cNvPr>
          <p:cNvSpPr txBox="1"/>
          <p:nvPr/>
        </p:nvSpPr>
        <p:spPr>
          <a:xfrm>
            <a:off x="8382053" y="2144933"/>
            <a:ext cx="3007295" cy="944880"/>
          </a:xfrm>
          <a:prstGeom prst="rect">
            <a:avLst/>
          </a:prstGeom>
          <a:noFill/>
        </p:spPr>
        <p:txBody>
          <a:bodyPr rtlCol="0" wrap="square">
            <a:spAutoFit/>
          </a:bodyPr>
          <a:lstStyle/>
          <a:p>
            <a:pPr>
              <a:lnSpc>
                <a:spcPct val="200000"/>
              </a:lnSpc>
              <a:buClr>
                <a:srgbClr val="00B050"/>
              </a:buClr>
            </a:pPr>
            <a:r>
              <a:rPr altLang="en-US" b="1" lang="zh-CN" sz="1400">
                <a:solidFill>
                  <a:schemeClr val="bg1">
                    <a:lumMod val="65000"/>
                  </a:schemeClr>
                </a:solidFill>
                <a:cs typeface="+mn-ea"/>
                <a:sym typeface="+mn-lt"/>
              </a:rPr>
              <a:t>添加文本添加文本添加文本添加文本添加文本添加文本</a:t>
            </a:r>
          </a:p>
        </p:txBody>
      </p:sp>
      <p:sp>
        <p:nvSpPr>
          <p:cNvPr id="32" name="文本框 31">
            <a:extLst>
              <a:ext uri="{FF2B5EF4-FFF2-40B4-BE49-F238E27FC236}">
                <a16:creationId xmlns:a16="http://schemas.microsoft.com/office/drawing/2014/main" id="{EB8ADC84-13A1-48DE-ABD9-613722D4BDC5}"/>
              </a:ext>
            </a:extLst>
          </p:cNvPr>
          <p:cNvSpPr txBox="1"/>
          <p:nvPr/>
        </p:nvSpPr>
        <p:spPr>
          <a:xfrm>
            <a:off x="8376085" y="3758059"/>
            <a:ext cx="690880" cy="640080"/>
          </a:xfrm>
          <a:prstGeom prst="rect">
            <a:avLst/>
          </a:prstGeom>
          <a:noFill/>
        </p:spPr>
        <p:txBody>
          <a:bodyPr rtlCol="0" wrap="none">
            <a:spAutoFit/>
          </a:bodyPr>
          <a:lstStyle/>
          <a:p>
            <a:r>
              <a:rPr altLang="zh-CN" lang="en-US" sz="3600">
                <a:solidFill>
                  <a:srgbClr val="FF7AA3"/>
                </a:solidFill>
                <a:cs typeface="+mn-ea"/>
                <a:sym typeface="+mn-lt"/>
              </a:rPr>
              <a:t>04</a:t>
            </a:r>
          </a:p>
        </p:txBody>
      </p:sp>
      <p:sp>
        <p:nvSpPr>
          <p:cNvPr id="33" name="文本框 32">
            <a:extLst>
              <a:ext uri="{FF2B5EF4-FFF2-40B4-BE49-F238E27FC236}">
                <a16:creationId xmlns:a16="http://schemas.microsoft.com/office/drawing/2014/main" id="{F2B4E183-20FB-485D-8CB5-9C994D459B28}"/>
              </a:ext>
            </a:extLst>
          </p:cNvPr>
          <p:cNvSpPr txBox="1"/>
          <p:nvPr/>
        </p:nvSpPr>
        <p:spPr>
          <a:xfrm>
            <a:off x="9113282" y="3867355"/>
            <a:ext cx="1097280" cy="365760"/>
          </a:xfrm>
          <a:prstGeom prst="rect">
            <a:avLst/>
          </a:prstGeom>
          <a:noFill/>
        </p:spPr>
        <p:txBody>
          <a:bodyPr rtlCol="0" wrap="none">
            <a:spAutoFit/>
          </a:bodyPr>
          <a:lstStyle/>
          <a:p>
            <a:pPr algn="r"/>
            <a:r>
              <a:rPr altLang="en-US" lang="zh-CN">
                <a:solidFill>
                  <a:srgbClr val="FF7AA3"/>
                </a:solidFill>
                <a:cs typeface="+mn-ea"/>
                <a:sym typeface="+mn-lt"/>
              </a:rPr>
              <a:t>添加标题</a:t>
            </a:r>
          </a:p>
        </p:txBody>
      </p:sp>
      <p:sp>
        <p:nvSpPr>
          <p:cNvPr id="34" name="文本框 33">
            <a:extLst>
              <a:ext uri="{FF2B5EF4-FFF2-40B4-BE49-F238E27FC236}">
                <a16:creationId xmlns:a16="http://schemas.microsoft.com/office/drawing/2014/main" id="{8783B5D8-9F05-4894-B54A-C79467C625B3}"/>
              </a:ext>
            </a:extLst>
          </p:cNvPr>
          <p:cNvSpPr txBox="1"/>
          <p:nvPr/>
        </p:nvSpPr>
        <p:spPr>
          <a:xfrm>
            <a:off x="8376085" y="4284915"/>
            <a:ext cx="3007295" cy="944880"/>
          </a:xfrm>
          <a:prstGeom prst="rect">
            <a:avLst/>
          </a:prstGeom>
          <a:noFill/>
        </p:spPr>
        <p:txBody>
          <a:bodyPr rtlCol="0" wrap="square">
            <a:spAutoFit/>
          </a:bodyPr>
          <a:lstStyle/>
          <a:p>
            <a:pPr>
              <a:lnSpc>
                <a:spcPct val="200000"/>
              </a:lnSpc>
              <a:buClr>
                <a:srgbClr val="00B050"/>
              </a:buClr>
            </a:pPr>
            <a:r>
              <a:rPr altLang="en-US" lang="zh-CN" sz="1400">
                <a:solidFill>
                  <a:srgbClr val="FF7AA3"/>
                </a:solidFill>
                <a:cs typeface="+mn-ea"/>
                <a:sym typeface="+mn-lt"/>
              </a:rPr>
              <a:t>添加文本添加文本添加文本添加文本添加文本添加文本</a:t>
            </a:r>
          </a:p>
        </p:txBody>
      </p:sp>
    </p:spTree>
    <p:extLst>
      <p:ext uri="{BB962C8B-B14F-4D97-AF65-F5344CB8AC3E}">
        <p14:creationId val="3750434044"/>
      </p:ext>
    </p:extLst>
  </p:cSld>
  <p:clrMapOvr>
    <a:masterClrMapping/>
  </p:clrMapOvr>
  <mc:AlternateContent>
    <mc:Choice Requires="p159">
      <p:transition advClick="0" p14:dur="2000" spd="slow">
        <p159:morph option="byObject"/>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dur="1" fill="hold" id="6">
                                          <p:stCondLst>
                                            <p:cond delay="0"/>
                                          </p:stCondLst>
                                        </p:cTn>
                                        <p:tgtEl>
                                          <p:spTgt spid="4"/>
                                        </p:tgtEl>
                                        <p:attrNameLst>
                                          <p:attrName>style.visibility</p:attrName>
                                        </p:attrNameLst>
                                      </p:cBhvr>
                                      <p:to>
                                        <p:strVal val="visible"/>
                                      </p:to>
                                    </p:set>
                                    <p:animEffect filter="wipe(left)" transition="in">
                                      <p:cBhvr>
                                        <p:cTn dur="500" id="7"/>
                                        <p:tgtEl>
                                          <p:spTgt spid="4"/>
                                        </p:tgtEl>
                                      </p:cBhvr>
                                    </p:animEffect>
                                  </p:childTnLst>
                                </p:cTn>
                              </p:par>
                              <p:par>
                                <p:cTn fill="hold" id="8" nodeType="withEffect" presetClass="entr" presetID="53" presetSubtype="0">
                                  <p:stCondLst>
                                    <p:cond delay="1000"/>
                                  </p:stCondLst>
                                  <p:childTnLst>
                                    <p:set>
                                      <p:cBhvr>
                                        <p:cTn dur="1" fill="hold" id="9">
                                          <p:stCondLst>
                                            <p:cond delay="0"/>
                                          </p:stCondLst>
                                        </p:cTn>
                                        <p:tgtEl>
                                          <p:spTgt spid="6"/>
                                        </p:tgtEl>
                                        <p:attrNameLst>
                                          <p:attrName>style.visibility</p:attrName>
                                        </p:attrNameLst>
                                      </p:cBhvr>
                                      <p:to>
                                        <p:strVal val="visible"/>
                                      </p:to>
                                    </p:set>
                                    <p:anim calcmode="lin" valueType="num">
                                      <p:cBhvr>
                                        <p:cTn dur="500" fill="hold" id="10"/>
                                        <p:tgtEl>
                                          <p:spTgt spid="6"/>
                                        </p:tgtEl>
                                        <p:attrNameLst>
                                          <p:attrName>ppt_w</p:attrName>
                                        </p:attrNameLst>
                                      </p:cBhvr>
                                      <p:tavLst>
                                        <p:tav tm="0">
                                          <p:val>
                                            <p:fltVal val="0"/>
                                          </p:val>
                                        </p:tav>
                                        <p:tav tm="100000">
                                          <p:val>
                                            <p:strVal val="#ppt_w"/>
                                          </p:val>
                                        </p:tav>
                                      </p:tavLst>
                                    </p:anim>
                                    <p:anim calcmode="lin" valueType="num">
                                      <p:cBhvr>
                                        <p:cTn dur="500" fill="hold" id="11"/>
                                        <p:tgtEl>
                                          <p:spTgt spid="6"/>
                                        </p:tgtEl>
                                        <p:attrNameLst>
                                          <p:attrName>ppt_h</p:attrName>
                                        </p:attrNameLst>
                                      </p:cBhvr>
                                      <p:tavLst>
                                        <p:tav tm="0">
                                          <p:val>
                                            <p:fltVal val="0"/>
                                          </p:val>
                                        </p:tav>
                                        <p:tav tm="100000">
                                          <p:val>
                                            <p:strVal val="#ppt_h"/>
                                          </p:val>
                                        </p:tav>
                                      </p:tavLst>
                                    </p:anim>
                                    <p:animEffect filter="fade" transition="in">
                                      <p:cBhvr>
                                        <p:cTn dur="500" id="12"/>
                                        <p:tgtEl>
                                          <p:spTgt spid="6"/>
                                        </p:tgtEl>
                                      </p:cBhvr>
                                    </p:animEffect>
                                  </p:childTnLst>
                                </p:cTn>
                              </p:par>
                              <p:par>
                                <p:cTn fill="hold" id="13" nodeType="withEffect" presetClass="entr" presetID="2" presetSubtype="9">
                                  <p:stCondLst>
                                    <p:cond delay="1500"/>
                                  </p:stCondLst>
                                  <p:childTnLst>
                                    <p:set>
                                      <p:cBhvr>
                                        <p:cTn dur="1" fill="hold" id="14">
                                          <p:stCondLst>
                                            <p:cond delay="0"/>
                                          </p:stCondLst>
                                        </p:cTn>
                                        <p:tgtEl>
                                          <p:spTgt spid="12"/>
                                        </p:tgtEl>
                                        <p:attrNameLst>
                                          <p:attrName>style.visibility</p:attrName>
                                        </p:attrNameLst>
                                      </p:cBhvr>
                                      <p:to>
                                        <p:strVal val="visible"/>
                                      </p:to>
                                    </p:set>
                                    <p:anim calcmode="lin" valueType="num">
                                      <p:cBhvr additive="base">
                                        <p:cTn dur="250" fill="hold" id="15"/>
                                        <p:tgtEl>
                                          <p:spTgt spid="12"/>
                                        </p:tgtEl>
                                        <p:attrNameLst>
                                          <p:attrName>ppt_x</p:attrName>
                                        </p:attrNameLst>
                                      </p:cBhvr>
                                      <p:tavLst>
                                        <p:tav tm="0">
                                          <p:val>
                                            <p:strVal val="0-#ppt_w/2"/>
                                          </p:val>
                                        </p:tav>
                                        <p:tav tm="100000">
                                          <p:val>
                                            <p:strVal val="#ppt_x"/>
                                          </p:val>
                                        </p:tav>
                                      </p:tavLst>
                                    </p:anim>
                                    <p:anim calcmode="lin" valueType="num">
                                      <p:cBhvr additive="base">
                                        <p:cTn dur="250" fill="hold" id="16"/>
                                        <p:tgtEl>
                                          <p:spTgt spid="12"/>
                                        </p:tgtEl>
                                        <p:attrNameLst>
                                          <p:attrName>ppt_y</p:attrName>
                                        </p:attrNameLst>
                                      </p:cBhvr>
                                      <p:tavLst>
                                        <p:tav tm="0">
                                          <p:val>
                                            <p:strVal val="0-#ppt_h/2"/>
                                          </p:val>
                                        </p:tav>
                                        <p:tav tm="100000">
                                          <p:val>
                                            <p:strVal val="#ppt_y"/>
                                          </p:val>
                                        </p:tav>
                                      </p:tavLst>
                                    </p:anim>
                                  </p:childTnLst>
                                </p:cTn>
                              </p:par>
                              <p:par>
                                <p:cTn fill="hold" grpId="0" id="17" nodeType="withEffect" presetClass="entr" presetID="2" presetSubtype="12">
                                  <p:stCondLst>
                                    <p:cond delay="1500"/>
                                  </p:stCondLst>
                                  <p:childTnLst>
                                    <p:set>
                                      <p:cBhvr>
                                        <p:cTn dur="1" fill="hold" id="18">
                                          <p:stCondLst>
                                            <p:cond delay="0"/>
                                          </p:stCondLst>
                                        </p:cTn>
                                        <p:tgtEl>
                                          <p:spTgt spid="18"/>
                                        </p:tgtEl>
                                        <p:attrNameLst>
                                          <p:attrName>style.visibility</p:attrName>
                                        </p:attrNameLst>
                                      </p:cBhvr>
                                      <p:to>
                                        <p:strVal val="visible"/>
                                      </p:to>
                                    </p:set>
                                    <p:anim calcmode="lin" valueType="num">
                                      <p:cBhvr additive="base">
                                        <p:cTn dur="250" fill="hold" id="19"/>
                                        <p:tgtEl>
                                          <p:spTgt spid="18"/>
                                        </p:tgtEl>
                                        <p:attrNameLst>
                                          <p:attrName>ppt_x</p:attrName>
                                        </p:attrNameLst>
                                      </p:cBhvr>
                                      <p:tavLst>
                                        <p:tav tm="0">
                                          <p:val>
                                            <p:strVal val="0-#ppt_w/2"/>
                                          </p:val>
                                        </p:tav>
                                        <p:tav tm="100000">
                                          <p:val>
                                            <p:strVal val="#ppt_x"/>
                                          </p:val>
                                        </p:tav>
                                      </p:tavLst>
                                    </p:anim>
                                    <p:anim calcmode="lin" valueType="num">
                                      <p:cBhvr additive="base">
                                        <p:cTn dur="250" fill="hold" id="20"/>
                                        <p:tgtEl>
                                          <p:spTgt spid="18"/>
                                        </p:tgtEl>
                                        <p:attrNameLst>
                                          <p:attrName>ppt_y</p:attrName>
                                        </p:attrNameLst>
                                      </p:cBhvr>
                                      <p:tavLst>
                                        <p:tav tm="0">
                                          <p:val>
                                            <p:strVal val="1+#ppt_h/2"/>
                                          </p:val>
                                        </p:tav>
                                        <p:tav tm="100000">
                                          <p:val>
                                            <p:strVal val="#ppt_y"/>
                                          </p:val>
                                        </p:tav>
                                      </p:tavLst>
                                    </p:anim>
                                  </p:childTnLst>
                                </p:cTn>
                              </p:par>
                              <p:par>
                                <p:cTn fill="hold" grpId="0" id="21" nodeType="withEffect" presetClass="entr" presetID="53" presetSubtype="0">
                                  <p:stCondLst>
                                    <p:cond delay="1800"/>
                                  </p:stCondLst>
                                  <p:childTnLst>
                                    <p:set>
                                      <p:cBhvr>
                                        <p:cTn dur="1" fill="hold" id="22">
                                          <p:stCondLst>
                                            <p:cond delay="0"/>
                                          </p:stCondLst>
                                        </p:cTn>
                                        <p:tgtEl>
                                          <p:spTgt spid="19"/>
                                        </p:tgtEl>
                                        <p:attrNameLst>
                                          <p:attrName>style.visibility</p:attrName>
                                        </p:attrNameLst>
                                      </p:cBhvr>
                                      <p:to>
                                        <p:strVal val="visible"/>
                                      </p:to>
                                    </p:set>
                                    <p:anim calcmode="lin" valueType="num">
                                      <p:cBhvr>
                                        <p:cTn dur="500" fill="hold" id="23"/>
                                        <p:tgtEl>
                                          <p:spTgt spid="19"/>
                                        </p:tgtEl>
                                        <p:attrNameLst>
                                          <p:attrName>ppt_w</p:attrName>
                                        </p:attrNameLst>
                                      </p:cBhvr>
                                      <p:tavLst>
                                        <p:tav tm="0">
                                          <p:val>
                                            <p:fltVal val="0"/>
                                          </p:val>
                                        </p:tav>
                                        <p:tav tm="100000">
                                          <p:val>
                                            <p:strVal val="#ppt_w"/>
                                          </p:val>
                                        </p:tav>
                                      </p:tavLst>
                                    </p:anim>
                                    <p:anim calcmode="lin" valueType="num">
                                      <p:cBhvr>
                                        <p:cTn dur="500" fill="hold" id="24"/>
                                        <p:tgtEl>
                                          <p:spTgt spid="19"/>
                                        </p:tgtEl>
                                        <p:attrNameLst>
                                          <p:attrName>ppt_h</p:attrName>
                                        </p:attrNameLst>
                                      </p:cBhvr>
                                      <p:tavLst>
                                        <p:tav tm="0">
                                          <p:val>
                                            <p:fltVal val="0"/>
                                          </p:val>
                                        </p:tav>
                                        <p:tav tm="100000">
                                          <p:val>
                                            <p:strVal val="#ppt_h"/>
                                          </p:val>
                                        </p:tav>
                                      </p:tavLst>
                                    </p:anim>
                                    <p:animEffect filter="fade" transition="in">
                                      <p:cBhvr>
                                        <p:cTn dur="500" id="25"/>
                                        <p:tgtEl>
                                          <p:spTgt spid="19"/>
                                        </p:tgtEl>
                                      </p:cBhvr>
                                    </p:animEffect>
                                  </p:childTnLst>
                                </p:cTn>
                              </p:par>
                              <p:par>
                                <p:cTn fill="hold" grpId="0" id="26" nodeType="withEffect" presetClass="entr" presetID="53" presetSubtype="0">
                                  <p:stCondLst>
                                    <p:cond delay="2300"/>
                                  </p:stCondLst>
                                  <p:childTnLst>
                                    <p:set>
                                      <p:cBhvr>
                                        <p:cTn dur="1" fill="hold" id="27">
                                          <p:stCondLst>
                                            <p:cond delay="0"/>
                                          </p:stCondLst>
                                        </p:cTn>
                                        <p:tgtEl>
                                          <p:spTgt spid="21"/>
                                        </p:tgtEl>
                                        <p:attrNameLst>
                                          <p:attrName>style.visibility</p:attrName>
                                        </p:attrNameLst>
                                      </p:cBhvr>
                                      <p:to>
                                        <p:strVal val="visible"/>
                                      </p:to>
                                    </p:set>
                                    <p:anim calcmode="lin" valueType="num">
                                      <p:cBhvr>
                                        <p:cTn dur="500" fill="hold" id="28"/>
                                        <p:tgtEl>
                                          <p:spTgt spid="21"/>
                                        </p:tgtEl>
                                        <p:attrNameLst>
                                          <p:attrName>ppt_w</p:attrName>
                                        </p:attrNameLst>
                                      </p:cBhvr>
                                      <p:tavLst>
                                        <p:tav tm="0">
                                          <p:val>
                                            <p:fltVal val="0"/>
                                          </p:val>
                                        </p:tav>
                                        <p:tav tm="100000">
                                          <p:val>
                                            <p:strVal val="#ppt_w"/>
                                          </p:val>
                                        </p:tav>
                                      </p:tavLst>
                                    </p:anim>
                                    <p:anim calcmode="lin" valueType="num">
                                      <p:cBhvr>
                                        <p:cTn dur="500" fill="hold" id="29"/>
                                        <p:tgtEl>
                                          <p:spTgt spid="21"/>
                                        </p:tgtEl>
                                        <p:attrNameLst>
                                          <p:attrName>ppt_h</p:attrName>
                                        </p:attrNameLst>
                                      </p:cBhvr>
                                      <p:tavLst>
                                        <p:tav tm="0">
                                          <p:val>
                                            <p:fltVal val="0"/>
                                          </p:val>
                                        </p:tav>
                                        <p:tav tm="100000">
                                          <p:val>
                                            <p:strVal val="#ppt_h"/>
                                          </p:val>
                                        </p:tav>
                                      </p:tavLst>
                                    </p:anim>
                                    <p:animEffect filter="fade" transition="in">
                                      <p:cBhvr>
                                        <p:cTn dur="500" id="30"/>
                                        <p:tgtEl>
                                          <p:spTgt spid="21"/>
                                        </p:tgtEl>
                                      </p:cBhvr>
                                    </p:animEffect>
                                  </p:childTnLst>
                                </p:cTn>
                              </p:par>
                              <p:par>
                                <p:cTn fill="hold" grpId="0" id="31" nodeType="withEffect" presetClass="entr" presetID="53" presetSubtype="0">
                                  <p:stCondLst>
                                    <p:cond delay="2800"/>
                                  </p:stCondLst>
                                  <p:childTnLst>
                                    <p:set>
                                      <p:cBhvr>
                                        <p:cTn dur="1" fill="hold" id="32">
                                          <p:stCondLst>
                                            <p:cond delay="0"/>
                                          </p:stCondLst>
                                        </p:cTn>
                                        <p:tgtEl>
                                          <p:spTgt spid="20"/>
                                        </p:tgtEl>
                                        <p:attrNameLst>
                                          <p:attrName>style.visibility</p:attrName>
                                        </p:attrNameLst>
                                      </p:cBhvr>
                                      <p:to>
                                        <p:strVal val="visible"/>
                                      </p:to>
                                    </p:set>
                                    <p:anim calcmode="lin" valueType="num">
                                      <p:cBhvr>
                                        <p:cTn dur="500" fill="hold" id="33"/>
                                        <p:tgtEl>
                                          <p:spTgt spid="20"/>
                                        </p:tgtEl>
                                        <p:attrNameLst>
                                          <p:attrName>ppt_w</p:attrName>
                                        </p:attrNameLst>
                                      </p:cBhvr>
                                      <p:tavLst>
                                        <p:tav tm="0">
                                          <p:val>
                                            <p:fltVal val="0"/>
                                          </p:val>
                                        </p:tav>
                                        <p:tav tm="100000">
                                          <p:val>
                                            <p:strVal val="#ppt_w"/>
                                          </p:val>
                                        </p:tav>
                                      </p:tavLst>
                                    </p:anim>
                                    <p:anim calcmode="lin" valueType="num">
                                      <p:cBhvr>
                                        <p:cTn dur="500" fill="hold" id="34"/>
                                        <p:tgtEl>
                                          <p:spTgt spid="20"/>
                                        </p:tgtEl>
                                        <p:attrNameLst>
                                          <p:attrName>ppt_h</p:attrName>
                                        </p:attrNameLst>
                                      </p:cBhvr>
                                      <p:tavLst>
                                        <p:tav tm="0">
                                          <p:val>
                                            <p:fltVal val="0"/>
                                          </p:val>
                                        </p:tav>
                                        <p:tav tm="100000">
                                          <p:val>
                                            <p:strVal val="#ppt_h"/>
                                          </p:val>
                                        </p:tav>
                                      </p:tavLst>
                                    </p:anim>
                                    <p:animEffect filter="fade" transition="in">
                                      <p:cBhvr>
                                        <p:cTn dur="500" id="35"/>
                                        <p:tgtEl>
                                          <p:spTgt spid="20"/>
                                        </p:tgtEl>
                                      </p:cBhvr>
                                    </p:animEffect>
                                  </p:childTnLst>
                                </p:cTn>
                              </p:par>
                              <p:par>
                                <p:cTn fill="hold" grpId="0" id="36" nodeType="withEffect" presetClass="entr" presetID="53" presetSubtype="0">
                                  <p:stCondLst>
                                    <p:cond delay="3300"/>
                                  </p:stCondLst>
                                  <p:childTnLst>
                                    <p:set>
                                      <p:cBhvr>
                                        <p:cTn dur="1" fill="hold" id="37">
                                          <p:stCondLst>
                                            <p:cond delay="0"/>
                                          </p:stCondLst>
                                        </p:cTn>
                                        <p:tgtEl>
                                          <p:spTgt spid="22"/>
                                        </p:tgtEl>
                                        <p:attrNameLst>
                                          <p:attrName>style.visibility</p:attrName>
                                        </p:attrNameLst>
                                      </p:cBhvr>
                                      <p:to>
                                        <p:strVal val="visible"/>
                                      </p:to>
                                    </p:set>
                                    <p:anim calcmode="lin" valueType="num">
                                      <p:cBhvr>
                                        <p:cTn dur="500" fill="hold" id="38"/>
                                        <p:tgtEl>
                                          <p:spTgt spid="22"/>
                                        </p:tgtEl>
                                        <p:attrNameLst>
                                          <p:attrName>ppt_w</p:attrName>
                                        </p:attrNameLst>
                                      </p:cBhvr>
                                      <p:tavLst>
                                        <p:tav tm="0">
                                          <p:val>
                                            <p:fltVal val="0"/>
                                          </p:val>
                                        </p:tav>
                                        <p:tav tm="100000">
                                          <p:val>
                                            <p:strVal val="#ppt_w"/>
                                          </p:val>
                                        </p:tav>
                                      </p:tavLst>
                                    </p:anim>
                                    <p:anim calcmode="lin" valueType="num">
                                      <p:cBhvr>
                                        <p:cTn dur="500" fill="hold" id="39"/>
                                        <p:tgtEl>
                                          <p:spTgt spid="22"/>
                                        </p:tgtEl>
                                        <p:attrNameLst>
                                          <p:attrName>ppt_h</p:attrName>
                                        </p:attrNameLst>
                                      </p:cBhvr>
                                      <p:tavLst>
                                        <p:tav tm="0">
                                          <p:val>
                                            <p:fltVal val="0"/>
                                          </p:val>
                                        </p:tav>
                                        <p:tav tm="100000">
                                          <p:val>
                                            <p:strVal val="#ppt_h"/>
                                          </p:val>
                                        </p:tav>
                                      </p:tavLst>
                                    </p:anim>
                                    <p:animEffect filter="fade" transition="in">
                                      <p:cBhvr>
                                        <p:cTn dur="500" id="40"/>
                                        <p:tgtEl>
                                          <p:spTgt spid="22"/>
                                        </p:tgtEl>
                                      </p:cBhvr>
                                    </p:animEffect>
                                  </p:childTnLst>
                                </p:cTn>
                              </p:par>
                            </p:childTnLst>
                          </p:cTn>
                        </p:par>
                      </p:childTnLst>
                    </p:cTn>
                  </p:par>
                  <p:par>
                    <p:cTn fill="hold" id="41" nodeType="clickPar">
                      <p:stCondLst>
                        <p:cond delay="indefinite"/>
                      </p:stCondLst>
                      <p:childTnLst>
                        <p:par>
                          <p:cTn fill="hold" id="42" nodeType="afterGroup">
                            <p:stCondLst>
                              <p:cond delay="0"/>
                            </p:stCondLst>
                            <p:childTnLst>
                              <p:par>
                                <p:cTn fill="hold" grpId="0" id="43" nodeType="clickEffect" presetClass="entr" presetID="2" presetSubtype="4">
                                  <p:stCondLst>
                                    <p:cond delay="0"/>
                                  </p:stCondLst>
                                  <p:childTnLst>
                                    <p:set>
                                      <p:cBhvr>
                                        <p:cTn dur="1" fill="hold" id="44">
                                          <p:stCondLst>
                                            <p:cond delay="0"/>
                                          </p:stCondLst>
                                        </p:cTn>
                                        <p:tgtEl>
                                          <p:spTgt spid="23"/>
                                        </p:tgtEl>
                                        <p:attrNameLst>
                                          <p:attrName>style.visibility</p:attrName>
                                        </p:attrNameLst>
                                      </p:cBhvr>
                                      <p:to>
                                        <p:strVal val="visible"/>
                                      </p:to>
                                    </p:set>
                                    <p:anim calcmode="lin" valueType="num">
                                      <p:cBhvr additive="base">
                                        <p:cTn dur="500" fill="hold" id="45"/>
                                        <p:tgtEl>
                                          <p:spTgt spid="23"/>
                                        </p:tgtEl>
                                        <p:attrNameLst>
                                          <p:attrName>ppt_x</p:attrName>
                                        </p:attrNameLst>
                                      </p:cBhvr>
                                      <p:tavLst>
                                        <p:tav tm="0">
                                          <p:val>
                                            <p:strVal val="#ppt_x"/>
                                          </p:val>
                                        </p:tav>
                                        <p:tav tm="100000">
                                          <p:val>
                                            <p:strVal val="#ppt_x"/>
                                          </p:val>
                                        </p:tav>
                                      </p:tavLst>
                                    </p:anim>
                                    <p:anim calcmode="lin" valueType="num">
                                      <p:cBhvr additive="base">
                                        <p:cTn dur="500" fill="hold" id="46"/>
                                        <p:tgtEl>
                                          <p:spTgt spid="23"/>
                                        </p:tgtEl>
                                        <p:attrNameLst>
                                          <p:attrName>ppt_y</p:attrName>
                                        </p:attrNameLst>
                                      </p:cBhvr>
                                      <p:tavLst>
                                        <p:tav tm="0">
                                          <p:val>
                                            <p:strVal val="1+#ppt_h/2"/>
                                          </p:val>
                                        </p:tav>
                                        <p:tav tm="100000">
                                          <p:val>
                                            <p:strVal val="#ppt_y"/>
                                          </p:val>
                                        </p:tav>
                                      </p:tavLst>
                                    </p:anim>
                                  </p:childTnLst>
                                </p:cTn>
                              </p:par>
                              <p:par>
                                <p:cTn fill="hold" grpId="0" id="47" nodeType="withEffect" presetClass="entr" presetID="2" presetSubtype="4">
                                  <p:stCondLst>
                                    <p:cond delay="0"/>
                                  </p:stCondLst>
                                  <p:childTnLst>
                                    <p:set>
                                      <p:cBhvr>
                                        <p:cTn dur="1" fill="hold" id="48">
                                          <p:stCondLst>
                                            <p:cond delay="0"/>
                                          </p:stCondLst>
                                        </p:cTn>
                                        <p:tgtEl>
                                          <p:spTgt spid="24"/>
                                        </p:tgtEl>
                                        <p:attrNameLst>
                                          <p:attrName>style.visibility</p:attrName>
                                        </p:attrNameLst>
                                      </p:cBhvr>
                                      <p:to>
                                        <p:strVal val="visible"/>
                                      </p:to>
                                    </p:set>
                                    <p:anim calcmode="lin" valueType="num">
                                      <p:cBhvr additive="base">
                                        <p:cTn dur="500" fill="hold" id="49"/>
                                        <p:tgtEl>
                                          <p:spTgt spid="24"/>
                                        </p:tgtEl>
                                        <p:attrNameLst>
                                          <p:attrName>ppt_x</p:attrName>
                                        </p:attrNameLst>
                                      </p:cBhvr>
                                      <p:tavLst>
                                        <p:tav tm="0">
                                          <p:val>
                                            <p:strVal val="#ppt_x"/>
                                          </p:val>
                                        </p:tav>
                                        <p:tav tm="100000">
                                          <p:val>
                                            <p:strVal val="#ppt_x"/>
                                          </p:val>
                                        </p:tav>
                                      </p:tavLst>
                                    </p:anim>
                                    <p:anim calcmode="lin" valueType="num">
                                      <p:cBhvr additive="base">
                                        <p:cTn dur="500" fill="hold" id="50"/>
                                        <p:tgtEl>
                                          <p:spTgt spid="24"/>
                                        </p:tgtEl>
                                        <p:attrNameLst>
                                          <p:attrName>ppt_y</p:attrName>
                                        </p:attrNameLst>
                                      </p:cBhvr>
                                      <p:tavLst>
                                        <p:tav tm="0">
                                          <p:val>
                                            <p:strVal val="1+#ppt_h/2"/>
                                          </p:val>
                                        </p:tav>
                                        <p:tav tm="100000">
                                          <p:val>
                                            <p:strVal val="#ppt_y"/>
                                          </p:val>
                                        </p:tav>
                                      </p:tavLst>
                                    </p:anim>
                                  </p:childTnLst>
                                </p:cTn>
                              </p:par>
                              <p:par>
                                <p:cTn fill="hold" grpId="0" id="51" nodeType="withEffect" presetClass="entr" presetID="2" presetSubtype="4">
                                  <p:stCondLst>
                                    <p:cond delay="0"/>
                                  </p:stCondLst>
                                  <p:childTnLst>
                                    <p:set>
                                      <p:cBhvr>
                                        <p:cTn dur="1" fill="hold" id="52">
                                          <p:stCondLst>
                                            <p:cond delay="0"/>
                                          </p:stCondLst>
                                        </p:cTn>
                                        <p:tgtEl>
                                          <p:spTgt spid="25"/>
                                        </p:tgtEl>
                                        <p:attrNameLst>
                                          <p:attrName>style.visibility</p:attrName>
                                        </p:attrNameLst>
                                      </p:cBhvr>
                                      <p:to>
                                        <p:strVal val="visible"/>
                                      </p:to>
                                    </p:set>
                                    <p:anim calcmode="lin" valueType="num">
                                      <p:cBhvr additive="base">
                                        <p:cTn dur="500" fill="hold" id="53"/>
                                        <p:tgtEl>
                                          <p:spTgt spid="25"/>
                                        </p:tgtEl>
                                        <p:attrNameLst>
                                          <p:attrName>ppt_x</p:attrName>
                                        </p:attrNameLst>
                                      </p:cBhvr>
                                      <p:tavLst>
                                        <p:tav tm="0">
                                          <p:val>
                                            <p:strVal val="#ppt_x"/>
                                          </p:val>
                                        </p:tav>
                                        <p:tav tm="100000">
                                          <p:val>
                                            <p:strVal val="#ppt_x"/>
                                          </p:val>
                                        </p:tav>
                                      </p:tavLst>
                                    </p:anim>
                                    <p:anim calcmode="lin" valueType="num">
                                      <p:cBhvr additive="base">
                                        <p:cTn dur="500" fill="hold" id="54"/>
                                        <p:tgtEl>
                                          <p:spTgt spid="25"/>
                                        </p:tgtEl>
                                        <p:attrNameLst>
                                          <p:attrName>ppt_y</p:attrName>
                                        </p:attrNameLst>
                                      </p:cBhvr>
                                      <p:tavLst>
                                        <p:tav tm="0">
                                          <p:val>
                                            <p:strVal val="1+#ppt_h/2"/>
                                          </p:val>
                                        </p:tav>
                                        <p:tav tm="100000">
                                          <p:val>
                                            <p:strVal val="#ppt_y"/>
                                          </p:val>
                                        </p:tav>
                                      </p:tavLst>
                                    </p:anim>
                                  </p:childTnLst>
                                </p:cTn>
                              </p:par>
                            </p:childTnLst>
                          </p:cTn>
                        </p:par>
                      </p:childTnLst>
                    </p:cTn>
                  </p:par>
                  <p:par>
                    <p:cTn fill="hold" id="55" nodeType="clickPar">
                      <p:stCondLst>
                        <p:cond delay="indefinite"/>
                      </p:stCondLst>
                      <p:childTnLst>
                        <p:par>
                          <p:cTn fill="hold" id="56" nodeType="afterGroup">
                            <p:stCondLst>
                              <p:cond delay="0"/>
                            </p:stCondLst>
                            <p:childTnLst>
                              <p:par>
                                <p:cTn fill="hold" grpId="0" id="57" nodeType="clickEffect" presetClass="entr" presetID="2" presetSubtype="4">
                                  <p:stCondLst>
                                    <p:cond delay="0"/>
                                  </p:stCondLst>
                                  <p:childTnLst>
                                    <p:set>
                                      <p:cBhvr>
                                        <p:cTn dur="1" fill="hold" id="58">
                                          <p:stCondLst>
                                            <p:cond delay="0"/>
                                          </p:stCondLst>
                                        </p:cTn>
                                        <p:tgtEl>
                                          <p:spTgt spid="26"/>
                                        </p:tgtEl>
                                        <p:attrNameLst>
                                          <p:attrName>style.visibility</p:attrName>
                                        </p:attrNameLst>
                                      </p:cBhvr>
                                      <p:to>
                                        <p:strVal val="visible"/>
                                      </p:to>
                                    </p:set>
                                    <p:anim calcmode="lin" valueType="num">
                                      <p:cBhvr additive="base">
                                        <p:cTn dur="500" fill="hold" id="59"/>
                                        <p:tgtEl>
                                          <p:spTgt spid="26"/>
                                        </p:tgtEl>
                                        <p:attrNameLst>
                                          <p:attrName>ppt_x</p:attrName>
                                        </p:attrNameLst>
                                      </p:cBhvr>
                                      <p:tavLst>
                                        <p:tav tm="0">
                                          <p:val>
                                            <p:strVal val="#ppt_x"/>
                                          </p:val>
                                        </p:tav>
                                        <p:tav tm="100000">
                                          <p:val>
                                            <p:strVal val="#ppt_x"/>
                                          </p:val>
                                        </p:tav>
                                      </p:tavLst>
                                    </p:anim>
                                    <p:anim calcmode="lin" valueType="num">
                                      <p:cBhvr additive="base">
                                        <p:cTn dur="500" fill="hold" id="60"/>
                                        <p:tgtEl>
                                          <p:spTgt spid="26"/>
                                        </p:tgtEl>
                                        <p:attrNameLst>
                                          <p:attrName>ppt_y</p:attrName>
                                        </p:attrNameLst>
                                      </p:cBhvr>
                                      <p:tavLst>
                                        <p:tav tm="0">
                                          <p:val>
                                            <p:strVal val="1+#ppt_h/2"/>
                                          </p:val>
                                        </p:tav>
                                        <p:tav tm="100000">
                                          <p:val>
                                            <p:strVal val="#ppt_y"/>
                                          </p:val>
                                        </p:tav>
                                      </p:tavLst>
                                    </p:anim>
                                  </p:childTnLst>
                                </p:cTn>
                              </p:par>
                              <p:par>
                                <p:cTn fill="hold" grpId="0" id="61" nodeType="withEffect" presetClass="entr" presetID="2" presetSubtype="4">
                                  <p:stCondLst>
                                    <p:cond delay="0"/>
                                  </p:stCondLst>
                                  <p:childTnLst>
                                    <p:set>
                                      <p:cBhvr>
                                        <p:cTn dur="1" fill="hold" id="62">
                                          <p:stCondLst>
                                            <p:cond delay="0"/>
                                          </p:stCondLst>
                                        </p:cTn>
                                        <p:tgtEl>
                                          <p:spTgt spid="27"/>
                                        </p:tgtEl>
                                        <p:attrNameLst>
                                          <p:attrName>style.visibility</p:attrName>
                                        </p:attrNameLst>
                                      </p:cBhvr>
                                      <p:to>
                                        <p:strVal val="visible"/>
                                      </p:to>
                                    </p:set>
                                    <p:anim calcmode="lin" valueType="num">
                                      <p:cBhvr additive="base">
                                        <p:cTn dur="500" fill="hold" id="63"/>
                                        <p:tgtEl>
                                          <p:spTgt spid="27"/>
                                        </p:tgtEl>
                                        <p:attrNameLst>
                                          <p:attrName>ppt_x</p:attrName>
                                        </p:attrNameLst>
                                      </p:cBhvr>
                                      <p:tavLst>
                                        <p:tav tm="0">
                                          <p:val>
                                            <p:strVal val="#ppt_x"/>
                                          </p:val>
                                        </p:tav>
                                        <p:tav tm="100000">
                                          <p:val>
                                            <p:strVal val="#ppt_x"/>
                                          </p:val>
                                        </p:tav>
                                      </p:tavLst>
                                    </p:anim>
                                    <p:anim calcmode="lin" valueType="num">
                                      <p:cBhvr additive="base">
                                        <p:cTn dur="500" fill="hold" id="64"/>
                                        <p:tgtEl>
                                          <p:spTgt spid="27"/>
                                        </p:tgtEl>
                                        <p:attrNameLst>
                                          <p:attrName>ppt_y</p:attrName>
                                        </p:attrNameLst>
                                      </p:cBhvr>
                                      <p:tavLst>
                                        <p:tav tm="0">
                                          <p:val>
                                            <p:strVal val="1+#ppt_h/2"/>
                                          </p:val>
                                        </p:tav>
                                        <p:tav tm="100000">
                                          <p:val>
                                            <p:strVal val="#ppt_y"/>
                                          </p:val>
                                        </p:tav>
                                      </p:tavLst>
                                    </p:anim>
                                  </p:childTnLst>
                                </p:cTn>
                              </p:par>
                              <p:par>
                                <p:cTn fill="hold" grpId="0" id="65" nodeType="withEffect" presetClass="entr" presetID="2" presetSubtype="4">
                                  <p:stCondLst>
                                    <p:cond delay="0"/>
                                  </p:stCondLst>
                                  <p:childTnLst>
                                    <p:set>
                                      <p:cBhvr>
                                        <p:cTn dur="1" fill="hold" id="66">
                                          <p:stCondLst>
                                            <p:cond delay="0"/>
                                          </p:stCondLst>
                                        </p:cTn>
                                        <p:tgtEl>
                                          <p:spTgt spid="28"/>
                                        </p:tgtEl>
                                        <p:attrNameLst>
                                          <p:attrName>style.visibility</p:attrName>
                                        </p:attrNameLst>
                                      </p:cBhvr>
                                      <p:to>
                                        <p:strVal val="visible"/>
                                      </p:to>
                                    </p:set>
                                    <p:anim calcmode="lin" valueType="num">
                                      <p:cBhvr additive="base">
                                        <p:cTn dur="500" fill="hold" id="67"/>
                                        <p:tgtEl>
                                          <p:spTgt spid="28"/>
                                        </p:tgtEl>
                                        <p:attrNameLst>
                                          <p:attrName>ppt_x</p:attrName>
                                        </p:attrNameLst>
                                      </p:cBhvr>
                                      <p:tavLst>
                                        <p:tav tm="0">
                                          <p:val>
                                            <p:strVal val="#ppt_x"/>
                                          </p:val>
                                        </p:tav>
                                        <p:tav tm="100000">
                                          <p:val>
                                            <p:strVal val="#ppt_x"/>
                                          </p:val>
                                        </p:tav>
                                      </p:tavLst>
                                    </p:anim>
                                    <p:anim calcmode="lin" valueType="num">
                                      <p:cBhvr additive="base">
                                        <p:cTn dur="500" fill="hold" id="68"/>
                                        <p:tgtEl>
                                          <p:spTgt spid="28"/>
                                        </p:tgtEl>
                                        <p:attrNameLst>
                                          <p:attrName>ppt_y</p:attrName>
                                        </p:attrNameLst>
                                      </p:cBhvr>
                                      <p:tavLst>
                                        <p:tav tm="0">
                                          <p:val>
                                            <p:strVal val="1+#ppt_h/2"/>
                                          </p:val>
                                        </p:tav>
                                        <p:tav tm="100000">
                                          <p:val>
                                            <p:strVal val="#ppt_y"/>
                                          </p:val>
                                        </p:tav>
                                      </p:tavLst>
                                    </p:anim>
                                  </p:childTnLst>
                                </p:cTn>
                              </p:par>
                            </p:childTnLst>
                          </p:cTn>
                        </p:par>
                      </p:childTnLst>
                    </p:cTn>
                  </p:par>
                  <p:par>
                    <p:cTn fill="hold" id="69" nodeType="clickPar">
                      <p:stCondLst>
                        <p:cond delay="indefinite"/>
                      </p:stCondLst>
                      <p:childTnLst>
                        <p:par>
                          <p:cTn fill="hold" id="70" nodeType="afterGroup">
                            <p:stCondLst>
                              <p:cond delay="0"/>
                            </p:stCondLst>
                            <p:childTnLst>
                              <p:par>
                                <p:cTn fill="hold" grpId="0" id="71" nodeType="clickEffect" presetClass="entr" presetID="2" presetSubtype="4">
                                  <p:stCondLst>
                                    <p:cond delay="0"/>
                                  </p:stCondLst>
                                  <p:childTnLst>
                                    <p:set>
                                      <p:cBhvr>
                                        <p:cTn dur="1" fill="hold" id="72">
                                          <p:stCondLst>
                                            <p:cond delay="0"/>
                                          </p:stCondLst>
                                        </p:cTn>
                                        <p:tgtEl>
                                          <p:spTgt spid="29"/>
                                        </p:tgtEl>
                                        <p:attrNameLst>
                                          <p:attrName>style.visibility</p:attrName>
                                        </p:attrNameLst>
                                      </p:cBhvr>
                                      <p:to>
                                        <p:strVal val="visible"/>
                                      </p:to>
                                    </p:set>
                                    <p:anim calcmode="lin" valueType="num">
                                      <p:cBhvr additive="base">
                                        <p:cTn dur="500" fill="hold" id="73"/>
                                        <p:tgtEl>
                                          <p:spTgt spid="29"/>
                                        </p:tgtEl>
                                        <p:attrNameLst>
                                          <p:attrName>ppt_x</p:attrName>
                                        </p:attrNameLst>
                                      </p:cBhvr>
                                      <p:tavLst>
                                        <p:tav tm="0">
                                          <p:val>
                                            <p:strVal val="#ppt_x"/>
                                          </p:val>
                                        </p:tav>
                                        <p:tav tm="100000">
                                          <p:val>
                                            <p:strVal val="#ppt_x"/>
                                          </p:val>
                                        </p:tav>
                                      </p:tavLst>
                                    </p:anim>
                                    <p:anim calcmode="lin" valueType="num">
                                      <p:cBhvr additive="base">
                                        <p:cTn dur="500" fill="hold" id="74"/>
                                        <p:tgtEl>
                                          <p:spTgt spid="29"/>
                                        </p:tgtEl>
                                        <p:attrNameLst>
                                          <p:attrName>ppt_y</p:attrName>
                                        </p:attrNameLst>
                                      </p:cBhvr>
                                      <p:tavLst>
                                        <p:tav tm="0">
                                          <p:val>
                                            <p:strVal val="1+#ppt_h/2"/>
                                          </p:val>
                                        </p:tav>
                                        <p:tav tm="100000">
                                          <p:val>
                                            <p:strVal val="#ppt_y"/>
                                          </p:val>
                                        </p:tav>
                                      </p:tavLst>
                                    </p:anim>
                                  </p:childTnLst>
                                </p:cTn>
                              </p:par>
                              <p:par>
                                <p:cTn fill="hold" grpId="0" id="75" nodeType="withEffect" presetClass="entr" presetID="2" presetSubtype="4">
                                  <p:stCondLst>
                                    <p:cond delay="0"/>
                                  </p:stCondLst>
                                  <p:childTnLst>
                                    <p:set>
                                      <p:cBhvr>
                                        <p:cTn dur="1" fill="hold" id="76">
                                          <p:stCondLst>
                                            <p:cond delay="0"/>
                                          </p:stCondLst>
                                        </p:cTn>
                                        <p:tgtEl>
                                          <p:spTgt spid="30"/>
                                        </p:tgtEl>
                                        <p:attrNameLst>
                                          <p:attrName>style.visibility</p:attrName>
                                        </p:attrNameLst>
                                      </p:cBhvr>
                                      <p:to>
                                        <p:strVal val="visible"/>
                                      </p:to>
                                    </p:set>
                                    <p:anim calcmode="lin" valueType="num">
                                      <p:cBhvr additive="base">
                                        <p:cTn dur="500" fill="hold" id="77"/>
                                        <p:tgtEl>
                                          <p:spTgt spid="30"/>
                                        </p:tgtEl>
                                        <p:attrNameLst>
                                          <p:attrName>ppt_x</p:attrName>
                                        </p:attrNameLst>
                                      </p:cBhvr>
                                      <p:tavLst>
                                        <p:tav tm="0">
                                          <p:val>
                                            <p:strVal val="#ppt_x"/>
                                          </p:val>
                                        </p:tav>
                                        <p:tav tm="100000">
                                          <p:val>
                                            <p:strVal val="#ppt_x"/>
                                          </p:val>
                                        </p:tav>
                                      </p:tavLst>
                                    </p:anim>
                                    <p:anim calcmode="lin" valueType="num">
                                      <p:cBhvr additive="base">
                                        <p:cTn dur="500" fill="hold" id="78"/>
                                        <p:tgtEl>
                                          <p:spTgt spid="30"/>
                                        </p:tgtEl>
                                        <p:attrNameLst>
                                          <p:attrName>ppt_y</p:attrName>
                                        </p:attrNameLst>
                                      </p:cBhvr>
                                      <p:tavLst>
                                        <p:tav tm="0">
                                          <p:val>
                                            <p:strVal val="1+#ppt_h/2"/>
                                          </p:val>
                                        </p:tav>
                                        <p:tav tm="100000">
                                          <p:val>
                                            <p:strVal val="#ppt_y"/>
                                          </p:val>
                                        </p:tav>
                                      </p:tavLst>
                                    </p:anim>
                                  </p:childTnLst>
                                </p:cTn>
                              </p:par>
                              <p:par>
                                <p:cTn fill="hold" grpId="0" id="79" nodeType="withEffect" presetClass="entr" presetID="2" presetSubtype="4">
                                  <p:stCondLst>
                                    <p:cond delay="0"/>
                                  </p:stCondLst>
                                  <p:childTnLst>
                                    <p:set>
                                      <p:cBhvr>
                                        <p:cTn dur="1" fill="hold" id="80">
                                          <p:stCondLst>
                                            <p:cond delay="0"/>
                                          </p:stCondLst>
                                        </p:cTn>
                                        <p:tgtEl>
                                          <p:spTgt spid="31"/>
                                        </p:tgtEl>
                                        <p:attrNameLst>
                                          <p:attrName>style.visibility</p:attrName>
                                        </p:attrNameLst>
                                      </p:cBhvr>
                                      <p:to>
                                        <p:strVal val="visible"/>
                                      </p:to>
                                    </p:set>
                                    <p:anim calcmode="lin" valueType="num">
                                      <p:cBhvr additive="base">
                                        <p:cTn dur="500" fill="hold" id="81"/>
                                        <p:tgtEl>
                                          <p:spTgt spid="31"/>
                                        </p:tgtEl>
                                        <p:attrNameLst>
                                          <p:attrName>ppt_x</p:attrName>
                                        </p:attrNameLst>
                                      </p:cBhvr>
                                      <p:tavLst>
                                        <p:tav tm="0">
                                          <p:val>
                                            <p:strVal val="#ppt_x"/>
                                          </p:val>
                                        </p:tav>
                                        <p:tav tm="100000">
                                          <p:val>
                                            <p:strVal val="#ppt_x"/>
                                          </p:val>
                                        </p:tav>
                                      </p:tavLst>
                                    </p:anim>
                                    <p:anim calcmode="lin" valueType="num">
                                      <p:cBhvr additive="base">
                                        <p:cTn dur="500" fill="hold" id="82"/>
                                        <p:tgtEl>
                                          <p:spTgt spid="31"/>
                                        </p:tgtEl>
                                        <p:attrNameLst>
                                          <p:attrName>ppt_y</p:attrName>
                                        </p:attrNameLst>
                                      </p:cBhvr>
                                      <p:tavLst>
                                        <p:tav tm="0">
                                          <p:val>
                                            <p:strVal val="1+#ppt_h/2"/>
                                          </p:val>
                                        </p:tav>
                                        <p:tav tm="100000">
                                          <p:val>
                                            <p:strVal val="#ppt_y"/>
                                          </p:val>
                                        </p:tav>
                                      </p:tavLst>
                                    </p:anim>
                                  </p:childTnLst>
                                </p:cTn>
                              </p:par>
                            </p:childTnLst>
                          </p:cTn>
                        </p:par>
                      </p:childTnLst>
                    </p:cTn>
                  </p:par>
                  <p:par>
                    <p:cTn fill="hold" id="83" nodeType="clickPar">
                      <p:stCondLst>
                        <p:cond delay="indefinite"/>
                      </p:stCondLst>
                      <p:childTnLst>
                        <p:par>
                          <p:cTn fill="hold" id="84" nodeType="afterGroup">
                            <p:stCondLst>
                              <p:cond delay="0"/>
                            </p:stCondLst>
                            <p:childTnLst>
                              <p:par>
                                <p:cTn fill="hold" grpId="0" id="85" nodeType="clickEffect" presetClass="entr" presetID="2" presetSubtype="4">
                                  <p:stCondLst>
                                    <p:cond delay="0"/>
                                  </p:stCondLst>
                                  <p:childTnLst>
                                    <p:set>
                                      <p:cBhvr>
                                        <p:cTn dur="1" fill="hold" id="86">
                                          <p:stCondLst>
                                            <p:cond delay="0"/>
                                          </p:stCondLst>
                                        </p:cTn>
                                        <p:tgtEl>
                                          <p:spTgt spid="32"/>
                                        </p:tgtEl>
                                        <p:attrNameLst>
                                          <p:attrName>style.visibility</p:attrName>
                                        </p:attrNameLst>
                                      </p:cBhvr>
                                      <p:to>
                                        <p:strVal val="visible"/>
                                      </p:to>
                                    </p:set>
                                    <p:anim calcmode="lin" valueType="num">
                                      <p:cBhvr additive="base">
                                        <p:cTn dur="500" fill="hold" id="87"/>
                                        <p:tgtEl>
                                          <p:spTgt spid="32"/>
                                        </p:tgtEl>
                                        <p:attrNameLst>
                                          <p:attrName>ppt_x</p:attrName>
                                        </p:attrNameLst>
                                      </p:cBhvr>
                                      <p:tavLst>
                                        <p:tav tm="0">
                                          <p:val>
                                            <p:strVal val="#ppt_x"/>
                                          </p:val>
                                        </p:tav>
                                        <p:tav tm="100000">
                                          <p:val>
                                            <p:strVal val="#ppt_x"/>
                                          </p:val>
                                        </p:tav>
                                      </p:tavLst>
                                    </p:anim>
                                    <p:anim calcmode="lin" valueType="num">
                                      <p:cBhvr additive="base">
                                        <p:cTn dur="500" fill="hold" id="88"/>
                                        <p:tgtEl>
                                          <p:spTgt spid="32"/>
                                        </p:tgtEl>
                                        <p:attrNameLst>
                                          <p:attrName>ppt_y</p:attrName>
                                        </p:attrNameLst>
                                      </p:cBhvr>
                                      <p:tavLst>
                                        <p:tav tm="0">
                                          <p:val>
                                            <p:strVal val="1+#ppt_h/2"/>
                                          </p:val>
                                        </p:tav>
                                        <p:tav tm="100000">
                                          <p:val>
                                            <p:strVal val="#ppt_y"/>
                                          </p:val>
                                        </p:tav>
                                      </p:tavLst>
                                    </p:anim>
                                  </p:childTnLst>
                                </p:cTn>
                              </p:par>
                              <p:par>
                                <p:cTn fill="hold" grpId="0" id="89" nodeType="withEffect" presetClass="entr" presetID="2" presetSubtype="4">
                                  <p:stCondLst>
                                    <p:cond delay="0"/>
                                  </p:stCondLst>
                                  <p:childTnLst>
                                    <p:set>
                                      <p:cBhvr>
                                        <p:cTn dur="1" fill="hold" id="90">
                                          <p:stCondLst>
                                            <p:cond delay="0"/>
                                          </p:stCondLst>
                                        </p:cTn>
                                        <p:tgtEl>
                                          <p:spTgt spid="33"/>
                                        </p:tgtEl>
                                        <p:attrNameLst>
                                          <p:attrName>style.visibility</p:attrName>
                                        </p:attrNameLst>
                                      </p:cBhvr>
                                      <p:to>
                                        <p:strVal val="visible"/>
                                      </p:to>
                                    </p:set>
                                    <p:anim calcmode="lin" valueType="num">
                                      <p:cBhvr additive="base">
                                        <p:cTn dur="500" fill="hold" id="91"/>
                                        <p:tgtEl>
                                          <p:spTgt spid="33"/>
                                        </p:tgtEl>
                                        <p:attrNameLst>
                                          <p:attrName>ppt_x</p:attrName>
                                        </p:attrNameLst>
                                      </p:cBhvr>
                                      <p:tavLst>
                                        <p:tav tm="0">
                                          <p:val>
                                            <p:strVal val="#ppt_x"/>
                                          </p:val>
                                        </p:tav>
                                        <p:tav tm="100000">
                                          <p:val>
                                            <p:strVal val="#ppt_x"/>
                                          </p:val>
                                        </p:tav>
                                      </p:tavLst>
                                    </p:anim>
                                    <p:anim calcmode="lin" valueType="num">
                                      <p:cBhvr additive="base">
                                        <p:cTn dur="500" fill="hold" id="92"/>
                                        <p:tgtEl>
                                          <p:spTgt spid="33"/>
                                        </p:tgtEl>
                                        <p:attrNameLst>
                                          <p:attrName>ppt_y</p:attrName>
                                        </p:attrNameLst>
                                      </p:cBhvr>
                                      <p:tavLst>
                                        <p:tav tm="0">
                                          <p:val>
                                            <p:strVal val="1+#ppt_h/2"/>
                                          </p:val>
                                        </p:tav>
                                        <p:tav tm="100000">
                                          <p:val>
                                            <p:strVal val="#ppt_y"/>
                                          </p:val>
                                        </p:tav>
                                      </p:tavLst>
                                    </p:anim>
                                  </p:childTnLst>
                                </p:cTn>
                              </p:par>
                              <p:par>
                                <p:cTn fill="hold" grpId="0" id="93" nodeType="withEffect" presetClass="entr" presetID="2" presetSubtype="4">
                                  <p:stCondLst>
                                    <p:cond delay="0"/>
                                  </p:stCondLst>
                                  <p:childTnLst>
                                    <p:set>
                                      <p:cBhvr>
                                        <p:cTn dur="1" fill="hold" id="94">
                                          <p:stCondLst>
                                            <p:cond delay="0"/>
                                          </p:stCondLst>
                                        </p:cTn>
                                        <p:tgtEl>
                                          <p:spTgt spid="34"/>
                                        </p:tgtEl>
                                        <p:attrNameLst>
                                          <p:attrName>style.visibility</p:attrName>
                                        </p:attrNameLst>
                                      </p:cBhvr>
                                      <p:to>
                                        <p:strVal val="visible"/>
                                      </p:to>
                                    </p:set>
                                    <p:anim calcmode="lin" valueType="num">
                                      <p:cBhvr additive="base">
                                        <p:cTn dur="500" fill="hold" id="95"/>
                                        <p:tgtEl>
                                          <p:spTgt spid="34"/>
                                        </p:tgtEl>
                                        <p:attrNameLst>
                                          <p:attrName>ppt_x</p:attrName>
                                        </p:attrNameLst>
                                      </p:cBhvr>
                                      <p:tavLst>
                                        <p:tav tm="0">
                                          <p:val>
                                            <p:strVal val="#ppt_x"/>
                                          </p:val>
                                        </p:tav>
                                        <p:tav tm="100000">
                                          <p:val>
                                            <p:strVal val="#ppt_x"/>
                                          </p:val>
                                        </p:tav>
                                      </p:tavLst>
                                    </p:anim>
                                    <p:anim calcmode="lin" valueType="num">
                                      <p:cBhvr additive="base">
                                        <p:cTn dur="500" fill="hold" id="96"/>
                                        <p:tgtEl>
                                          <p:spTgt spid="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18"/>
      <p:bldP grpId="0" spid="19"/>
      <p:bldP grpId="0" spid="20"/>
      <p:bldP grpId="0" spid="21"/>
      <p:bldP grpId="0" spid="22"/>
      <p:bldP grpId="0" spid="23"/>
      <p:bldP grpId="0" spid="24"/>
      <p:bldP grpId="0" spid="25"/>
      <p:bldP grpId="0" spid="26"/>
      <p:bldP grpId="0" spid="27"/>
      <p:bldP grpId="0" spid="28"/>
      <p:bldP grpId="0" spid="29"/>
      <p:bldP grpId="0" spid="30"/>
      <p:bldP grpId="0" spid="31"/>
      <p:bldP grpId="0" spid="32"/>
      <p:bldP grpId="0" spid="33"/>
      <p:bldP grpId="0" spid="34"/>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a:extLst>
              <a:ext uri="{FF2B5EF4-FFF2-40B4-BE49-F238E27FC236}">
                <a16:creationId xmlns:a16="http://schemas.microsoft.com/office/drawing/2014/main" id="{818E2194-9DD4-44AD-8BBE-7834D8764438}"/>
              </a:ext>
            </a:extLst>
          </p:cNvPr>
          <p:cNvSpPr/>
          <p:nvPr/>
        </p:nvSpPr>
        <p:spPr>
          <a:xfrm>
            <a:off x="295971" y="251292"/>
            <a:ext cx="11600059" cy="6355416"/>
          </a:xfrm>
          <a:prstGeom prst="rect">
            <a:avLst/>
          </a:prstGeom>
          <a:solidFill>
            <a:schemeClr val="bg1"/>
          </a:solidFill>
          <a:ln w="76200">
            <a:solidFill>
              <a:srgbClr val="FF7AA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pic>
        <p:nvPicPr>
          <p:cNvPr id="2" name="图片 1">
            <a:extLst>
              <a:ext uri="{FF2B5EF4-FFF2-40B4-BE49-F238E27FC236}">
                <a16:creationId xmlns:a16="http://schemas.microsoft.com/office/drawing/2014/main" id="{968E8271-2124-4407-9FBC-DE1B06489E69}"/>
              </a:ext>
            </a:extLst>
          </p:cNvPr>
          <p:cNvPicPr>
            <a:picLocks noChangeAspect="1"/>
          </p:cNvPicPr>
          <p:nvPr/>
        </p:nvPicPr>
        <p:blipFill>
          <a:blip r:embed="rId3">
            <a:extLst>
              <a:ext uri="{28A0092B-C50C-407E-A947-70E740481C1C}">
                <a14:useLocalDpi/>
              </a:ext>
            </a:extLst>
          </a:blip>
          <a:stretch>
            <a:fillRect/>
          </a:stretch>
        </p:blipFill>
        <p:spPr>
          <a:xfrm>
            <a:off x="521257" y="476579"/>
            <a:ext cx="1631304" cy="876051"/>
          </a:xfrm>
          <a:prstGeom prst="rect">
            <a:avLst/>
          </a:prstGeom>
        </p:spPr>
      </p:pic>
      <p:sp>
        <p:nvSpPr>
          <p:cNvPr id="4" name="文本框 3">
            <a:extLst>
              <a:ext uri="{FF2B5EF4-FFF2-40B4-BE49-F238E27FC236}">
                <a16:creationId xmlns:a16="http://schemas.microsoft.com/office/drawing/2014/main" id="{AED16A8A-532F-4A9E-9BAC-B5BF4DA90160}"/>
              </a:ext>
            </a:extLst>
          </p:cNvPr>
          <p:cNvSpPr txBox="1"/>
          <p:nvPr/>
        </p:nvSpPr>
        <p:spPr>
          <a:xfrm>
            <a:off x="2152561" y="452938"/>
            <a:ext cx="2678923" cy="396240"/>
          </a:xfrm>
          <a:prstGeom prst="rect">
            <a:avLst/>
          </a:prstGeom>
          <a:noFill/>
        </p:spPr>
        <p:txBody>
          <a:bodyPr rtlCol="0" wrap="square">
            <a:spAutoFit/>
          </a:bodyPr>
          <a:lstStyle/>
          <a:p>
            <a:r>
              <a:rPr altLang="en-US" lang="zh-CN" sz="2000">
                <a:cs typeface="+mn-ea"/>
                <a:sym typeface="+mn-lt"/>
              </a:rPr>
              <a:t>单击此处添加标题</a:t>
            </a:r>
          </a:p>
        </p:txBody>
      </p:sp>
      <p:sp>
        <p:nvSpPr>
          <p:cNvPr id="5" name="文本框 4">
            <a:extLst>
              <a:ext uri="{FF2B5EF4-FFF2-40B4-BE49-F238E27FC236}">
                <a16:creationId xmlns:a16="http://schemas.microsoft.com/office/drawing/2014/main" id="{4CC18449-2DC5-4226-8A70-2C48AA824C2A}"/>
              </a:ext>
            </a:extLst>
          </p:cNvPr>
          <p:cNvSpPr txBox="1"/>
          <p:nvPr/>
        </p:nvSpPr>
        <p:spPr>
          <a:xfrm>
            <a:off x="1991749" y="760214"/>
            <a:ext cx="2678923" cy="365760"/>
          </a:xfrm>
          <a:prstGeom prst="rect">
            <a:avLst/>
          </a:prstGeom>
          <a:noFill/>
        </p:spPr>
        <p:txBody>
          <a:bodyPr rtlCol="0" wrap="square">
            <a:spAutoFit/>
          </a:bodyPr>
          <a:lstStyle/>
          <a:p>
            <a:pPr algn="dist"/>
            <a:r>
              <a:rPr altLang="zh-CN" lang="en-US">
                <a:cs typeface="+mn-ea"/>
                <a:sym typeface="+mn-lt"/>
              </a:rPr>
              <a:t>Click here to add words</a:t>
            </a:r>
          </a:p>
        </p:txBody>
      </p:sp>
      <p:grpSp>
        <p:nvGrpSpPr>
          <p:cNvPr id="6" name="Group 5">
            <a:extLst>
              <a:ext uri="{FF2B5EF4-FFF2-40B4-BE49-F238E27FC236}">
                <a16:creationId xmlns:a16="http://schemas.microsoft.com/office/drawing/2014/main" id="{75A0433E-BBB0-4B2A-8040-936981F22DFC}"/>
              </a:ext>
            </a:extLst>
          </p:cNvPr>
          <p:cNvGrpSpPr/>
          <p:nvPr/>
        </p:nvGrpSpPr>
        <p:grpSpPr>
          <a:xfrm>
            <a:off x="3384359" y="2710118"/>
            <a:ext cx="5281500" cy="2200648"/>
            <a:chOff x="3960309" y="3165179"/>
            <a:chExt cx="4579147" cy="1908000"/>
          </a:xfrm>
        </p:grpSpPr>
        <p:sp>
          <p:nvSpPr>
            <p:cNvPr id="7" name="Freeform 17">
              <a:extLst>
                <a:ext uri="{FF2B5EF4-FFF2-40B4-BE49-F238E27FC236}">
                  <a16:creationId xmlns:a16="http://schemas.microsoft.com/office/drawing/2014/main" id="{F940F221-85BD-43CF-B253-0904BF45BE3E}"/>
                </a:ext>
              </a:extLst>
            </p:cNvPr>
            <p:cNvSpPr>
              <a:spLocks noChangeAspect="1"/>
            </p:cNvSpPr>
            <p:nvPr/>
          </p:nvSpPr>
          <p:spPr bwMode="auto">
            <a:xfrm>
              <a:off x="6601270" y="3165179"/>
              <a:ext cx="1938186" cy="1908000"/>
            </a:xfrm>
            <a:custGeom>
              <a:gdLst>
                <a:gd fmla="*/ 145 w 145" name="T0"/>
                <a:gd fmla="*/ 74 h 143" name="T1"/>
                <a:gd fmla="*/ 133 w 145" name="T2"/>
                <a:gd fmla="*/ 88 h 143" name="T3"/>
                <a:gd fmla="*/ 8 w 145" name="T4"/>
                <a:gd fmla="*/ 143 h 143" name="T5"/>
                <a:gd fmla="*/ 2 w 145" name="T6"/>
                <a:gd fmla="*/ 141 h 143" name="T7"/>
                <a:gd fmla="*/ 0 w 145" name="T8"/>
                <a:gd fmla="*/ 135 h 143" name="T9"/>
                <a:gd fmla="*/ 6 w 145" name="T10"/>
                <a:gd fmla="*/ 108 h 143" name="T11"/>
                <a:gd fmla="*/ 50 w 145" name="T12"/>
                <a:gd fmla="*/ 73 h 143" name="T13"/>
                <a:gd fmla="*/ 21 w 145" name="T14"/>
                <a:gd fmla="*/ 44 h 143" name="T15"/>
                <a:gd fmla="*/ 29 w 145" name="T16"/>
                <a:gd fmla="*/ 8 h 143" name="T17"/>
                <a:gd fmla="*/ 36 w 145" name="T18"/>
                <a:gd fmla="*/ 1 h 143" name="T19"/>
                <a:gd fmla="*/ 44 w 145" name="T20"/>
                <a:gd fmla="*/ 3 h 143" name="T21"/>
                <a:gd fmla="*/ 138 w 145" name="T22"/>
                <a:gd fmla="*/ 61 h 143" name="T23"/>
                <a:gd fmla="*/ 145 w 145" name="T24"/>
                <a:gd fmla="*/ 74 h 143"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43" w="145">
                  <a:moveTo>
                    <a:pt x="145" y="74"/>
                  </a:moveTo>
                  <a:cubicBezTo>
                    <a:pt x="145" y="82"/>
                    <a:pt x="133" y="88"/>
                    <a:pt x="133" y="88"/>
                  </a:cubicBezTo>
                  <a:cubicBezTo>
                    <a:pt x="8" y="143"/>
                    <a:pt x="8" y="143"/>
                    <a:pt x="8" y="143"/>
                  </a:cubicBezTo>
                  <a:cubicBezTo>
                    <a:pt x="8" y="143"/>
                    <a:pt x="4" y="143"/>
                    <a:pt x="2" y="141"/>
                  </a:cubicBezTo>
                  <a:cubicBezTo>
                    <a:pt x="0" y="139"/>
                    <a:pt x="0" y="135"/>
                    <a:pt x="0" y="135"/>
                  </a:cubicBezTo>
                  <a:cubicBezTo>
                    <a:pt x="6" y="108"/>
                    <a:pt x="6" y="108"/>
                    <a:pt x="6" y="108"/>
                  </a:cubicBezTo>
                  <a:cubicBezTo>
                    <a:pt x="6" y="108"/>
                    <a:pt x="50" y="92"/>
                    <a:pt x="50" y="73"/>
                  </a:cubicBezTo>
                  <a:cubicBezTo>
                    <a:pt x="49" y="57"/>
                    <a:pt x="21" y="44"/>
                    <a:pt x="21" y="44"/>
                  </a:cubicBezTo>
                  <a:cubicBezTo>
                    <a:pt x="29" y="8"/>
                    <a:pt x="29" y="8"/>
                    <a:pt x="29" y="8"/>
                  </a:cubicBezTo>
                  <a:cubicBezTo>
                    <a:pt x="29" y="8"/>
                    <a:pt x="31" y="3"/>
                    <a:pt x="36" y="1"/>
                  </a:cubicBezTo>
                  <a:cubicBezTo>
                    <a:pt x="40" y="0"/>
                    <a:pt x="44" y="3"/>
                    <a:pt x="44" y="3"/>
                  </a:cubicBezTo>
                  <a:cubicBezTo>
                    <a:pt x="138" y="61"/>
                    <a:pt x="138" y="61"/>
                    <a:pt x="138" y="61"/>
                  </a:cubicBezTo>
                  <a:cubicBezTo>
                    <a:pt x="138" y="61"/>
                    <a:pt x="145" y="65"/>
                    <a:pt x="145" y="74"/>
                  </a:cubicBezTo>
                  <a:close/>
                </a:path>
              </a:pathLst>
            </a:custGeom>
            <a:solidFill>
              <a:schemeClr val="bg1">
                <a:lumMod val="50000"/>
              </a:schemeClr>
            </a:solidFill>
            <a:ln algn="ctr" cap="flat" cmpd="sng" w="25400">
              <a:noFill/>
              <a:prstDash val="solid"/>
            </a:ln>
            <a:effectLst/>
          </p:spPr>
          <p:txBody>
            <a:bodyPr anchor="ctr" anchorCtr="0" bIns="48208" compatLnSpc="1" forceAA="0" fromWordArt="0" horzOverflow="overflow" lIns="96417" numCol="1" rIns="96417" rot="0" rtlCol="0" spcCol="0" spcFirstLastPara="0" tIns="48208" vert="horz" vertOverflow="overflow" wrap="square">
              <a:prstTxWarp prst="textNoShape">
                <a:avLst/>
              </a:prstTxWarp>
              <a:noAutofit/>
            </a:bodyPr>
            <a:lstStyle/>
            <a:p>
              <a:pPr algn="ctr">
                <a:lnSpc>
                  <a:spcPct val="130000"/>
                </a:lnSpc>
              </a:pPr>
              <a:endParaRPr altLang="en-US" kern="0" lang="zh-CN" sz="2001">
                <a:solidFill>
                  <a:sysClr lastClr="FFFFFF" val="window"/>
                </a:solidFill>
                <a:cs typeface="+mn-ea"/>
                <a:sym typeface="+mn-lt"/>
              </a:endParaRPr>
            </a:p>
          </p:txBody>
        </p:sp>
        <p:sp>
          <p:nvSpPr>
            <p:cNvPr id="8" name="Freeform 17">
              <a:extLst>
                <a:ext uri="{FF2B5EF4-FFF2-40B4-BE49-F238E27FC236}">
                  <a16:creationId xmlns:a16="http://schemas.microsoft.com/office/drawing/2014/main" id="{A1CEF93B-1C2B-40F5-B40E-E66C2616DF43}"/>
                </a:ext>
              </a:extLst>
            </p:cNvPr>
            <p:cNvSpPr/>
            <p:nvPr/>
          </p:nvSpPr>
          <p:spPr bwMode="auto">
            <a:xfrm>
              <a:off x="5601916" y="3404365"/>
              <a:ext cx="1481733" cy="1458656"/>
            </a:xfrm>
            <a:custGeom>
              <a:gdLst>
                <a:gd fmla="*/ 145 w 145" name="T0"/>
                <a:gd fmla="*/ 74 h 143" name="T1"/>
                <a:gd fmla="*/ 133 w 145" name="T2"/>
                <a:gd fmla="*/ 88 h 143" name="T3"/>
                <a:gd fmla="*/ 8 w 145" name="T4"/>
                <a:gd fmla="*/ 143 h 143" name="T5"/>
                <a:gd fmla="*/ 2 w 145" name="T6"/>
                <a:gd fmla="*/ 141 h 143" name="T7"/>
                <a:gd fmla="*/ 0 w 145" name="T8"/>
                <a:gd fmla="*/ 135 h 143" name="T9"/>
                <a:gd fmla="*/ 6 w 145" name="T10"/>
                <a:gd fmla="*/ 108 h 143" name="T11"/>
                <a:gd fmla="*/ 50 w 145" name="T12"/>
                <a:gd fmla="*/ 73 h 143" name="T13"/>
                <a:gd fmla="*/ 21 w 145" name="T14"/>
                <a:gd fmla="*/ 44 h 143" name="T15"/>
                <a:gd fmla="*/ 29 w 145" name="T16"/>
                <a:gd fmla="*/ 8 h 143" name="T17"/>
                <a:gd fmla="*/ 36 w 145" name="T18"/>
                <a:gd fmla="*/ 1 h 143" name="T19"/>
                <a:gd fmla="*/ 44 w 145" name="T20"/>
                <a:gd fmla="*/ 3 h 143" name="T21"/>
                <a:gd fmla="*/ 138 w 145" name="T22"/>
                <a:gd fmla="*/ 61 h 143" name="T23"/>
                <a:gd fmla="*/ 145 w 145" name="T24"/>
                <a:gd fmla="*/ 74 h 143"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43" w="145">
                  <a:moveTo>
                    <a:pt x="145" y="74"/>
                  </a:moveTo>
                  <a:cubicBezTo>
                    <a:pt x="145" y="82"/>
                    <a:pt x="133" y="88"/>
                    <a:pt x="133" y="88"/>
                  </a:cubicBezTo>
                  <a:cubicBezTo>
                    <a:pt x="8" y="143"/>
                    <a:pt x="8" y="143"/>
                    <a:pt x="8" y="143"/>
                  </a:cubicBezTo>
                  <a:cubicBezTo>
                    <a:pt x="8" y="143"/>
                    <a:pt x="4" y="143"/>
                    <a:pt x="2" y="141"/>
                  </a:cubicBezTo>
                  <a:cubicBezTo>
                    <a:pt x="0" y="139"/>
                    <a:pt x="0" y="135"/>
                    <a:pt x="0" y="135"/>
                  </a:cubicBezTo>
                  <a:cubicBezTo>
                    <a:pt x="6" y="108"/>
                    <a:pt x="6" y="108"/>
                    <a:pt x="6" y="108"/>
                  </a:cubicBezTo>
                  <a:cubicBezTo>
                    <a:pt x="6" y="108"/>
                    <a:pt x="50" y="92"/>
                    <a:pt x="50" y="73"/>
                  </a:cubicBezTo>
                  <a:cubicBezTo>
                    <a:pt x="49" y="57"/>
                    <a:pt x="21" y="44"/>
                    <a:pt x="21" y="44"/>
                  </a:cubicBezTo>
                  <a:cubicBezTo>
                    <a:pt x="29" y="8"/>
                    <a:pt x="29" y="8"/>
                    <a:pt x="29" y="8"/>
                  </a:cubicBezTo>
                  <a:cubicBezTo>
                    <a:pt x="29" y="8"/>
                    <a:pt x="31" y="3"/>
                    <a:pt x="36" y="1"/>
                  </a:cubicBezTo>
                  <a:cubicBezTo>
                    <a:pt x="40" y="0"/>
                    <a:pt x="44" y="3"/>
                    <a:pt x="44" y="3"/>
                  </a:cubicBezTo>
                  <a:cubicBezTo>
                    <a:pt x="138" y="61"/>
                    <a:pt x="138" y="61"/>
                    <a:pt x="138" y="61"/>
                  </a:cubicBezTo>
                  <a:cubicBezTo>
                    <a:pt x="138" y="61"/>
                    <a:pt x="145" y="65"/>
                    <a:pt x="145" y="74"/>
                  </a:cubicBezTo>
                  <a:close/>
                </a:path>
              </a:pathLst>
            </a:custGeom>
            <a:solidFill>
              <a:srgbClr val="FF7AA3"/>
            </a:solidFill>
            <a:ln algn="ctr" cap="flat" cmpd="sng" w="25400">
              <a:noFill/>
              <a:prstDash val="solid"/>
            </a:ln>
            <a:effectLst/>
          </p:spPr>
          <p:txBody>
            <a:bodyPr anchor="ctr" anchorCtr="0" bIns="48208" compatLnSpc="1" forceAA="0" fromWordArt="0" horzOverflow="overflow" lIns="96417" numCol="1" rIns="96417" rot="0" rtlCol="0" spcCol="0" spcFirstLastPara="0" tIns="48208" vert="horz" vertOverflow="overflow" wrap="square">
              <a:prstTxWarp prst="textNoShape">
                <a:avLst/>
              </a:prstTxWarp>
              <a:noAutofit/>
            </a:bodyPr>
            <a:lstStyle/>
            <a:p>
              <a:pPr algn="ctr">
                <a:lnSpc>
                  <a:spcPct val="130000"/>
                </a:lnSpc>
              </a:pPr>
              <a:endParaRPr altLang="en-US" kern="0" lang="zh-CN" sz="2001">
                <a:solidFill>
                  <a:sysClr lastClr="FFFFFF" val="window"/>
                </a:solidFill>
                <a:cs typeface="+mn-ea"/>
                <a:sym typeface="+mn-lt"/>
              </a:endParaRPr>
            </a:p>
          </p:txBody>
        </p:sp>
        <p:sp>
          <p:nvSpPr>
            <p:cNvPr id="9" name="Freeform 18">
              <a:extLst>
                <a:ext uri="{FF2B5EF4-FFF2-40B4-BE49-F238E27FC236}">
                  <a16:creationId xmlns:a16="http://schemas.microsoft.com/office/drawing/2014/main" id="{C5EBF632-6E1D-4EAD-BA32-A25D76B40E1B}"/>
                </a:ext>
              </a:extLst>
            </p:cNvPr>
            <p:cNvSpPr/>
            <p:nvPr/>
          </p:nvSpPr>
          <p:spPr bwMode="auto">
            <a:xfrm>
              <a:off x="4682222" y="3523355"/>
              <a:ext cx="1295485" cy="1265818"/>
            </a:xfrm>
            <a:custGeom>
              <a:gdLst>
                <a:gd fmla="*/ 127 w 127" name="T0"/>
                <a:gd fmla="*/ 64 h 124" name="T1"/>
                <a:gd fmla="*/ 117 w 127" name="T2"/>
                <a:gd fmla="*/ 76 h 124" name="T3"/>
                <a:gd fmla="*/ 8 w 127" name="T4"/>
                <a:gd fmla="*/ 124 h 124" name="T5"/>
                <a:gd fmla="*/ 2 w 127" name="T6"/>
                <a:gd fmla="*/ 123 h 124" name="T7"/>
                <a:gd fmla="*/ 1 w 127" name="T8"/>
                <a:gd fmla="*/ 118 h 124" name="T9"/>
                <a:gd fmla="*/ 6 w 127" name="T10"/>
                <a:gd fmla="*/ 94 h 124" name="T11"/>
                <a:gd fmla="*/ 39 w 127" name="T12"/>
                <a:gd fmla="*/ 62 h 124" name="T13"/>
                <a:gd fmla="*/ 19 w 127" name="T14"/>
                <a:gd fmla="*/ 38 h 124" name="T15"/>
                <a:gd fmla="*/ 26 w 127" name="T16"/>
                <a:gd fmla="*/ 6 h 124" name="T17"/>
                <a:gd fmla="*/ 32 w 127" name="T18"/>
                <a:gd fmla="*/ 1 h 124" name="T19"/>
                <a:gd fmla="*/ 39 w 127" name="T20"/>
                <a:gd fmla="*/ 2 h 124" name="T21"/>
                <a:gd fmla="*/ 121 w 127" name="T22"/>
                <a:gd fmla="*/ 52 h 124" name="T23"/>
                <a:gd fmla="*/ 127 w 127" name="T24"/>
                <a:gd fmla="*/ 64 h 124"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24" w="127">
                  <a:moveTo>
                    <a:pt x="127" y="64"/>
                  </a:moveTo>
                  <a:cubicBezTo>
                    <a:pt x="127" y="71"/>
                    <a:pt x="117" y="76"/>
                    <a:pt x="117" y="76"/>
                  </a:cubicBezTo>
                  <a:cubicBezTo>
                    <a:pt x="8" y="124"/>
                    <a:pt x="8" y="124"/>
                    <a:pt x="8" y="124"/>
                  </a:cubicBezTo>
                  <a:cubicBezTo>
                    <a:pt x="8" y="124"/>
                    <a:pt x="4" y="124"/>
                    <a:pt x="2" y="123"/>
                  </a:cubicBezTo>
                  <a:cubicBezTo>
                    <a:pt x="0" y="121"/>
                    <a:pt x="1" y="118"/>
                    <a:pt x="1" y="118"/>
                  </a:cubicBezTo>
                  <a:cubicBezTo>
                    <a:pt x="6" y="94"/>
                    <a:pt x="6" y="94"/>
                    <a:pt x="6" y="94"/>
                  </a:cubicBezTo>
                  <a:cubicBezTo>
                    <a:pt x="6" y="94"/>
                    <a:pt x="39" y="81"/>
                    <a:pt x="39" y="62"/>
                  </a:cubicBezTo>
                  <a:cubicBezTo>
                    <a:pt x="40" y="48"/>
                    <a:pt x="19" y="38"/>
                    <a:pt x="19" y="38"/>
                  </a:cubicBezTo>
                  <a:cubicBezTo>
                    <a:pt x="26" y="6"/>
                    <a:pt x="26" y="6"/>
                    <a:pt x="26" y="6"/>
                  </a:cubicBezTo>
                  <a:cubicBezTo>
                    <a:pt x="26" y="6"/>
                    <a:pt x="28" y="2"/>
                    <a:pt x="32" y="1"/>
                  </a:cubicBezTo>
                  <a:cubicBezTo>
                    <a:pt x="36" y="0"/>
                    <a:pt x="39" y="2"/>
                    <a:pt x="39" y="2"/>
                  </a:cubicBezTo>
                  <a:cubicBezTo>
                    <a:pt x="121" y="52"/>
                    <a:pt x="121" y="52"/>
                    <a:pt x="121" y="52"/>
                  </a:cubicBezTo>
                  <a:cubicBezTo>
                    <a:pt x="121" y="52"/>
                    <a:pt x="127" y="57"/>
                    <a:pt x="127" y="64"/>
                  </a:cubicBezTo>
                  <a:close/>
                </a:path>
              </a:pathLst>
            </a:custGeom>
            <a:solidFill>
              <a:schemeClr val="bg1">
                <a:lumMod val="50000"/>
              </a:schemeClr>
            </a:solidFill>
            <a:ln algn="ctr" cap="flat" cmpd="sng" w="25400">
              <a:noFill/>
              <a:prstDash val="solid"/>
            </a:ln>
            <a:effectLst/>
          </p:spPr>
          <p:txBody>
            <a:bodyPr anchor="ctr" anchorCtr="0" bIns="48208" compatLnSpc="1" forceAA="0" fromWordArt="0" horzOverflow="overflow" lIns="96417" numCol="1" rIns="96417" rot="0" rtlCol="0" spcCol="0" spcFirstLastPara="0" tIns="48208" vert="horz" vertOverflow="overflow" wrap="square">
              <a:prstTxWarp prst="textNoShape">
                <a:avLst/>
              </a:prstTxWarp>
              <a:noAutofit/>
            </a:bodyPr>
            <a:lstStyle/>
            <a:p>
              <a:pPr algn="ctr">
                <a:lnSpc>
                  <a:spcPct val="130000"/>
                </a:lnSpc>
              </a:pPr>
              <a:endParaRPr altLang="en-US" kern="0" lang="zh-CN" sz="2001">
                <a:solidFill>
                  <a:sysClr lastClr="FFFFFF" val="window"/>
                </a:solidFill>
                <a:cs typeface="+mn-ea"/>
                <a:sym typeface="+mn-lt"/>
              </a:endParaRPr>
            </a:p>
          </p:txBody>
        </p:sp>
        <p:sp>
          <p:nvSpPr>
            <p:cNvPr id="10" name="Freeform 19">
              <a:extLst>
                <a:ext uri="{FF2B5EF4-FFF2-40B4-BE49-F238E27FC236}">
                  <a16:creationId xmlns:a16="http://schemas.microsoft.com/office/drawing/2014/main" id="{686374E5-7917-4EC0-8209-5D19F943377B}"/>
                </a:ext>
              </a:extLst>
            </p:cNvPr>
            <p:cNvSpPr/>
            <p:nvPr/>
          </p:nvSpPr>
          <p:spPr bwMode="auto">
            <a:xfrm>
              <a:off x="3960309" y="3649946"/>
              <a:ext cx="1028477" cy="1041662"/>
            </a:xfrm>
            <a:custGeom>
              <a:gdLst>
                <a:gd fmla="*/ 15 w 101" name="T0"/>
                <a:gd fmla="*/ 31 h 102" name="T1"/>
                <a:gd fmla="*/ 21 w 101" name="T2"/>
                <a:gd fmla="*/ 5 h 102" name="T3"/>
                <a:gd fmla="*/ 26 w 101" name="T4"/>
                <a:gd fmla="*/ 1 h 102" name="T5"/>
                <a:gd fmla="*/ 32 w 101" name="T6"/>
                <a:gd fmla="*/ 2 h 102" name="T7"/>
                <a:gd fmla="*/ 95 w 101" name="T8"/>
                <a:gd fmla="*/ 41 h 102" name="T9"/>
                <a:gd fmla="*/ 101 w 101" name="T10"/>
                <a:gd fmla="*/ 51 h 102" name="T11"/>
                <a:gd fmla="*/ 94 w 101" name="T12"/>
                <a:gd fmla="*/ 63 h 102" name="T13"/>
                <a:gd fmla="*/ 6 w 101" name="T14"/>
                <a:gd fmla="*/ 102 h 102" name="T15"/>
                <a:gd fmla="*/ 2 w 101" name="T16"/>
                <a:gd fmla="*/ 101 h 102" name="T17"/>
                <a:gd fmla="*/ 0 w 101" name="T18"/>
                <a:gd fmla="*/ 97 h 102" name="T19"/>
                <a:gd fmla="*/ 5 w 101" name="T20"/>
                <a:gd fmla="*/ 77 h 102" name="T21"/>
                <a:gd fmla="*/ 15 w 101" name="T22"/>
                <a:gd fmla="*/ 31 h 102"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02" w="100">
                  <a:moveTo>
                    <a:pt x="15" y="31"/>
                  </a:moveTo>
                  <a:cubicBezTo>
                    <a:pt x="21" y="5"/>
                    <a:pt x="21" y="5"/>
                    <a:pt x="21" y="5"/>
                  </a:cubicBezTo>
                  <a:cubicBezTo>
                    <a:pt x="21" y="5"/>
                    <a:pt x="22" y="2"/>
                    <a:pt x="26" y="1"/>
                  </a:cubicBezTo>
                  <a:cubicBezTo>
                    <a:pt x="29" y="0"/>
                    <a:pt x="32" y="2"/>
                    <a:pt x="32" y="2"/>
                  </a:cubicBezTo>
                  <a:cubicBezTo>
                    <a:pt x="95" y="41"/>
                    <a:pt x="95" y="41"/>
                    <a:pt x="95" y="41"/>
                  </a:cubicBezTo>
                  <a:cubicBezTo>
                    <a:pt x="95" y="41"/>
                    <a:pt x="101" y="46"/>
                    <a:pt x="101" y="51"/>
                  </a:cubicBezTo>
                  <a:cubicBezTo>
                    <a:pt x="101" y="60"/>
                    <a:pt x="94" y="63"/>
                    <a:pt x="94" y="63"/>
                  </a:cubicBezTo>
                  <a:cubicBezTo>
                    <a:pt x="6" y="102"/>
                    <a:pt x="6" y="102"/>
                    <a:pt x="6" y="102"/>
                  </a:cubicBezTo>
                  <a:cubicBezTo>
                    <a:pt x="6" y="102"/>
                    <a:pt x="3" y="102"/>
                    <a:pt x="2" y="101"/>
                  </a:cubicBezTo>
                  <a:cubicBezTo>
                    <a:pt x="0" y="99"/>
                    <a:pt x="0" y="97"/>
                    <a:pt x="0" y="97"/>
                  </a:cubicBezTo>
                  <a:cubicBezTo>
                    <a:pt x="5" y="77"/>
                    <a:pt x="5" y="77"/>
                    <a:pt x="5" y="77"/>
                  </a:cubicBezTo>
                  <a:lnTo>
                    <a:pt x="15" y="31"/>
                  </a:lnTo>
                  <a:close/>
                </a:path>
              </a:pathLst>
            </a:custGeom>
            <a:solidFill>
              <a:srgbClr val="FF7AA3"/>
            </a:solidFill>
            <a:ln algn="ctr" cap="flat" cmpd="sng" w="25400">
              <a:noFill/>
              <a:prstDash val="solid"/>
            </a:ln>
            <a:effectLst/>
          </p:spPr>
          <p:txBody>
            <a:bodyPr anchor="ctr" anchorCtr="0" bIns="48208" compatLnSpc="1" forceAA="0" fromWordArt="0" horzOverflow="overflow" lIns="96417" numCol="1" rIns="96417" rot="0" rtlCol="0" spcCol="0" spcFirstLastPara="0" tIns="48208" vert="horz" vertOverflow="overflow" wrap="square">
              <a:prstTxWarp prst="textNoShape">
                <a:avLst/>
              </a:prstTxWarp>
              <a:noAutofit/>
            </a:bodyPr>
            <a:lstStyle/>
            <a:p>
              <a:pPr algn="ctr">
                <a:lnSpc>
                  <a:spcPct val="130000"/>
                </a:lnSpc>
              </a:pPr>
              <a:endParaRPr altLang="en-US" kern="0" lang="zh-CN" sz="2001">
                <a:solidFill>
                  <a:sysClr lastClr="FFFFFF" val="window"/>
                </a:solidFill>
                <a:cs typeface="+mn-ea"/>
                <a:sym typeface="+mn-lt"/>
              </a:endParaRPr>
            </a:p>
          </p:txBody>
        </p:sp>
      </p:grpSp>
      <p:sp>
        <p:nvSpPr>
          <p:cNvPr id="11" name="任意多边形 100">
            <a:extLst>
              <a:ext uri="{FF2B5EF4-FFF2-40B4-BE49-F238E27FC236}">
                <a16:creationId xmlns:a16="http://schemas.microsoft.com/office/drawing/2014/main" id="{94B52C5D-CDEE-4D83-8316-F88CD0C49F83}"/>
              </a:ext>
            </a:extLst>
          </p:cNvPr>
          <p:cNvSpPr/>
          <p:nvPr/>
        </p:nvSpPr>
        <p:spPr bwMode="auto">
          <a:xfrm>
            <a:off x="7969592" y="3174186"/>
            <a:ext cx="2940853" cy="330773"/>
          </a:xfrm>
          <a:custGeom>
            <a:gdLst>
              <a:gd fmla="*/ 0 w 1600200" name="connsiteX0"/>
              <a:gd fmla="*/ 552450 h 552450" name="connsiteY0"/>
              <a:gd fmla="*/ 171450 w 1600200" name="connsiteX1"/>
              <a:gd fmla="*/ 0 h 552450" name="connsiteY1"/>
              <a:gd fmla="*/ 1600200 w 1600200" name="connsiteX2"/>
              <a:gd fmla="*/ 0 h 552450" name="connsiteY2"/>
            </a:gdLst>
            <a:cxnLst>
              <a:cxn ang="0">
                <a:pos x="connsiteX0" y="connsiteY0"/>
              </a:cxn>
              <a:cxn ang="0">
                <a:pos x="connsiteX1" y="connsiteY1"/>
              </a:cxn>
              <a:cxn ang="0">
                <a:pos x="connsiteX2" y="connsiteY2"/>
              </a:cxn>
            </a:cxnLst>
            <a:rect b="b" l="l" r="r" t="t"/>
            <a:pathLst>
              <a:path h="552450" w="1600200">
                <a:moveTo>
                  <a:pt x="0" y="552450"/>
                </a:moveTo>
                <a:lnTo>
                  <a:pt x="171450" y="0"/>
                </a:lnTo>
                <a:lnTo>
                  <a:pt x="1600200" y="0"/>
                </a:lnTo>
              </a:path>
            </a:pathLst>
          </a:custGeom>
          <a:noFill/>
          <a:ln algn="ctr" cap="flat" cmpd="sng" w="12700">
            <a:solidFill>
              <a:schemeClr val="bg1">
                <a:lumMod val="50000"/>
              </a:schemeClr>
            </a:solidFill>
            <a:prstDash val="solid"/>
            <a:headEnd len="med" type="oval" w="med"/>
            <a:tailEnd len="med" type="stealth" w="med"/>
          </a:ln>
          <a:effectLst/>
        </p:spPr>
        <p:txBody>
          <a:bodyPr anchor="ctr"/>
          <a:lstStyle/>
          <a:p>
            <a:pPr algn="ctr" defTabSz="1054737">
              <a:lnSpc>
                <a:spcPct val="130000"/>
              </a:lnSpc>
              <a:defRPr/>
            </a:pPr>
            <a:endParaRPr altLang="en-US" kern="0" lang="zh-CN" sz="1156">
              <a:solidFill>
                <a:schemeClr val="bg1">
                  <a:lumMod val="65000"/>
                </a:schemeClr>
              </a:solidFill>
              <a:cs typeface="+mn-ea"/>
              <a:sym typeface="+mn-lt"/>
            </a:endParaRPr>
          </a:p>
        </p:txBody>
      </p:sp>
      <p:sp>
        <p:nvSpPr>
          <p:cNvPr id="12" name="任意多边形 108">
            <a:extLst>
              <a:ext uri="{FF2B5EF4-FFF2-40B4-BE49-F238E27FC236}">
                <a16:creationId xmlns:a16="http://schemas.microsoft.com/office/drawing/2014/main" id="{99D66176-6592-4ADD-B214-882B9DB1DB87}"/>
              </a:ext>
            </a:extLst>
          </p:cNvPr>
          <p:cNvSpPr/>
          <p:nvPr/>
        </p:nvSpPr>
        <p:spPr bwMode="auto">
          <a:xfrm flipH="1">
            <a:off x="764791" y="3529673"/>
            <a:ext cx="2942752" cy="330773"/>
          </a:xfrm>
          <a:custGeom>
            <a:gdLst>
              <a:gd fmla="*/ 0 w 1600200" name="connsiteX0"/>
              <a:gd fmla="*/ 552450 h 552450" name="connsiteY0"/>
              <a:gd fmla="*/ 171450 w 1600200" name="connsiteX1"/>
              <a:gd fmla="*/ 0 h 552450" name="connsiteY1"/>
              <a:gd fmla="*/ 1600200 w 1600200" name="connsiteX2"/>
              <a:gd fmla="*/ 0 h 552450" name="connsiteY2"/>
            </a:gdLst>
            <a:cxnLst>
              <a:cxn ang="0">
                <a:pos x="connsiteX0" y="connsiteY0"/>
              </a:cxn>
              <a:cxn ang="0">
                <a:pos x="connsiteX1" y="connsiteY1"/>
              </a:cxn>
              <a:cxn ang="0">
                <a:pos x="connsiteX2" y="connsiteY2"/>
              </a:cxn>
            </a:cxnLst>
            <a:rect b="b" l="l" r="r" t="t"/>
            <a:pathLst>
              <a:path h="552450" w="1600200">
                <a:moveTo>
                  <a:pt x="0" y="552450"/>
                </a:moveTo>
                <a:lnTo>
                  <a:pt x="171450" y="0"/>
                </a:lnTo>
                <a:lnTo>
                  <a:pt x="1600200" y="0"/>
                </a:lnTo>
              </a:path>
            </a:pathLst>
          </a:custGeom>
          <a:noFill/>
          <a:ln algn="ctr" cap="flat" cmpd="sng" w="12700">
            <a:solidFill>
              <a:schemeClr val="bg1">
                <a:lumMod val="50000"/>
              </a:schemeClr>
            </a:solidFill>
            <a:prstDash val="solid"/>
            <a:headEnd len="med" type="oval" w="med"/>
            <a:tailEnd len="med" type="stealth" w="med"/>
          </a:ln>
          <a:effectLst/>
        </p:spPr>
        <p:txBody>
          <a:bodyPr anchor="ctr"/>
          <a:lstStyle/>
          <a:p>
            <a:pPr algn="ctr" defTabSz="1054737">
              <a:lnSpc>
                <a:spcPct val="130000"/>
              </a:lnSpc>
              <a:defRPr/>
            </a:pPr>
            <a:endParaRPr altLang="en-US" kern="0" lang="zh-CN" sz="1156">
              <a:solidFill>
                <a:schemeClr val="bg1">
                  <a:lumMod val="65000"/>
                </a:schemeClr>
              </a:solidFill>
              <a:cs typeface="+mn-ea"/>
              <a:sym typeface="+mn-lt"/>
            </a:endParaRPr>
          </a:p>
        </p:txBody>
      </p:sp>
      <p:sp>
        <p:nvSpPr>
          <p:cNvPr id="13" name="任意多边形 112">
            <a:extLst>
              <a:ext uri="{FF2B5EF4-FFF2-40B4-BE49-F238E27FC236}">
                <a16:creationId xmlns:a16="http://schemas.microsoft.com/office/drawing/2014/main" id="{6B991C55-28F4-462B-A5F9-FA2CFCD4B3BF}"/>
              </a:ext>
            </a:extLst>
          </p:cNvPr>
          <p:cNvSpPr/>
          <p:nvPr/>
        </p:nvSpPr>
        <p:spPr>
          <a:xfrm>
            <a:off x="6133217" y="2366257"/>
            <a:ext cx="775609" cy="1155812"/>
          </a:xfrm>
          <a:custGeom>
            <a:gdLst>
              <a:gd fmla="*/ 0 w 647700" name="connsiteX0"/>
              <a:gd fmla="*/ 965200 h 965200" name="connsiteY0"/>
              <a:gd fmla="*/ 101600 w 647700" name="connsiteX1"/>
              <a:gd fmla="*/ 520700 h 965200" name="connsiteY1"/>
              <a:gd fmla="*/ 647700 w 647700" name="connsiteX2"/>
              <a:gd fmla="*/ 0 h 965200" name="connsiteY2"/>
            </a:gdLst>
            <a:cxnLst>
              <a:cxn ang="0">
                <a:pos x="connsiteX0" y="connsiteY0"/>
              </a:cxn>
              <a:cxn ang="0">
                <a:pos x="connsiteX1" y="connsiteY1"/>
              </a:cxn>
              <a:cxn ang="0">
                <a:pos x="connsiteX2" y="connsiteY2"/>
              </a:cxn>
            </a:cxnLst>
            <a:rect b="b" l="l" r="r" t="t"/>
            <a:pathLst>
              <a:path h="965200" w="647700">
                <a:moveTo>
                  <a:pt x="0" y="965200"/>
                </a:moveTo>
                <a:lnTo>
                  <a:pt x="101600" y="520700"/>
                </a:lnTo>
                <a:lnTo>
                  <a:pt x="647700" y="0"/>
                </a:lnTo>
              </a:path>
            </a:pathLst>
          </a:custGeom>
          <a:noFill/>
          <a:ln algn="ctr" cap="flat" cmpd="sng" w="12700">
            <a:solidFill>
              <a:schemeClr val="bg1">
                <a:lumMod val="50000"/>
              </a:schemeClr>
            </a:solidFill>
            <a:prstDash val="solid"/>
            <a:headEnd len="med" type="oval" w="med"/>
            <a:tailEnd len="med" type="stealth" w="med"/>
          </a:ln>
          <a:effectLst/>
        </p:spPr>
        <p:txBody>
          <a:bodyPr anchor="ctr"/>
          <a:lstStyle/>
          <a:p>
            <a:pPr algn="ctr" defTabSz="1054737">
              <a:lnSpc>
                <a:spcPct val="130000"/>
              </a:lnSpc>
              <a:defRPr/>
            </a:pPr>
            <a:endParaRPr altLang="en-US" kern="0" lang="zh-CN" sz="1156">
              <a:solidFill>
                <a:schemeClr val="bg1">
                  <a:lumMod val="65000"/>
                </a:schemeClr>
              </a:solidFill>
              <a:cs typeface="+mn-ea"/>
              <a:sym typeface="+mn-lt"/>
            </a:endParaRPr>
          </a:p>
        </p:txBody>
      </p:sp>
      <p:sp>
        <p:nvSpPr>
          <p:cNvPr id="14" name="任意多边形 113">
            <a:extLst>
              <a:ext uri="{FF2B5EF4-FFF2-40B4-BE49-F238E27FC236}">
                <a16:creationId xmlns:a16="http://schemas.microsoft.com/office/drawing/2014/main" id="{EDC9AB70-AD31-40AF-BB10-04071BD8E4E7}"/>
              </a:ext>
            </a:extLst>
          </p:cNvPr>
          <p:cNvSpPr/>
          <p:nvPr/>
        </p:nvSpPr>
        <p:spPr>
          <a:xfrm flipH="1">
            <a:off x="4158077" y="2358654"/>
            <a:ext cx="775609" cy="1155812"/>
          </a:xfrm>
          <a:custGeom>
            <a:gdLst>
              <a:gd fmla="*/ 0 w 647700" name="connsiteX0"/>
              <a:gd fmla="*/ 965200 h 965200" name="connsiteY0"/>
              <a:gd fmla="*/ 101600 w 647700" name="connsiteX1"/>
              <a:gd fmla="*/ 520700 h 965200" name="connsiteY1"/>
              <a:gd fmla="*/ 647700 w 647700" name="connsiteX2"/>
              <a:gd fmla="*/ 0 h 965200" name="connsiteY2"/>
            </a:gdLst>
            <a:cxnLst>
              <a:cxn ang="0">
                <a:pos x="connsiteX0" y="connsiteY0"/>
              </a:cxn>
              <a:cxn ang="0">
                <a:pos x="connsiteX1" y="connsiteY1"/>
              </a:cxn>
              <a:cxn ang="0">
                <a:pos x="connsiteX2" y="connsiteY2"/>
              </a:cxn>
            </a:cxnLst>
            <a:rect b="b" l="l" r="r" t="t"/>
            <a:pathLst>
              <a:path h="965200" w="647700">
                <a:moveTo>
                  <a:pt x="0" y="965200"/>
                </a:moveTo>
                <a:lnTo>
                  <a:pt x="101600" y="520700"/>
                </a:lnTo>
                <a:lnTo>
                  <a:pt x="647700" y="0"/>
                </a:lnTo>
              </a:path>
            </a:pathLst>
          </a:custGeom>
          <a:noFill/>
          <a:ln algn="ctr" cap="flat" cmpd="sng" w="12700">
            <a:solidFill>
              <a:schemeClr val="bg1">
                <a:lumMod val="50000"/>
              </a:schemeClr>
            </a:solidFill>
            <a:prstDash val="solid"/>
            <a:headEnd len="med" type="oval" w="med"/>
            <a:tailEnd len="med" type="stealth" w="med"/>
          </a:ln>
          <a:effectLst/>
        </p:spPr>
        <p:txBody>
          <a:bodyPr anchor="ctr"/>
          <a:lstStyle/>
          <a:p>
            <a:pPr algn="ctr" defTabSz="1054737">
              <a:lnSpc>
                <a:spcPct val="130000"/>
              </a:lnSpc>
              <a:defRPr/>
            </a:pPr>
            <a:endParaRPr altLang="en-US" kern="0" lang="zh-CN" sz="1156">
              <a:solidFill>
                <a:schemeClr val="bg1">
                  <a:lumMod val="65000"/>
                </a:schemeClr>
              </a:solidFill>
              <a:cs typeface="+mn-ea"/>
              <a:sym typeface="+mn-lt"/>
            </a:endParaRPr>
          </a:p>
        </p:txBody>
      </p:sp>
      <p:sp>
        <p:nvSpPr>
          <p:cNvPr id="15" name="Freeform 6">
            <a:extLst>
              <a:ext uri="{FF2B5EF4-FFF2-40B4-BE49-F238E27FC236}">
                <a16:creationId xmlns:a16="http://schemas.microsoft.com/office/drawing/2014/main" id="{551390E9-C300-4B4C-B841-35FB5C66AA07}"/>
              </a:ext>
            </a:extLst>
          </p:cNvPr>
          <p:cNvSpPr>
            <a:spLocks noChangeAspect="1" noEditPoints="1"/>
          </p:cNvSpPr>
          <p:nvPr/>
        </p:nvSpPr>
        <p:spPr bwMode="auto">
          <a:xfrm>
            <a:off x="3896361" y="3713656"/>
            <a:ext cx="261721" cy="278796"/>
          </a:xfrm>
          <a:custGeom>
            <a:gdLst>
              <a:gd fmla="*/ 67 w 376" name="T0"/>
              <a:gd fmla="*/ 3 h 401" name="T1"/>
              <a:gd fmla="*/ 62 w 376" name="T2"/>
              <a:gd fmla="*/ 3 h 401" name="T3"/>
              <a:gd fmla="*/ 0 w 376" name="T4"/>
              <a:gd fmla="*/ 159 h 401" name="T5"/>
              <a:gd fmla="*/ 65 w 376" name="T6"/>
              <a:gd fmla="*/ 223 h 401" name="T7"/>
              <a:gd fmla="*/ 129 w 376" name="T8"/>
              <a:gd fmla="*/ 159 h 401" name="T9"/>
              <a:gd fmla="*/ 67 w 376" name="T10"/>
              <a:gd fmla="*/ 3 h 401" name="T11"/>
              <a:gd fmla="*/ 313 w 376" name="T12"/>
              <a:gd fmla="*/ 3 h 401" name="T13"/>
              <a:gd fmla="*/ 309 w 376" name="T14"/>
              <a:gd fmla="*/ 3 h 401" name="T15"/>
              <a:gd fmla="*/ 246 w 376" name="T16"/>
              <a:gd fmla="*/ 159 h 401" name="T17"/>
              <a:gd fmla="*/ 311 w 376" name="T18"/>
              <a:gd fmla="*/ 223 h 401" name="T19"/>
              <a:gd fmla="*/ 376 w 376" name="T20"/>
              <a:gd fmla="*/ 159 h 401" name="T21"/>
              <a:gd fmla="*/ 313 w 376" name="T22"/>
              <a:gd fmla="*/ 3 h 401" name="T23"/>
              <a:gd fmla="*/ 185 w 376" name="T24"/>
              <a:gd fmla="*/ 180 h 401" name="T25"/>
              <a:gd fmla="*/ 123 w 376" name="T26"/>
              <a:gd fmla="*/ 337 h 401" name="T27"/>
              <a:gd fmla="*/ 188 w 376" name="T28"/>
              <a:gd fmla="*/ 401 h 401" name="T29"/>
              <a:gd fmla="*/ 253 w 376" name="T30"/>
              <a:gd fmla="*/ 337 h 401" name="T31"/>
              <a:gd fmla="*/ 190 w 376" name="T32"/>
              <a:gd fmla="*/ 180 h 401" name="T33"/>
              <a:gd fmla="*/ 185 w 376" name="T34"/>
              <a:gd fmla="*/ 180 h 401"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401" w="376">
                <a:moveTo>
                  <a:pt x="67" y="3"/>
                </a:moveTo>
                <a:cubicBezTo>
                  <a:pt x="67" y="0"/>
                  <a:pt x="62" y="0"/>
                  <a:pt x="62" y="3"/>
                </a:cubicBezTo>
                <a:cubicBezTo>
                  <a:pt x="52" y="85"/>
                  <a:pt x="0" y="102"/>
                  <a:pt x="0" y="159"/>
                </a:cubicBezTo>
                <a:cubicBezTo>
                  <a:pt x="0" y="195"/>
                  <a:pt x="29" y="223"/>
                  <a:pt x="65" y="223"/>
                </a:cubicBezTo>
                <a:cubicBezTo>
                  <a:pt x="100" y="223"/>
                  <a:pt x="129" y="195"/>
                  <a:pt x="129" y="159"/>
                </a:cubicBezTo>
                <a:cubicBezTo>
                  <a:pt x="129" y="102"/>
                  <a:pt x="77" y="85"/>
                  <a:pt x="67" y="3"/>
                </a:cubicBezTo>
                <a:close/>
                <a:moveTo>
                  <a:pt x="313" y="3"/>
                </a:moveTo>
                <a:cubicBezTo>
                  <a:pt x="313" y="0"/>
                  <a:pt x="309" y="0"/>
                  <a:pt x="309" y="3"/>
                </a:cubicBezTo>
                <a:cubicBezTo>
                  <a:pt x="298" y="85"/>
                  <a:pt x="246" y="102"/>
                  <a:pt x="246" y="159"/>
                </a:cubicBezTo>
                <a:cubicBezTo>
                  <a:pt x="246" y="195"/>
                  <a:pt x="276" y="223"/>
                  <a:pt x="311" y="223"/>
                </a:cubicBezTo>
                <a:cubicBezTo>
                  <a:pt x="346" y="223"/>
                  <a:pt x="376" y="195"/>
                  <a:pt x="376" y="159"/>
                </a:cubicBezTo>
                <a:cubicBezTo>
                  <a:pt x="376" y="102"/>
                  <a:pt x="324" y="85"/>
                  <a:pt x="313" y="3"/>
                </a:cubicBezTo>
                <a:close/>
                <a:moveTo>
                  <a:pt x="185" y="180"/>
                </a:moveTo>
                <a:cubicBezTo>
                  <a:pt x="175" y="263"/>
                  <a:pt x="123" y="280"/>
                  <a:pt x="123" y="337"/>
                </a:cubicBezTo>
                <a:cubicBezTo>
                  <a:pt x="123" y="372"/>
                  <a:pt x="153" y="401"/>
                  <a:pt x="188" y="401"/>
                </a:cubicBezTo>
                <a:cubicBezTo>
                  <a:pt x="223" y="401"/>
                  <a:pt x="253" y="372"/>
                  <a:pt x="253" y="337"/>
                </a:cubicBezTo>
                <a:cubicBezTo>
                  <a:pt x="253" y="280"/>
                  <a:pt x="200" y="263"/>
                  <a:pt x="190" y="180"/>
                </a:cubicBezTo>
                <a:cubicBezTo>
                  <a:pt x="190" y="178"/>
                  <a:pt x="186" y="178"/>
                  <a:pt x="185" y="180"/>
                </a:cubicBezTo>
                <a:close/>
              </a:path>
            </a:pathLst>
          </a:custGeom>
          <a:solidFill>
            <a:schemeClr val="bg1"/>
          </a:solidFill>
          <a:ln>
            <a:noFill/>
          </a:ln>
        </p:spPr>
        <p:txBody>
          <a:bodyPr anchor="t" anchorCtr="0" bIns="52732" compatLnSpc="1" lIns="105467" numCol="1" rIns="105467" tIns="52732" vert="horz" wrap="square">
            <a:prstTxWarp prst="textNoShape">
              <a:avLst/>
            </a:prstTxWarp>
          </a:bodyPr>
          <a:lstStyle/>
          <a:p>
            <a:pPr>
              <a:lnSpc>
                <a:spcPct val="130000"/>
              </a:lnSpc>
            </a:pPr>
            <a:endParaRPr lang="en-US" sz="2077">
              <a:cs typeface="+mn-ea"/>
              <a:sym typeface="+mn-lt"/>
            </a:endParaRPr>
          </a:p>
        </p:txBody>
      </p:sp>
      <p:sp>
        <p:nvSpPr>
          <p:cNvPr id="16" name="Freeform 11">
            <a:extLst>
              <a:ext uri="{FF2B5EF4-FFF2-40B4-BE49-F238E27FC236}">
                <a16:creationId xmlns:a16="http://schemas.microsoft.com/office/drawing/2014/main" id="{F8005975-F215-48DD-BB8A-BEDC00451C91}"/>
              </a:ext>
            </a:extLst>
          </p:cNvPr>
          <p:cNvSpPr>
            <a:spLocks noChangeAspect="1" noEditPoints="1"/>
          </p:cNvSpPr>
          <p:nvPr/>
        </p:nvSpPr>
        <p:spPr bwMode="auto">
          <a:xfrm>
            <a:off x="4849649" y="3688041"/>
            <a:ext cx="337315" cy="337671"/>
          </a:xfrm>
          <a:custGeom>
            <a:gdLst>
              <a:gd fmla="*/ 360 w 400" name="T0"/>
              <a:gd fmla="*/ 184 h 400" name="T1"/>
              <a:gd fmla="*/ 360 w 400" name="T2"/>
              <a:gd fmla="*/ 216 h 400" name="T3"/>
              <a:gd fmla="*/ 400 w 400" name="T4"/>
              <a:gd fmla="*/ 200 h 400" name="T5"/>
              <a:gd fmla="*/ 200 w 400" name="T6"/>
              <a:gd fmla="*/ 90 h 400" name="T7"/>
              <a:gd fmla="*/ 200 w 400" name="T8"/>
              <a:gd fmla="*/ 310 h 400" name="T9"/>
              <a:gd fmla="*/ 200 w 400" name="T10"/>
              <a:gd fmla="*/ 90 h 400" name="T11"/>
              <a:gd fmla="*/ 120 w 400" name="T12"/>
              <a:gd fmla="*/ 200 h 400" name="T13"/>
              <a:gd fmla="*/ 280 w 400" name="T14"/>
              <a:gd fmla="*/ 200 h 400" name="T15"/>
              <a:gd fmla="*/ 59 w 400" name="T16"/>
              <a:gd fmla="*/ 200 h 400" name="T17"/>
              <a:gd fmla="*/ 20 w 400" name="T18"/>
              <a:gd fmla="*/ 184 h 400" name="T19"/>
              <a:gd fmla="*/ 20 w 400" name="T20"/>
              <a:gd fmla="*/ 216 h 400" name="T21"/>
              <a:gd fmla="*/ 59 w 400" name="T22"/>
              <a:gd fmla="*/ 200 h 400" name="T23"/>
              <a:gd fmla="*/ 216 w 400" name="T24"/>
              <a:gd fmla="*/ 40 h 400" name="T25"/>
              <a:gd fmla="*/ 200 w 400" name="T26"/>
              <a:gd fmla="*/ 0 h 400" name="T27"/>
              <a:gd fmla="*/ 184 w 400" name="T28"/>
              <a:gd fmla="*/ 40 h 400" name="T29"/>
              <a:gd fmla="*/ 200 w 400" name="T30"/>
              <a:gd fmla="*/ 340 h 400" name="T31"/>
              <a:gd fmla="*/ 184 w 400" name="T32"/>
              <a:gd fmla="*/ 380 h 400" name="T33"/>
              <a:gd fmla="*/ 216 w 400" name="T34"/>
              <a:gd fmla="*/ 380 h 400" name="T35"/>
              <a:gd fmla="*/ 200 w 400" name="T36"/>
              <a:gd fmla="*/ 340 h 400" name="T37"/>
              <a:gd fmla="*/ 350 w 400" name="T38"/>
              <a:gd fmla="*/ 50 h 400" name="T39"/>
              <a:gd fmla="*/ 310 w 400" name="T40"/>
              <a:gd fmla="*/ 67 h 400" name="T41"/>
              <a:gd fmla="*/ 333 w 400" name="T42"/>
              <a:gd fmla="*/ 89 h 400" name="T43"/>
              <a:gd fmla="*/ 66 w 400" name="T44"/>
              <a:gd fmla="*/ 311 h 400" name="T45"/>
              <a:gd fmla="*/ 50 w 400" name="T46"/>
              <a:gd fmla="*/ 350 h 400" name="T47"/>
              <a:gd fmla="*/ 89 w 400" name="T48"/>
              <a:gd fmla="*/ 333 h 400" name="T49"/>
              <a:gd fmla="*/ 66 w 400" name="T50"/>
              <a:gd fmla="*/ 311 h 400" name="T51"/>
              <a:gd fmla="*/ 50 w 400" name="T52"/>
              <a:gd fmla="*/ 50 h 400" name="T53"/>
              <a:gd fmla="*/ 66 w 400" name="T54"/>
              <a:gd fmla="*/ 89 h 400" name="T55"/>
              <a:gd fmla="*/ 89 w 400" name="T56"/>
              <a:gd fmla="*/ 67 h 400" name="T57"/>
              <a:gd fmla="*/ 310 w 400" name="T58"/>
              <a:gd fmla="*/ 333 h 400" name="T59"/>
              <a:gd fmla="*/ 350 w 400" name="T60"/>
              <a:gd fmla="*/ 350 h 400" name="T61"/>
              <a:gd fmla="*/ 333 w 400" name="T62"/>
              <a:gd fmla="*/ 311 h 400" name="T63"/>
              <a:gd fmla="*/ 310 w 400" name="T64"/>
              <a:gd fmla="*/ 333 h 400"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400" w="400">
                <a:moveTo>
                  <a:pt x="380" y="184"/>
                </a:moveTo>
                <a:cubicBezTo>
                  <a:pt x="376" y="184"/>
                  <a:pt x="364" y="184"/>
                  <a:pt x="360" y="184"/>
                </a:cubicBezTo>
                <a:cubicBezTo>
                  <a:pt x="349" y="184"/>
                  <a:pt x="340" y="191"/>
                  <a:pt x="340" y="200"/>
                </a:cubicBezTo>
                <a:cubicBezTo>
                  <a:pt x="340" y="209"/>
                  <a:pt x="349" y="216"/>
                  <a:pt x="360" y="216"/>
                </a:cubicBezTo>
                <a:cubicBezTo>
                  <a:pt x="364" y="216"/>
                  <a:pt x="376" y="216"/>
                  <a:pt x="380" y="216"/>
                </a:cubicBezTo>
                <a:cubicBezTo>
                  <a:pt x="391" y="216"/>
                  <a:pt x="400" y="209"/>
                  <a:pt x="400" y="200"/>
                </a:cubicBezTo>
                <a:cubicBezTo>
                  <a:pt x="400" y="191"/>
                  <a:pt x="391" y="184"/>
                  <a:pt x="380" y="184"/>
                </a:cubicBezTo>
                <a:close/>
                <a:moveTo>
                  <a:pt x="200" y="90"/>
                </a:moveTo>
                <a:cubicBezTo>
                  <a:pt x="139" y="90"/>
                  <a:pt x="90" y="139"/>
                  <a:pt x="90" y="200"/>
                </a:cubicBezTo>
                <a:cubicBezTo>
                  <a:pt x="90" y="261"/>
                  <a:pt x="139" y="310"/>
                  <a:pt x="200" y="310"/>
                </a:cubicBezTo>
                <a:cubicBezTo>
                  <a:pt x="261" y="310"/>
                  <a:pt x="310" y="261"/>
                  <a:pt x="310" y="200"/>
                </a:cubicBezTo>
                <a:cubicBezTo>
                  <a:pt x="310" y="139"/>
                  <a:pt x="261" y="90"/>
                  <a:pt x="200" y="90"/>
                </a:cubicBezTo>
                <a:close/>
                <a:moveTo>
                  <a:pt x="200" y="280"/>
                </a:moveTo>
                <a:cubicBezTo>
                  <a:pt x="156" y="280"/>
                  <a:pt x="120" y="244"/>
                  <a:pt x="120" y="200"/>
                </a:cubicBezTo>
                <a:cubicBezTo>
                  <a:pt x="120" y="156"/>
                  <a:pt x="156" y="120"/>
                  <a:pt x="200" y="120"/>
                </a:cubicBezTo>
                <a:cubicBezTo>
                  <a:pt x="244" y="120"/>
                  <a:pt x="280" y="156"/>
                  <a:pt x="280" y="200"/>
                </a:cubicBezTo>
                <a:cubicBezTo>
                  <a:pt x="280" y="244"/>
                  <a:pt x="244" y="280"/>
                  <a:pt x="200" y="280"/>
                </a:cubicBezTo>
                <a:close/>
                <a:moveTo>
                  <a:pt x="59" y="200"/>
                </a:moveTo>
                <a:cubicBezTo>
                  <a:pt x="59" y="191"/>
                  <a:pt x="51" y="184"/>
                  <a:pt x="40" y="184"/>
                </a:cubicBezTo>
                <a:cubicBezTo>
                  <a:pt x="36" y="184"/>
                  <a:pt x="23" y="184"/>
                  <a:pt x="20" y="184"/>
                </a:cubicBezTo>
                <a:cubicBezTo>
                  <a:pt x="9" y="184"/>
                  <a:pt x="0" y="191"/>
                  <a:pt x="0" y="200"/>
                </a:cubicBezTo>
                <a:cubicBezTo>
                  <a:pt x="0" y="209"/>
                  <a:pt x="9" y="216"/>
                  <a:pt x="20" y="216"/>
                </a:cubicBezTo>
                <a:cubicBezTo>
                  <a:pt x="23" y="216"/>
                  <a:pt x="36" y="216"/>
                  <a:pt x="40" y="216"/>
                </a:cubicBezTo>
                <a:cubicBezTo>
                  <a:pt x="51" y="216"/>
                  <a:pt x="59" y="209"/>
                  <a:pt x="59" y="200"/>
                </a:cubicBezTo>
                <a:close/>
                <a:moveTo>
                  <a:pt x="200" y="60"/>
                </a:moveTo>
                <a:cubicBezTo>
                  <a:pt x="209" y="60"/>
                  <a:pt x="216" y="51"/>
                  <a:pt x="216" y="40"/>
                </a:cubicBezTo>
                <a:cubicBezTo>
                  <a:pt x="216" y="36"/>
                  <a:pt x="216" y="24"/>
                  <a:pt x="216" y="20"/>
                </a:cubicBezTo>
                <a:cubicBezTo>
                  <a:pt x="216" y="9"/>
                  <a:pt x="209" y="0"/>
                  <a:pt x="200" y="0"/>
                </a:cubicBezTo>
                <a:cubicBezTo>
                  <a:pt x="191" y="0"/>
                  <a:pt x="184" y="9"/>
                  <a:pt x="184" y="20"/>
                </a:cubicBezTo>
                <a:cubicBezTo>
                  <a:pt x="184" y="24"/>
                  <a:pt x="184" y="36"/>
                  <a:pt x="184" y="40"/>
                </a:cubicBezTo>
                <a:cubicBezTo>
                  <a:pt x="184" y="51"/>
                  <a:pt x="191" y="60"/>
                  <a:pt x="200" y="60"/>
                </a:cubicBezTo>
                <a:close/>
                <a:moveTo>
                  <a:pt x="200" y="340"/>
                </a:moveTo>
                <a:cubicBezTo>
                  <a:pt x="191" y="340"/>
                  <a:pt x="184" y="349"/>
                  <a:pt x="184" y="360"/>
                </a:cubicBezTo>
                <a:cubicBezTo>
                  <a:pt x="184" y="364"/>
                  <a:pt x="184" y="376"/>
                  <a:pt x="184" y="380"/>
                </a:cubicBezTo>
                <a:cubicBezTo>
                  <a:pt x="184" y="391"/>
                  <a:pt x="191" y="400"/>
                  <a:pt x="200" y="400"/>
                </a:cubicBezTo>
                <a:cubicBezTo>
                  <a:pt x="209" y="400"/>
                  <a:pt x="216" y="391"/>
                  <a:pt x="216" y="380"/>
                </a:cubicBezTo>
                <a:cubicBezTo>
                  <a:pt x="216" y="376"/>
                  <a:pt x="216" y="364"/>
                  <a:pt x="216" y="360"/>
                </a:cubicBezTo>
                <a:cubicBezTo>
                  <a:pt x="216" y="349"/>
                  <a:pt x="209" y="340"/>
                  <a:pt x="200" y="340"/>
                </a:cubicBezTo>
                <a:close/>
                <a:moveTo>
                  <a:pt x="347" y="75"/>
                </a:moveTo>
                <a:cubicBezTo>
                  <a:pt x="355" y="67"/>
                  <a:pt x="356" y="56"/>
                  <a:pt x="350" y="50"/>
                </a:cubicBezTo>
                <a:cubicBezTo>
                  <a:pt x="344" y="44"/>
                  <a:pt x="332" y="45"/>
                  <a:pt x="324" y="53"/>
                </a:cubicBezTo>
                <a:cubicBezTo>
                  <a:pt x="322" y="55"/>
                  <a:pt x="313" y="64"/>
                  <a:pt x="310" y="67"/>
                </a:cubicBezTo>
                <a:cubicBezTo>
                  <a:pt x="303" y="74"/>
                  <a:pt x="301" y="86"/>
                  <a:pt x="308" y="92"/>
                </a:cubicBezTo>
                <a:cubicBezTo>
                  <a:pt x="314" y="98"/>
                  <a:pt x="325" y="97"/>
                  <a:pt x="333" y="89"/>
                </a:cubicBezTo>
                <a:cubicBezTo>
                  <a:pt x="335" y="87"/>
                  <a:pt x="345" y="77"/>
                  <a:pt x="347" y="75"/>
                </a:cubicBezTo>
                <a:close/>
                <a:moveTo>
                  <a:pt x="66" y="311"/>
                </a:moveTo>
                <a:cubicBezTo>
                  <a:pt x="64" y="313"/>
                  <a:pt x="55" y="322"/>
                  <a:pt x="52" y="325"/>
                </a:cubicBezTo>
                <a:cubicBezTo>
                  <a:pt x="45" y="332"/>
                  <a:pt x="43" y="344"/>
                  <a:pt x="50" y="350"/>
                </a:cubicBezTo>
                <a:cubicBezTo>
                  <a:pt x="56" y="356"/>
                  <a:pt x="67" y="355"/>
                  <a:pt x="75" y="347"/>
                </a:cubicBezTo>
                <a:cubicBezTo>
                  <a:pt x="77" y="345"/>
                  <a:pt x="87" y="335"/>
                  <a:pt x="89" y="333"/>
                </a:cubicBezTo>
                <a:cubicBezTo>
                  <a:pt x="97" y="325"/>
                  <a:pt x="98" y="314"/>
                  <a:pt x="92" y="308"/>
                </a:cubicBezTo>
                <a:cubicBezTo>
                  <a:pt x="86" y="302"/>
                  <a:pt x="74" y="303"/>
                  <a:pt x="66" y="311"/>
                </a:cubicBezTo>
                <a:close/>
                <a:moveTo>
                  <a:pt x="75" y="53"/>
                </a:moveTo>
                <a:cubicBezTo>
                  <a:pt x="67" y="45"/>
                  <a:pt x="56" y="44"/>
                  <a:pt x="50" y="50"/>
                </a:cubicBezTo>
                <a:cubicBezTo>
                  <a:pt x="43" y="56"/>
                  <a:pt x="45" y="67"/>
                  <a:pt x="52" y="75"/>
                </a:cubicBezTo>
                <a:cubicBezTo>
                  <a:pt x="55" y="77"/>
                  <a:pt x="64" y="87"/>
                  <a:pt x="66" y="89"/>
                </a:cubicBezTo>
                <a:cubicBezTo>
                  <a:pt x="74" y="97"/>
                  <a:pt x="86" y="98"/>
                  <a:pt x="92" y="92"/>
                </a:cubicBezTo>
                <a:cubicBezTo>
                  <a:pt x="98" y="86"/>
                  <a:pt x="97" y="74"/>
                  <a:pt x="89" y="67"/>
                </a:cubicBezTo>
                <a:cubicBezTo>
                  <a:pt x="87" y="64"/>
                  <a:pt x="77" y="55"/>
                  <a:pt x="75" y="53"/>
                </a:cubicBezTo>
                <a:close/>
                <a:moveTo>
                  <a:pt x="310" y="333"/>
                </a:moveTo>
                <a:cubicBezTo>
                  <a:pt x="313" y="335"/>
                  <a:pt x="322" y="345"/>
                  <a:pt x="324" y="347"/>
                </a:cubicBezTo>
                <a:cubicBezTo>
                  <a:pt x="332" y="355"/>
                  <a:pt x="344" y="356"/>
                  <a:pt x="350" y="350"/>
                </a:cubicBezTo>
                <a:cubicBezTo>
                  <a:pt x="356" y="344"/>
                  <a:pt x="355" y="332"/>
                  <a:pt x="347" y="325"/>
                </a:cubicBezTo>
                <a:cubicBezTo>
                  <a:pt x="345" y="322"/>
                  <a:pt x="335" y="313"/>
                  <a:pt x="333" y="311"/>
                </a:cubicBezTo>
                <a:cubicBezTo>
                  <a:pt x="325" y="303"/>
                  <a:pt x="314" y="302"/>
                  <a:pt x="308" y="308"/>
                </a:cubicBezTo>
                <a:cubicBezTo>
                  <a:pt x="301" y="314"/>
                  <a:pt x="303" y="325"/>
                  <a:pt x="310" y="333"/>
                </a:cubicBezTo>
                <a:close/>
              </a:path>
            </a:pathLst>
          </a:custGeom>
          <a:solidFill>
            <a:schemeClr val="bg1"/>
          </a:solidFill>
          <a:ln>
            <a:noFill/>
          </a:ln>
        </p:spPr>
        <p:txBody>
          <a:bodyPr anchor="t" anchorCtr="0" bIns="52732" compatLnSpc="1" lIns="105467" numCol="1" rIns="105467" tIns="52732" vert="horz" wrap="square">
            <a:prstTxWarp prst="textNoShape">
              <a:avLst/>
            </a:prstTxWarp>
          </a:bodyPr>
          <a:lstStyle/>
          <a:p>
            <a:pPr>
              <a:lnSpc>
                <a:spcPct val="130000"/>
              </a:lnSpc>
            </a:pPr>
            <a:endParaRPr lang="en-US" sz="2077">
              <a:cs typeface="+mn-ea"/>
              <a:sym typeface="+mn-lt"/>
            </a:endParaRPr>
          </a:p>
        </p:txBody>
      </p:sp>
      <p:sp>
        <p:nvSpPr>
          <p:cNvPr id="17" name="Freeform 21">
            <a:extLst>
              <a:ext uri="{FF2B5EF4-FFF2-40B4-BE49-F238E27FC236}">
                <a16:creationId xmlns:a16="http://schemas.microsoft.com/office/drawing/2014/main" id="{802FCEF3-97AF-4025-891B-2CDF58AA4205}"/>
              </a:ext>
            </a:extLst>
          </p:cNvPr>
          <p:cNvSpPr>
            <a:spLocks noChangeAspect="1" noEditPoints="1"/>
          </p:cNvSpPr>
          <p:nvPr/>
        </p:nvSpPr>
        <p:spPr bwMode="auto">
          <a:xfrm>
            <a:off x="6122815" y="3702578"/>
            <a:ext cx="293879" cy="294805"/>
          </a:xfrm>
          <a:custGeom>
            <a:gdLst>
              <a:gd fmla="*/ 390 w 403" name="T0"/>
              <a:gd fmla="*/ 150 h 404" name="T1"/>
              <a:gd fmla="*/ 241 w 403" name="T2"/>
              <a:gd fmla="*/ 110 h 404" name="T3"/>
              <a:gd fmla="*/ 215 w 403" name="T4"/>
              <a:gd fmla="*/ 13 h 404" name="T5"/>
              <a:gd fmla="*/ 195 w 403" name="T6"/>
              <a:gd fmla="*/ 2 h 404" name="T7"/>
              <a:gd fmla="*/ 14 w 403" name="T8"/>
              <a:gd fmla="*/ 51 h 404" name="T9"/>
              <a:gd fmla="*/ 2 w 403" name="T10"/>
              <a:gd fmla="*/ 70 h 404" name="T11"/>
              <a:gd fmla="*/ 67 w 403" name="T12"/>
              <a:gd fmla="*/ 311 h 404" name="T13"/>
              <a:gd fmla="*/ 86 w 403" name="T14"/>
              <a:gd fmla="*/ 322 h 404" name="T15"/>
              <a:gd fmla="*/ 159 w 403" name="T16"/>
              <a:gd fmla="*/ 302 h 404" name="T17"/>
              <a:gd fmla="*/ 149 w 403" name="T18"/>
              <a:gd fmla="*/ 339 h 404" name="T19"/>
              <a:gd fmla="*/ 160 w 403" name="T20"/>
              <a:gd fmla="*/ 358 h 404" name="T21"/>
              <a:gd fmla="*/ 322 w 403" name="T22"/>
              <a:gd fmla="*/ 401 h 404" name="T23"/>
              <a:gd fmla="*/ 342 w 403" name="T24"/>
              <a:gd fmla="*/ 391 h 404" name="T25"/>
              <a:gd fmla="*/ 401 w 403" name="T26"/>
              <a:gd fmla="*/ 169 h 404" name="T27"/>
              <a:gd fmla="*/ 390 w 403" name="T28"/>
              <a:gd fmla="*/ 150 h 404" name="T29"/>
              <a:gd fmla="*/ 34 w 403" name="T30"/>
              <a:gd fmla="*/ 75 h 404" name="T31"/>
              <a:gd fmla="*/ 191 w 403" name="T32"/>
              <a:gd fmla="*/ 33 h 404" name="T33"/>
              <a:gd fmla="*/ 249 w 403" name="T34"/>
              <a:gd fmla="*/ 249 h 404" name="T35"/>
              <a:gd fmla="*/ 92 w 403" name="T36"/>
              <a:gd fmla="*/ 291 h 404" name="T37"/>
              <a:gd fmla="*/ 34 w 403" name="T38"/>
              <a:gd fmla="*/ 75 h 404" name="T39"/>
              <a:gd fmla="*/ 315 w 403" name="T40"/>
              <a:gd fmla="*/ 371 h 404" name="T41"/>
              <a:gd fmla="*/ 179 w 403" name="T42"/>
              <a:gd fmla="*/ 334 h 404" name="T43"/>
              <a:gd fmla="*/ 190 w 403" name="T44"/>
              <a:gd fmla="*/ 294 h 404" name="T45"/>
              <a:gd fmla="*/ 268 w 403" name="T46"/>
              <a:gd fmla="*/ 273 h 404" name="T47"/>
              <a:gd fmla="*/ 279 w 403" name="T48"/>
              <a:gd fmla="*/ 254 h 404" name="T49"/>
              <a:gd fmla="*/ 249 w 403" name="T50"/>
              <a:gd fmla="*/ 142 h 404" name="T51"/>
              <a:gd fmla="*/ 368 w 403" name="T52"/>
              <a:gd fmla="*/ 174 h 404" name="T53"/>
              <a:gd fmla="*/ 315 w 403" name="T54"/>
              <a:gd fmla="*/ 371 h 404"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402" w="402">
                <a:moveTo>
                  <a:pt x="390" y="150"/>
                </a:moveTo>
                <a:cubicBezTo>
                  <a:pt x="241" y="110"/>
                  <a:pt x="241" y="110"/>
                  <a:pt x="241" y="110"/>
                </a:cubicBezTo>
                <a:cubicBezTo>
                  <a:pt x="215" y="13"/>
                  <a:pt x="215" y="13"/>
                  <a:pt x="215" y="13"/>
                </a:cubicBezTo>
                <a:cubicBezTo>
                  <a:pt x="213" y="5"/>
                  <a:pt x="204" y="0"/>
                  <a:pt x="195" y="2"/>
                </a:cubicBezTo>
                <a:cubicBezTo>
                  <a:pt x="14" y="51"/>
                  <a:pt x="14" y="51"/>
                  <a:pt x="14" y="51"/>
                </a:cubicBezTo>
                <a:cubicBezTo>
                  <a:pt x="5" y="53"/>
                  <a:pt x="0" y="62"/>
                  <a:pt x="2" y="70"/>
                </a:cubicBezTo>
                <a:cubicBezTo>
                  <a:pt x="67" y="311"/>
                  <a:pt x="67" y="311"/>
                  <a:pt x="67" y="311"/>
                </a:cubicBezTo>
                <a:cubicBezTo>
                  <a:pt x="69" y="319"/>
                  <a:pt x="78" y="324"/>
                  <a:pt x="86" y="322"/>
                </a:cubicBezTo>
                <a:cubicBezTo>
                  <a:pt x="159" y="302"/>
                  <a:pt x="159" y="302"/>
                  <a:pt x="159" y="302"/>
                </a:cubicBezTo>
                <a:cubicBezTo>
                  <a:pt x="149" y="339"/>
                  <a:pt x="149" y="339"/>
                  <a:pt x="149" y="339"/>
                </a:cubicBezTo>
                <a:cubicBezTo>
                  <a:pt x="147" y="347"/>
                  <a:pt x="152" y="356"/>
                  <a:pt x="160" y="358"/>
                </a:cubicBezTo>
                <a:cubicBezTo>
                  <a:pt x="322" y="401"/>
                  <a:pt x="322" y="401"/>
                  <a:pt x="322" y="401"/>
                </a:cubicBezTo>
                <a:cubicBezTo>
                  <a:pt x="331" y="404"/>
                  <a:pt x="340" y="399"/>
                  <a:pt x="342" y="391"/>
                </a:cubicBezTo>
                <a:cubicBezTo>
                  <a:pt x="401" y="169"/>
                  <a:pt x="401" y="169"/>
                  <a:pt x="401" y="169"/>
                </a:cubicBezTo>
                <a:cubicBezTo>
                  <a:pt x="403" y="161"/>
                  <a:pt x="398" y="152"/>
                  <a:pt x="390" y="150"/>
                </a:cubicBezTo>
                <a:close/>
                <a:moveTo>
                  <a:pt x="34" y="75"/>
                </a:moveTo>
                <a:cubicBezTo>
                  <a:pt x="191" y="33"/>
                  <a:pt x="191" y="33"/>
                  <a:pt x="191" y="33"/>
                </a:cubicBezTo>
                <a:cubicBezTo>
                  <a:pt x="249" y="249"/>
                  <a:pt x="249" y="249"/>
                  <a:pt x="249" y="249"/>
                </a:cubicBezTo>
                <a:cubicBezTo>
                  <a:pt x="92" y="291"/>
                  <a:pt x="92" y="291"/>
                  <a:pt x="92" y="291"/>
                </a:cubicBezTo>
                <a:lnTo>
                  <a:pt x="34" y="75"/>
                </a:lnTo>
                <a:close/>
                <a:moveTo>
                  <a:pt x="315" y="371"/>
                </a:moveTo>
                <a:cubicBezTo>
                  <a:pt x="179" y="334"/>
                  <a:pt x="179" y="334"/>
                  <a:pt x="179" y="334"/>
                </a:cubicBezTo>
                <a:cubicBezTo>
                  <a:pt x="190" y="294"/>
                  <a:pt x="190" y="294"/>
                  <a:pt x="190" y="294"/>
                </a:cubicBezTo>
                <a:cubicBezTo>
                  <a:pt x="268" y="273"/>
                  <a:pt x="268" y="273"/>
                  <a:pt x="268" y="273"/>
                </a:cubicBezTo>
                <a:cubicBezTo>
                  <a:pt x="276" y="271"/>
                  <a:pt x="282" y="262"/>
                  <a:pt x="279" y="254"/>
                </a:cubicBezTo>
                <a:cubicBezTo>
                  <a:pt x="249" y="142"/>
                  <a:pt x="249" y="142"/>
                  <a:pt x="249" y="142"/>
                </a:cubicBezTo>
                <a:cubicBezTo>
                  <a:pt x="368" y="174"/>
                  <a:pt x="368" y="174"/>
                  <a:pt x="368" y="174"/>
                </a:cubicBezTo>
                <a:lnTo>
                  <a:pt x="315" y="371"/>
                </a:lnTo>
                <a:close/>
              </a:path>
            </a:pathLst>
          </a:custGeom>
          <a:solidFill>
            <a:schemeClr val="bg1"/>
          </a:solidFill>
          <a:ln>
            <a:noFill/>
          </a:ln>
        </p:spPr>
        <p:txBody>
          <a:bodyPr anchor="t" anchorCtr="0" bIns="52732" compatLnSpc="1" lIns="105467" numCol="1" rIns="105467" tIns="52732" vert="horz" wrap="square">
            <a:prstTxWarp prst="textNoShape">
              <a:avLst/>
            </a:prstTxWarp>
          </a:bodyPr>
          <a:lstStyle/>
          <a:p>
            <a:pPr>
              <a:lnSpc>
                <a:spcPct val="130000"/>
              </a:lnSpc>
            </a:pPr>
            <a:endParaRPr lang="en-US" sz="2077">
              <a:cs typeface="+mn-ea"/>
              <a:sym typeface="+mn-lt"/>
            </a:endParaRPr>
          </a:p>
        </p:txBody>
      </p:sp>
      <p:sp>
        <p:nvSpPr>
          <p:cNvPr id="18" name="Freeform 26">
            <a:extLst>
              <a:ext uri="{FF2B5EF4-FFF2-40B4-BE49-F238E27FC236}">
                <a16:creationId xmlns:a16="http://schemas.microsoft.com/office/drawing/2014/main" id="{7169EF55-8A55-4F3D-9B50-752C641F2372}"/>
              </a:ext>
            </a:extLst>
          </p:cNvPr>
          <p:cNvSpPr>
            <a:spLocks noChangeAspect="1"/>
          </p:cNvSpPr>
          <p:nvPr/>
        </p:nvSpPr>
        <p:spPr bwMode="auto">
          <a:xfrm>
            <a:off x="7580003" y="3715008"/>
            <a:ext cx="280256" cy="290653"/>
          </a:xfrm>
          <a:custGeom>
            <a:gdLst>
              <a:gd fmla="*/ 103 w 274" name="T0"/>
              <a:gd fmla="*/ 284 h 284" name="T1"/>
              <a:gd fmla="*/ 80 w 274" name="T2"/>
              <a:gd fmla="*/ 273 h 284" name="T3"/>
              <a:gd fmla="*/ 9 w 274" name="T4"/>
              <a:gd fmla="*/ 178 h 284" name="T5"/>
              <a:gd fmla="*/ 14 w 274" name="T6"/>
              <a:gd fmla="*/ 139 h 284" name="T7"/>
              <a:gd fmla="*/ 53 w 274" name="T8"/>
              <a:gd fmla="*/ 145 h 284" name="T9"/>
              <a:gd fmla="*/ 100 w 274" name="T10"/>
              <a:gd fmla="*/ 207 h 284" name="T11"/>
              <a:gd fmla="*/ 219 w 274" name="T12"/>
              <a:gd fmla="*/ 17 h 284" name="T13"/>
              <a:gd fmla="*/ 257 w 274" name="T14"/>
              <a:gd fmla="*/ 8 h 284" name="T15"/>
              <a:gd fmla="*/ 266 w 274" name="T16"/>
              <a:gd fmla="*/ 47 h 284" name="T17"/>
              <a:gd fmla="*/ 126 w 274" name="T18"/>
              <a:gd fmla="*/ 271 h 284" name="T19"/>
              <a:gd fmla="*/ 104 w 274" name="T20"/>
              <a:gd fmla="*/ 284 h 284" name="T21"/>
              <a:gd fmla="*/ 103 w 274" name="T22"/>
              <a:gd fmla="*/ 284 h 284"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284" w="274">
                <a:moveTo>
                  <a:pt x="103" y="284"/>
                </a:moveTo>
                <a:cubicBezTo>
                  <a:pt x="94" y="284"/>
                  <a:pt x="86" y="280"/>
                  <a:pt x="80" y="273"/>
                </a:cubicBezTo>
                <a:cubicBezTo>
                  <a:pt x="9" y="178"/>
                  <a:pt x="9" y="178"/>
                  <a:pt x="9" y="178"/>
                </a:cubicBezTo>
                <a:cubicBezTo>
                  <a:pt x="0" y="166"/>
                  <a:pt x="2" y="149"/>
                  <a:pt x="14" y="139"/>
                </a:cubicBezTo>
                <a:cubicBezTo>
                  <a:pt x="27" y="130"/>
                  <a:pt x="44" y="133"/>
                  <a:pt x="53" y="145"/>
                </a:cubicBezTo>
                <a:cubicBezTo>
                  <a:pt x="100" y="207"/>
                  <a:pt x="100" y="207"/>
                  <a:pt x="100" y="207"/>
                </a:cubicBezTo>
                <a:cubicBezTo>
                  <a:pt x="219" y="17"/>
                  <a:pt x="219" y="17"/>
                  <a:pt x="219" y="17"/>
                </a:cubicBezTo>
                <a:cubicBezTo>
                  <a:pt x="227" y="4"/>
                  <a:pt x="244" y="0"/>
                  <a:pt x="257" y="8"/>
                </a:cubicBezTo>
                <a:cubicBezTo>
                  <a:pt x="270" y="16"/>
                  <a:pt x="274" y="33"/>
                  <a:pt x="266" y="47"/>
                </a:cubicBezTo>
                <a:cubicBezTo>
                  <a:pt x="126" y="271"/>
                  <a:pt x="126" y="271"/>
                  <a:pt x="126" y="271"/>
                </a:cubicBezTo>
                <a:cubicBezTo>
                  <a:pt x="121" y="279"/>
                  <a:pt x="113" y="283"/>
                  <a:pt x="104" y="284"/>
                </a:cubicBezTo>
                <a:cubicBezTo>
                  <a:pt x="104" y="284"/>
                  <a:pt x="103" y="284"/>
                  <a:pt x="103" y="284"/>
                </a:cubicBezTo>
                <a:close/>
              </a:path>
            </a:pathLst>
          </a:custGeom>
          <a:solidFill>
            <a:schemeClr val="bg1"/>
          </a:solidFill>
          <a:ln>
            <a:noFill/>
          </a:ln>
        </p:spPr>
        <p:txBody>
          <a:bodyPr anchor="t" anchorCtr="0" bIns="52732" compatLnSpc="1" lIns="105467" numCol="1" rIns="105467" tIns="52732" vert="horz" wrap="square">
            <a:prstTxWarp prst="textNoShape">
              <a:avLst/>
            </a:prstTxWarp>
          </a:bodyPr>
          <a:lstStyle/>
          <a:p>
            <a:pPr>
              <a:lnSpc>
                <a:spcPct val="130000"/>
              </a:lnSpc>
            </a:pPr>
            <a:endParaRPr lang="en-US" sz="2077">
              <a:cs typeface="+mn-ea"/>
              <a:sym typeface="+mn-lt"/>
            </a:endParaRPr>
          </a:p>
        </p:txBody>
      </p:sp>
      <p:sp>
        <p:nvSpPr>
          <p:cNvPr id="19" name="文本框 18">
            <a:extLst>
              <a:ext uri="{FF2B5EF4-FFF2-40B4-BE49-F238E27FC236}">
                <a16:creationId xmlns:a16="http://schemas.microsoft.com/office/drawing/2014/main" id="{90DAEEFC-D54E-48B8-A1F4-70333BFAD398}"/>
              </a:ext>
            </a:extLst>
          </p:cNvPr>
          <p:cNvSpPr txBox="1"/>
          <p:nvPr/>
        </p:nvSpPr>
        <p:spPr>
          <a:xfrm>
            <a:off x="850567" y="3090075"/>
            <a:ext cx="1097280" cy="365760"/>
          </a:xfrm>
          <a:prstGeom prst="rect">
            <a:avLst/>
          </a:prstGeom>
          <a:noFill/>
        </p:spPr>
        <p:txBody>
          <a:bodyPr rtlCol="0" wrap="none">
            <a:spAutoFit/>
          </a:bodyPr>
          <a:lstStyle/>
          <a:p>
            <a:pPr algn="r"/>
            <a:r>
              <a:rPr altLang="en-US" lang="zh-CN">
                <a:solidFill>
                  <a:srgbClr val="FF7AA3"/>
                </a:solidFill>
                <a:cs typeface="+mn-ea"/>
                <a:sym typeface="+mn-lt"/>
              </a:rPr>
              <a:t>添加标题</a:t>
            </a:r>
          </a:p>
        </p:txBody>
      </p:sp>
      <p:sp>
        <p:nvSpPr>
          <p:cNvPr id="20" name="文本框 19">
            <a:extLst>
              <a:ext uri="{FF2B5EF4-FFF2-40B4-BE49-F238E27FC236}">
                <a16:creationId xmlns:a16="http://schemas.microsoft.com/office/drawing/2014/main" id="{4D580C7B-8656-47B3-85F9-D0C684D56088}"/>
              </a:ext>
            </a:extLst>
          </p:cNvPr>
          <p:cNvSpPr txBox="1"/>
          <p:nvPr/>
        </p:nvSpPr>
        <p:spPr>
          <a:xfrm>
            <a:off x="751802" y="3529672"/>
            <a:ext cx="2541767" cy="944880"/>
          </a:xfrm>
          <a:prstGeom prst="rect">
            <a:avLst/>
          </a:prstGeom>
          <a:noFill/>
        </p:spPr>
        <p:txBody>
          <a:bodyPr rtlCol="0" wrap="square">
            <a:spAutoFit/>
          </a:bodyPr>
          <a:lstStyle/>
          <a:p>
            <a:pPr>
              <a:lnSpc>
                <a:spcPct val="200000"/>
              </a:lnSpc>
              <a:buClr>
                <a:srgbClr val="00B050"/>
              </a:buClr>
            </a:pPr>
            <a:r>
              <a:rPr altLang="en-US" b="1" lang="zh-CN" sz="1400">
                <a:solidFill>
                  <a:schemeClr val="bg1">
                    <a:lumMod val="65000"/>
                  </a:schemeClr>
                </a:solidFill>
                <a:cs typeface="+mn-ea"/>
                <a:sym typeface="+mn-lt"/>
              </a:rPr>
              <a:t>添加文本添加文本添加文本添加文本添加文本添加文本</a:t>
            </a:r>
          </a:p>
        </p:txBody>
      </p:sp>
      <p:sp>
        <p:nvSpPr>
          <p:cNvPr id="21" name="文本框 20">
            <a:extLst>
              <a:ext uri="{FF2B5EF4-FFF2-40B4-BE49-F238E27FC236}">
                <a16:creationId xmlns:a16="http://schemas.microsoft.com/office/drawing/2014/main" id="{F7FCA764-36BD-414B-B410-8BD3474DBED8}"/>
              </a:ext>
            </a:extLst>
          </p:cNvPr>
          <p:cNvSpPr txBox="1"/>
          <p:nvPr/>
        </p:nvSpPr>
        <p:spPr>
          <a:xfrm>
            <a:off x="2760214" y="1442079"/>
            <a:ext cx="1097280" cy="365760"/>
          </a:xfrm>
          <a:prstGeom prst="rect">
            <a:avLst/>
          </a:prstGeom>
          <a:noFill/>
        </p:spPr>
        <p:txBody>
          <a:bodyPr rtlCol="0" wrap="none">
            <a:spAutoFit/>
          </a:bodyPr>
          <a:lstStyle/>
          <a:p>
            <a:pPr algn="r"/>
            <a:r>
              <a:rPr altLang="en-US" lang="zh-CN">
                <a:solidFill>
                  <a:srgbClr val="FF7AA3"/>
                </a:solidFill>
                <a:cs typeface="+mn-ea"/>
                <a:sym typeface="+mn-lt"/>
              </a:rPr>
              <a:t>添加标题</a:t>
            </a:r>
          </a:p>
        </p:txBody>
      </p:sp>
      <p:sp>
        <p:nvSpPr>
          <p:cNvPr id="22" name="文本框 21">
            <a:extLst>
              <a:ext uri="{FF2B5EF4-FFF2-40B4-BE49-F238E27FC236}">
                <a16:creationId xmlns:a16="http://schemas.microsoft.com/office/drawing/2014/main" id="{68F6CA4A-748D-4A96-A04E-598D1F703616}"/>
              </a:ext>
            </a:extLst>
          </p:cNvPr>
          <p:cNvSpPr txBox="1"/>
          <p:nvPr/>
        </p:nvSpPr>
        <p:spPr>
          <a:xfrm>
            <a:off x="2713355" y="1774410"/>
            <a:ext cx="3007295" cy="518160"/>
          </a:xfrm>
          <a:prstGeom prst="rect">
            <a:avLst/>
          </a:prstGeom>
          <a:noFill/>
        </p:spPr>
        <p:txBody>
          <a:bodyPr rtlCol="0" wrap="square">
            <a:spAutoFit/>
          </a:bodyPr>
          <a:lstStyle/>
          <a:p>
            <a:pPr>
              <a:lnSpc>
                <a:spcPct val="200000"/>
              </a:lnSpc>
              <a:buClr>
                <a:srgbClr val="00B050"/>
              </a:buClr>
            </a:pPr>
            <a:r>
              <a:rPr altLang="en-US" b="1" lang="zh-CN" sz="1400">
                <a:solidFill>
                  <a:schemeClr val="bg1">
                    <a:lumMod val="65000"/>
                  </a:schemeClr>
                </a:solidFill>
                <a:cs typeface="+mn-ea"/>
                <a:sym typeface="+mn-lt"/>
              </a:rPr>
              <a:t>添加文本添加文本添加文本添加</a:t>
            </a:r>
          </a:p>
        </p:txBody>
      </p:sp>
      <p:sp>
        <p:nvSpPr>
          <p:cNvPr id="23" name="文本框 22">
            <a:extLst>
              <a:ext uri="{FF2B5EF4-FFF2-40B4-BE49-F238E27FC236}">
                <a16:creationId xmlns:a16="http://schemas.microsoft.com/office/drawing/2014/main" id="{F79C7E59-7CFB-453B-9355-86EB47B74BBD}"/>
              </a:ext>
            </a:extLst>
          </p:cNvPr>
          <p:cNvSpPr txBox="1"/>
          <p:nvPr/>
        </p:nvSpPr>
        <p:spPr>
          <a:xfrm>
            <a:off x="6390002" y="1519454"/>
            <a:ext cx="1097280" cy="365760"/>
          </a:xfrm>
          <a:prstGeom prst="rect">
            <a:avLst/>
          </a:prstGeom>
          <a:noFill/>
        </p:spPr>
        <p:txBody>
          <a:bodyPr rtlCol="0" wrap="none">
            <a:spAutoFit/>
          </a:bodyPr>
          <a:lstStyle/>
          <a:p>
            <a:pPr algn="r"/>
            <a:r>
              <a:rPr altLang="en-US" lang="zh-CN">
                <a:solidFill>
                  <a:srgbClr val="FF7AA3"/>
                </a:solidFill>
                <a:cs typeface="+mn-ea"/>
                <a:sym typeface="+mn-lt"/>
              </a:rPr>
              <a:t>添加标题</a:t>
            </a:r>
          </a:p>
        </p:txBody>
      </p:sp>
      <p:sp>
        <p:nvSpPr>
          <p:cNvPr id="24" name="文本框 23">
            <a:extLst>
              <a:ext uri="{FF2B5EF4-FFF2-40B4-BE49-F238E27FC236}">
                <a16:creationId xmlns:a16="http://schemas.microsoft.com/office/drawing/2014/main" id="{664F55C1-35D0-45DE-827B-F9770D3A384C}"/>
              </a:ext>
            </a:extLst>
          </p:cNvPr>
          <p:cNvSpPr txBox="1"/>
          <p:nvPr/>
        </p:nvSpPr>
        <p:spPr>
          <a:xfrm>
            <a:off x="6343144" y="1851785"/>
            <a:ext cx="3007295" cy="518160"/>
          </a:xfrm>
          <a:prstGeom prst="rect">
            <a:avLst/>
          </a:prstGeom>
          <a:noFill/>
        </p:spPr>
        <p:txBody>
          <a:bodyPr rtlCol="0" wrap="square">
            <a:spAutoFit/>
          </a:bodyPr>
          <a:lstStyle/>
          <a:p>
            <a:pPr>
              <a:lnSpc>
                <a:spcPct val="200000"/>
              </a:lnSpc>
              <a:buClr>
                <a:srgbClr val="00B050"/>
              </a:buClr>
            </a:pPr>
            <a:r>
              <a:rPr altLang="en-US" b="1" lang="zh-CN" sz="1400">
                <a:solidFill>
                  <a:schemeClr val="bg1">
                    <a:lumMod val="65000"/>
                  </a:schemeClr>
                </a:solidFill>
                <a:cs typeface="+mn-ea"/>
                <a:sym typeface="+mn-lt"/>
              </a:rPr>
              <a:t>添加文本添加文本添加文本添加</a:t>
            </a:r>
          </a:p>
        </p:txBody>
      </p:sp>
      <p:sp>
        <p:nvSpPr>
          <p:cNvPr id="25" name="文本框 24">
            <a:extLst>
              <a:ext uri="{FF2B5EF4-FFF2-40B4-BE49-F238E27FC236}">
                <a16:creationId xmlns:a16="http://schemas.microsoft.com/office/drawing/2014/main" id="{C8B04FC2-0554-4725-B492-C99F31FED8F3}"/>
              </a:ext>
            </a:extLst>
          </p:cNvPr>
          <p:cNvSpPr txBox="1"/>
          <p:nvPr/>
        </p:nvSpPr>
        <p:spPr>
          <a:xfrm>
            <a:off x="9353902" y="2708223"/>
            <a:ext cx="1097280" cy="365760"/>
          </a:xfrm>
          <a:prstGeom prst="rect">
            <a:avLst/>
          </a:prstGeom>
          <a:noFill/>
        </p:spPr>
        <p:txBody>
          <a:bodyPr rtlCol="0" wrap="none">
            <a:spAutoFit/>
          </a:bodyPr>
          <a:lstStyle/>
          <a:p>
            <a:pPr algn="r"/>
            <a:r>
              <a:rPr altLang="en-US" lang="zh-CN">
                <a:solidFill>
                  <a:srgbClr val="FF7AA3"/>
                </a:solidFill>
                <a:cs typeface="+mn-ea"/>
                <a:sym typeface="+mn-lt"/>
              </a:rPr>
              <a:t>添加标题</a:t>
            </a:r>
          </a:p>
        </p:txBody>
      </p:sp>
      <p:sp>
        <p:nvSpPr>
          <p:cNvPr id="26" name="文本框 25">
            <a:extLst>
              <a:ext uri="{FF2B5EF4-FFF2-40B4-BE49-F238E27FC236}">
                <a16:creationId xmlns:a16="http://schemas.microsoft.com/office/drawing/2014/main" id="{640C9FE2-BEF8-4D2B-AFF6-D54DA6A68442}"/>
              </a:ext>
            </a:extLst>
          </p:cNvPr>
          <p:cNvSpPr txBox="1"/>
          <p:nvPr/>
        </p:nvSpPr>
        <p:spPr>
          <a:xfrm>
            <a:off x="9255136" y="3147821"/>
            <a:ext cx="2541767" cy="944880"/>
          </a:xfrm>
          <a:prstGeom prst="rect">
            <a:avLst/>
          </a:prstGeom>
          <a:noFill/>
        </p:spPr>
        <p:txBody>
          <a:bodyPr rtlCol="0" wrap="square">
            <a:spAutoFit/>
          </a:bodyPr>
          <a:lstStyle/>
          <a:p>
            <a:pPr>
              <a:lnSpc>
                <a:spcPct val="200000"/>
              </a:lnSpc>
              <a:buClr>
                <a:srgbClr val="00B050"/>
              </a:buClr>
            </a:pPr>
            <a:r>
              <a:rPr altLang="en-US" b="1" lang="zh-CN" sz="1400">
                <a:solidFill>
                  <a:schemeClr val="bg1">
                    <a:lumMod val="65000"/>
                  </a:schemeClr>
                </a:solidFill>
                <a:cs typeface="+mn-ea"/>
                <a:sym typeface="+mn-lt"/>
              </a:rPr>
              <a:t>添加文本添加文本添加文本添加文本添加文本添加文本</a:t>
            </a:r>
          </a:p>
        </p:txBody>
      </p:sp>
    </p:spTree>
    <p:extLst>
      <p:ext uri="{BB962C8B-B14F-4D97-AF65-F5344CB8AC3E}">
        <p14:creationId val="1108928545"/>
      </p:ext>
    </p:extLst>
  </p:cSld>
  <p:clrMapOvr>
    <a:masterClrMapping/>
  </p:clrMapOvr>
  <mc:AlternateContent>
    <mc:Choice Requires="p159">
      <p:transition advClick="0" p14:dur="2000" spd="slow">
        <p159:morph option="byObject"/>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dur="1" fill="hold" id="6">
                                          <p:stCondLst>
                                            <p:cond delay="0"/>
                                          </p:stCondLst>
                                        </p:cTn>
                                        <p:tgtEl>
                                          <p:spTgt spid="4"/>
                                        </p:tgtEl>
                                        <p:attrNameLst>
                                          <p:attrName>style.visibility</p:attrName>
                                        </p:attrNameLst>
                                      </p:cBhvr>
                                      <p:to>
                                        <p:strVal val="visible"/>
                                      </p:to>
                                    </p:set>
                                    <p:animEffect filter="wipe(left)" transition="in">
                                      <p:cBhvr>
                                        <p:cTn dur="500" id="7"/>
                                        <p:tgtEl>
                                          <p:spTgt spid="4"/>
                                        </p:tgtEl>
                                      </p:cBhvr>
                                    </p:animEffect>
                                  </p:childTnLst>
                                </p:cTn>
                              </p:par>
                              <p:par>
                                <p:cTn fill="hold" id="8" nodeType="withEffect" presetClass="entr" presetID="22" presetSubtype="8">
                                  <p:stCondLst>
                                    <p:cond delay="100"/>
                                  </p:stCondLst>
                                  <p:childTnLst>
                                    <p:set>
                                      <p:cBhvr>
                                        <p:cTn dur="1" fill="hold" id="9">
                                          <p:stCondLst>
                                            <p:cond delay="0"/>
                                          </p:stCondLst>
                                        </p:cTn>
                                        <p:tgtEl>
                                          <p:spTgt spid="6"/>
                                        </p:tgtEl>
                                        <p:attrNameLst>
                                          <p:attrName>style.visibility</p:attrName>
                                        </p:attrNameLst>
                                      </p:cBhvr>
                                      <p:to>
                                        <p:strVal val="visible"/>
                                      </p:to>
                                    </p:set>
                                    <p:animEffect filter="wipe(left)" transition="in">
                                      <p:cBhvr>
                                        <p:cTn dur="800" id="10"/>
                                        <p:tgtEl>
                                          <p:spTgt spid="6"/>
                                        </p:tgtEl>
                                      </p:cBhvr>
                                    </p:animEffect>
                                  </p:childTnLst>
                                </p:cTn>
                              </p:par>
                            </p:childTnLst>
                          </p:cTn>
                        </p:par>
                        <p:par>
                          <p:cTn fill="hold" id="11" nodeType="afterGroup">
                            <p:stCondLst>
                              <p:cond delay="900"/>
                            </p:stCondLst>
                            <p:childTnLst>
                              <p:par>
                                <p:cTn fill="hold" grpId="0" id="12" nodeType="afterEffect" presetClass="entr" presetID="10" presetSubtype="0">
                                  <p:stCondLst>
                                    <p:cond delay="0"/>
                                  </p:stCondLst>
                                  <p:childTnLst>
                                    <p:set>
                                      <p:cBhvr>
                                        <p:cTn dur="1" fill="hold" id="13">
                                          <p:stCondLst>
                                            <p:cond delay="0"/>
                                          </p:stCondLst>
                                        </p:cTn>
                                        <p:tgtEl>
                                          <p:spTgt spid="15"/>
                                        </p:tgtEl>
                                        <p:attrNameLst>
                                          <p:attrName>style.visibility</p:attrName>
                                        </p:attrNameLst>
                                      </p:cBhvr>
                                      <p:to>
                                        <p:strVal val="visible"/>
                                      </p:to>
                                    </p:set>
                                    <p:animEffect filter="fade" transition="in">
                                      <p:cBhvr>
                                        <p:cTn dur="500" id="14"/>
                                        <p:tgtEl>
                                          <p:spTgt spid="15"/>
                                        </p:tgtEl>
                                      </p:cBhvr>
                                    </p:animEffect>
                                  </p:childTnLst>
                                </p:cTn>
                              </p:par>
                            </p:childTnLst>
                          </p:cTn>
                        </p:par>
                        <p:par>
                          <p:cTn fill="hold" id="15" nodeType="afterGroup">
                            <p:stCondLst>
                              <p:cond delay="1400"/>
                            </p:stCondLst>
                            <p:childTnLst>
                              <p:par>
                                <p:cTn fill="hold" grpId="0" id="16" nodeType="afterEffect" presetClass="entr" presetID="10" presetSubtype="0">
                                  <p:stCondLst>
                                    <p:cond delay="0"/>
                                  </p:stCondLst>
                                  <p:childTnLst>
                                    <p:set>
                                      <p:cBhvr>
                                        <p:cTn dur="1" fill="hold" id="17">
                                          <p:stCondLst>
                                            <p:cond delay="0"/>
                                          </p:stCondLst>
                                        </p:cTn>
                                        <p:tgtEl>
                                          <p:spTgt spid="16"/>
                                        </p:tgtEl>
                                        <p:attrNameLst>
                                          <p:attrName>style.visibility</p:attrName>
                                        </p:attrNameLst>
                                      </p:cBhvr>
                                      <p:to>
                                        <p:strVal val="visible"/>
                                      </p:to>
                                    </p:set>
                                    <p:animEffect filter="fade" transition="in">
                                      <p:cBhvr>
                                        <p:cTn dur="500" id="18"/>
                                        <p:tgtEl>
                                          <p:spTgt spid="16"/>
                                        </p:tgtEl>
                                      </p:cBhvr>
                                    </p:animEffect>
                                  </p:childTnLst>
                                </p:cTn>
                              </p:par>
                            </p:childTnLst>
                          </p:cTn>
                        </p:par>
                        <p:par>
                          <p:cTn fill="hold" id="19" nodeType="afterGroup">
                            <p:stCondLst>
                              <p:cond delay="1900"/>
                            </p:stCondLst>
                            <p:childTnLst>
                              <p:par>
                                <p:cTn fill="hold" grpId="0" id="20" nodeType="afterEffect" presetClass="entr" presetID="10" presetSubtype="0">
                                  <p:stCondLst>
                                    <p:cond delay="0"/>
                                  </p:stCondLst>
                                  <p:childTnLst>
                                    <p:set>
                                      <p:cBhvr>
                                        <p:cTn dur="1" fill="hold" id="21">
                                          <p:stCondLst>
                                            <p:cond delay="0"/>
                                          </p:stCondLst>
                                        </p:cTn>
                                        <p:tgtEl>
                                          <p:spTgt spid="17"/>
                                        </p:tgtEl>
                                        <p:attrNameLst>
                                          <p:attrName>style.visibility</p:attrName>
                                        </p:attrNameLst>
                                      </p:cBhvr>
                                      <p:to>
                                        <p:strVal val="visible"/>
                                      </p:to>
                                    </p:set>
                                    <p:animEffect filter="fade" transition="in">
                                      <p:cBhvr>
                                        <p:cTn dur="500" id="22"/>
                                        <p:tgtEl>
                                          <p:spTgt spid="17"/>
                                        </p:tgtEl>
                                      </p:cBhvr>
                                    </p:animEffect>
                                  </p:childTnLst>
                                </p:cTn>
                              </p:par>
                            </p:childTnLst>
                          </p:cTn>
                        </p:par>
                        <p:par>
                          <p:cTn fill="hold" id="23" nodeType="afterGroup">
                            <p:stCondLst>
                              <p:cond delay="2400"/>
                            </p:stCondLst>
                            <p:childTnLst>
                              <p:par>
                                <p:cTn fill="hold" grpId="0" id="24" nodeType="afterEffect" presetClass="entr" presetID="10" presetSubtype="0">
                                  <p:stCondLst>
                                    <p:cond delay="0"/>
                                  </p:stCondLst>
                                  <p:childTnLst>
                                    <p:set>
                                      <p:cBhvr>
                                        <p:cTn dur="1" fill="hold" id="25">
                                          <p:stCondLst>
                                            <p:cond delay="0"/>
                                          </p:stCondLst>
                                        </p:cTn>
                                        <p:tgtEl>
                                          <p:spTgt spid="18"/>
                                        </p:tgtEl>
                                        <p:attrNameLst>
                                          <p:attrName>style.visibility</p:attrName>
                                        </p:attrNameLst>
                                      </p:cBhvr>
                                      <p:to>
                                        <p:strVal val="visible"/>
                                      </p:to>
                                    </p:set>
                                    <p:animEffect filter="fade" transition="in">
                                      <p:cBhvr>
                                        <p:cTn dur="500" id="26"/>
                                        <p:tgtEl>
                                          <p:spTgt spid="18"/>
                                        </p:tgtEl>
                                      </p:cBhvr>
                                    </p:animEffect>
                                  </p:childTnLst>
                                </p:cTn>
                              </p:par>
                              <p:par>
                                <p:cTn fill="hold" grpId="0" id="27" nodeType="withEffect" presetClass="entr" presetID="22" presetSubtype="2">
                                  <p:stCondLst>
                                    <p:cond delay="500"/>
                                  </p:stCondLst>
                                  <p:childTnLst>
                                    <p:set>
                                      <p:cBhvr>
                                        <p:cTn dur="1" fill="hold" id="28">
                                          <p:stCondLst>
                                            <p:cond delay="0"/>
                                          </p:stCondLst>
                                        </p:cTn>
                                        <p:tgtEl>
                                          <p:spTgt spid="12"/>
                                        </p:tgtEl>
                                        <p:attrNameLst>
                                          <p:attrName>style.visibility</p:attrName>
                                        </p:attrNameLst>
                                      </p:cBhvr>
                                      <p:to>
                                        <p:strVal val="visible"/>
                                      </p:to>
                                    </p:set>
                                    <p:animEffect filter="wipe(right)" transition="in">
                                      <p:cBhvr>
                                        <p:cTn dur="500" id="29"/>
                                        <p:tgtEl>
                                          <p:spTgt spid="12"/>
                                        </p:tgtEl>
                                      </p:cBhvr>
                                    </p:animEffect>
                                  </p:childTnLst>
                                </p:cTn>
                              </p:par>
                              <p:par>
                                <p:cTn fill="hold" grpId="0" id="30" nodeType="withEffect" presetClass="entr" presetID="22" presetSubtype="4">
                                  <p:stCondLst>
                                    <p:cond delay="500"/>
                                  </p:stCondLst>
                                  <p:childTnLst>
                                    <p:set>
                                      <p:cBhvr>
                                        <p:cTn dur="1" fill="hold" id="31">
                                          <p:stCondLst>
                                            <p:cond delay="0"/>
                                          </p:stCondLst>
                                        </p:cTn>
                                        <p:tgtEl>
                                          <p:spTgt spid="14"/>
                                        </p:tgtEl>
                                        <p:attrNameLst>
                                          <p:attrName>style.visibility</p:attrName>
                                        </p:attrNameLst>
                                      </p:cBhvr>
                                      <p:to>
                                        <p:strVal val="visible"/>
                                      </p:to>
                                    </p:set>
                                    <p:animEffect filter="wipe(down)" transition="in">
                                      <p:cBhvr>
                                        <p:cTn dur="500" id="32"/>
                                        <p:tgtEl>
                                          <p:spTgt spid="14"/>
                                        </p:tgtEl>
                                      </p:cBhvr>
                                    </p:animEffect>
                                  </p:childTnLst>
                                </p:cTn>
                              </p:par>
                              <p:par>
                                <p:cTn fill="hold" grpId="0" id="33" nodeType="withEffect" presetClass="entr" presetID="22" presetSubtype="4">
                                  <p:stCondLst>
                                    <p:cond delay="500"/>
                                  </p:stCondLst>
                                  <p:childTnLst>
                                    <p:set>
                                      <p:cBhvr>
                                        <p:cTn dur="1" fill="hold" id="34">
                                          <p:stCondLst>
                                            <p:cond delay="0"/>
                                          </p:stCondLst>
                                        </p:cTn>
                                        <p:tgtEl>
                                          <p:spTgt spid="13"/>
                                        </p:tgtEl>
                                        <p:attrNameLst>
                                          <p:attrName>style.visibility</p:attrName>
                                        </p:attrNameLst>
                                      </p:cBhvr>
                                      <p:to>
                                        <p:strVal val="visible"/>
                                      </p:to>
                                    </p:set>
                                    <p:animEffect filter="wipe(down)" transition="in">
                                      <p:cBhvr>
                                        <p:cTn dur="500" id="35"/>
                                        <p:tgtEl>
                                          <p:spTgt spid="13"/>
                                        </p:tgtEl>
                                      </p:cBhvr>
                                    </p:animEffect>
                                  </p:childTnLst>
                                </p:cTn>
                              </p:par>
                              <p:par>
                                <p:cTn fill="hold" grpId="0" id="36" nodeType="withEffect" presetClass="entr" presetID="22" presetSubtype="8">
                                  <p:stCondLst>
                                    <p:cond delay="500"/>
                                  </p:stCondLst>
                                  <p:childTnLst>
                                    <p:set>
                                      <p:cBhvr>
                                        <p:cTn dur="1" fill="hold" id="37">
                                          <p:stCondLst>
                                            <p:cond delay="0"/>
                                          </p:stCondLst>
                                        </p:cTn>
                                        <p:tgtEl>
                                          <p:spTgt spid="11"/>
                                        </p:tgtEl>
                                        <p:attrNameLst>
                                          <p:attrName>style.visibility</p:attrName>
                                        </p:attrNameLst>
                                      </p:cBhvr>
                                      <p:to>
                                        <p:strVal val="visible"/>
                                      </p:to>
                                    </p:set>
                                    <p:animEffect filter="wipe(left)" transition="in">
                                      <p:cBhvr>
                                        <p:cTn dur="500" id="38"/>
                                        <p:tgtEl>
                                          <p:spTgt spid="11"/>
                                        </p:tgtEl>
                                      </p:cBhvr>
                                    </p:animEffect>
                                  </p:childTnLst>
                                </p:cTn>
                              </p:par>
                              <p:par>
                                <p:cTn fill="hold" grpId="0" id="39" nodeType="withEffect" presetClass="entr" presetID="2" presetSubtype="4">
                                  <p:stCondLst>
                                    <p:cond delay="0"/>
                                  </p:stCondLst>
                                  <p:childTnLst>
                                    <p:set>
                                      <p:cBhvr>
                                        <p:cTn dur="1" fill="hold" id="40">
                                          <p:stCondLst>
                                            <p:cond delay="0"/>
                                          </p:stCondLst>
                                        </p:cTn>
                                        <p:tgtEl>
                                          <p:spTgt spid="19"/>
                                        </p:tgtEl>
                                        <p:attrNameLst>
                                          <p:attrName>style.visibility</p:attrName>
                                        </p:attrNameLst>
                                      </p:cBhvr>
                                      <p:to>
                                        <p:strVal val="visible"/>
                                      </p:to>
                                    </p:set>
                                    <p:anim calcmode="lin" valueType="num">
                                      <p:cBhvr additive="base">
                                        <p:cTn dur="500" fill="hold" id="41"/>
                                        <p:tgtEl>
                                          <p:spTgt spid="19"/>
                                        </p:tgtEl>
                                        <p:attrNameLst>
                                          <p:attrName>ppt_x</p:attrName>
                                        </p:attrNameLst>
                                      </p:cBhvr>
                                      <p:tavLst>
                                        <p:tav tm="0">
                                          <p:val>
                                            <p:strVal val="#ppt_x"/>
                                          </p:val>
                                        </p:tav>
                                        <p:tav tm="100000">
                                          <p:val>
                                            <p:strVal val="#ppt_x"/>
                                          </p:val>
                                        </p:tav>
                                      </p:tavLst>
                                    </p:anim>
                                    <p:anim calcmode="lin" valueType="num">
                                      <p:cBhvr additive="base">
                                        <p:cTn dur="500" fill="hold" id="42"/>
                                        <p:tgtEl>
                                          <p:spTgt spid="19"/>
                                        </p:tgtEl>
                                        <p:attrNameLst>
                                          <p:attrName>ppt_y</p:attrName>
                                        </p:attrNameLst>
                                      </p:cBhvr>
                                      <p:tavLst>
                                        <p:tav tm="0">
                                          <p:val>
                                            <p:strVal val="1+#ppt_h/2"/>
                                          </p:val>
                                        </p:tav>
                                        <p:tav tm="100000">
                                          <p:val>
                                            <p:strVal val="#ppt_y"/>
                                          </p:val>
                                        </p:tav>
                                      </p:tavLst>
                                    </p:anim>
                                  </p:childTnLst>
                                </p:cTn>
                              </p:par>
                              <p:par>
                                <p:cTn fill="hold" grpId="0" id="43" nodeType="withEffect" presetClass="entr" presetID="2" presetSubtype="4">
                                  <p:stCondLst>
                                    <p:cond delay="0"/>
                                  </p:stCondLst>
                                  <p:childTnLst>
                                    <p:set>
                                      <p:cBhvr>
                                        <p:cTn dur="1" fill="hold" id="44">
                                          <p:stCondLst>
                                            <p:cond delay="0"/>
                                          </p:stCondLst>
                                        </p:cTn>
                                        <p:tgtEl>
                                          <p:spTgt spid="20"/>
                                        </p:tgtEl>
                                        <p:attrNameLst>
                                          <p:attrName>style.visibility</p:attrName>
                                        </p:attrNameLst>
                                      </p:cBhvr>
                                      <p:to>
                                        <p:strVal val="visible"/>
                                      </p:to>
                                    </p:set>
                                    <p:anim calcmode="lin" valueType="num">
                                      <p:cBhvr additive="base">
                                        <p:cTn dur="500" fill="hold" id="45"/>
                                        <p:tgtEl>
                                          <p:spTgt spid="20"/>
                                        </p:tgtEl>
                                        <p:attrNameLst>
                                          <p:attrName>ppt_x</p:attrName>
                                        </p:attrNameLst>
                                      </p:cBhvr>
                                      <p:tavLst>
                                        <p:tav tm="0">
                                          <p:val>
                                            <p:strVal val="#ppt_x"/>
                                          </p:val>
                                        </p:tav>
                                        <p:tav tm="100000">
                                          <p:val>
                                            <p:strVal val="#ppt_x"/>
                                          </p:val>
                                        </p:tav>
                                      </p:tavLst>
                                    </p:anim>
                                    <p:anim calcmode="lin" valueType="num">
                                      <p:cBhvr additive="base">
                                        <p:cTn dur="500" fill="hold" id="46"/>
                                        <p:tgtEl>
                                          <p:spTgt spid="20"/>
                                        </p:tgtEl>
                                        <p:attrNameLst>
                                          <p:attrName>ppt_y</p:attrName>
                                        </p:attrNameLst>
                                      </p:cBhvr>
                                      <p:tavLst>
                                        <p:tav tm="0">
                                          <p:val>
                                            <p:strVal val="1+#ppt_h/2"/>
                                          </p:val>
                                        </p:tav>
                                        <p:tav tm="100000">
                                          <p:val>
                                            <p:strVal val="#ppt_y"/>
                                          </p:val>
                                        </p:tav>
                                      </p:tavLst>
                                    </p:anim>
                                  </p:childTnLst>
                                </p:cTn>
                              </p:par>
                              <p:par>
                                <p:cTn fill="hold" grpId="0" id="47" nodeType="withEffect" presetClass="entr" presetID="2" presetSubtype="4">
                                  <p:stCondLst>
                                    <p:cond delay="0"/>
                                  </p:stCondLst>
                                  <p:childTnLst>
                                    <p:set>
                                      <p:cBhvr>
                                        <p:cTn dur="1" fill="hold" id="48">
                                          <p:stCondLst>
                                            <p:cond delay="0"/>
                                          </p:stCondLst>
                                        </p:cTn>
                                        <p:tgtEl>
                                          <p:spTgt spid="21"/>
                                        </p:tgtEl>
                                        <p:attrNameLst>
                                          <p:attrName>style.visibility</p:attrName>
                                        </p:attrNameLst>
                                      </p:cBhvr>
                                      <p:to>
                                        <p:strVal val="visible"/>
                                      </p:to>
                                    </p:set>
                                    <p:anim calcmode="lin" valueType="num">
                                      <p:cBhvr additive="base">
                                        <p:cTn dur="500" fill="hold" id="49"/>
                                        <p:tgtEl>
                                          <p:spTgt spid="21"/>
                                        </p:tgtEl>
                                        <p:attrNameLst>
                                          <p:attrName>ppt_x</p:attrName>
                                        </p:attrNameLst>
                                      </p:cBhvr>
                                      <p:tavLst>
                                        <p:tav tm="0">
                                          <p:val>
                                            <p:strVal val="#ppt_x"/>
                                          </p:val>
                                        </p:tav>
                                        <p:tav tm="100000">
                                          <p:val>
                                            <p:strVal val="#ppt_x"/>
                                          </p:val>
                                        </p:tav>
                                      </p:tavLst>
                                    </p:anim>
                                    <p:anim calcmode="lin" valueType="num">
                                      <p:cBhvr additive="base">
                                        <p:cTn dur="500" fill="hold" id="50"/>
                                        <p:tgtEl>
                                          <p:spTgt spid="21"/>
                                        </p:tgtEl>
                                        <p:attrNameLst>
                                          <p:attrName>ppt_y</p:attrName>
                                        </p:attrNameLst>
                                      </p:cBhvr>
                                      <p:tavLst>
                                        <p:tav tm="0">
                                          <p:val>
                                            <p:strVal val="1+#ppt_h/2"/>
                                          </p:val>
                                        </p:tav>
                                        <p:tav tm="100000">
                                          <p:val>
                                            <p:strVal val="#ppt_y"/>
                                          </p:val>
                                        </p:tav>
                                      </p:tavLst>
                                    </p:anim>
                                  </p:childTnLst>
                                </p:cTn>
                              </p:par>
                              <p:par>
                                <p:cTn fill="hold" grpId="0" id="51" nodeType="withEffect" presetClass="entr" presetID="2" presetSubtype="4">
                                  <p:stCondLst>
                                    <p:cond delay="0"/>
                                  </p:stCondLst>
                                  <p:childTnLst>
                                    <p:set>
                                      <p:cBhvr>
                                        <p:cTn dur="1" fill="hold" id="52">
                                          <p:stCondLst>
                                            <p:cond delay="0"/>
                                          </p:stCondLst>
                                        </p:cTn>
                                        <p:tgtEl>
                                          <p:spTgt spid="22"/>
                                        </p:tgtEl>
                                        <p:attrNameLst>
                                          <p:attrName>style.visibility</p:attrName>
                                        </p:attrNameLst>
                                      </p:cBhvr>
                                      <p:to>
                                        <p:strVal val="visible"/>
                                      </p:to>
                                    </p:set>
                                    <p:anim calcmode="lin" valueType="num">
                                      <p:cBhvr additive="base">
                                        <p:cTn dur="500" fill="hold" id="53"/>
                                        <p:tgtEl>
                                          <p:spTgt spid="22"/>
                                        </p:tgtEl>
                                        <p:attrNameLst>
                                          <p:attrName>ppt_x</p:attrName>
                                        </p:attrNameLst>
                                      </p:cBhvr>
                                      <p:tavLst>
                                        <p:tav tm="0">
                                          <p:val>
                                            <p:strVal val="#ppt_x"/>
                                          </p:val>
                                        </p:tav>
                                        <p:tav tm="100000">
                                          <p:val>
                                            <p:strVal val="#ppt_x"/>
                                          </p:val>
                                        </p:tav>
                                      </p:tavLst>
                                    </p:anim>
                                    <p:anim calcmode="lin" valueType="num">
                                      <p:cBhvr additive="base">
                                        <p:cTn dur="500" fill="hold" id="54"/>
                                        <p:tgtEl>
                                          <p:spTgt spid="22"/>
                                        </p:tgtEl>
                                        <p:attrNameLst>
                                          <p:attrName>ppt_y</p:attrName>
                                        </p:attrNameLst>
                                      </p:cBhvr>
                                      <p:tavLst>
                                        <p:tav tm="0">
                                          <p:val>
                                            <p:strVal val="1+#ppt_h/2"/>
                                          </p:val>
                                        </p:tav>
                                        <p:tav tm="100000">
                                          <p:val>
                                            <p:strVal val="#ppt_y"/>
                                          </p:val>
                                        </p:tav>
                                      </p:tavLst>
                                    </p:anim>
                                  </p:childTnLst>
                                </p:cTn>
                              </p:par>
                              <p:par>
                                <p:cTn fill="hold" grpId="0" id="55" nodeType="withEffect" presetClass="entr" presetID="2" presetSubtype="4">
                                  <p:stCondLst>
                                    <p:cond delay="0"/>
                                  </p:stCondLst>
                                  <p:childTnLst>
                                    <p:set>
                                      <p:cBhvr>
                                        <p:cTn dur="1" fill="hold" id="56">
                                          <p:stCondLst>
                                            <p:cond delay="0"/>
                                          </p:stCondLst>
                                        </p:cTn>
                                        <p:tgtEl>
                                          <p:spTgt spid="23"/>
                                        </p:tgtEl>
                                        <p:attrNameLst>
                                          <p:attrName>style.visibility</p:attrName>
                                        </p:attrNameLst>
                                      </p:cBhvr>
                                      <p:to>
                                        <p:strVal val="visible"/>
                                      </p:to>
                                    </p:set>
                                    <p:anim calcmode="lin" valueType="num">
                                      <p:cBhvr additive="base">
                                        <p:cTn dur="500" fill="hold" id="57"/>
                                        <p:tgtEl>
                                          <p:spTgt spid="23"/>
                                        </p:tgtEl>
                                        <p:attrNameLst>
                                          <p:attrName>ppt_x</p:attrName>
                                        </p:attrNameLst>
                                      </p:cBhvr>
                                      <p:tavLst>
                                        <p:tav tm="0">
                                          <p:val>
                                            <p:strVal val="#ppt_x"/>
                                          </p:val>
                                        </p:tav>
                                        <p:tav tm="100000">
                                          <p:val>
                                            <p:strVal val="#ppt_x"/>
                                          </p:val>
                                        </p:tav>
                                      </p:tavLst>
                                    </p:anim>
                                    <p:anim calcmode="lin" valueType="num">
                                      <p:cBhvr additive="base">
                                        <p:cTn dur="500" fill="hold" id="58"/>
                                        <p:tgtEl>
                                          <p:spTgt spid="23"/>
                                        </p:tgtEl>
                                        <p:attrNameLst>
                                          <p:attrName>ppt_y</p:attrName>
                                        </p:attrNameLst>
                                      </p:cBhvr>
                                      <p:tavLst>
                                        <p:tav tm="0">
                                          <p:val>
                                            <p:strVal val="1+#ppt_h/2"/>
                                          </p:val>
                                        </p:tav>
                                        <p:tav tm="100000">
                                          <p:val>
                                            <p:strVal val="#ppt_y"/>
                                          </p:val>
                                        </p:tav>
                                      </p:tavLst>
                                    </p:anim>
                                  </p:childTnLst>
                                </p:cTn>
                              </p:par>
                              <p:par>
                                <p:cTn fill="hold" grpId="0" id="59" nodeType="withEffect" presetClass="entr" presetID="2" presetSubtype="4">
                                  <p:stCondLst>
                                    <p:cond delay="0"/>
                                  </p:stCondLst>
                                  <p:childTnLst>
                                    <p:set>
                                      <p:cBhvr>
                                        <p:cTn dur="1" fill="hold" id="60">
                                          <p:stCondLst>
                                            <p:cond delay="0"/>
                                          </p:stCondLst>
                                        </p:cTn>
                                        <p:tgtEl>
                                          <p:spTgt spid="24"/>
                                        </p:tgtEl>
                                        <p:attrNameLst>
                                          <p:attrName>style.visibility</p:attrName>
                                        </p:attrNameLst>
                                      </p:cBhvr>
                                      <p:to>
                                        <p:strVal val="visible"/>
                                      </p:to>
                                    </p:set>
                                    <p:anim calcmode="lin" valueType="num">
                                      <p:cBhvr additive="base">
                                        <p:cTn dur="500" fill="hold" id="61"/>
                                        <p:tgtEl>
                                          <p:spTgt spid="24"/>
                                        </p:tgtEl>
                                        <p:attrNameLst>
                                          <p:attrName>ppt_x</p:attrName>
                                        </p:attrNameLst>
                                      </p:cBhvr>
                                      <p:tavLst>
                                        <p:tav tm="0">
                                          <p:val>
                                            <p:strVal val="#ppt_x"/>
                                          </p:val>
                                        </p:tav>
                                        <p:tav tm="100000">
                                          <p:val>
                                            <p:strVal val="#ppt_x"/>
                                          </p:val>
                                        </p:tav>
                                      </p:tavLst>
                                    </p:anim>
                                    <p:anim calcmode="lin" valueType="num">
                                      <p:cBhvr additive="base">
                                        <p:cTn dur="500" fill="hold" id="62"/>
                                        <p:tgtEl>
                                          <p:spTgt spid="24"/>
                                        </p:tgtEl>
                                        <p:attrNameLst>
                                          <p:attrName>ppt_y</p:attrName>
                                        </p:attrNameLst>
                                      </p:cBhvr>
                                      <p:tavLst>
                                        <p:tav tm="0">
                                          <p:val>
                                            <p:strVal val="1+#ppt_h/2"/>
                                          </p:val>
                                        </p:tav>
                                        <p:tav tm="100000">
                                          <p:val>
                                            <p:strVal val="#ppt_y"/>
                                          </p:val>
                                        </p:tav>
                                      </p:tavLst>
                                    </p:anim>
                                  </p:childTnLst>
                                </p:cTn>
                              </p:par>
                              <p:par>
                                <p:cTn fill="hold" grpId="0" id="63" nodeType="withEffect" presetClass="entr" presetID="2" presetSubtype="4">
                                  <p:stCondLst>
                                    <p:cond delay="0"/>
                                  </p:stCondLst>
                                  <p:childTnLst>
                                    <p:set>
                                      <p:cBhvr>
                                        <p:cTn dur="1" fill="hold" id="64">
                                          <p:stCondLst>
                                            <p:cond delay="0"/>
                                          </p:stCondLst>
                                        </p:cTn>
                                        <p:tgtEl>
                                          <p:spTgt spid="25"/>
                                        </p:tgtEl>
                                        <p:attrNameLst>
                                          <p:attrName>style.visibility</p:attrName>
                                        </p:attrNameLst>
                                      </p:cBhvr>
                                      <p:to>
                                        <p:strVal val="visible"/>
                                      </p:to>
                                    </p:set>
                                    <p:anim calcmode="lin" valueType="num">
                                      <p:cBhvr additive="base">
                                        <p:cTn dur="500" fill="hold" id="65"/>
                                        <p:tgtEl>
                                          <p:spTgt spid="25"/>
                                        </p:tgtEl>
                                        <p:attrNameLst>
                                          <p:attrName>ppt_x</p:attrName>
                                        </p:attrNameLst>
                                      </p:cBhvr>
                                      <p:tavLst>
                                        <p:tav tm="0">
                                          <p:val>
                                            <p:strVal val="#ppt_x"/>
                                          </p:val>
                                        </p:tav>
                                        <p:tav tm="100000">
                                          <p:val>
                                            <p:strVal val="#ppt_x"/>
                                          </p:val>
                                        </p:tav>
                                      </p:tavLst>
                                    </p:anim>
                                    <p:anim calcmode="lin" valueType="num">
                                      <p:cBhvr additive="base">
                                        <p:cTn dur="500" fill="hold" id="66"/>
                                        <p:tgtEl>
                                          <p:spTgt spid="25"/>
                                        </p:tgtEl>
                                        <p:attrNameLst>
                                          <p:attrName>ppt_y</p:attrName>
                                        </p:attrNameLst>
                                      </p:cBhvr>
                                      <p:tavLst>
                                        <p:tav tm="0">
                                          <p:val>
                                            <p:strVal val="1+#ppt_h/2"/>
                                          </p:val>
                                        </p:tav>
                                        <p:tav tm="100000">
                                          <p:val>
                                            <p:strVal val="#ppt_y"/>
                                          </p:val>
                                        </p:tav>
                                      </p:tavLst>
                                    </p:anim>
                                  </p:childTnLst>
                                </p:cTn>
                              </p:par>
                              <p:par>
                                <p:cTn fill="hold" grpId="0" id="67" nodeType="withEffect" presetClass="entr" presetID="2" presetSubtype="4">
                                  <p:stCondLst>
                                    <p:cond delay="0"/>
                                  </p:stCondLst>
                                  <p:childTnLst>
                                    <p:set>
                                      <p:cBhvr>
                                        <p:cTn dur="1" fill="hold" id="68">
                                          <p:stCondLst>
                                            <p:cond delay="0"/>
                                          </p:stCondLst>
                                        </p:cTn>
                                        <p:tgtEl>
                                          <p:spTgt spid="26"/>
                                        </p:tgtEl>
                                        <p:attrNameLst>
                                          <p:attrName>style.visibility</p:attrName>
                                        </p:attrNameLst>
                                      </p:cBhvr>
                                      <p:to>
                                        <p:strVal val="visible"/>
                                      </p:to>
                                    </p:set>
                                    <p:anim calcmode="lin" valueType="num">
                                      <p:cBhvr additive="base">
                                        <p:cTn dur="500" fill="hold" id="69"/>
                                        <p:tgtEl>
                                          <p:spTgt spid="26"/>
                                        </p:tgtEl>
                                        <p:attrNameLst>
                                          <p:attrName>ppt_x</p:attrName>
                                        </p:attrNameLst>
                                      </p:cBhvr>
                                      <p:tavLst>
                                        <p:tav tm="0">
                                          <p:val>
                                            <p:strVal val="#ppt_x"/>
                                          </p:val>
                                        </p:tav>
                                        <p:tav tm="100000">
                                          <p:val>
                                            <p:strVal val="#ppt_x"/>
                                          </p:val>
                                        </p:tav>
                                      </p:tavLst>
                                    </p:anim>
                                    <p:anim calcmode="lin" valueType="num">
                                      <p:cBhvr additive="base">
                                        <p:cTn dur="500" fill="hold" id="70"/>
                                        <p:tgtEl>
                                          <p:spTgt spid="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11"/>
      <p:bldP grpId="0" spid="12"/>
      <p:bldP grpId="0" spid="13"/>
      <p:bldP grpId="0" spid="14"/>
      <p:bldP grpId="0" spid="15"/>
      <p:bldP grpId="0" spid="16"/>
      <p:bldP grpId="0" spid="17"/>
      <p:bldP grpId="0" spid="18"/>
      <p:bldP grpId="0" spid="19"/>
      <p:bldP grpId="0" spid="20"/>
      <p:bldP grpId="0" spid="21"/>
      <p:bldP grpId="0" spid="22"/>
      <p:bldP grpId="0" spid="23"/>
      <p:bldP grpId="0" spid="24"/>
      <p:bldP grpId="0" spid="25"/>
      <p:bldP grpId="0" spid="26"/>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a:extLst>
              <a:ext uri="{FF2B5EF4-FFF2-40B4-BE49-F238E27FC236}">
                <a16:creationId xmlns:a16="http://schemas.microsoft.com/office/drawing/2014/main" id="{818E2194-9DD4-44AD-8BBE-7834D8764438}"/>
              </a:ext>
            </a:extLst>
          </p:cNvPr>
          <p:cNvSpPr/>
          <p:nvPr/>
        </p:nvSpPr>
        <p:spPr>
          <a:xfrm>
            <a:off x="295971" y="251292"/>
            <a:ext cx="11600059" cy="6355416"/>
          </a:xfrm>
          <a:prstGeom prst="rect">
            <a:avLst/>
          </a:prstGeom>
          <a:solidFill>
            <a:schemeClr val="bg1"/>
          </a:solidFill>
          <a:ln w="76200">
            <a:solidFill>
              <a:srgbClr val="FF7AA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pic>
        <p:nvPicPr>
          <p:cNvPr id="2" name="图片 1">
            <a:extLst>
              <a:ext uri="{FF2B5EF4-FFF2-40B4-BE49-F238E27FC236}">
                <a16:creationId xmlns:a16="http://schemas.microsoft.com/office/drawing/2014/main" id="{968E8271-2124-4407-9FBC-DE1B06489E69}"/>
              </a:ext>
            </a:extLst>
          </p:cNvPr>
          <p:cNvPicPr>
            <a:picLocks noChangeAspect="1"/>
          </p:cNvPicPr>
          <p:nvPr/>
        </p:nvPicPr>
        <p:blipFill>
          <a:blip r:embed="rId3">
            <a:extLst>
              <a:ext uri="{28A0092B-C50C-407E-A947-70E740481C1C}">
                <a14:useLocalDpi/>
              </a:ext>
            </a:extLst>
          </a:blip>
          <a:stretch>
            <a:fillRect/>
          </a:stretch>
        </p:blipFill>
        <p:spPr>
          <a:xfrm>
            <a:off x="521257" y="476579"/>
            <a:ext cx="1631304" cy="876051"/>
          </a:xfrm>
          <a:prstGeom prst="rect">
            <a:avLst/>
          </a:prstGeom>
        </p:spPr>
      </p:pic>
      <p:sp>
        <p:nvSpPr>
          <p:cNvPr id="4" name="文本框 3">
            <a:extLst>
              <a:ext uri="{FF2B5EF4-FFF2-40B4-BE49-F238E27FC236}">
                <a16:creationId xmlns:a16="http://schemas.microsoft.com/office/drawing/2014/main" id="{AED16A8A-532F-4A9E-9BAC-B5BF4DA90160}"/>
              </a:ext>
            </a:extLst>
          </p:cNvPr>
          <p:cNvSpPr txBox="1"/>
          <p:nvPr/>
        </p:nvSpPr>
        <p:spPr>
          <a:xfrm>
            <a:off x="2152561" y="452938"/>
            <a:ext cx="2678923" cy="396240"/>
          </a:xfrm>
          <a:prstGeom prst="rect">
            <a:avLst/>
          </a:prstGeom>
          <a:noFill/>
        </p:spPr>
        <p:txBody>
          <a:bodyPr rtlCol="0" wrap="square">
            <a:spAutoFit/>
          </a:bodyPr>
          <a:lstStyle/>
          <a:p>
            <a:r>
              <a:rPr altLang="en-US" lang="zh-CN" sz="2000">
                <a:cs typeface="+mn-ea"/>
                <a:sym typeface="+mn-lt"/>
              </a:rPr>
              <a:t>单击此处添加标题</a:t>
            </a:r>
          </a:p>
        </p:txBody>
      </p:sp>
      <p:sp>
        <p:nvSpPr>
          <p:cNvPr id="5" name="文本框 4">
            <a:extLst>
              <a:ext uri="{FF2B5EF4-FFF2-40B4-BE49-F238E27FC236}">
                <a16:creationId xmlns:a16="http://schemas.microsoft.com/office/drawing/2014/main" id="{4CC18449-2DC5-4226-8A70-2C48AA824C2A}"/>
              </a:ext>
            </a:extLst>
          </p:cNvPr>
          <p:cNvSpPr txBox="1"/>
          <p:nvPr/>
        </p:nvSpPr>
        <p:spPr>
          <a:xfrm>
            <a:off x="1991749" y="760214"/>
            <a:ext cx="2678923" cy="365760"/>
          </a:xfrm>
          <a:prstGeom prst="rect">
            <a:avLst/>
          </a:prstGeom>
          <a:noFill/>
        </p:spPr>
        <p:txBody>
          <a:bodyPr rtlCol="0" wrap="square">
            <a:spAutoFit/>
          </a:bodyPr>
          <a:lstStyle/>
          <a:p>
            <a:pPr algn="dist"/>
            <a:r>
              <a:rPr altLang="zh-CN" lang="en-US">
                <a:cs typeface="+mn-ea"/>
                <a:sym typeface="+mn-lt"/>
              </a:rPr>
              <a:t>Click here to add words</a:t>
            </a:r>
          </a:p>
        </p:txBody>
      </p:sp>
      <p:sp>
        <p:nvSpPr>
          <p:cNvPr id="6" name="Freeform 2351">
            <a:extLst>
              <a:ext uri="{FF2B5EF4-FFF2-40B4-BE49-F238E27FC236}">
                <a16:creationId xmlns:a16="http://schemas.microsoft.com/office/drawing/2014/main" id="{0BCB6DEF-5494-4F84-B52C-68A69EE3F6C9}"/>
              </a:ext>
            </a:extLst>
          </p:cNvPr>
          <p:cNvSpPr/>
          <p:nvPr/>
        </p:nvSpPr>
        <p:spPr bwMode="auto">
          <a:xfrm>
            <a:off x="3741489" y="1654830"/>
            <a:ext cx="4397375" cy="1187450"/>
          </a:xfrm>
          <a:custGeom>
            <a:gdLst>
              <a:gd fmla="*/ 101 w 5540" name="T0"/>
              <a:gd fmla="*/ 0 h 1497" name="T1"/>
              <a:gd fmla="*/ 144 w 5540" name="T2"/>
              <a:gd fmla="*/ 8 h 1497" name="T3"/>
              <a:gd fmla="*/ 226 w 5540" name="T4"/>
              <a:gd fmla="*/ 24 h 1497" name="T5"/>
              <a:gd fmla="*/ 346 w 5540" name="T6"/>
              <a:gd fmla="*/ 44 h 1497" name="T7"/>
              <a:gd fmla="*/ 501 w 5540" name="T8"/>
              <a:gd fmla="*/ 69 h 1497" name="T9"/>
              <a:gd fmla="*/ 687 w 5540" name="T10"/>
              <a:gd fmla="*/ 95 h 1497" name="T11"/>
              <a:gd fmla="*/ 905 w 5540" name="T12"/>
              <a:gd fmla="*/ 122 h 1497" name="T13"/>
              <a:gd fmla="*/ 1150 w 5540" name="T14"/>
              <a:gd fmla="*/ 147 h 1497" name="T15"/>
              <a:gd fmla="*/ 1420 w 5540" name="T16"/>
              <a:gd fmla="*/ 171 h 1497" name="T17"/>
              <a:gd fmla="*/ 1712 w 5540" name="T18"/>
              <a:gd fmla="*/ 189 h 1497" name="T19"/>
              <a:gd fmla="*/ 2023 w 5540" name="T20"/>
              <a:gd fmla="*/ 203 h 1497" name="T21"/>
              <a:gd fmla="*/ 2352 w 5540" name="T22"/>
              <a:gd fmla="*/ 208 h 1497" name="T23"/>
              <a:gd fmla="*/ 2697 w 5540" name="T24"/>
              <a:gd fmla="*/ 204 h 1497" name="T25"/>
              <a:gd fmla="*/ 3053 w 5540" name="T26"/>
              <a:gd fmla="*/ 191 h 1497" name="T27"/>
              <a:gd fmla="*/ 3458 w 5540" name="T28"/>
              <a:gd fmla="*/ 176 h 1497" name="T29"/>
              <a:gd fmla="*/ 3824 w 5540" name="T30"/>
              <a:gd fmla="*/ 169 h 1497" name="T31"/>
              <a:gd fmla="*/ 4154 w 5540" name="T32"/>
              <a:gd fmla="*/ 174 h 1497" name="T33"/>
              <a:gd fmla="*/ 4446 w 5540" name="T34"/>
              <a:gd fmla="*/ 188 h 1497" name="T35"/>
              <a:gd fmla="*/ 4701 w 5540" name="T36"/>
              <a:gd fmla="*/ 210 h 1497" name="T37"/>
              <a:gd fmla="*/ 4922 w 5540" name="T38"/>
              <a:gd fmla="*/ 238 h 1497" name="T39"/>
              <a:gd fmla="*/ 5108 w 5540" name="T40"/>
              <a:gd fmla="*/ 274 h 1497" name="T41"/>
              <a:gd fmla="*/ 5258 w 5540" name="T42"/>
              <a:gd fmla="*/ 313 h 1497" name="T43"/>
              <a:gd fmla="*/ 5376 w 5540" name="T44"/>
              <a:gd fmla="*/ 356 h 1497" name="T45"/>
              <a:gd fmla="*/ 5462 w 5540" name="T46"/>
              <a:gd fmla="*/ 402 h 1497" name="T47"/>
              <a:gd fmla="*/ 5516 w 5540" name="T48"/>
              <a:gd fmla="*/ 448 h 1497" name="T49"/>
              <a:gd fmla="*/ 5540 w 5540" name="T50"/>
              <a:gd fmla="*/ 497 h 1497" name="T51"/>
              <a:gd fmla="*/ 5496 w 5540" name="T52"/>
              <a:gd fmla="*/ 566 h 1497" name="T53"/>
              <a:gd fmla="*/ 5418 w 5540" name="T54"/>
              <a:gd fmla="*/ 623 h 1497" name="T55"/>
              <a:gd fmla="*/ 5310 w 5540" name="T56"/>
              <a:gd fmla="*/ 667 h 1497" name="T57"/>
              <a:gd fmla="*/ 5174 w 5540" name="T58"/>
              <a:gd fmla="*/ 701 h 1497" name="T59"/>
              <a:gd fmla="*/ 5010 w 5540" name="T60"/>
              <a:gd fmla="*/ 727 h 1497" name="T61"/>
              <a:gd fmla="*/ 4822 w 5540" name="T62"/>
              <a:gd fmla="*/ 747 h 1497" name="T63"/>
              <a:gd fmla="*/ 4613 w 5540" name="T64"/>
              <a:gd fmla="*/ 762 h 1497" name="T65"/>
              <a:gd fmla="*/ 4382 w 5540" name="T66"/>
              <a:gd fmla="*/ 776 h 1497" name="T67"/>
              <a:gd fmla="*/ 4133 w 5540" name="T68"/>
              <a:gd fmla="*/ 789 h 1497" name="T69"/>
              <a:gd fmla="*/ 3870 w 5540" name="T70"/>
              <a:gd fmla="*/ 804 h 1497" name="T71"/>
              <a:gd fmla="*/ 3591 w 5540" name="T72"/>
              <a:gd fmla="*/ 823 h 1497" name="T73"/>
              <a:gd fmla="*/ 3304 w 5540" name="T74"/>
              <a:gd fmla="*/ 850 h 1497" name="T75"/>
              <a:gd fmla="*/ 3006 w 5540" name="T76"/>
              <a:gd fmla="*/ 884 h 1497" name="T77"/>
              <a:gd fmla="*/ 2702 w 5540" name="T78"/>
              <a:gd fmla="*/ 928 h 1497" name="T79"/>
              <a:gd fmla="*/ 2393 w 5540" name="T80"/>
              <a:gd fmla="*/ 983 h 1497" name="T81"/>
              <a:gd fmla="*/ 2082 w 5540" name="T82"/>
              <a:gd fmla="*/ 1054 h 1497" name="T83"/>
              <a:gd fmla="*/ 1852 w 5540" name="T84"/>
              <a:gd fmla="*/ 1122 h 1497" name="T85"/>
              <a:gd fmla="*/ 1653 w 5540" name="T86"/>
              <a:gd fmla="*/ 1203 h 1497" name="T87"/>
              <a:gd fmla="*/ 1484 w 5540" name="T88"/>
              <a:gd fmla="*/ 1293 h 1497" name="T89"/>
              <a:gd fmla="*/ 1339 w 5540" name="T90"/>
              <a:gd fmla="*/ 1392 h 1497" name="T91"/>
              <a:gd fmla="*/ 1221 w 5540" name="T92"/>
              <a:gd fmla="*/ 1497 h 1497" name="T93"/>
              <a:gd fmla="*/ 981 w 5540" name="T94"/>
              <a:gd fmla="*/ 1489 h 1497" name="T95"/>
              <a:gd fmla="*/ 745 w 5540" name="T96"/>
              <a:gd fmla="*/ 1477 h 1497" name="T97"/>
              <a:gd fmla="*/ 518 w 5540" name="T98"/>
              <a:gd fmla="*/ 1463 h 1497" name="T99"/>
              <a:gd fmla="*/ 312 w 5540" name="T100"/>
              <a:gd fmla="*/ 1448 h 1497" name="T101"/>
              <a:gd fmla="*/ 137 w 5540" name="T102"/>
              <a:gd fmla="*/ 1433 h 1497" name="T103"/>
              <a:gd fmla="*/ 0 w 5540" name="T104"/>
              <a:gd fmla="*/ 1418 h 1497" name="T105"/>
              <a:gd fmla="*/ 96 w 5540" name="T106"/>
              <a:gd fmla="*/ 0 h 1497"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1497" w="5540">
                <a:moveTo>
                  <a:pt x="96" y="0"/>
                </a:moveTo>
                <a:lnTo>
                  <a:pt x="101" y="0"/>
                </a:lnTo>
                <a:lnTo>
                  <a:pt x="117" y="3"/>
                </a:lnTo>
                <a:lnTo>
                  <a:pt x="144" y="8"/>
                </a:lnTo>
                <a:lnTo>
                  <a:pt x="181" y="15"/>
                </a:lnTo>
                <a:lnTo>
                  <a:pt x="226" y="24"/>
                </a:lnTo>
                <a:lnTo>
                  <a:pt x="282" y="34"/>
                </a:lnTo>
                <a:lnTo>
                  <a:pt x="346" y="44"/>
                </a:lnTo>
                <a:lnTo>
                  <a:pt x="419" y="56"/>
                </a:lnTo>
                <a:lnTo>
                  <a:pt x="501" y="69"/>
                </a:lnTo>
                <a:lnTo>
                  <a:pt x="591" y="81"/>
                </a:lnTo>
                <a:lnTo>
                  <a:pt x="687" y="95"/>
                </a:lnTo>
                <a:lnTo>
                  <a:pt x="794" y="108"/>
                </a:lnTo>
                <a:lnTo>
                  <a:pt x="905" y="122"/>
                </a:lnTo>
                <a:lnTo>
                  <a:pt x="1025" y="135"/>
                </a:lnTo>
                <a:lnTo>
                  <a:pt x="1150" y="147"/>
                </a:lnTo>
                <a:lnTo>
                  <a:pt x="1282" y="159"/>
                </a:lnTo>
                <a:lnTo>
                  <a:pt x="1420" y="171"/>
                </a:lnTo>
                <a:lnTo>
                  <a:pt x="1564" y="181"/>
                </a:lnTo>
                <a:lnTo>
                  <a:pt x="1712" y="189"/>
                </a:lnTo>
                <a:lnTo>
                  <a:pt x="1866" y="196"/>
                </a:lnTo>
                <a:lnTo>
                  <a:pt x="2023" y="203"/>
                </a:lnTo>
                <a:lnTo>
                  <a:pt x="2187" y="206"/>
                </a:lnTo>
                <a:lnTo>
                  <a:pt x="2352" y="208"/>
                </a:lnTo>
                <a:lnTo>
                  <a:pt x="2523" y="208"/>
                </a:lnTo>
                <a:lnTo>
                  <a:pt x="2697" y="204"/>
                </a:lnTo>
                <a:lnTo>
                  <a:pt x="2874" y="199"/>
                </a:lnTo>
                <a:lnTo>
                  <a:pt x="3053" y="191"/>
                </a:lnTo>
                <a:lnTo>
                  <a:pt x="3260" y="182"/>
                </a:lnTo>
                <a:lnTo>
                  <a:pt x="3458" y="176"/>
                </a:lnTo>
                <a:lnTo>
                  <a:pt x="3647" y="171"/>
                </a:lnTo>
                <a:lnTo>
                  <a:pt x="3824" y="169"/>
                </a:lnTo>
                <a:lnTo>
                  <a:pt x="3993" y="171"/>
                </a:lnTo>
                <a:lnTo>
                  <a:pt x="4154" y="174"/>
                </a:lnTo>
                <a:lnTo>
                  <a:pt x="4304" y="181"/>
                </a:lnTo>
                <a:lnTo>
                  <a:pt x="4446" y="188"/>
                </a:lnTo>
                <a:lnTo>
                  <a:pt x="4577" y="198"/>
                </a:lnTo>
                <a:lnTo>
                  <a:pt x="4701" y="210"/>
                </a:lnTo>
                <a:lnTo>
                  <a:pt x="4816" y="223"/>
                </a:lnTo>
                <a:lnTo>
                  <a:pt x="4922" y="238"/>
                </a:lnTo>
                <a:lnTo>
                  <a:pt x="5018" y="255"/>
                </a:lnTo>
                <a:lnTo>
                  <a:pt x="5108" y="274"/>
                </a:lnTo>
                <a:lnTo>
                  <a:pt x="5187" y="292"/>
                </a:lnTo>
                <a:lnTo>
                  <a:pt x="5258" y="313"/>
                </a:lnTo>
                <a:lnTo>
                  <a:pt x="5322" y="335"/>
                </a:lnTo>
                <a:lnTo>
                  <a:pt x="5376" y="356"/>
                </a:lnTo>
                <a:lnTo>
                  <a:pt x="5423" y="378"/>
                </a:lnTo>
                <a:lnTo>
                  <a:pt x="5462" y="402"/>
                </a:lnTo>
                <a:lnTo>
                  <a:pt x="5493" y="424"/>
                </a:lnTo>
                <a:lnTo>
                  <a:pt x="5516" y="448"/>
                </a:lnTo>
                <a:lnTo>
                  <a:pt x="5531" y="471"/>
                </a:lnTo>
                <a:lnTo>
                  <a:pt x="5540" y="497"/>
                </a:lnTo>
                <a:lnTo>
                  <a:pt x="5521" y="534"/>
                </a:lnTo>
                <a:lnTo>
                  <a:pt x="5496" y="566"/>
                </a:lnTo>
                <a:lnTo>
                  <a:pt x="5461" y="596"/>
                </a:lnTo>
                <a:lnTo>
                  <a:pt x="5418" y="623"/>
                </a:lnTo>
                <a:lnTo>
                  <a:pt x="5369" y="647"/>
                </a:lnTo>
                <a:lnTo>
                  <a:pt x="5310" y="667"/>
                </a:lnTo>
                <a:lnTo>
                  <a:pt x="5246" y="686"/>
                </a:lnTo>
                <a:lnTo>
                  <a:pt x="5174" y="701"/>
                </a:lnTo>
                <a:lnTo>
                  <a:pt x="5096" y="715"/>
                </a:lnTo>
                <a:lnTo>
                  <a:pt x="5010" y="727"/>
                </a:lnTo>
                <a:lnTo>
                  <a:pt x="4920" y="737"/>
                </a:lnTo>
                <a:lnTo>
                  <a:pt x="4822" y="747"/>
                </a:lnTo>
                <a:lnTo>
                  <a:pt x="4719" y="754"/>
                </a:lnTo>
                <a:lnTo>
                  <a:pt x="4613" y="762"/>
                </a:lnTo>
                <a:lnTo>
                  <a:pt x="4500" y="769"/>
                </a:lnTo>
                <a:lnTo>
                  <a:pt x="4382" y="776"/>
                </a:lnTo>
                <a:lnTo>
                  <a:pt x="4260" y="782"/>
                </a:lnTo>
                <a:lnTo>
                  <a:pt x="4133" y="789"/>
                </a:lnTo>
                <a:lnTo>
                  <a:pt x="4003" y="796"/>
                </a:lnTo>
                <a:lnTo>
                  <a:pt x="3870" y="804"/>
                </a:lnTo>
                <a:lnTo>
                  <a:pt x="3733" y="813"/>
                </a:lnTo>
                <a:lnTo>
                  <a:pt x="3591" y="823"/>
                </a:lnTo>
                <a:lnTo>
                  <a:pt x="3450" y="835"/>
                </a:lnTo>
                <a:lnTo>
                  <a:pt x="3304" y="850"/>
                </a:lnTo>
                <a:lnTo>
                  <a:pt x="3156" y="865"/>
                </a:lnTo>
                <a:lnTo>
                  <a:pt x="3006" y="884"/>
                </a:lnTo>
                <a:lnTo>
                  <a:pt x="2855" y="904"/>
                </a:lnTo>
                <a:lnTo>
                  <a:pt x="2702" y="928"/>
                </a:lnTo>
                <a:lnTo>
                  <a:pt x="2548" y="953"/>
                </a:lnTo>
                <a:lnTo>
                  <a:pt x="2393" y="983"/>
                </a:lnTo>
                <a:lnTo>
                  <a:pt x="2237" y="1017"/>
                </a:lnTo>
                <a:lnTo>
                  <a:pt x="2082" y="1054"/>
                </a:lnTo>
                <a:lnTo>
                  <a:pt x="1964" y="1086"/>
                </a:lnTo>
                <a:lnTo>
                  <a:pt x="1852" y="1122"/>
                </a:lnTo>
                <a:lnTo>
                  <a:pt x="1749" y="1161"/>
                </a:lnTo>
                <a:lnTo>
                  <a:pt x="1653" y="1203"/>
                </a:lnTo>
                <a:lnTo>
                  <a:pt x="1565" y="1247"/>
                </a:lnTo>
                <a:lnTo>
                  <a:pt x="1484" y="1293"/>
                </a:lnTo>
                <a:lnTo>
                  <a:pt x="1408" y="1342"/>
                </a:lnTo>
                <a:lnTo>
                  <a:pt x="1339" y="1392"/>
                </a:lnTo>
                <a:lnTo>
                  <a:pt x="1276" y="1445"/>
                </a:lnTo>
                <a:lnTo>
                  <a:pt x="1221" y="1497"/>
                </a:lnTo>
                <a:lnTo>
                  <a:pt x="1101" y="1494"/>
                </a:lnTo>
                <a:lnTo>
                  <a:pt x="981" y="1489"/>
                </a:lnTo>
                <a:lnTo>
                  <a:pt x="863" y="1483"/>
                </a:lnTo>
                <a:lnTo>
                  <a:pt x="745" y="1477"/>
                </a:lnTo>
                <a:lnTo>
                  <a:pt x="630" y="1470"/>
                </a:lnTo>
                <a:lnTo>
                  <a:pt x="518" y="1463"/>
                </a:lnTo>
                <a:lnTo>
                  <a:pt x="412" y="1455"/>
                </a:lnTo>
                <a:lnTo>
                  <a:pt x="312" y="1448"/>
                </a:lnTo>
                <a:lnTo>
                  <a:pt x="221" y="1440"/>
                </a:lnTo>
                <a:lnTo>
                  <a:pt x="137" y="1433"/>
                </a:lnTo>
                <a:lnTo>
                  <a:pt x="62" y="1424"/>
                </a:lnTo>
                <a:lnTo>
                  <a:pt x="0" y="1418"/>
                </a:lnTo>
                <a:lnTo>
                  <a:pt x="785" y="853"/>
                </a:lnTo>
                <a:lnTo>
                  <a:pt x="96" y="0"/>
                </a:lnTo>
                <a:close/>
              </a:path>
            </a:pathLst>
          </a:custGeom>
          <a:solidFill>
            <a:schemeClr val="bg1">
              <a:lumMod val="50000"/>
            </a:schemeClr>
          </a:solidFill>
          <a:ln w="0">
            <a:noFill/>
            <a:prstDash val="solid"/>
            <a:round/>
          </a:ln>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7" name="Freeform 2352">
            <a:extLst>
              <a:ext uri="{FF2B5EF4-FFF2-40B4-BE49-F238E27FC236}">
                <a16:creationId xmlns:a16="http://schemas.microsoft.com/office/drawing/2014/main" id="{D6473782-7668-46EA-BC36-8097CD2D4C80}"/>
              </a:ext>
            </a:extLst>
          </p:cNvPr>
          <p:cNvSpPr>
            <a:spLocks noEditPoints="1"/>
          </p:cNvSpPr>
          <p:nvPr/>
        </p:nvSpPr>
        <p:spPr bwMode="auto">
          <a:xfrm>
            <a:off x="4517775" y="3123267"/>
            <a:ext cx="3227388" cy="1017588"/>
          </a:xfrm>
          <a:custGeom>
            <a:gdLst>
              <a:gd fmla="*/ 0 w 4066" name="T0"/>
              <a:gd fmla="*/ 951 h 1280" name="T1"/>
              <a:gd fmla="*/ 0 w 4066" name="T2"/>
              <a:gd fmla="*/ 951 h 1280" name="T3"/>
              <a:gd fmla="*/ 3571 w 4066" name="T4"/>
              <a:gd fmla="*/ 39 h 1280" name="T5"/>
              <a:gd fmla="*/ 3733 w 4066" name="T6"/>
              <a:gd fmla="*/ 121 h 1280" name="T7"/>
              <a:gd fmla="*/ 3867 w 4066" name="T8"/>
              <a:gd fmla="*/ 207 h 1280" name="T9"/>
              <a:gd fmla="*/ 3968 w 4066" name="T10"/>
              <a:gd fmla="*/ 294 h 1280" name="T11"/>
              <a:gd fmla="*/ 4036 w 4066" name="T12"/>
              <a:gd fmla="*/ 378 h 1280" name="T13"/>
              <a:gd fmla="*/ 4066 w 4066" name="T14"/>
              <a:gd fmla="*/ 459 h 1280" name="T15"/>
              <a:gd fmla="*/ 4064 w 4066" name="T16"/>
              <a:gd fmla="*/ 456 h 1280" name="T17"/>
              <a:gd fmla="*/ 4024 w 4066" name="T18"/>
              <a:gd fmla="*/ 518 h 1280" name="T19"/>
              <a:gd fmla="*/ 3950 w 4066" name="T20"/>
              <a:gd fmla="*/ 566 h 1280" name="T21"/>
              <a:gd fmla="*/ 3845 w 4066" name="T22"/>
              <a:gd fmla="*/ 601 h 1280" name="T23"/>
              <a:gd fmla="*/ 3710 w 4066" name="T24"/>
              <a:gd fmla="*/ 628 h 1280" name="T25"/>
              <a:gd fmla="*/ 3549 w 4066" name="T26"/>
              <a:gd fmla="*/ 647 h 1280" name="T27"/>
              <a:gd fmla="*/ 3367 w 4066" name="T28"/>
              <a:gd fmla="*/ 662 h 1280" name="T29"/>
              <a:gd fmla="*/ 3163 w 4066" name="T30"/>
              <a:gd fmla="*/ 674 h 1280" name="T31"/>
              <a:gd fmla="*/ 2940 w 4066" name="T32"/>
              <a:gd fmla="*/ 686 h 1280" name="T33"/>
              <a:gd fmla="*/ 2702 w 4066" name="T34"/>
              <a:gd fmla="*/ 699 h 1280" name="T35"/>
              <a:gd fmla="*/ 2452 w 4066" name="T36"/>
              <a:gd fmla="*/ 719 h 1280" name="T37"/>
              <a:gd fmla="*/ 2190 w 4066" name="T38"/>
              <a:gd fmla="*/ 745 h 1280" name="T39"/>
              <a:gd fmla="*/ 1920 w 4066" name="T40"/>
              <a:gd fmla="*/ 780 h 1280" name="T41"/>
              <a:gd fmla="*/ 1646 w 4066" name="T42"/>
              <a:gd fmla="*/ 829 h 1280" name="T43"/>
              <a:gd fmla="*/ 1370 w 4066" name="T44"/>
              <a:gd fmla="*/ 890 h 1280" name="T45"/>
              <a:gd fmla="*/ 1153 w 4066" name="T46"/>
              <a:gd fmla="*/ 958 h 1280" name="T47"/>
              <a:gd fmla="*/ 973 w 4066" name="T48"/>
              <a:gd fmla="*/ 1037 h 1280" name="T49"/>
              <a:gd fmla="*/ 824 w 4066" name="T50"/>
              <a:gd fmla="*/ 1128 h 1280" name="T51"/>
              <a:gd fmla="*/ 704 w 4066" name="T52"/>
              <a:gd fmla="*/ 1228 h 1280" name="T53"/>
              <a:gd fmla="*/ 549 w 4066" name="T54"/>
              <a:gd fmla="*/ 1255 h 1280" name="T55"/>
              <a:gd fmla="*/ 360 w 4066" name="T56"/>
              <a:gd fmla="*/ 1198 h 1280" name="T57"/>
              <a:gd fmla="*/ 206 w 4066" name="T58"/>
              <a:gd fmla="*/ 1133 h 1280" name="T59"/>
              <a:gd fmla="*/ 91 w 4066" name="T60"/>
              <a:gd fmla="*/ 1064 h 1280" name="T61"/>
              <a:gd fmla="*/ 20 w 4066" name="T62"/>
              <a:gd fmla="*/ 990 h 1280" name="T63"/>
              <a:gd fmla="*/ 12 w 4066" name="T64"/>
              <a:gd fmla="*/ 885 h 1280" name="T65"/>
              <a:gd fmla="*/ 61 w 4066" name="T66"/>
              <a:gd fmla="*/ 763 h 1280" name="T67"/>
              <a:gd fmla="*/ 139 w 4066" name="T68"/>
              <a:gd fmla="*/ 657 h 1280" name="T69"/>
              <a:gd fmla="*/ 243 w 4066" name="T70"/>
              <a:gd fmla="*/ 566 h 1280" name="T71"/>
              <a:gd fmla="*/ 372 w 4066" name="T72"/>
              <a:gd fmla="*/ 486 h 1280" name="T73"/>
              <a:gd fmla="*/ 520 w 4066" name="T74"/>
              <a:gd fmla="*/ 420 h 1280" name="T75"/>
              <a:gd fmla="*/ 687 w 4066" name="T76"/>
              <a:gd fmla="*/ 365 h 1280" name="T77"/>
              <a:gd fmla="*/ 868 w 4066" name="T78"/>
              <a:gd fmla="*/ 317 h 1280" name="T79"/>
              <a:gd fmla="*/ 1061 w 4066" name="T80"/>
              <a:gd fmla="*/ 280 h 1280" name="T81"/>
              <a:gd fmla="*/ 1262 w 4066" name="T82"/>
              <a:gd fmla="*/ 248 h 1280" name="T83"/>
              <a:gd fmla="*/ 1467 w 4066" name="T84"/>
              <a:gd fmla="*/ 224 h 1280" name="T85"/>
              <a:gd fmla="*/ 1677 w 4066" name="T86"/>
              <a:gd fmla="*/ 204 h 1280" name="T87"/>
              <a:gd fmla="*/ 1883 w 4066" name="T88"/>
              <a:gd fmla="*/ 189 h 1280" name="T89"/>
              <a:gd fmla="*/ 2087 w 4066" name="T90"/>
              <a:gd fmla="*/ 175 h 1280" name="T91"/>
              <a:gd fmla="*/ 2281 w 4066" name="T92"/>
              <a:gd fmla="*/ 164 h 1280" name="T93"/>
              <a:gd fmla="*/ 2467 w 4066" name="T94"/>
              <a:gd fmla="*/ 152 h 1280" name="T95"/>
              <a:gd fmla="*/ 2639 w 4066" name="T96"/>
              <a:gd fmla="*/ 140 h 1280" name="T97"/>
              <a:gd fmla="*/ 2795 w 4066" name="T98"/>
              <a:gd fmla="*/ 126 h 1280" name="T99"/>
              <a:gd fmla="*/ 3095 w 4066" name="T100"/>
              <a:gd fmla="*/ 86 h 1280" name="T101"/>
              <a:gd fmla="*/ 3359 w 4066" name="T102"/>
              <a:gd fmla="*/ 30 h 1280"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280" w="4065">
                <a:moveTo>
                  <a:pt x="0" y="951"/>
                </a:moveTo>
                <a:lnTo>
                  <a:pt x="0" y="951"/>
                </a:lnTo>
                <a:lnTo>
                  <a:pt x="0" y="951"/>
                </a:lnTo>
                <a:lnTo>
                  <a:pt x="0" y="951"/>
                </a:lnTo>
                <a:close/>
                <a:moveTo>
                  <a:pt x="3478" y="0"/>
                </a:moveTo>
                <a:lnTo>
                  <a:pt x="3571" y="39"/>
                </a:lnTo>
                <a:lnTo>
                  <a:pt x="3656" y="79"/>
                </a:lnTo>
                <a:lnTo>
                  <a:pt x="3733" y="121"/>
                </a:lnTo>
                <a:lnTo>
                  <a:pt x="3804" y="164"/>
                </a:lnTo>
                <a:lnTo>
                  <a:pt x="3867" y="207"/>
                </a:lnTo>
                <a:lnTo>
                  <a:pt x="3921" y="250"/>
                </a:lnTo>
                <a:lnTo>
                  <a:pt x="3968" y="294"/>
                </a:lnTo>
                <a:lnTo>
                  <a:pt x="4005" y="336"/>
                </a:lnTo>
                <a:lnTo>
                  <a:pt x="4036" y="378"/>
                </a:lnTo>
                <a:lnTo>
                  <a:pt x="4056" y="420"/>
                </a:lnTo>
                <a:lnTo>
                  <a:pt x="4066" y="459"/>
                </a:lnTo>
                <a:lnTo>
                  <a:pt x="4066" y="456"/>
                </a:lnTo>
                <a:lnTo>
                  <a:pt x="4064" y="456"/>
                </a:lnTo>
                <a:lnTo>
                  <a:pt x="4049" y="488"/>
                </a:lnTo>
                <a:lnTo>
                  <a:pt x="4024" y="518"/>
                </a:lnTo>
                <a:lnTo>
                  <a:pt x="3992" y="544"/>
                </a:lnTo>
                <a:lnTo>
                  <a:pt x="3950" y="566"/>
                </a:lnTo>
                <a:lnTo>
                  <a:pt x="3901" y="584"/>
                </a:lnTo>
                <a:lnTo>
                  <a:pt x="3845" y="601"/>
                </a:lnTo>
                <a:lnTo>
                  <a:pt x="3781" y="616"/>
                </a:lnTo>
                <a:lnTo>
                  <a:pt x="3710" y="628"/>
                </a:lnTo>
                <a:lnTo>
                  <a:pt x="3634" y="638"/>
                </a:lnTo>
                <a:lnTo>
                  <a:pt x="3549" y="647"/>
                </a:lnTo>
                <a:lnTo>
                  <a:pt x="3462" y="655"/>
                </a:lnTo>
                <a:lnTo>
                  <a:pt x="3367" y="662"/>
                </a:lnTo>
                <a:lnTo>
                  <a:pt x="3267" y="667"/>
                </a:lnTo>
                <a:lnTo>
                  <a:pt x="3163" y="674"/>
                </a:lnTo>
                <a:lnTo>
                  <a:pt x="3053" y="679"/>
                </a:lnTo>
                <a:lnTo>
                  <a:pt x="2940" y="686"/>
                </a:lnTo>
                <a:lnTo>
                  <a:pt x="2823" y="692"/>
                </a:lnTo>
                <a:lnTo>
                  <a:pt x="2702" y="699"/>
                </a:lnTo>
                <a:lnTo>
                  <a:pt x="2579" y="709"/>
                </a:lnTo>
                <a:lnTo>
                  <a:pt x="2452" y="719"/>
                </a:lnTo>
                <a:lnTo>
                  <a:pt x="2322" y="731"/>
                </a:lnTo>
                <a:lnTo>
                  <a:pt x="2190" y="745"/>
                </a:lnTo>
                <a:lnTo>
                  <a:pt x="2057" y="762"/>
                </a:lnTo>
                <a:lnTo>
                  <a:pt x="1920" y="780"/>
                </a:lnTo>
                <a:lnTo>
                  <a:pt x="1783" y="804"/>
                </a:lnTo>
                <a:lnTo>
                  <a:pt x="1646" y="829"/>
                </a:lnTo>
                <a:lnTo>
                  <a:pt x="1508" y="858"/>
                </a:lnTo>
                <a:lnTo>
                  <a:pt x="1370" y="890"/>
                </a:lnTo>
                <a:lnTo>
                  <a:pt x="1256" y="922"/>
                </a:lnTo>
                <a:lnTo>
                  <a:pt x="1153" y="958"/>
                </a:lnTo>
                <a:lnTo>
                  <a:pt x="1059" y="997"/>
                </a:lnTo>
                <a:lnTo>
                  <a:pt x="973" y="1037"/>
                </a:lnTo>
                <a:lnTo>
                  <a:pt x="893" y="1083"/>
                </a:lnTo>
                <a:lnTo>
                  <a:pt x="824" y="1128"/>
                </a:lnTo>
                <a:lnTo>
                  <a:pt x="762" y="1177"/>
                </a:lnTo>
                <a:lnTo>
                  <a:pt x="704" y="1228"/>
                </a:lnTo>
                <a:lnTo>
                  <a:pt x="655" y="1280"/>
                </a:lnTo>
                <a:lnTo>
                  <a:pt x="549" y="1255"/>
                </a:lnTo>
                <a:lnTo>
                  <a:pt x="451" y="1228"/>
                </a:lnTo>
                <a:lnTo>
                  <a:pt x="360" y="1198"/>
                </a:lnTo>
                <a:lnTo>
                  <a:pt x="279" y="1167"/>
                </a:lnTo>
                <a:lnTo>
                  <a:pt x="206" y="1133"/>
                </a:lnTo>
                <a:lnTo>
                  <a:pt x="144" y="1100"/>
                </a:lnTo>
                <a:lnTo>
                  <a:pt x="91" y="1064"/>
                </a:lnTo>
                <a:lnTo>
                  <a:pt x="51" y="1027"/>
                </a:lnTo>
                <a:lnTo>
                  <a:pt x="20" y="990"/>
                </a:lnTo>
                <a:lnTo>
                  <a:pt x="0" y="951"/>
                </a:lnTo>
                <a:lnTo>
                  <a:pt x="12" y="885"/>
                </a:lnTo>
                <a:lnTo>
                  <a:pt x="32" y="822"/>
                </a:lnTo>
                <a:lnTo>
                  <a:pt x="61" y="763"/>
                </a:lnTo>
                <a:lnTo>
                  <a:pt x="96" y="709"/>
                </a:lnTo>
                <a:lnTo>
                  <a:pt x="139" y="657"/>
                </a:lnTo>
                <a:lnTo>
                  <a:pt x="188" y="610"/>
                </a:lnTo>
                <a:lnTo>
                  <a:pt x="243" y="566"/>
                </a:lnTo>
                <a:lnTo>
                  <a:pt x="304" y="525"/>
                </a:lnTo>
                <a:lnTo>
                  <a:pt x="372" y="486"/>
                </a:lnTo>
                <a:lnTo>
                  <a:pt x="444" y="452"/>
                </a:lnTo>
                <a:lnTo>
                  <a:pt x="520" y="420"/>
                </a:lnTo>
                <a:lnTo>
                  <a:pt x="601" y="392"/>
                </a:lnTo>
                <a:lnTo>
                  <a:pt x="687" y="365"/>
                </a:lnTo>
                <a:lnTo>
                  <a:pt x="777" y="339"/>
                </a:lnTo>
                <a:lnTo>
                  <a:pt x="868" y="317"/>
                </a:lnTo>
                <a:lnTo>
                  <a:pt x="964" y="297"/>
                </a:lnTo>
                <a:lnTo>
                  <a:pt x="1061" y="280"/>
                </a:lnTo>
                <a:lnTo>
                  <a:pt x="1160" y="263"/>
                </a:lnTo>
                <a:lnTo>
                  <a:pt x="1262" y="248"/>
                </a:lnTo>
                <a:lnTo>
                  <a:pt x="1365" y="236"/>
                </a:lnTo>
                <a:lnTo>
                  <a:pt x="1467" y="224"/>
                </a:lnTo>
                <a:lnTo>
                  <a:pt x="1572" y="214"/>
                </a:lnTo>
                <a:lnTo>
                  <a:pt x="1677" y="204"/>
                </a:lnTo>
                <a:lnTo>
                  <a:pt x="1780" y="196"/>
                </a:lnTo>
                <a:lnTo>
                  <a:pt x="1883" y="189"/>
                </a:lnTo>
                <a:lnTo>
                  <a:pt x="1986" y="182"/>
                </a:lnTo>
                <a:lnTo>
                  <a:pt x="2087" y="175"/>
                </a:lnTo>
                <a:lnTo>
                  <a:pt x="2185" y="169"/>
                </a:lnTo>
                <a:lnTo>
                  <a:pt x="2281" y="164"/>
                </a:lnTo>
                <a:lnTo>
                  <a:pt x="2376" y="157"/>
                </a:lnTo>
                <a:lnTo>
                  <a:pt x="2467" y="152"/>
                </a:lnTo>
                <a:lnTo>
                  <a:pt x="2555" y="147"/>
                </a:lnTo>
                <a:lnTo>
                  <a:pt x="2639" y="140"/>
                </a:lnTo>
                <a:lnTo>
                  <a:pt x="2719" y="133"/>
                </a:lnTo>
                <a:lnTo>
                  <a:pt x="2795" y="126"/>
                </a:lnTo>
                <a:lnTo>
                  <a:pt x="2948" y="108"/>
                </a:lnTo>
                <a:lnTo>
                  <a:pt x="3095" y="86"/>
                </a:lnTo>
                <a:lnTo>
                  <a:pt x="3230" y="59"/>
                </a:lnTo>
                <a:lnTo>
                  <a:pt x="3359" y="30"/>
                </a:lnTo>
                <a:lnTo>
                  <a:pt x="3478" y="0"/>
                </a:lnTo>
                <a:close/>
              </a:path>
            </a:pathLst>
          </a:custGeom>
          <a:solidFill>
            <a:schemeClr val="bg1">
              <a:lumMod val="50000"/>
            </a:schemeClr>
          </a:solidFill>
          <a:ln w="0">
            <a:noFill/>
            <a:prstDash val="solid"/>
            <a:round/>
          </a:ln>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8" name="Freeform 2353">
            <a:extLst>
              <a:ext uri="{FF2B5EF4-FFF2-40B4-BE49-F238E27FC236}">
                <a16:creationId xmlns:a16="http://schemas.microsoft.com/office/drawing/2014/main" id="{103E736F-7206-4992-A3CC-E6340A2A6CF9}"/>
              </a:ext>
            </a:extLst>
          </p:cNvPr>
          <p:cNvSpPr/>
          <p:nvPr/>
        </p:nvSpPr>
        <p:spPr bwMode="auto">
          <a:xfrm>
            <a:off x="4919413" y="4378981"/>
            <a:ext cx="2405063" cy="784225"/>
          </a:xfrm>
          <a:custGeom>
            <a:gdLst>
              <a:gd fmla="*/ 2348 w 3030" name="T0"/>
              <a:gd fmla="*/ 25 h 988" name="T1"/>
              <a:gd fmla="*/ 2537 w 3030" name="T2"/>
              <a:gd fmla="*/ 82 h 988" name="T3"/>
              <a:gd fmla="*/ 2700 w 3030" name="T4"/>
              <a:gd fmla="*/ 150 h 988" name="T5"/>
              <a:gd fmla="*/ 2833 w 3030" name="T6"/>
              <a:gd fmla="*/ 221 h 988" name="T7"/>
              <a:gd fmla="*/ 2934 w 3030" name="T8"/>
              <a:gd fmla="*/ 297 h 988" name="T9"/>
              <a:gd fmla="*/ 3000 w 3030" name="T10"/>
              <a:gd fmla="*/ 371 h 988" name="T11"/>
              <a:gd fmla="*/ 3030 w 3030" name="T12"/>
              <a:gd fmla="*/ 442 h 988" name="T13"/>
              <a:gd fmla="*/ 3029 w 3030" name="T14"/>
              <a:gd fmla="*/ 441 h 988" name="T15"/>
              <a:gd fmla="*/ 2992 w 3030" name="T16"/>
              <a:gd fmla="*/ 493 h 988" name="T17"/>
              <a:gd fmla="*/ 2924 w 3030" name="T18"/>
              <a:gd fmla="*/ 532 h 988" name="T19"/>
              <a:gd fmla="*/ 2826 w 3030" name="T20"/>
              <a:gd fmla="*/ 559 h 988" name="T21"/>
              <a:gd fmla="*/ 2701 w 3030" name="T22"/>
              <a:gd fmla="*/ 579 h 988" name="T23"/>
              <a:gd fmla="*/ 2553 w 3030" name="T24"/>
              <a:gd fmla="*/ 593 h 988" name="T25"/>
              <a:gd fmla="*/ 2384 w 3030" name="T26"/>
              <a:gd fmla="*/ 604 h 988" name="T27"/>
              <a:gd fmla="*/ 2196 w 3030" name="T28"/>
              <a:gd fmla="*/ 615 h 988" name="T29"/>
              <a:gd fmla="*/ 1994 w 3030" name="T30"/>
              <a:gd fmla="*/ 626 h 988" name="T31"/>
              <a:gd fmla="*/ 1778 w 3030" name="T32"/>
              <a:gd fmla="*/ 643 h 988" name="T33"/>
              <a:gd fmla="*/ 1553 w 3030" name="T34"/>
              <a:gd fmla="*/ 667 h 988" name="T35"/>
              <a:gd fmla="*/ 1320 w 3030" name="T36"/>
              <a:gd fmla="*/ 699 h 988" name="T37"/>
              <a:gd fmla="*/ 1084 w 3030" name="T38"/>
              <a:gd fmla="*/ 745 h 988" name="T39"/>
              <a:gd fmla="*/ 879 w 3030" name="T40"/>
              <a:gd fmla="*/ 797 h 988" name="T41"/>
              <a:gd fmla="*/ 729 w 3030" name="T42"/>
              <a:gd fmla="*/ 853 h 988" name="T43"/>
              <a:gd fmla="*/ 606 w 3030" name="T44"/>
              <a:gd fmla="*/ 917 h 988" name="T45"/>
              <a:gd fmla="*/ 503 w 3030" name="T46"/>
              <a:gd fmla="*/ 988 h 988" name="T47"/>
              <a:gd fmla="*/ 339 w 3030" name="T48"/>
              <a:gd fmla="*/ 925 h 988" name="T49"/>
              <a:gd fmla="*/ 202 w 3030" name="T50"/>
              <a:gd fmla="*/ 856 h 988" name="T51"/>
              <a:gd fmla="*/ 98 w 3030" name="T52"/>
              <a:gd fmla="*/ 787 h 988" name="T53"/>
              <a:gd fmla="*/ 28 w 3030" name="T54"/>
              <a:gd fmla="*/ 716 h 988" name="T55"/>
              <a:gd fmla="*/ 0 w 3030" name="T56"/>
              <a:gd fmla="*/ 650 h 988" name="T57"/>
              <a:gd fmla="*/ 10 w 3030" name="T58"/>
              <a:gd fmla="*/ 591 h 988" name="T59"/>
              <a:gd fmla="*/ 55 w 3030" name="T60"/>
              <a:gd fmla="*/ 486 h 988" name="T61"/>
              <a:gd fmla="*/ 131 w 3030" name="T62"/>
              <a:gd fmla="*/ 397 h 988" name="T63"/>
              <a:gd fmla="*/ 231 w 3030" name="T64"/>
              <a:gd fmla="*/ 321 h 988" name="T65"/>
              <a:gd fmla="*/ 354 w 3030" name="T66"/>
              <a:gd fmla="*/ 256 h 988" name="T67"/>
              <a:gd fmla="*/ 496 w 3030" name="T68"/>
              <a:gd fmla="*/ 204 h 988" name="T69"/>
              <a:gd fmla="*/ 653 w 3030" name="T70"/>
              <a:gd fmla="*/ 162 h 988" name="T71"/>
              <a:gd fmla="*/ 820 w 3030" name="T72"/>
              <a:gd fmla="*/ 126 h 988" name="T73"/>
              <a:gd fmla="*/ 998 w 3030" name="T74"/>
              <a:gd fmla="*/ 101 h 988" name="T75"/>
              <a:gd fmla="*/ 1180 w 3030" name="T76"/>
              <a:gd fmla="*/ 79 h 988" name="T77"/>
              <a:gd fmla="*/ 1362 w 3030" name="T78"/>
              <a:gd fmla="*/ 64 h 988" name="T79"/>
              <a:gd fmla="*/ 1545 w 3030" name="T80"/>
              <a:gd fmla="*/ 50 h 988" name="T81"/>
              <a:gd fmla="*/ 1719 w 3030" name="T82"/>
              <a:gd fmla="*/ 40 h 988" name="T83"/>
              <a:gd fmla="*/ 1886 w 3030" name="T84"/>
              <a:gd fmla="*/ 30 h 988" name="T85"/>
              <a:gd fmla="*/ 2039 w 3030" name="T86"/>
              <a:gd fmla="*/ 20 h 988" name="T87"/>
              <a:gd fmla="*/ 2176 w 3030" name="T88"/>
              <a:gd fmla="*/ 6 h 988"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986" w="3030">
                <a:moveTo>
                  <a:pt x="2244" y="0"/>
                </a:moveTo>
                <a:lnTo>
                  <a:pt x="2348" y="25"/>
                </a:lnTo>
                <a:lnTo>
                  <a:pt x="2446" y="52"/>
                </a:lnTo>
                <a:lnTo>
                  <a:pt x="2537" y="82"/>
                </a:lnTo>
                <a:lnTo>
                  <a:pt x="2622" y="114"/>
                </a:lnTo>
                <a:lnTo>
                  <a:pt x="2700" y="150"/>
                </a:lnTo>
                <a:lnTo>
                  <a:pt x="2770" y="185"/>
                </a:lnTo>
                <a:lnTo>
                  <a:pt x="2833" y="221"/>
                </a:lnTo>
                <a:lnTo>
                  <a:pt x="2887" y="260"/>
                </a:lnTo>
                <a:lnTo>
                  <a:pt x="2934" y="297"/>
                </a:lnTo>
                <a:lnTo>
                  <a:pt x="2971" y="334"/>
                </a:lnTo>
                <a:lnTo>
                  <a:pt x="3000" y="371"/>
                </a:lnTo>
                <a:lnTo>
                  <a:pt x="3020" y="408"/>
                </a:lnTo>
                <a:lnTo>
                  <a:pt x="3030" y="442"/>
                </a:lnTo>
                <a:lnTo>
                  <a:pt x="3029" y="441"/>
                </a:lnTo>
                <a:lnTo>
                  <a:pt x="3029" y="441"/>
                </a:lnTo>
                <a:lnTo>
                  <a:pt x="3015" y="468"/>
                </a:lnTo>
                <a:lnTo>
                  <a:pt x="2992" y="493"/>
                </a:lnTo>
                <a:lnTo>
                  <a:pt x="2961" y="513"/>
                </a:lnTo>
                <a:lnTo>
                  <a:pt x="2924" y="532"/>
                </a:lnTo>
                <a:lnTo>
                  <a:pt x="2879" y="547"/>
                </a:lnTo>
                <a:lnTo>
                  <a:pt x="2826" y="559"/>
                </a:lnTo>
                <a:lnTo>
                  <a:pt x="2765" y="571"/>
                </a:lnTo>
                <a:lnTo>
                  <a:pt x="2701" y="579"/>
                </a:lnTo>
                <a:lnTo>
                  <a:pt x="2629" y="586"/>
                </a:lnTo>
                <a:lnTo>
                  <a:pt x="2553" y="593"/>
                </a:lnTo>
                <a:lnTo>
                  <a:pt x="2470" y="599"/>
                </a:lnTo>
                <a:lnTo>
                  <a:pt x="2384" y="604"/>
                </a:lnTo>
                <a:lnTo>
                  <a:pt x="2291" y="610"/>
                </a:lnTo>
                <a:lnTo>
                  <a:pt x="2196" y="615"/>
                </a:lnTo>
                <a:lnTo>
                  <a:pt x="2097" y="620"/>
                </a:lnTo>
                <a:lnTo>
                  <a:pt x="1994" y="626"/>
                </a:lnTo>
                <a:lnTo>
                  <a:pt x="1887" y="633"/>
                </a:lnTo>
                <a:lnTo>
                  <a:pt x="1778" y="643"/>
                </a:lnTo>
                <a:lnTo>
                  <a:pt x="1666" y="653"/>
                </a:lnTo>
                <a:lnTo>
                  <a:pt x="1553" y="667"/>
                </a:lnTo>
                <a:lnTo>
                  <a:pt x="1437" y="682"/>
                </a:lnTo>
                <a:lnTo>
                  <a:pt x="1320" y="699"/>
                </a:lnTo>
                <a:lnTo>
                  <a:pt x="1202" y="721"/>
                </a:lnTo>
                <a:lnTo>
                  <a:pt x="1084" y="745"/>
                </a:lnTo>
                <a:lnTo>
                  <a:pt x="964" y="773"/>
                </a:lnTo>
                <a:lnTo>
                  <a:pt x="879" y="797"/>
                </a:lnTo>
                <a:lnTo>
                  <a:pt x="802" y="822"/>
                </a:lnTo>
                <a:lnTo>
                  <a:pt x="729" y="853"/>
                </a:lnTo>
                <a:lnTo>
                  <a:pt x="665" y="883"/>
                </a:lnTo>
                <a:lnTo>
                  <a:pt x="606" y="917"/>
                </a:lnTo>
                <a:lnTo>
                  <a:pt x="552" y="952"/>
                </a:lnTo>
                <a:lnTo>
                  <a:pt x="503" y="988"/>
                </a:lnTo>
                <a:lnTo>
                  <a:pt x="418" y="958"/>
                </a:lnTo>
                <a:lnTo>
                  <a:pt x="339" y="925"/>
                </a:lnTo>
                <a:lnTo>
                  <a:pt x="266" y="892"/>
                </a:lnTo>
                <a:lnTo>
                  <a:pt x="202" y="856"/>
                </a:lnTo>
                <a:lnTo>
                  <a:pt x="145" y="821"/>
                </a:lnTo>
                <a:lnTo>
                  <a:pt x="98" y="787"/>
                </a:lnTo>
                <a:lnTo>
                  <a:pt x="59" y="751"/>
                </a:lnTo>
                <a:lnTo>
                  <a:pt x="28" y="716"/>
                </a:lnTo>
                <a:lnTo>
                  <a:pt x="10" y="682"/>
                </a:lnTo>
                <a:lnTo>
                  <a:pt x="0" y="650"/>
                </a:lnTo>
                <a:lnTo>
                  <a:pt x="0" y="650"/>
                </a:lnTo>
                <a:lnTo>
                  <a:pt x="10" y="591"/>
                </a:lnTo>
                <a:lnTo>
                  <a:pt x="28" y="537"/>
                </a:lnTo>
                <a:lnTo>
                  <a:pt x="55" y="486"/>
                </a:lnTo>
                <a:lnTo>
                  <a:pt x="89" y="439"/>
                </a:lnTo>
                <a:lnTo>
                  <a:pt x="131" y="397"/>
                </a:lnTo>
                <a:lnTo>
                  <a:pt x="179" y="356"/>
                </a:lnTo>
                <a:lnTo>
                  <a:pt x="231" y="321"/>
                </a:lnTo>
                <a:lnTo>
                  <a:pt x="290" y="287"/>
                </a:lnTo>
                <a:lnTo>
                  <a:pt x="354" y="256"/>
                </a:lnTo>
                <a:lnTo>
                  <a:pt x="422" y="229"/>
                </a:lnTo>
                <a:lnTo>
                  <a:pt x="496" y="204"/>
                </a:lnTo>
                <a:lnTo>
                  <a:pt x="572" y="182"/>
                </a:lnTo>
                <a:lnTo>
                  <a:pt x="653" y="162"/>
                </a:lnTo>
                <a:lnTo>
                  <a:pt x="736" y="143"/>
                </a:lnTo>
                <a:lnTo>
                  <a:pt x="820" y="126"/>
                </a:lnTo>
                <a:lnTo>
                  <a:pt x="908" y="113"/>
                </a:lnTo>
                <a:lnTo>
                  <a:pt x="998" y="101"/>
                </a:lnTo>
                <a:lnTo>
                  <a:pt x="1089" y="89"/>
                </a:lnTo>
                <a:lnTo>
                  <a:pt x="1180" y="79"/>
                </a:lnTo>
                <a:lnTo>
                  <a:pt x="1271" y="71"/>
                </a:lnTo>
                <a:lnTo>
                  <a:pt x="1362" y="64"/>
                </a:lnTo>
                <a:lnTo>
                  <a:pt x="1453" y="57"/>
                </a:lnTo>
                <a:lnTo>
                  <a:pt x="1545" y="50"/>
                </a:lnTo>
                <a:lnTo>
                  <a:pt x="1632" y="45"/>
                </a:lnTo>
                <a:lnTo>
                  <a:pt x="1719" y="40"/>
                </a:lnTo>
                <a:lnTo>
                  <a:pt x="1803" y="35"/>
                </a:lnTo>
                <a:lnTo>
                  <a:pt x="1886" y="30"/>
                </a:lnTo>
                <a:lnTo>
                  <a:pt x="1963" y="25"/>
                </a:lnTo>
                <a:lnTo>
                  <a:pt x="2039" y="20"/>
                </a:lnTo>
                <a:lnTo>
                  <a:pt x="2110" y="13"/>
                </a:lnTo>
                <a:lnTo>
                  <a:pt x="2176" y="6"/>
                </a:lnTo>
                <a:lnTo>
                  <a:pt x="2244" y="0"/>
                </a:lnTo>
                <a:close/>
              </a:path>
            </a:pathLst>
          </a:custGeom>
          <a:solidFill>
            <a:schemeClr val="bg1">
              <a:lumMod val="50000"/>
            </a:schemeClr>
          </a:solidFill>
          <a:ln w="0">
            <a:noFill/>
            <a:prstDash val="solid"/>
            <a:round/>
          </a:ln>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9" name="Freeform 2354">
            <a:extLst>
              <a:ext uri="{FF2B5EF4-FFF2-40B4-BE49-F238E27FC236}">
                <a16:creationId xmlns:a16="http://schemas.microsoft.com/office/drawing/2014/main" id="{253EE153-5B80-493F-A0AD-6721AF5E68B5}"/>
              </a:ext>
            </a:extLst>
          </p:cNvPr>
          <p:cNvSpPr/>
          <p:nvPr/>
        </p:nvSpPr>
        <p:spPr bwMode="auto">
          <a:xfrm>
            <a:off x="5124200" y="4728229"/>
            <a:ext cx="2214563" cy="1100138"/>
          </a:xfrm>
          <a:custGeom>
            <a:gdLst>
              <a:gd fmla="*/ 2772 w 2789" name="T0"/>
              <a:gd fmla="*/ 1 h 1385" name="T1"/>
              <a:gd fmla="*/ 2776 w 2789" name="T2"/>
              <a:gd fmla="*/ 18 h 1385" name="T3"/>
              <a:gd fmla="*/ 2783 w 2789" name="T4"/>
              <a:gd fmla="*/ 52 h 1385" name="T5"/>
              <a:gd fmla="*/ 2788 w 2789" name="T6"/>
              <a:gd fmla="*/ 99 h 1385" name="T7"/>
              <a:gd fmla="*/ 2789 w 2789" name="T8"/>
              <a:gd fmla="*/ 157 h 1385" name="T9"/>
              <a:gd fmla="*/ 2784 w 2789" name="T10"/>
              <a:gd fmla="*/ 224 h 1385" name="T11"/>
              <a:gd fmla="*/ 2769 w 2789" name="T12"/>
              <a:gd fmla="*/ 297 h 1385" name="T13"/>
              <a:gd fmla="*/ 2742 w 2789" name="T14"/>
              <a:gd fmla="*/ 375 h 1385" name="T15"/>
              <a:gd fmla="*/ 2698 w 2789" name="T16"/>
              <a:gd fmla="*/ 456 h 1385" name="T17"/>
              <a:gd fmla="*/ 2637 w 2789" name="T18"/>
              <a:gd fmla="*/ 535 h 1385" name="T19"/>
              <a:gd fmla="*/ 2555 w 2789" name="T20"/>
              <a:gd fmla="*/ 615 h 1385" name="T21"/>
              <a:gd fmla="*/ 2448 w 2789" name="T22"/>
              <a:gd fmla="*/ 687 h 1385" name="T23"/>
              <a:gd fmla="*/ 2315 w 2789" name="T24"/>
              <a:gd fmla="*/ 755 h 1385" name="T25"/>
              <a:gd fmla="*/ 2153 w 2789" name="T26"/>
              <a:gd fmla="*/ 812 h 1385" name="T27"/>
              <a:gd fmla="*/ 1957 w 2789" name="T28"/>
              <a:gd fmla="*/ 860 h 1385" name="T29"/>
              <a:gd fmla="*/ 1727 w 2789" name="T30"/>
              <a:gd fmla="*/ 893 h 1385" name="T31"/>
              <a:gd fmla="*/ 1604 w 2789" name="T32"/>
              <a:gd fmla="*/ 903 h 1385" name="T33"/>
              <a:gd fmla="*/ 1467 w 2789" name="T34"/>
              <a:gd fmla="*/ 914 h 1385" name="T35"/>
              <a:gd fmla="*/ 1317 w 2789" name="T36"/>
              <a:gd fmla="*/ 922 h 1385" name="T37"/>
              <a:gd fmla="*/ 1160 w 2789" name="T38"/>
              <a:gd fmla="*/ 932 h 1385" name="T39"/>
              <a:gd fmla="*/ 1000 w 2789" name="T40"/>
              <a:gd fmla="*/ 946 h 1385" name="T41"/>
              <a:gd fmla="*/ 839 w 2789" name="T42"/>
              <a:gd fmla="*/ 963 h 1385" name="T43"/>
              <a:gd fmla="*/ 684 w 2789" name="T44"/>
              <a:gd fmla="*/ 986 h 1385" name="T45"/>
              <a:gd fmla="*/ 535 w 2789" name="T46"/>
              <a:gd fmla="*/ 1017 h 1385" name="T47"/>
              <a:gd fmla="*/ 402 w 2789" name="T48"/>
              <a:gd fmla="*/ 1057 h 1385" name="T49"/>
              <a:gd fmla="*/ 284 w 2789" name="T50"/>
              <a:gd fmla="*/ 1106 h 1385" name="T51"/>
              <a:gd fmla="*/ 186 w 2789" name="T52"/>
              <a:gd fmla="*/ 1169 h 1385" name="T53"/>
              <a:gd fmla="*/ 113 w 2789" name="T54"/>
              <a:gd fmla="*/ 1245 h 1385" name="T55"/>
              <a:gd fmla="*/ 69 w 2789" name="T56"/>
              <a:gd fmla="*/ 1334 h 1385" name="T57"/>
              <a:gd fmla="*/ 57 w 2789" name="T58"/>
              <a:gd fmla="*/ 1383 h 1385" name="T59"/>
              <a:gd fmla="*/ 49 w 2789" name="T60"/>
              <a:gd fmla="*/ 1361 h 1385" name="T61"/>
              <a:gd fmla="*/ 37 w 2789" name="T62"/>
              <a:gd fmla="*/ 1321 h 1385" name="T63"/>
              <a:gd fmla="*/ 22 w 2789" name="T64"/>
              <a:gd fmla="*/ 1265 h 1385" name="T65"/>
              <a:gd fmla="*/ 10 w 2789" name="T66"/>
              <a:gd fmla="*/ 1194 h 1385" name="T67"/>
              <a:gd fmla="*/ 2 w 2789" name="T68"/>
              <a:gd fmla="*/ 1113 h 1385" name="T69"/>
              <a:gd fmla="*/ 2 w 2789" name="T70"/>
              <a:gd fmla="*/ 1023 h 1385" name="T71"/>
              <a:gd fmla="*/ 15 w 2789" name="T72"/>
              <a:gd fmla="*/ 929 h 1385" name="T73"/>
              <a:gd fmla="*/ 42 w 2789" name="T74"/>
              <a:gd fmla="*/ 831 h 1385" name="T75"/>
              <a:gd fmla="*/ 88 w 2789" name="T76"/>
              <a:gd fmla="*/ 733 h 1385" name="T77"/>
              <a:gd fmla="*/ 155 w 2789" name="T78"/>
              <a:gd fmla="*/ 637 h 1385" name="T79"/>
              <a:gd fmla="*/ 246 w 2789" name="T80"/>
              <a:gd fmla="*/ 547 h 1385" name="T81"/>
              <a:gd fmla="*/ 368 w 2789" name="T82"/>
              <a:gd fmla="*/ 464 h 1385" name="T83"/>
              <a:gd fmla="*/ 520 w 2789" name="T84"/>
              <a:gd fmla="*/ 392 h 1385" name="T85"/>
              <a:gd fmla="*/ 706 w 2789" name="T86"/>
              <a:gd fmla="*/ 332 h 1385" name="T87"/>
              <a:gd fmla="*/ 944 w 2789" name="T88"/>
              <a:gd fmla="*/ 280 h 1385" name="T89"/>
              <a:gd fmla="*/ 1179 w 2789" name="T90"/>
              <a:gd fmla="*/ 241 h 1385" name="T91"/>
              <a:gd fmla="*/ 1408 w 2789" name="T92"/>
              <a:gd fmla="*/ 212 h 1385" name="T93"/>
              <a:gd fmla="*/ 1629 w 2789" name="T94"/>
              <a:gd fmla="*/ 192 h 1385" name="T95"/>
              <a:gd fmla="*/ 1839 w 2789" name="T96"/>
              <a:gd fmla="*/ 179 h 1385" name="T97"/>
              <a:gd fmla="*/ 2033 w 2789" name="T98"/>
              <a:gd fmla="*/ 169 h 1385" name="T99"/>
              <a:gd fmla="*/ 2212 w 2789" name="T100"/>
              <a:gd fmla="*/ 158 h 1385" name="T101"/>
              <a:gd fmla="*/ 2371 w 2789" name="T102"/>
              <a:gd fmla="*/ 145 h 1385" name="T103"/>
              <a:gd fmla="*/ 2507 w 2789" name="T104"/>
              <a:gd fmla="*/ 130 h 1385" name="T105"/>
              <a:gd fmla="*/ 2621 w 2789" name="T106"/>
              <a:gd fmla="*/ 106 h 1385" name="T107"/>
              <a:gd fmla="*/ 2703 w 2789" name="T108"/>
              <a:gd fmla="*/ 72 h 1385" name="T109"/>
              <a:gd fmla="*/ 2757 w 2789" name="T110"/>
              <a:gd fmla="*/ 27 h 1385"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1385" w="2789">
                <a:moveTo>
                  <a:pt x="2771" y="0"/>
                </a:moveTo>
                <a:lnTo>
                  <a:pt x="2772" y="1"/>
                </a:lnTo>
                <a:lnTo>
                  <a:pt x="2774" y="8"/>
                </a:lnTo>
                <a:lnTo>
                  <a:pt x="2776" y="18"/>
                </a:lnTo>
                <a:lnTo>
                  <a:pt x="2779" y="33"/>
                </a:lnTo>
                <a:lnTo>
                  <a:pt x="2783" y="52"/>
                </a:lnTo>
                <a:lnTo>
                  <a:pt x="2786" y="74"/>
                </a:lnTo>
                <a:lnTo>
                  <a:pt x="2788" y="99"/>
                </a:lnTo>
                <a:lnTo>
                  <a:pt x="2789" y="126"/>
                </a:lnTo>
                <a:lnTo>
                  <a:pt x="2789" y="157"/>
                </a:lnTo>
                <a:lnTo>
                  <a:pt x="2788" y="189"/>
                </a:lnTo>
                <a:lnTo>
                  <a:pt x="2784" y="224"/>
                </a:lnTo>
                <a:lnTo>
                  <a:pt x="2778" y="260"/>
                </a:lnTo>
                <a:lnTo>
                  <a:pt x="2769" y="297"/>
                </a:lnTo>
                <a:lnTo>
                  <a:pt x="2757" y="336"/>
                </a:lnTo>
                <a:lnTo>
                  <a:pt x="2742" y="375"/>
                </a:lnTo>
                <a:lnTo>
                  <a:pt x="2722" y="415"/>
                </a:lnTo>
                <a:lnTo>
                  <a:pt x="2698" y="456"/>
                </a:lnTo>
                <a:lnTo>
                  <a:pt x="2671" y="496"/>
                </a:lnTo>
                <a:lnTo>
                  <a:pt x="2637" y="535"/>
                </a:lnTo>
                <a:lnTo>
                  <a:pt x="2599" y="576"/>
                </a:lnTo>
                <a:lnTo>
                  <a:pt x="2555" y="615"/>
                </a:lnTo>
                <a:lnTo>
                  <a:pt x="2506" y="652"/>
                </a:lnTo>
                <a:lnTo>
                  <a:pt x="2448" y="687"/>
                </a:lnTo>
                <a:lnTo>
                  <a:pt x="2386" y="723"/>
                </a:lnTo>
                <a:lnTo>
                  <a:pt x="2315" y="755"/>
                </a:lnTo>
                <a:lnTo>
                  <a:pt x="2239" y="785"/>
                </a:lnTo>
                <a:lnTo>
                  <a:pt x="2153" y="812"/>
                </a:lnTo>
                <a:lnTo>
                  <a:pt x="2060" y="838"/>
                </a:lnTo>
                <a:lnTo>
                  <a:pt x="1957" y="860"/>
                </a:lnTo>
                <a:lnTo>
                  <a:pt x="1847" y="878"/>
                </a:lnTo>
                <a:lnTo>
                  <a:pt x="1727" y="893"/>
                </a:lnTo>
                <a:lnTo>
                  <a:pt x="1668" y="898"/>
                </a:lnTo>
                <a:lnTo>
                  <a:pt x="1604" y="903"/>
                </a:lnTo>
                <a:lnTo>
                  <a:pt x="1536" y="909"/>
                </a:lnTo>
                <a:lnTo>
                  <a:pt x="1467" y="914"/>
                </a:lnTo>
                <a:lnTo>
                  <a:pt x="1393" y="917"/>
                </a:lnTo>
                <a:lnTo>
                  <a:pt x="1317" y="922"/>
                </a:lnTo>
                <a:lnTo>
                  <a:pt x="1239" y="927"/>
                </a:lnTo>
                <a:lnTo>
                  <a:pt x="1160" y="932"/>
                </a:lnTo>
                <a:lnTo>
                  <a:pt x="1079" y="939"/>
                </a:lnTo>
                <a:lnTo>
                  <a:pt x="1000" y="946"/>
                </a:lnTo>
                <a:lnTo>
                  <a:pt x="919" y="954"/>
                </a:lnTo>
                <a:lnTo>
                  <a:pt x="839" y="963"/>
                </a:lnTo>
                <a:lnTo>
                  <a:pt x="760" y="974"/>
                </a:lnTo>
                <a:lnTo>
                  <a:pt x="684" y="986"/>
                </a:lnTo>
                <a:lnTo>
                  <a:pt x="608" y="1001"/>
                </a:lnTo>
                <a:lnTo>
                  <a:pt x="535" y="1017"/>
                </a:lnTo>
                <a:lnTo>
                  <a:pt x="466" y="1035"/>
                </a:lnTo>
                <a:lnTo>
                  <a:pt x="402" y="1057"/>
                </a:lnTo>
                <a:lnTo>
                  <a:pt x="339" y="1081"/>
                </a:lnTo>
                <a:lnTo>
                  <a:pt x="284" y="1106"/>
                </a:lnTo>
                <a:lnTo>
                  <a:pt x="231" y="1137"/>
                </a:lnTo>
                <a:lnTo>
                  <a:pt x="186" y="1169"/>
                </a:lnTo>
                <a:lnTo>
                  <a:pt x="145" y="1204"/>
                </a:lnTo>
                <a:lnTo>
                  <a:pt x="113" y="1245"/>
                </a:lnTo>
                <a:lnTo>
                  <a:pt x="88" y="1287"/>
                </a:lnTo>
                <a:lnTo>
                  <a:pt x="69" y="1334"/>
                </a:lnTo>
                <a:lnTo>
                  <a:pt x="59" y="1385"/>
                </a:lnTo>
                <a:lnTo>
                  <a:pt x="57" y="1383"/>
                </a:lnTo>
                <a:lnTo>
                  <a:pt x="54" y="1375"/>
                </a:lnTo>
                <a:lnTo>
                  <a:pt x="49" y="1361"/>
                </a:lnTo>
                <a:lnTo>
                  <a:pt x="44" y="1343"/>
                </a:lnTo>
                <a:lnTo>
                  <a:pt x="37" y="1321"/>
                </a:lnTo>
                <a:lnTo>
                  <a:pt x="29" y="1294"/>
                </a:lnTo>
                <a:lnTo>
                  <a:pt x="22" y="1265"/>
                </a:lnTo>
                <a:lnTo>
                  <a:pt x="15" y="1231"/>
                </a:lnTo>
                <a:lnTo>
                  <a:pt x="10" y="1194"/>
                </a:lnTo>
                <a:lnTo>
                  <a:pt x="5" y="1155"/>
                </a:lnTo>
                <a:lnTo>
                  <a:pt x="2" y="1113"/>
                </a:lnTo>
                <a:lnTo>
                  <a:pt x="0" y="1069"/>
                </a:lnTo>
                <a:lnTo>
                  <a:pt x="2" y="1023"/>
                </a:lnTo>
                <a:lnTo>
                  <a:pt x="7" y="976"/>
                </a:lnTo>
                <a:lnTo>
                  <a:pt x="15" y="929"/>
                </a:lnTo>
                <a:lnTo>
                  <a:pt x="27" y="880"/>
                </a:lnTo>
                <a:lnTo>
                  <a:pt x="42" y="831"/>
                </a:lnTo>
                <a:lnTo>
                  <a:pt x="62" y="782"/>
                </a:lnTo>
                <a:lnTo>
                  <a:pt x="88" y="733"/>
                </a:lnTo>
                <a:lnTo>
                  <a:pt x="118" y="684"/>
                </a:lnTo>
                <a:lnTo>
                  <a:pt x="155" y="637"/>
                </a:lnTo>
                <a:lnTo>
                  <a:pt x="198" y="591"/>
                </a:lnTo>
                <a:lnTo>
                  <a:pt x="246" y="547"/>
                </a:lnTo>
                <a:lnTo>
                  <a:pt x="304" y="503"/>
                </a:lnTo>
                <a:lnTo>
                  <a:pt x="368" y="464"/>
                </a:lnTo>
                <a:lnTo>
                  <a:pt x="439" y="425"/>
                </a:lnTo>
                <a:lnTo>
                  <a:pt x="520" y="392"/>
                </a:lnTo>
                <a:lnTo>
                  <a:pt x="608" y="359"/>
                </a:lnTo>
                <a:lnTo>
                  <a:pt x="706" y="332"/>
                </a:lnTo>
                <a:lnTo>
                  <a:pt x="826" y="304"/>
                </a:lnTo>
                <a:lnTo>
                  <a:pt x="944" y="280"/>
                </a:lnTo>
                <a:lnTo>
                  <a:pt x="1062" y="258"/>
                </a:lnTo>
                <a:lnTo>
                  <a:pt x="1179" y="241"/>
                </a:lnTo>
                <a:lnTo>
                  <a:pt x="1295" y="226"/>
                </a:lnTo>
                <a:lnTo>
                  <a:pt x="1408" y="212"/>
                </a:lnTo>
                <a:lnTo>
                  <a:pt x="1520" y="202"/>
                </a:lnTo>
                <a:lnTo>
                  <a:pt x="1629" y="192"/>
                </a:lnTo>
                <a:lnTo>
                  <a:pt x="1736" y="185"/>
                </a:lnTo>
                <a:lnTo>
                  <a:pt x="1839" y="179"/>
                </a:lnTo>
                <a:lnTo>
                  <a:pt x="1938" y="174"/>
                </a:lnTo>
                <a:lnTo>
                  <a:pt x="2033" y="169"/>
                </a:lnTo>
                <a:lnTo>
                  <a:pt x="2126" y="163"/>
                </a:lnTo>
                <a:lnTo>
                  <a:pt x="2212" y="158"/>
                </a:lnTo>
                <a:lnTo>
                  <a:pt x="2295" y="152"/>
                </a:lnTo>
                <a:lnTo>
                  <a:pt x="2371" y="145"/>
                </a:lnTo>
                <a:lnTo>
                  <a:pt x="2443" y="138"/>
                </a:lnTo>
                <a:lnTo>
                  <a:pt x="2507" y="130"/>
                </a:lnTo>
                <a:lnTo>
                  <a:pt x="2568" y="118"/>
                </a:lnTo>
                <a:lnTo>
                  <a:pt x="2621" y="106"/>
                </a:lnTo>
                <a:lnTo>
                  <a:pt x="2666" y="91"/>
                </a:lnTo>
                <a:lnTo>
                  <a:pt x="2703" y="72"/>
                </a:lnTo>
                <a:lnTo>
                  <a:pt x="2734" y="52"/>
                </a:lnTo>
                <a:lnTo>
                  <a:pt x="2757" y="27"/>
                </a:lnTo>
                <a:lnTo>
                  <a:pt x="2771" y="0"/>
                </a:lnTo>
                <a:close/>
              </a:path>
            </a:pathLst>
          </a:custGeom>
          <a:solidFill>
            <a:srgbClr val="FF7AA3"/>
          </a:solidFill>
          <a:ln algn="ctr" cap="flat" cmpd="sng" w="25400">
            <a:noFill/>
            <a:prstDash val="solid"/>
          </a:ln>
          <a:effectLst/>
        </p:spPr>
        <p:txBody>
          <a:bodyPr anchor="ctr" anchorCtr="0" bIns="48208" compatLnSpc="1" forceAA="0" fromWordArt="0" horzOverflow="overflow" lIns="96417" numCol="1" rIns="96417" rot="0" rtlCol="0" spcCol="0" spcFirstLastPara="0" tIns="48208" vert="horz" vertOverflow="overflow" wrap="square">
            <a:prstTxWarp prst="textNoShape">
              <a:avLst/>
            </a:prstTxWarp>
            <a:noAutofit/>
          </a:bodyPr>
          <a:lstStyle/>
          <a:p>
            <a:pPr algn="ctr">
              <a:lnSpc>
                <a:spcPct val="130000"/>
              </a:lnSpc>
            </a:pPr>
            <a:endParaRPr altLang="en-US" kern="0" lang="zh-CN" sz="2001">
              <a:solidFill>
                <a:sysClr lastClr="FFFFFF" val="window"/>
              </a:solidFill>
              <a:cs typeface="+mn-ea"/>
              <a:sym typeface="+mn-lt"/>
            </a:endParaRPr>
          </a:p>
        </p:txBody>
      </p:sp>
      <p:sp>
        <p:nvSpPr>
          <p:cNvPr id="10" name="Freeform 2355">
            <a:extLst>
              <a:ext uri="{FF2B5EF4-FFF2-40B4-BE49-F238E27FC236}">
                <a16:creationId xmlns:a16="http://schemas.microsoft.com/office/drawing/2014/main" id="{02084E47-95CB-4B8D-A518-D8DB28ABBA84}"/>
              </a:ext>
            </a:extLst>
          </p:cNvPr>
          <p:cNvSpPr/>
          <p:nvPr/>
        </p:nvSpPr>
        <p:spPr bwMode="auto">
          <a:xfrm>
            <a:off x="4873374" y="3470931"/>
            <a:ext cx="2890839" cy="1438275"/>
          </a:xfrm>
          <a:custGeom>
            <a:gdLst>
              <a:gd fmla="*/ 3620 w 3642" name="T0"/>
              <a:gd fmla="*/ 8 h 1811" name="T1"/>
              <a:gd fmla="*/ 3630 w 3642" name="T2"/>
              <a:gd fmla="*/ 52 h 1811" name="T3"/>
              <a:gd fmla="*/ 3640 w 3642" name="T4"/>
              <a:gd fmla="*/ 127 h 1811" name="T5"/>
              <a:gd fmla="*/ 3640 w 3642" name="T6"/>
              <a:gd fmla="*/ 226 h 1811" name="T7"/>
              <a:gd fmla="*/ 3625 w 3642" name="T8"/>
              <a:gd fmla="*/ 343 h 1811" name="T9"/>
              <a:gd fmla="*/ 3586 w 3642" name="T10"/>
              <a:gd fmla="*/ 473 h 1811" name="T11"/>
              <a:gd fmla="*/ 3515 w 3642" name="T12"/>
              <a:gd fmla="*/ 608 h 1811" name="T13"/>
              <a:gd fmla="*/ 3402 w 3642" name="T14"/>
              <a:gd fmla="*/ 743 h 1811" name="T15"/>
              <a:gd fmla="*/ 3242 w 3642" name="T16"/>
              <a:gd fmla="*/ 870 h 1811" name="T17"/>
              <a:gd fmla="*/ 3025 w 3642" name="T18"/>
              <a:gd fmla="*/ 985 h 1811" name="T19"/>
              <a:gd fmla="*/ 2743 w 3642" name="T20"/>
              <a:gd fmla="*/ 1081 h 1811" name="T21"/>
              <a:gd fmla="*/ 2389 w 3642" name="T22"/>
              <a:gd fmla="*/ 1152 h 1811" name="T23"/>
              <a:gd fmla="*/ 2115 w 3642" name="T24"/>
              <a:gd fmla="*/ 1181 h 1811" name="T25"/>
              <a:gd fmla="*/ 1879 w 3642" name="T26"/>
              <a:gd fmla="*/ 1196 h 1811" name="T27"/>
              <a:gd fmla="*/ 1621 w 3642" name="T28"/>
              <a:gd fmla="*/ 1211 h 1811" name="T29"/>
              <a:gd fmla="*/ 1347 w 3642" name="T30"/>
              <a:gd fmla="*/ 1232 h 1811" name="T31"/>
              <a:gd fmla="*/ 1074 w 3642" name="T32"/>
              <a:gd fmla="*/ 1262 h 1811" name="T33"/>
              <a:gd fmla="*/ 812 w 3642" name="T34"/>
              <a:gd fmla="*/ 1304 h 1811" name="T35"/>
              <a:gd fmla="*/ 572 w 3642" name="T36"/>
              <a:gd fmla="*/ 1365 h 1811" name="T37"/>
              <a:gd fmla="*/ 366 w 3642" name="T38"/>
              <a:gd fmla="*/ 1448 h 1811" name="T39"/>
              <a:gd fmla="*/ 207 w 3642" name="T40"/>
              <a:gd fmla="*/ 1558 h 1811" name="T41"/>
              <a:gd fmla="*/ 104 w 3642" name="T42"/>
              <a:gd fmla="*/ 1698 h 1811" name="T43"/>
              <a:gd fmla="*/ 74 w 3642" name="T44"/>
              <a:gd fmla="*/ 1808 h 1811" name="T45"/>
              <a:gd fmla="*/ 60 w 3642" name="T46"/>
              <a:gd fmla="*/ 1771 h 1811" name="T47"/>
              <a:gd fmla="*/ 37 w 3642" name="T48"/>
              <a:gd fmla="*/ 1693 h 1811" name="T49"/>
              <a:gd fmla="*/ 15 w 3642" name="T50"/>
              <a:gd fmla="*/ 1583 h 1811" name="T51"/>
              <a:gd fmla="*/ 0 w 3642" name="T52"/>
              <a:gd fmla="*/ 1449 h 1811" name="T53"/>
              <a:gd fmla="*/ 5 w 3642" name="T54"/>
              <a:gd fmla="*/ 1297 h 1811" name="T55"/>
              <a:gd fmla="*/ 37 w 3642" name="T56"/>
              <a:gd fmla="*/ 1137 h 1811" name="T57"/>
              <a:gd fmla="*/ 104 w 3642" name="T58"/>
              <a:gd fmla="*/ 973 h 1811" name="T59"/>
              <a:gd fmla="*/ 217 w 3642" name="T60"/>
              <a:gd fmla="*/ 813 h 1811" name="T61"/>
              <a:gd fmla="*/ 386 w 3642" name="T62"/>
              <a:gd fmla="*/ 666 h 1811" name="T63"/>
              <a:gd fmla="*/ 618 w 3642" name="T64"/>
              <a:gd fmla="*/ 537 h 1811" name="T65"/>
              <a:gd fmla="*/ 922 w 3642" name="T66"/>
              <a:gd fmla="*/ 434 h 1811" name="T67"/>
              <a:gd fmla="*/ 1335 w 3642" name="T68"/>
              <a:gd fmla="*/ 348 h 1811" name="T69"/>
              <a:gd fmla="*/ 1742 w 3642" name="T70"/>
              <a:gd fmla="*/ 289 h 1811" name="T71"/>
              <a:gd fmla="*/ 2131 w 3642" name="T72"/>
              <a:gd fmla="*/ 252 h 1811" name="T73"/>
              <a:gd fmla="*/ 2492 w 3642" name="T74"/>
              <a:gd fmla="*/ 230 h 1811" name="T75"/>
              <a:gd fmla="*/ 2819 w 3642" name="T76"/>
              <a:gd fmla="*/ 211 h 1811" name="T77"/>
              <a:gd fmla="*/ 3101 w 3642" name="T78"/>
              <a:gd fmla="*/ 191 h 1811" name="T79"/>
              <a:gd fmla="*/ 3333 w 3642" name="T80"/>
              <a:gd fmla="*/ 159 h 1811" name="T81"/>
              <a:gd fmla="*/ 3502 w 3642" name="T82"/>
              <a:gd fmla="*/ 110 h 1811" name="T83"/>
              <a:gd fmla="*/ 3601 w 3642" name="T84"/>
              <a:gd fmla="*/ 32 h 1811"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1811" w="3642">
                <a:moveTo>
                  <a:pt x="3618" y="0"/>
                </a:moveTo>
                <a:lnTo>
                  <a:pt x="3618" y="2"/>
                </a:lnTo>
                <a:lnTo>
                  <a:pt x="3620" y="8"/>
                </a:lnTo>
                <a:lnTo>
                  <a:pt x="3623" y="18"/>
                </a:lnTo>
                <a:lnTo>
                  <a:pt x="3627" y="34"/>
                </a:lnTo>
                <a:lnTo>
                  <a:pt x="3630" y="52"/>
                </a:lnTo>
                <a:lnTo>
                  <a:pt x="3633" y="74"/>
                </a:lnTo>
                <a:lnTo>
                  <a:pt x="3637" y="98"/>
                </a:lnTo>
                <a:lnTo>
                  <a:pt x="3640" y="127"/>
                </a:lnTo>
                <a:lnTo>
                  <a:pt x="3642" y="157"/>
                </a:lnTo>
                <a:lnTo>
                  <a:pt x="3642" y="191"/>
                </a:lnTo>
                <a:lnTo>
                  <a:pt x="3640" y="226"/>
                </a:lnTo>
                <a:lnTo>
                  <a:pt x="3638" y="263"/>
                </a:lnTo>
                <a:lnTo>
                  <a:pt x="3633" y="302"/>
                </a:lnTo>
                <a:lnTo>
                  <a:pt x="3625" y="343"/>
                </a:lnTo>
                <a:lnTo>
                  <a:pt x="3616" y="385"/>
                </a:lnTo>
                <a:lnTo>
                  <a:pt x="3603" y="429"/>
                </a:lnTo>
                <a:lnTo>
                  <a:pt x="3586" y="473"/>
                </a:lnTo>
                <a:lnTo>
                  <a:pt x="3566" y="517"/>
                </a:lnTo>
                <a:lnTo>
                  <a:pt x="3542" y="562"/>
                </a:lnTo>
                <a:lnTo>
                  <a:pt x="3515" y="608"/>
                </a:lnTo>
                <a:lnTo>
                  <a:pt x="3483" y="654"/>
                </a:lnTo>
                <a:lnTo>
                  <a:pt x="3446" y="698"/>
                </a:lnTo>
                <a:lnTo>
                  <a:pt x="3402" y="743"/>
                </a:lnTo>
                <a:lnTo>
                  <a:pt x="3355" y="785"/>
                </a:lnTo>
                <a:lnTo>
                  <a:pt x="3302" y="829"/>
                </a:lnTo>
                <a:lnTo>
                  <a:pt x="3242" y="870"/>
                </a:lnTo>
                <a:lnTo>
                  <a:pt x="3176" y="911"/>
                </a:lnTo>
                <a:lnTo>
                  <a:pt x="3105" y="949"/>
                </a:lnTo>
                <a:lnTo>
                  <a:pt x="3025" y="985"/>
                </a:lnTo>
                <a:lnTo>
                  <a:pt x="2939" y="1020"/>
                </a:lnTo>
                <a:lnTo>
                  <a:pt x="2845" y="1052"/>
                </a:lnTo>
                <a:lnTo>
                  <a:pt x="2743" y="1081"/>
                </a:lnTo>
                <a:lnTo>
                  <a:pt x="2634" y="1108"/>
                </a:lnTo>
                <a:lnTo>
                  <a:pt x="2515" y="1132"/>
                </a:lnTo>
                <a:lnTo>
                  <a:pt x="2389" y="1152"/>
                </a:lnTo>
                <a:lnTo>
                  <a:pt x="2252" y="1167"/>
                </a:lnTo>
                <a:lnTo>
                  <a:pt x="2186" y="1174"/>
                </a:lnTo>
                <a:lnTo>
                  <a:pt x="2115" y="1181"/>
                </a:lnTo>
                <a:lnTo>
                  <a:pt x="2039" y="1186"/>
                </a:lnTo>
                <a:lnTo>
                  <a:pt x="1962" y="1191"/>
                </a:lnTo>
                <a:lnTo>
                  <a:pt x="1879" y="1196"/>
                </a:lnTo>
                <a:lnTo>
                  <a:pt x="1795" y="1201"/>
                </a:lnTo>
                <a:lnTo>
                  <a:pt x="1708" y="1206"/>
                </a:lnTo>
                <a:lnTo>
                  <a:pt x="1621" y="1211"/>
                </a:lnTo>
                <a:lnTo>
                  <a:pt x="1529" y="1218"/>
                </a:lnTo>
                <a:lnTo>
                  <a:pt x="1438" y="1225"/>
                </a:lnTo>
                <a:lnTo>
                  <a:pt x="1347" y="1232"/>
                </a:lnTo>
                <a:lnTo>
                  <a:pt x="1256" y="1240"/>
                </a:lnTo>
                <a:lnTo>
                  <a:pt x="1165" y="1250"/>
                </a:lnTo>
                <a:lnTo>
                  <a:pt x="1074" y="1262"/>
                </a:lnTo>
                <a:lnTo>
                  <a:pt x="984" y="1274"/>
                </a:lnTo>
                <a:lnTo>
                  <a:pt x="896" y="1287"/>
                </a:lnTo>
                <a:lnTo>
                  <a:pt x="812" y="1304"/>
                </a:lnTo>
                <a:lnTo>
                  <a:pt x="729" y="1323"/>
                </a:lnTo>
                <a:lnTo>
                  <a:pt x="648" y="1343"/>
                </a:lnTo>
                <a:lnTo>
                  <a:pt x="572" y="1365"/>
                </a:lnTo>
                <a:lnTo>
                  <a:pt x="498" y="1390"/>
                </a:lnTo>
                <a:lnTo>
                  <a:pt x="430" y="1417"/>
                </a:lnTo>
                <a:lnTo>
                  <a:pt x="366" y="1448"/>
                </a:lnTo>
                <a:lnTo>
                  <a:pt x="307" y="1482"/>
                </a:lnTo>
                <a:lnTo>
                  <a:pt x="255" y="1517"/>
                </a:lnTo>
                <a:lnTo>
                  <a:pt x="207" y="1558"/>
                </a:lnTo>
                <a:lnTo>
                  <a:pt x="165" y="1600"/>
                </a:lnTo>
                <a:lnTo>
                  <a:pt x="131" y="1647"/>
                </a:lnTo>
                <a:lnTo>
                  <a:pt x="104" y="1698"/>
                </a:lnTo>
                <a:lnTo>
                  <a:pt x="86" y="1752"/>
                </a:lnTo>
                <a:lnTo>
                  <a:pt x="76" y="1811"/>
                </a:lnTo>
                <a:lnTo>
                  <a:pt x="74" y="1808"/>
                </a:lnTo>
                <a:lnTo>
                  <a:pt x="71" y="1799"/>
                </a:lnTo>
                <a:lnTo>
                  <a:pt x="66" y="1787"/>
                </a:lnTo>
                <a:lnTo>
                  <a:pt x="60" y="1771"/>
                </a:lnTo>
                <a:lnTo>
                  <a:pt x="54" y="1749"/>
                </a:lnTo>
                <a:lnTo>
                  <a:pt x="45" y="1722"/>
                </a:lnTo>
                <a:lnTo>
                  <a:pt x="37" y="1693"/>
                </a:lnTo>
                <a:lnTo>
                  <a:pt x="28" y="1659"/>
                </a:lnTo>
                <a:lnTo>
                  <a:pt x="22" y="1624"/>
                </a:lnTo>
                <a:lnTo>
                  <a:pt x="15" y="1583"/>
                </a:lnTo>
                <a:lnTo>
                  <a:pt x="8" y="1541"/>
                </a:lnTo>
                <a:lnTo>
                  <a:pt x="3" y="1497"/>
                </a:lnTo>
                <a:lnTo>
                  <a:pt x="0" y="1449"/>
                </a:lnTo>
                <a:lnTo>
                  <a:pt x="0" y="1400"/>
                </a:lnTo>
                <a:lnTo>
                  <a:pt x="1" y="1350"/>
                </a:lnTo>
                <a:lnTo>
                  <a:pt x="5" y="1297"/>
                </a:lnTo>
                <a:lnTo>
                  <a:pt x="11" y="1245"/>
                </a:lnTo>
                <a:lnTo>
                  <a:pt x="22" y="1191"/>
                </a:lnTo>
                <a:lnTo>
                  <a:pt x="37" y="1137"/>
                </a:lnTo>
                <a:lnTo>
                  <a:pt x="55" y="1083"/>
                </a:lnTo>
                <a:lnTo>
                  <a:pt x="77" y="1027"/>
                </a:lnTo>
                <a:lnTo>
                  <a:pt x="104" y="973"/>
                </a:lnTo>
                <a:lnTo>
                  <a:pt x="136" y="919"/>
                </a:lnTo>
                <a:lnTo>
                  <a:pt x="175" y="865"/>
                </a:lnTo>
                <a:lnTo>
                  <a:pt x="217" y="813"/>
                </a:lnTo>
                <a:lnTo>
                  <a:pt x="268" y="762"/>
                </a:lnTo>
                <a:lnTo>
                  <a:pt x="324" y="713"/>
                </a:lnTo>
                <a:lnTo>
                  <a:pt x="386" y="666"/>
                </a:lnTo>
                <a:lnTo>
                  <a:pt x="456" y="620"/>
                </a:lnTo>
                <a:lnTo>
                  <a:pt x="532" y="578"/>
                </a:lnTo>
                <a:lnTo>
                  <a:pt x="618" y="537"/>
                </a:lnTo>
                <a:lnTo>
                  <a:pt x="711" y="500"/>
                </a:lnTo>
                <a:lnTo>
                  <a:pt x="810" y="466"/>
                </a:lnTo>
                <a:lnTo>
                  <a:pt x="922" y="434"/>
                </a:lnTo>
                <a:lnTo>
                  <a:pt x="1060" y="402"/>
                </a:lnTo>
                <a:lnTo>
                  <a:pt x="1198" y="373"/>
                </a:lnTo>
                <a:lnTo>
                  <a:pt x="1335" y="348"/>
                </a:lnTo>
                <a:lnTo>
                  <a:pt x="1472" y="324"/>
                </a:lnTo>
                <a:lnTo>
                  <a:pt x="1609" y="306"/>
                </a:lnTo>
                <a:lnTo>
                  <a:pt x="1742" y="289"/>
                </a:lnTo>
                <a:lnTo>
                  <a:pt x="1874" y="275"/>
                </a:lnTo>
                <a:lnTo>
                  <a:pt x="2004" y="263"/>
                </a:lnTo>
                <a:lnTo>
                  <a:pt x="2131" y="252"/>
                </a:lnTo>
                <a:lnTo>
                  <a:pt x="2254" y="243"/>
                </a:lnTo>
                <a:lnTo>
                  <a:pt x="2375" y="236"/>
                </a:lnTo>
                <a:lnTo>
                  <a:pt x="2492" y="230"/>
                </a:lnTo>
                <a:lnTo>
                  <a:pt x="2605" y="223"/>
                </a:lnTo>
                <a:lnTo>
                  <a:pt x="2715" y="218"/>
                </a:lnTo>
                <a:lnTo>
                  <a:pt x="2819" y="211"/>
                </a:lnTo>
                <a:lnTo>
                  <a:pt x="2919" y="204"/>
                </a:lnTo>
                <a:lnTo>
                  <a:pt x="3014" y="198"/>
                </a:lnTo>
                <a:lnTo>
                  <a:pt x="3101" y="191"/>
                </a:lnTo>
                <a:lnTo>
                  <a:pt x="3186" y="182"/>
                </a:lnTo>
                <a:lnTo>
                  <a:pt x="3262" y="172"/>
                </a:lnTo>
                <a:lnTo>
                  <a:pt x="3333" y="159"/>
                </a:lnTo>
                <a:lnTo>
                  <a:pt x="3397" y="145"/>
                </a:lnTo>
                <a:lnTo>
                  <a:pt x="3453" y="128"/>
                </a:lnTo>
                <a:lnTo>
                  <a:pt x="3502" y="110"/>
                </a:lnTo>
                <a:lnTo>
                  <a:pt x="3544" y="88"/>
                </a:lnTo>
                <a:lnTo>
                  <a:pt x="3576" y="61"/>
                </a:lnTo>
                <a:lnTo>
                  <a:pt x="3601" y="32"/>
                </a:lnTo>
                <a:lnTo>
                  <a:pt x="3618" y="0"/>
                </a:lnTo>
                <a:close/>
              </a:path>
            </a:pathLst>
          </a:custGeom>
          <a:solidFill>
            <a:srgbClr val="FF7AA3"/>
          </a:solidFill>
          <a:ln algn="ctr" cap="flat" cmpd="sng" w="25400">
            <a:noFill/>
            <a:prstDash val="solid"/>
          </a:ln>
          <a:effectLst/>
        </p:spPr>
        <p:txBody>
          <a:bodyPr anchor="ctr" anchorCtr="0" bIns="48208" compatLnSpc="1" forceAA="0" fromWordArt="0" horzOverflow="overflow" lIns="96417" numCol="1" rIns="96417" rot="0" rtlCol="0" spcCol="0" spcFirstLastPara="0" tIns="48208" vert="horz" vertOverflow="overflow" wrap="square">
            <a:prstTxWarp prst="textNoShape">
              <a:avLst/>
            </a:prstTxWarp>
            <a:noAutofit/>
          </a:bodyPr>
          <a:lstStyle/>
          <a:p>
            <a:pPr algn="ctr">
              <a:lnSpc>
                <a:spcPct val="130000"/>
              </a:lnSpc>
            </a:pPr>
            <a:endParaRPr altLang="en-US" kern="0" lang="zh-CN" sz="2001">
              <a:solidFill>
                <a:sysClr lastClr="FFFFFF" val="window"/>
              </a:solidFill>
              <a:cs typeface="+mn-ea"/>
              <a:sym typeface="+mn-lt"/>
            </a:endParaRPr>
          </a:p>
        </p:txBody>
      </p:sp>
      <p:sp>
        <p:nvSpPr>
          <p:cNvPr id="11" name="Freeform 2356">
            <a:extLst>
              <a:ext uri="{FF2B5EF4-FFF2-40B4-BE49-F238E27FC236}">
                <a16:creationId xmlns:a16="http://schemas.microsoft.com/office/drawing/2014/main" id="{DEFDC400-B8B7-492E-8FE7-63BCB60D13D4}"/>
              </a:ext>
            </a:extLst>
          </p:cNvPr>
          <p:cNvSpPr/>
          <p:nvPr/>
        </p:nvSpPr>
        <p:spPr bwMode="auto">
          <a:xfrm>
            <a:off x="4455863" y="2034244"/>
            <a:ext cx="3706813" cy="1844675"/>
          </a:xfrm>
          <a:custGeom>
            <a:gdLst>
              <a:gd fmla="*/ 4642 w 4670" name="T0"/>
              <a:gd fmla="*/ 10 h 2325" name="T1"/>
              <a:gd fmla="*/ 4652 w 4670" name="T2"/>
              <a:gd fmla="*/ 54 h 2325" name="T3"/>
              <a:gd fmla="*/ 4664 w 4670" name="T4"/>
              <a:gd fmla="*/ 128 h 2325" name="T5"/>
              <a:gd fmla="*/ 4670 w 4670" name="T6"/>
              <a:gd fmla="*/ 230 h 2325" name="T7"/>
              <a:gd fmla="*/ 4664 w 4670" name="T8"/>
              <a:gd fmla="*/ 353 h 2325" name="T9"/>
              <a:gd fmla="*/ 4638 w 4670" name="T10"/>
              <a:gd fmla="*/ 492 h 2325" name="T11"/>
              <a:gd fmla="*/ 4586 w 4670" name="T12"/>
              <a:gd fmla="*/ 640 h 2325" name="T13"/>
              <a:gd fmla="*/ 4501 w 4670" name="T14"/>
              <a:gd fmla="*/ 792 h 2325" name="T15"/>
              <a:gd fmla="*/ 4375 w 4670" name="T16"/>
              <a:gd fmla="*/ 945 h 2325" name="T17"/>
              <a:gd fmla="*/ 4201 w 4670" name="T18"/>
              <a:gd fmla="*/ 1090 h 2325" name="T19"/>
              <a:gd fmla="*/ 3973 w 4670" name="T20"/>
              <a:gd fmla="*/ 1223 h 2325" name="T21"/>
              <a:gd fmla="*/ 3683 w 4670" name="T22"/>
              <a:gd fmla="*/ 1340 h 2325" name="T23"/>
              <a:gd fmla="*/ 3325 w 4670" name="T24"/>
              <a:gd fmla="*/ 1434 h 2325" name="T25"/>
              <a:gd fmla="*/ 2891 w 4670" name="T26"/>
              <a:gd fmla="*/ 1500 h 2325" name="T27"/>
              <a:gd fmla="*/ 2651 w 4670" name="T28"/>
              <a:gd fmla="*/ 1521 h 2325" name="T29"/>
              <a:gd fmla="*/ 2377 w 4670" name="T30"/>
              <a:gd fmla="*/ 1538 h 2325" name="T31"/>
              <a:gd fmla="*/ 2082 w 4670" name="T32"/>
              <a:gd fmla="*/ 1556 h 2325" name="T33"/>
              <a:gd fmla="*/ 1773 w 4670" name="T34"/>
              <a:gd fmla="*/ 1578 h 2325" name="T35"/>
              <a:gd fmla="*/ 1461 w 4670" name="T36"/>
              <a:gd fmla="*/ 1610 h 2325" name="T37"/>
              <a:gd fmla="*/ 1157 w 4670" name="T38"/>
              <a:gd fmla="*/ 1654 h 2325" name="T39"/>
              <a:gd fmla="*/ 873 w 4670" name="T40"/>
              <a:gd fmla="*/ 1713 h 2325" name="T41"/>
              <a:gd fmla="*/ 616 w 4670" name="T42"/>
              <a:gd fmla="*/ 1794 h 2325" name="T43"/>
              <a:gd fmla="*/ 400 w 4670" name="T44"/>
              <a:gd fmla="*/ 1899 h 2325" name="T45"/>
              <a:gd fmla="*/ 235 w 4670" name="T46"/>
              <a:gd fmla="*/ 2031 h 2325" name="T47"/>
              <a:gd fmla="*/ 128 w 4670" name="T48"/>
              <a:gd fmla="*/ 2196 h 2325" name="T49"/>
              <a:gd fmla="*/ 96 w 4670" name="T50"/>
              <a:gd fmla="*/ 2323 h 2325" name="T51"/>
              <a:gd fmla="*/ 81 w 4670" name="T52"/>
              <a:gd fmla="*/ 2283 h 2325" name="T53"/>
              <a:gd fmla="*/ 56 w 4670" name="T54"/>
              <a:gd fmla="*/ 2203 h 2325" name="T55"/>
              <a:gd fmla="*/ 29 w 4670" name="T56"/>
              <a:gd fmla="*/ 2087 h 2325" name="T57"/>
              <a:gd fmla="*/ 7 w 4670" name="T58"/>
              <a:gd fmla="*/ 1943 h 2325" name="T59"/>
              <a:gd fmla="*/ 0 w 4670" name="T60"/>
              <a:gd fmla="*/ 1779 h 2325" name="T61"/>
              <a:gd fmla="*/ 15 w 4670" name="T62"/>
              <a:gd fmla="*/ 1600 h 2325" name="T63"/>
              <a:gd fmla="*/ 62 w 4670" name="T64"/>
              <a:gd fmla="*/ 1413 h 2325" name="T65"/>
              <a:gd fmla="*/ 149 w 4670" name="T66"/>
              <a:gd fmla="*/ 1225 h 2325" name="T67"/>
              <a:gd fmla="*/ 284 w 4670" name="T68"/>
              <a:gd fmla="*/ 1041 h 2325" name="T69"/>
              <a:gd fmla="*/ 473 w 4670" name="T70"/>
              <a:gd fmla="*/ 872 h 2325" name="T71"/>
              <a:gd fmla="*/ 728 w 4670" name="T72"/>
              <a:gd fmla="*/ 720 h 2325" name="T73"/>
              <a:gd fmla="*/ 1055 w 4670" name="T74"/>
              <a:gd fmla="*/ 595 h 2325" name="T75"/>
              <a:gd fmla="*/ 1493 w 4670" name="T76"/>
              <a:gd fmla="*/ 488 h 2325" name="T77"/>
              <a:gd fmla="*/ 1955 w 4670" name="T78"/>
              <a:gd fmla="*/ 409 h 2325" name="T79"/>
              <a:gd fmla="*/ 2404 w 4670" name="T80"/>
              <a:gd fmla="*/ 355 h 2325" name="T81"/>
              <a:gd fmla="*/ 2833 w 4670" name="T82"/>
              <a:gd fmla="*/ 318 h 2325" name="T83"/>
              <a:gd fmla="*/ 3233 w 4670" name="T84"/>
              <a:gd fmla="*/ 294 h 2325" name="T85"/>
              <a:gd fmla="*/ 3600 w 4670" name="T86"/>
              <a:gd fmla="*/ 274 h 2325" name="T87"/>
              <a:gd fmla="*/ 3922 w 4670" name="T88"/>
              <a:gd fmla="*/ 252 h 2325" name="T89"/>
              <a:gd fmla="*/ 4196 w 4670" name="T90"/>
              <a:gd fmla="*/ 220 h 2325" name="T91"/>
              <a:gd fmla="*/ 4412 w 4670" name="T92"/>
              <a:gd fmla="*/ 172 h 2325" name="T93"/>
              <a:gd fmla="*/ 4562 w 4670" name="T94"/>
              <a:gd fmla="*/ 101 h 2325" name="T95"/>
              <a:gd fmla="*/ 4640 w 4670" name="T96"/>
              <a:gd fmla="*/ 0 h 2325"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2325" w="4670">
                <a:moveTo>
                  <a:pt x="4640" y="0"/>
                </a:moveTo>
                <a:lnTo>
                  <a:pt x="4640" y="3"/>
                </a:lnTo>
                <a:lnTo>
                  <a:pt x="4642" y="10"/>
                </a:lnTo>
                <a:lnTo>
                  <a:pt x="4645" y="20"/>
                </a:lnTo>
                <a:lnTo>
                  <a:pt x="4648" y="36"/>
                </a:lnTo>
                <a:lnTo>
                  <a:pt x="4652" y="54"/>
                </a:lnTo>
                <a:lnTo>
                  <a:pt x="4657" y="74"/>
                </a:lnTo>
                <a:lnTo>
                  <a:pt x="4660" y="100"/>
                </a:lnTo>
                <a:lnTo>
                  <a:pt x="4664" y="128"/>
                </a:lnTo>
                <a:lnTo>
                  <a:pt x="4667" y="161"/>
                </a:lnTo>
                <a:lnTo>
                  <a:pt x="4669" y="194"/>
                </a:lnTo>
                <a:lnTo>
                  <a:pt x="4670" y="230"/>
                </a:lnTo>
                <a:lnTo>
                  <a:pt x="4670" y="269"/>
                </a:lnTo>
                <a:lnTo>
                  <a:pt x="4669" y="311"/>
                </a:lnTo>
                <a:lnTo>
                  <a:pt x="4664" y="353"/>
                </a:lnTo>
                <a:lnTo>
                  <a:pt x="4658" y="399"/>
                </a:lnTo>
                <a:lnTo>
                  <a:pt x="4650" y="444"/>
                </a:lnTo>
                <a:lnTo>
                  <a:pt x="4638" y="492"/>
                </a:lnTo>
                <a:lnTo>
                  <a:pt x="4625" y="541"/>
                </a:lnTo>
                <a:lnTo>
                  <a:pt x="4608" y="590"/>
                </a:lnTo>
                <a:lnTo>
                  <a:pt x="4586" y="640"/>
                </a:lnTo>
                <a:lnTo>
                  <a:pt x="4562" y="691"/>
                </a:lnTo>
                <a:lnTo>
                  <a:pt x="4534" y="742"/>
                </a:lnTo>
                <a:lnTo>
                  <a:pt x="4501" y="792"/>
                </a:lnTo>
                <a:lnTo>
                  <a:pt x="4464" y="843"/>
                </a:lnTo>
                <a:lnTo>
                  <a:pt x="4422" y="894"/>
                </a:lnTo>
                <a:lnTo>
                  <a:pt x="4375" y="945"/>
                </a:lnTo>
                <a:lnTo>
                  <a:pt x="4322" y="994"/>
                </a:lnTo>
                <a:lnTo>
                  <a:pt x="4265" y="1043"/>
                </a:lnTo>
                <a:lnTo>
                  <a:pt x="4201" y="1090"/>
                </a:lnTo>
                <a:lnTo>
                  <a:pt x="4132" y="1135"/>
                </a:lnTo>
                <a:lnTo>
                  <a:pt x="4056" y="1181"/>
                </a:lnTo>
                <a:lnTo>
                  <a:pt x="3973" y="1223"/>
                </a:lnTo>
                <a:lnTo>
                  <a:pt x="3883" y="1264"/>
                </a:lnTo>
                <a:lnTo>
                  <a:pt x="3787" y="1304"/>
                </a:lnTo>
                <a:lnTo>
                  <a:pt x="3683" y="1340"/>
                </a:lnTo>
                <a:lnTo>
                  <a:pt x="3571" y="1374"/>
                </a:lnTo>
                <a:lnTo>
                  <a:pt x="3451" y="1406"/>
                </a:lnTo>
                <a:lnTo>
                  <a:pt x="3325" y="1434"/>
                </a:lnTo>
                <a:lnTo>
                  <a:pt x="3188" y="1460"/>
                </a:lnTo>
                <a:lnTo>
                  <a:pt x="3044" y="1482"/>
                </a:lnTo>
                <a:lnTo>
                  <a:pt x="2891" y="1500"/>
                </a:lnTo>
                <a:lnTo>
                  <a:pt x="2815" y="1507"/>
                </a:lnTo>
                <a:lnTo>
                  <a:pt x="2735" y="1514"/>
                </a:lnTo>
                <a:lnTo>
                  <a:pt x="2651" y="1521"/>
                </a:lnTo>
                <a:lnTo>
                  <a:pt x="2563" y="1526"/>
                </a:lnTo>
                <a:lnTo>
                  <a:pt x="2472" y="1531"/>
                </a:lnTo>
                <a:lnTo>
                  <a:pt x="2377" y="1538"/>
                </a:lnTo>
                <a:lnTo>
                  <a:pt x="2281" y="1543"/>
                </a:lnTo>
                <a:lnTo>
                  <a:pt x="2183" y="1549"/>
                </a:lnTo>
                <a:lnTo>
                  <a:pt x="2082" y="1556"/>
                </a:lnTo>
                <a:lnTo>
                  <a:pt x="1979" y="1563"/>
                </a:lnTo>
                <a:lnTo>
                  <a:pt x="1876" y="1570"/>
                </a:lnTo>
                <a:lnTo>
                  <a:pt x="1773" y="1578"/>
                </a:lnTo>
                <a:lnTo>
                  <a:pt x="1668" y="1588"/>
                </a:lnTo>
                <a:lnTo>
                  <a:pt x="1563" y="1598"/>
                </a:lnTo>
                <a:lnTo>
                  <a:pt x="1461" y="1610"/>
                </a:lnTo>
                <a:lnTo>
                  <a:pt x="1358" y="1622"/>
                </a:lnTo>
                <a:lnTo>
                  <a:pt x="1256" y="1637"/>
                </a:lnTo>
                <a:lnTo>
                  <a:pt x="1157" y="1654"/>
                </a:lnTo>
                <a:lnTo>
                  <a:pt x="1060" y="1671"/>
                </a:lnTo>
                <a:lnTo>
                  <a:pt x="964" y="1691"/>
                </a:lnTo>
                <a:lnTo>
                  <a:pt x="873" y="1713"/>
                </a:lnTo>
                <a:lnTo>
                  <a:pt x="783" y="1739"/>
                </a:lnTo>
                <a:lnTo>
                  <a:pt x="697" y="1766"/>
                </a:lnTo>
                <a:lnTo>
                  <a:pt x="616" y="1794"/>
                </a:lnTo>
                <a:lnTo>
                  <a:pt x="540" y="1826"/>
                </a:lnTo>
                <a:lnTo>
                  <a:pt x="468" y="1860"/>
                </a:lnTo>
                <a:lnTo>
                  <a:pt x="400" y="1899"/>
                </a:lnTo>
                <a:lnTo>
                  <a:pt x="339" y="1940"/>
                </a:lnTo>
                <a:lnTo>
                  <a:pt x="284" y="1984"/>
                </a:lnTo>
                <a:lnTo>
                  <a:pt x="235" y="2031"/>
                </a:lnTo>
                <a:lnTo>
                  <a:pt x="192" y="2083"/>
                </a:lnTo>
                <a:lnTo>
                  <a:pt x="157" y="2137"/>
                </a:lnTo>
                <a:lnTo>
                  <a:pt x="128" y="2196"/>
                </a:lnTo>
                <a:lnTo>
                  <a:pt x="108" y="2259"/>
                </a:lnTo>
                <a:lnTo>
                  <a:pt x="96" y="2325"/>
                </a:lnTo>
                <a:lnTo>
                  <a:pt x="96" y="2323"/>
                </a:lnTo>
                <a:lnTo>
                  <a:pt x="93" y="2315"/>
                </a:lnTo>
                <a:lnTo>
                  <a:pt x="88" y="2301"/>
                </a:lnTo>
                <a:lnTo>
                  <a:pt x="81" y="2283"/>
                </a:lnTo>
                <a:lnTo>
                  <a:pt x="73" y="2261"/>
                </a:lnTo>
                <a:lnTo>
                  <a:pt x="64" y="2234"/>
                </a:lnTo>
                <a:lnTo>
                  <a:pt x="56" y="2203"/>
                </a:lnTo>
                <a:lnTo>
                  <a:pt x="47" y="2168"/>
                </a:lnTo>
                <a:lnTo>
                  <a:pt x="37" y="2129"/>
                </a:lnTo>
                <a:lnTo>
                  <a:pt x="29" y="2087"/>
                </a:lnTo>
                <a:lnTo>
                  <a:pt x="20" y="2043"/>
                </a:lnTo>
                <a:lnTo>
                  <a:pt x="13" y="1994"/>
                </a:lnTo>
                <a:lnTo>
                  <a:pt x="7" y="1943"/>
                </a:lnTo>
                <a:lnTo>
                  <a:pt x="3" y="1891"/>
                </a:lnTo>
                <a:lnTo>
                  <a:pt x="0" y="1835"/>
                </a:lnTo>
                <a:lnTo>
                  <a:pt x="0" y="1779"/>
                </a:lnTo>
                <a:lnTo>
                  <a:pt x="2" y="1720"/>
                </a:lnTo>
                <a:lnTo>
                  <a:pt x="8" y="1661"/>
                </a:lnTo>
                <a:lnTo>
                  <a:pt x="15" y="1600"/>
                </a:lnTo>
                <a:lnTo>
                  <a:pt x="27" y="1538"/>
                </a:lnTo>
                <a:lnTo>
                  <a:pt x="44" y="1475"/>
                </a:lnTo>
                <a:lnTo>
                  <a:pt x="62" y="1413"/>
                </a:lnTo>
                <a:lnTo>
                  <a:pt x="88" y="1350"/>
                </a:lnTo>
                <a:lnTo>
                  <a:pt x="116" y="1286"/>
                </a:lnTo>
                <a:lnTo>
                  <a:pt x="149" y="1225"/>
                </a:lnTo>
                <a:lnTo>
                  <a:pt x="189" y="1162"/>
                </a:lnTo>
                <a:lnTo>
                  <a:pt x="233" y="1102"/>
                </a:lnTo>
                <a:lnTo>
                  <a:pt x="284" y="1041"/>
                </a:lnTo>
                <a:lnTo>
                  <a:pt x="339" y="983"/>
                </a:lnTo>
                <a:lnTo>
                  <a:pt x="404" y="926"/>
                </a:lnTo>
                <a:lnTo>
                  <a:pt x="473" y="872"/>
                </a:lnTo>
                <a:lnTo>
                  <a:pt x="550" y="818"/>
                </a:lnTo>
                <a:lnTo>
                  <a:pt x="635" y="767"/>
                </a:lnTo>
                <a:lnTo>
                  <a:pt x="728" y="720"/>
                </a:lnTo>
                <a:lnTo>
                  <a:pt x="829" y="674"/>
                </a:lnTo>
                <a:lnTo>
                  <a:pt x="937" y="634"/>
                </a:lnTo>
                <a:lnTo>
                  <a:pt x="1055" y="595"/>
                </a:lnTo>
                <a:lnTo>
                  <a:pt x="1182" y="559"/>
                </a:lnTo>
                <a:lnTo>
                  <a:pt x="1337" y="522"/>
                </a:lnTo>
                <a:lnTo>
                  <a:pt x="1493" y="488"/>
                </a:lnTo>
                <a:lnTo>
                  <a:pt x="1648" y="458"/>
                </a:lnTo>
                <a:lnTo>
                  <a:pt x="1802" y="433"/>
                </a:lnTo>
                <a:lnTo>
                  <a:pt x="1955" y="409"/>
                </a:lnTo>
                <a:lnTo>
                  <a:pt x="2106" y="389"/>
                </a:lnTo>
                <a:lnTo>
                  <a:pt x="2256" y="370"/>
                </a:lnTo>
                <a:lnTo>
                  <a:pt x="2404" y="355"/>
                </a:lnTo>
                <a:lnTo>
                  <a:pt x="2550" y="340"/>
                </a:lnTo>
                <a:lnTo>
                  <a:pt x="2693" y="328"/>
                </a:lnTo>
                <a:lnTo>
                  <a:pt x="2833" y="318"/>
                </a:lnTo>
                <a:lnTo>
                  <a:pt x="2970" y="309"/>
                </a:lnTo>
                <a:lnTo>
                  <a:pt x="3103" y="301"/>
                </a:lnTo>
                <a:lnTo>
                  <a:pt x="3233" y="294"/>
                </a:lnTo>
                <a:lnTo>
                  <a:pt x="3360" y="287"/>
                </a:lnTo>
                <a:lnTo>
                  <a:pt x="3482" y="281"/>
                </a:lnTo>
                <a:lnTo>
                  <a:pt x="3600" y="274"/>
                </a:lnTo>
                <a:lnTo>
                  <a:pt x="3713" y="267"/>
                </a:lnTo>
                <a:lnTo>
                  <a:pt x="3821" y="259"/>
                </a:lnTo>
                <a:lnTo>
                  <a:pt x="3922" y="252"/>
                </a:lnTo>
                <a:lnTo>
                  <a:pt x="4020" y="242"/>
                </a:lnTo>
                <a:lnTo>
                  <a:pt x="4111" y="232"/>
                </a:lnTo>
                <a:lnTo>
                  <a:pt x="4196" y="220"/>
                </a:lnTo>
                <a:lnTo>
                  <a:pt x="4274" y="206"/>
                </a:lnTo>
                <a:lnTo>
                  <a:pt x="4346" y="189"/>
                </a:lnTo>
                <a:lnTo>
                  <a:pt x="4412" y="172"/>
                </a:lnTo>
                <a:lnTo>
                  <a:pt x="4469" y="152"/>
                </a:lnTo>
                <a:lnTo>
                  <a:pt x="4518" y="128"/>
                </a:lnTo>
                <a:lnTo>
                  <a:pt x="4562" y="101"/>
                </a:lnTo>
                <a:lnTo>
                  <a:pt x="4596" y="71"/>
                </a:lnTo>
                <a:lnTo>
                  <a:pt x="4621" y="37"/>
                </a:lnTo>
                <a:lnTo>
                  <a:pt x="4640" y="0"/>
                </a:lnTo>
                <a:close/>
              </a:path>
            </a:pathLst>
          </a:custGeom>
          <a:solidFill>
            <a:srgbClr val="FF7AA3"/>
          </a:solidFill>
          <a:ln algn="ctr" cap="flat" cmpd="sng" w="25400">
            <a:noFill/>
            <a:prstDash val="solid"/>
          </a:ln>
          <a:effectLst/>
        </p:spPr>
        <p:txBody>
          <a:bodyPr anchor="ctr" anchorCtr="0" bIns="48208" compatLnSpc="1" forceAA="0" fromWordArt="0" horzOverflow="overflow" lIns="96417" numCol="1" rIns="96417" rot="0" rtlCol="0" spcCol="0" spcFirstLastPara="0" tIns="48208" vert="horz" vertOverflow="overflow" wrap="square">
            <a:prstTxWarp prst="textNoShape">
              <a:avLst/>
            </a:prstTxWarp>
            <a:noAutofit/>
          </a:bodyPr>
          <a:lstStyle/>
          <a:p>
            <a:pPr algn="ctr">
              <a:lnSpc>
                <a:spcPct val="130000"/>
              </a:lnSpc>
            </a:pPr>
            <a:endParaRPr altLang="en-US" kern="0" lang="zh-CN" sz="2001">
              <a:solidFill>
                <a:sysClr lastClr="FFFFFF" val="window"/>
              </a:solidFill>
              <a:cs typeface="+mn-ea"/>
              <a:sym typeface="+mn-lt"/>
            </a:endParaRPr>
          </a:p>
        </p:txBody>
      </p:sp>
      <p:grpSp>
        <p:nvGrpSpPr>
          <p:cNvPr id="12" name="组合 11">
            <a:extLst>
              <a:ext uri="{FF2B5EF4-FFF2-40B4-BE49-F238E27FC236}">
                <a16:creationId xmlns:a16="http://schemas.microsoft.com/office/drawing/2014/main" id="{065D47E3-81BC-4CE5-8DBE-F02F2106D635}"/>
              </a:ext>
            </a:extLst>
          </p:cNvPr>
          <p:cNvGrpSpPr/>
          <p:nvPr/>
        </p:nvGrpSpPr>
        <p:grpSpPr>
          <a:xfrm>
            <a:off x="6835526" y="2458107"/>
            <a:ext cx="687388" cy="2784475"/>
            <a:chOff x="7312026" y="2874963"/>
            <a:chExt cx="687388" cy="2784475"/>
          </a:xfrm>
        </p:grpSpPr>
        <p:sp>
          <p:nvSpPr>
            <p:cNvPr id="13" name="Freeform 2357">
              <a:extLst>
                <a:ext uri="{FF2B5EF4-FFF2-40B4-BE49-F238E27FC236}">
                  <a16:creationId xmlns:a16="http://schemas.microsoft.com/office/drawing/2014/main" id="{5E93D002-281A-445A-AF55-C65154D3A62D}"/>
                </a:ext>
              </a:extLst>
            </p:cNvPr>
            <p:cNvSpPr/>
            <p:nvPr/>
          </p:nvSpPr>
          <p:spPr bwMode="auto">
            <a:xfrm>
              <a:off x="7312026" y="5386388"/>
              <a:ext cx="206375" cy="273050"/>
            </a:xfrm>
            <a:custGeom>
              <a:gdLst>
                <a:gd fmla="*/ 132 w 262" name="T0"/>
                <a:gd fmla="*/ 0 h 344" name="T1"/>
                <a:gd fmla="*/ 149 w 262" name="T2"/>
                <a:gd fmla="*/ 1 h 344" name="T3"/>
                <a:gd fmla="*/ 96 w 262" name="T4"/>
                <a:gd fmla="*/ 54 h 344" name="T5"/>
                <a:gd fmla="*/ 120 w 262" name="T6"/>
                <a:gd fmla="*/ 138 h 344" name="T7"/>
                <a:gd fmla="*/ 204 w 262" name="T8"/>
                <a:gd fmla="*/ 162 h 344" name="T9"/>
                <a:gd fmla="*/ 260 w 262" name="T10"/>
                <a:gd fmla="*/ 106 h 344" name="T11"/>
                <a:gd fmla="*/ 262 w 262" name="T12"/>
                <a:gd fmla="*/ 118 h 344" name="T13"/>
                <a:gd fmla="*/ 262 w 262" name="T14"/>
                <a:gd fmla="*/ 131 h 344" name="T15"/>
                <a:gd fmla="*/ 258 w 262" name="T16"/>
                <a:gd fmla="*/ 162 h 344" name="T17"/>
                <a:gd fmla="*/ 248 w 262" name="T18"/>
                <a:gd fmla="*/ 190 h 344" name="T19"/>
                <a:gd fmla="*/ 231 w 262" name="T20"/>
                <a:gd fmla="*/ 216 h 344" name="T21"/>
                <a:gd fmla="*/ 209 w 262" name="T22"/>
                <a:gd fmla="*/ 236 h 344" name="T23"/>
                <a:gd fmla="*/ 184 w 262" name="T24"/>
                <a:gd fmla="*/ 251 h 344" name="T25"/>
                <a:gd fmla="*/ 154 w 262" name="T26"/>
                <a:gd fmla="*/ 260 h 344" name="T27"/>
                <a:gd fmla="*/ 154 w 262" name="T28"/>
                <a:gd fmla="*/ 344 h 344" name="T29"/>
                <a:gd fmla="*/ 46 w 262" name="T30"/>
                <a:gd fmla="*/ 344 h 344" name="T31"/>
                <a:gd fmla="*/ 46 w 262" name="T32"/>
                <a:gd fmla="*/ 231 h 344" name="T33"/>
                <a:gd fmla="*/ 27 w 262" name="T34"/>
                <a:gd fmla="*/ 211 h 344" name="T35"/>
                <a:gd fmla="*/ 14 w 262" name="T36"/>
                <a:gd fmla="*/ 187 h 344" name="T37"/>
                <a:gd fmla="*/ 3 w 262" name="T38"/>
                <a:gd fmla="*/ 160 h 344" name="T39"/>
                <a:gd fmla="*/ 0 w 262" name="T40"/>
                <a:gd fmla="*/ 131 h 344" name="T41"/>
                <a:gd fmla="*/ 5 w 262" name="T42"/>
                <a:gd fmla="*/ 96 h 344" name="T43"/>
                <a:gd fmla="*/ 19 w 262" name="T44"/>
                <a:gd fmla="*/ 65 h 344" name="T45"/>
                <a:gd fmla="*/ 39 w 262" name="T46"/>
                <a:gd fmla="*/ 38 h 344" name="T47"/>
                <a:gd fmla="*/ 66 w 262" name="T48"/>
                <a:gd fmla="*/ 18 h 344" name="T49"/>
                <a:gd fmla="*/ 96 w 262" name="T50"/>
                <a:gd fmla="*/ 5 h 344" name="T51"/>
                <a:gd fmla="*/ 132 w 262" name="T52"/>
                <a:gd fmla="*/ 0 h 344"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344" w="262">
                  <a:moveTo>
                    <a:pt x="132" y="0"/>
                  </a:moveTo>
                  <a:lnTo>
                    <a:pt x="149" y="1"/>
                  </a:lnTo>
                  <a:lnTo>
                    <a:pt x="96" y="54"/>
                  </a:lnTo>
                  <a:lnTo>
                    <a:pt x="120" y="138"/>
                  </a:lnTo>
                  <a:lnTo>
                    <a:pt x="204" y="162"/>
                  </a:lnTo>
                  <a:lnTo>
                    <a:pt x="260" y="106"/>
                  </a:lnTo>
                  <a:lnTo>
                    <a:pt x="262" y="118"/>
                  </a:lnTo>
                  <a:lnTo>
                    <a:pt x="262" y="131"/>
                  </a:lnTo>
                  <a:lnTo>
                    <a:pt x="258" y="162"/>
                  </a:lnTo>
                  <a:lnTo>
                    <a:pt x="248" y="190"/>
                  </a:lnTo>
                  <a:lnTo>
                    <a:pt x="231" y="216"/>
                  </a:lnTo>
                  <a:lnTo>
                    <a:pt x="209" y="236"/>
                  </a:lnTo>
                  <a:lnTo>
                    <a:pt x="184" y="251"/>
                  </a:lnTo>
                  <a:lnTo>
                    <a:pt x="154" y="260"/>
                  </a:lnTo>
                  <a:lnTo>
                    <a:pt x="154" y="344"/>
                  </a:lnTo>
                  <a:lnTo>
                    <a:pt x="46" y="344"/>
                  </a:lnTo>
                  <a:lnTo>
                    <a:pt x="46" y="231"/>
                  </a:lnTo>
                  <a:lnTo>
                    <a:pt x="27" y="211"/>
                  </a:lnTo>
                  <a:lnTo>
                    <a:pt x="14" y="187"/>
                  </a:lnTo>
                  <a:lnTo>
                    <a:pt x="3" y="160"/>
                  </a:lnTo>
                  <a:lnTo>
                    <a:pt x="0" y="131"/>
                  </a:lnTo>
                  <a:lnTo>
                    <a:pt x="5" y="96"/>
                  </a:lnTo>
                  <a:lnTo>
                    <a:pt x="19" y="65"/>
                  </a:lnTo>
                  <a:lnTo>
                    <a:pt x="39" y="38"/>
                  </a:lnTo>
                  <a:lnTo>
                    <a:pt x="66" y="18"/>
                  </a:lnTo>
                  <a:lnTo>
                    <a:pt x="96" y="5"/>
                  </a:lnTo>
                  <a:lnTo>
                    <a:pt x="132" y="0"/>
                  </a:lnTo>
                  <a:close/>
                </a:path>
              </a:pathLst>
            </a:custGeom>
            <a:solidFill>
              <a:srgbClr val="FFFFFF"/>
            </a:solidFill>
            <a:ln w="0">
              <a:noFill/>
              <a:prstDash val="solid"/>
              <a:round/>
            </a:ln>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4" name="任意多边形 2433">
              <a:extLst>
                <a:ext uri="{FF2B5EF4-FFF2-40B4-BE49-F238E27FC236}">
                  <a16:creationId xmlns:a16="http://schemas.microsoft.com/office/drawing/2014/main" id="{1C19313A-FBD4-49BB-945E-DB75D11EBB86}"/>
                </a:ext>
              </a:extLst>
            </p:cNvPr>
            <p:cNvSpPr/>
            <p:nvPr/>
          </p:nvSpPr>
          <p:spPr bwMode="auto">
            <a:xfrm>
              <a:off x="7405687" y="4200525"/>
              <a:ext cx="339726" cy="341313"/>
            </a:xfrm>
            <a:custGeom>
              <a:gdLst>
                <a:gd fmla="*/ 185739 w 339726" name="connsiteX0"/>
                <a:gd fmla="*/ 211138 h 341313" name="connsiteY0"/>
                <a:gd fmla="*/ 189707 w 339726" name="connsiteX1"/>
                <a:gd fmla="*/ 211138 h 341313" name="connsiteY1"/>
                <a:gd fmla="*/ 189707 w 339726" name="connsiteX2"/>
                <a:gd fmla="*/ 212707 h 341313" name="connsiteY2"/>
                <a:gd fmla="*/ 189707 w 339726" name="connsiteX3"/>
                <a:gd fmla="*/ 215059 h 341313" name="connsiteY3"/>
                <a:gd fmla="*/ 189707 w 339726" name="connsiteX4"/>
                <a:gd fmla="*/ 218980 h 341313" name="connsiteY4"/>
                <a:gd fmla="*/ 191295 w 339726" name="connsiteX5"/>
                <a:gd fmla="*/ 226038 h 341313" name="connsiteY5"/>
                <a:gd fmla="*/ 191295 w 339726" name="connsiteX6"/>
                <a:gd fmla="*/ 232311 h 341313" name="connsiteY6"/>
                <a:gd fmla="*/ 191295 w 339726" name="connsiteX7"/>
                <a:gd fmla="*/ 241722 h 341313" name="connsiteY7"/>
                <a:gd fmla="*/ 192089 w 339726" name="connsiteX8"/>
                <a:gd fmla="*/ 251132 h 341313" name="connsiteY8"/>
                <a:gd fmla="*/ 192089 w 339726" name="connsiteX9"/>
                <a:gd fmla="*/ 261326 h 341313" name="connsiteY9"/>
                <a:gd fmla="*/ 192089 w 339726" name="connsiteX10"/>
                <a:gd fmla="*/ 273873 h 341313" name="connsiteY10"/>
                <a:gd fmla="*/ 193676 w 339726" name="connsiteX11"/>
                <a:gd fmla="*/ 285636 h 341313" name="connsiteY11"/>
                <a:gd fmla="*/ 193676 w 339726" name="connsiteX12"/>
                <a:gd fmla="*/ 291909 h 341313" name="connsiteY12"/>
                <a:gd fmla="*/ 193676 w 339726" name="connsiteX13"/>
                <a:gd fmla="*/ 298967 h 341313" name="connsiteY13"/>
                <a:gd fmla="*/ 193676 w 339726" name="connsiteX14"/>
                <a:gd fmla="*/ 313083 h 341313" name="connsiteY14"/>
                <a:gd fmla="*/ 192089 w 339726" name="connsiteX15"/>
                <a:gd fmla="*/ 327982 h 341313" name="connsiteY15"/>
                <a:gd fmla="*/ 192089 w 339726" name="connsiteX16"/>
                <a:gd fmla="*/ 341313 h 341313" name="connsiteY16"/>
                <a:gd fmla="*/ 169863 w 339726" name="connsiteX17"/>
                <a:gd fmla="*/ 341313 h 341313" name="connsiteY17"/>
                <a:gd fmla="*/ 169863 w 339726" name="connsiteX18"/>
                <a:gd fmla="*/ 339745 h 341313" name="connsiteY18"/>
                <a:gd fmla="*/ 172245 w 339726" name="connsiteX19"/>
                <a:gd fmla="*/ 324845 h 341313" name="connsiteY19"/>
                <a:gd fmla="*/ 174626 w 339726" name="connsiteX20"/>
                <a:gd fmla="*/ 312298 h 341313" name="connsiteY20"/>
                <a:gd fmla="*/ 176213 w 339726" name="connsiteX21"/>
                <a:gd fmla="*/ 297399 h 341313" name="connsiteY21"/>
                <a:gd fmla="*/ 178595 w 339726" name="connsiteX22"/>
                <a:gd fmla="*/ 285636 h 341313" name="connsiteY22"/>
                <a:gd fmla="*/ 180182 w 339726" name="connsiteX23"/>
                <a:gd fmla="*/ 272305 h 341313" name="connsiteY23"/>
                <a:gd fmla="*/ 181770 w 339726" name="connsiteX24"/>
                <a:gd fmla="*/ 261326 h 341313" name="connsiteY24"/>
                <a:gd fmla="*/ 183357 w 339726" name="connsiteX25"/>
                <a:gd fmla="*/ 251132 h 341313" name="connsiteY25"/>
                <a:gd fmla="*/ 183357 w 339726" name="connsiteX26"/>
                <a:gd fmla="*/ 240153 h 341313" name="connsiteY26"/>
                <a:gd fmla="*/ 184151 w 339726" name="connsiteX27"/>
                <a:gd fmla="*/ 232311 h 341313" name="connsiteY27"/>
                <a:gd fmla="*/ 184151 w 339726" name="connsiteX28"/>
                <a:gd fmla="*/ 226038 h 341313" name="connsiteY28"/>
                <a:gd fmla="*/ 185739 w 339726" name="connsiteX29"/>
                <a:gd fmla="*/ 218980 h 341313" name="connsiteY29"/>
                <a:gd fmla="*/ 185739 w 339726" name="connsiteX30"/>
                <a:gd fmla="*/ 215059 h 341313" name="connsiteY30"/>
                <a:gd fmla="*/ 185739 w 339726" name="connsiteX31"/>
                <a:gd fmla="*/ 212707 h 341313" name="connsiteY31"/>
                <a:gd fmla="*/ 298218 w 339726" name="connsiteX32"/>
                <a:gd fmla="*/ 173038 h 341313" name="connsiteY32"/>
                <a:gd fmla="*/ 314183 w 339726" name="connsiteX33"/>
                <a:gd fmla="*/ 173038 h 341313" name="connsiteY33"/>
                <a:gd fmla="*/ 327753 w 339726" name="connsiteX34"/>
                <a:gd fmla="*/ 174614 h 341313" name="connsiteY34"/>
                <a:gd fmla="*/ 337332 w 339726" name="connsiteX35"/>
                <a:gd fmla="*/ 175402 h 341313" name="connsiteY35"/>
                <a:gd fmla="*/ 339726 w 339726" name="connsiteX36"/>
                <a:gd fmla="*/ 175402 h 341313" name="connsiteY36"/>
                <a:gd fmla="*/ 339726 w 339726" name="connsiteX37"/>
                <a:gd fmla="*/ 179341 h 341313" name="connsiteY37"/>
                <a:gd fmla="*/ 338130 w 339726" name="connsiteX38"/>
                <a:gd fmla="*/ 188797 h 341313" name="connsiteY38"/>
                <a:gd fmla="*/ 334139 w 339726" name="connsiteX39"/>
                <a:gd fmla="*/ 200616 h 341313" name="connsiteY39"/>
                <a:gd fmla="*/ 329349 w 339726" name="connsiteX40"/>
                <a:gd fmla="*/ 217164 h 341313" name="connsiteY40"/>
                <a:gd fmla="*/ 320569 w 339726" name="connsiteX41"/>
                <a:gd fmla="*/ 234499 h 341313" name="connsiteY41"/>
                <a:gd fmla="*/ 310191 w 339726" name="connsiteX42"/>
                <a:gd fmla="*/ 250258 h 341313" name="connsiteY42"/>
                <a:gd fmla="*/ 294227 w 339726" name="connsiteX43"/>
                <a:gd fmla="*/ 263653 h 341313" name="connsiteY43"/>
                <a:gd fmla="*/ 272674 w 339726" name="connsiteX44"/>
                <a:gd fmla="*/ 273897 h 341313" name="connsiteY44"/>
                <a:gd fmla="*/ 249525 w 339726" name="connsiteX45"/>
                <a:gd fmla="*/ 279412 h 341313" name="connsiteY45"/>
                <a:gd fmla="*/ 229570 w 339726" name="connsiteX46"/>
                <a:gd fmla="*/ 280988 h 341313" name="connsiteY46"/>
                <a:gd fmla="*/ 212008 w 339726" name="connsiteX47"/>
                <a:gd fmla="*/ 279412 h 341313" name="connsiteY47"/>
                <a:gd fmla="*/ 199236 w 339726" name="connsiteX48"/>
                <a:gd fmla="*/ 277048 h 341313" name="connsiteY48"/>
                <a:gd fmla="*/ 206421 w 339726" name="connsiteX49"/>
                <a:gd fmla="*/ 271533 h 341313" name="connsiteY49"/>
                <a:gd fmla="*/ 216798 w 339726" name="connsiteX50"/>
                <a:gd fmla="*/ 262077 h 341313" name="connsiteY50"/>
                <a:gd fmla="*/ 222385 w 339726" name="connsiteX51"/>
                <a:gd fmla="*/ 256562 h 341313" name="connsiteY51"/>
                <a:gd fmla="*/ 227973 w 339726" name="connsiteX52"/>
                <a:gd fmla="*/ 252622 h 341313" name="connsiteY52"/>
                <a:gd fmla="*/ 241543 w 339726" name="connsiteX53"/>
                <a:gd fmla="*/ 242378 h 341313" name="connsiteY53"/>
                <a:gd fmla="*/ 243938 w 339726" name="connsiteX54"/>
                <a:gd fmla="*/ 240802 h 341313" name="connsiteY54"/>
                <a:gd fmla="*/ 247131 w 339726" name="connsiteX55"/>
                <a:gd fmla="*/ 238439 h 341313" name="connsiteY55"/>
                <a:gd fmla="*/ 253517 w 339726" name="connsiteX56"/>
                <a:gd fmla="*/ 232923 h 341313" name="connsiteY56"/>
                <a:gd fmla="*/ 259903 w 339726" name="connsiteX57"/>
                <a:gd fmla="*/ 228983 h 341313" name="connsiteY57"/>
                <a:gd fmla="*/ 265490 w 339726" name="connsiteX58"/>
                <a:gd fmla="*/ 223467 h 341313" name="connsiteY58"/>
                <a:gd fmla="*/ 272674 w 339726" name="connsiteX59"/>
                <a:gd fmla="*/ 219528 h 341313" name="connsiteY59"/>
                <a:gd fmla="*/ 277464 w 339726" name="connsiteX60"/>
                <a:gd fmla="*/ 215588 h 341313" name="connsiteY60"/>
                <a:gd fmla="*/ 288639 w 339726" name="connsiteX61"/>
                <a:gd fmla="*/ 209284 h 341313" name="connsiteY61"/>
                <a:gd fmla="*/ 292630 w 339726" name="connsiteX62"/>
                <a:gd fmla="*/ 206132 h 341313" name="connsiteY62"/>
                <a:gd fmla="*/ 298218 w 339726" name="connsiteX63"/>
                <a:gd fmla="*/ 202192 h 341313" name="connsiteY63"/>
                <a:gd fmla="*/ 300613 w 339726" name="connsiteX64"/>
                <a:gd fmla="*/ 200616 h 341313" name="connsiteY64"/>
                <a:gd fmla="*/ 304604 w 339726" name="connsiteX65"/>
                <a:gd fmla="*/ 198252 h 341313" name="connsiteY65"/>
                <a:gd fmla="*/ 307797 w 339726" name="connsiteX66"/>
                <a:gd fmla="*/ 196676 h 341313" name="connsiteY66"/>
                <a:gd fmla="*/ 310191 w 339726" name="connsiteX67"/>
                <a:gd fmla="*/ 195888 h 341313" name="connsiteY67"/>
                <a:gd fmla="*/ 311788 w 339726" name="connsiteX68"/>
                <a:gd fmla="*/ 194313 h 341313" name="connsiteY68"/>
                <a:gd fmla="*/ 310191 w 339726" name="connsiteX69"/>
                <a:gd fmla="*/ 194313 h 341313" name="connsiteY69"/>
                <a:gd fmla="*/ 307797 w 339726" name="connsiteX70"/>
                <a:gd fmla="*/ 195888 h 341313" name="connsiteY70"/>
                <a:gd fmla="*/ 304604 w 339726" name="connsiteX71"/>
                <a:gd fmla="*/ 198252 h 341313" name="connsiteY71"/>
                <a:gd fmla="*/ 300613 w 339726" name="connsiteX72"/>
                <a:gd fmla="*/ 199828 h 341313" name="connsiteY72"/>
                <a:gd fmla="*/ 296621 w 339726" name="connsiteX73"/>
                <a:gd fmla="*/ 202192 h 341313" name="connsiteY73"/>
                <a:gd fmla="*/ 292630 w 339726" name="connsiteX74"/>
                <a:gd fmla="*/ 204556 h 341313" name="connsiteY74"/>
                <a:gd fmla="*/ 287043 w 339726" name="connsiteX75"/>
                <a:gd fmla="*/ 207708 h 341313" name="connsiteY75"/>
                <a:gd fmla="*/ 276666 w 339726" name="connsiteX76"/>
                <a:gd fmla="*/ 213224 h 341313" name="connsiteY76"/>
                <a:gd fmla="*/ 269481 w 339726" name="connsiteX77"/>
                <a:gd fmla="*/ 217164 h 341313" name="connsiteY77"/>
                <a:gd fmla="*/ 264692 w 339726" name="connsiteX78"/>
                <a:gd fmla="*/ 221104 h 341313" name="connsiteY78"/>
                <a:gd fmla="*/ 257508 w 339726" name="connsiteX79"/>
                <a:gd fmla="*/ 225043 h 341313" name="connsiteY79"/>
                <a:gd fmla="*/ 251122 w 339726" name="connsiteX80"/>
                <a:gd fmla="*/ 228983 h 341313" name="connsiteY80"/>
                <a:gd fmla="*/ 243938 w 339726" name="connsiteX81"/>
                <a:gd fmla="*/ 232923 h 341313" name="connsiteY81"/>
                <a:gd fmla="*/ 239947 w 339726" name="connsiteX82"/>
                <a:gd fmla="*/ 235287 h 341313" name="connsiteY82"/>
                <a:gd fmla="*/ 237552 w 339726" name="connsiteX83"/>
                <a:gd fmla="*/ 238439 h 341313" name="connsiteY83"/>
                <a:gd fmla="*/ 223982 w 339726" name="connsiteX84"/>
                <a:gd fmla="*/ 246318 h 341313" name="connsiteY84"/>
                <a:gd fmla="*/ 216798 w 339726" name="connsiteX85"/>
                <a:gd fmla="*/ 251834 h 341313" name="connsiteY85"/>
                <a:gd fmla="*/ 212008 w 339726" name="connsiteX86"/>
                <a:gd fmla="*/ 255774 h 341313" name="connsiteY86"/>
                <a:gd fmla="*/ 199236 w 339726" name="connsiteX87"/>
                <a:gd fmla="*/ 264441 h 341313" name="connsiteY87"/>
                <a:gd fmla="*/ 198438 w 339726" name="connsiteX88"/>
                <a:gd fmla="*/ 266017 h 341313" name="connsiteY88"/>
                <a:gd fmla="*/ 200833 w 339726" name="connsiteX89"/>
                <a:gd fmla="*/ 252622 h 341313" name="connsiteY89"/>
                <a:gd fmla="*/ 206421 w 339726" name="connsiteX90"/>
                <a:gd fmla="*/ 236863 h 341313" name="connsiteY90"/>
                <a:gd fmla="*/ 214403 w 339726" name="connsiteX91"/>
                <a:gd fmla="*/ 219528 h 341313" name="connsiteY91"/>
                <a:gd fmla="*/ 226377 w 339726" name="connsiteX92"/>
                <a:gd fmla="*/ 203768 h 341313" name="connsiteY92"/>
                <a:gd fmla="*/ 241543 w 339726" name="connsiteX93"/>
                <a:gd fmla="*/ 188797 h 341313" name="connsiteY93"/>
                <a:gd fmla="*/ 259903 w 339726" name="connsiteX94"/>
                <a:gd fmla="*/ 179341 h 341313" name="connsiteY94"/>
                <a:gd fmla="*/ 279060 w 339726" name="connsiteX95"/>
                <a:gd fmla="*/ 174614 h 341313" name="connsiteY95"/>
                <a:gd fmla="*/ 54523 w 339726" name="connsiteX96"/>
                <a:gd fmla="*/ 128588 h 341313" name="connsiteY96"/>
                <a:gd fmla="*/ 73488 w 339726" name="connsiteX97"/>
                <a:gd fmla="*/ 128588 h 341313" name="connsiteY97"/>
                <a:gd fmla="*/ 93243 w 339726" name="connsiteX98"/>
                <a:gd fmla="*/ 131763 h 341313" name="connsiteY98"/>
                <a:gd fmla="*/ 112207 w 339726" name="connsiteX99"/>
                <a:gd fmla="*/ 138113 h 341313" name="connsiteY99"/>
                <a:gd fmla="*/ 131172 w 339726" name="connsiteX100"/>
                <a:gd fmla="*/ 151607 h 341313" name="connsiteY100"/>
                <a:gd fmla="*/ 145395 w 339726" name="connsiteX101"/>
                <a:gd fmla="*/ 167482 h 341313" name="connsiteY101"/>
                <a:gd fmla="*/ 157248 w 339726" name="connsiteX102"/>
                <a:gd fmla="*/ 183357 h 341313" name="connsiteY102"/>
                <a:gd fmla="*/ 166730 w 339726" name="connsiteX103"/>
                <a:gd fmla="*/ 200819 h 341313" name="connsiteY103"/>
                <a:gd fmla="*/ 172262 w 339726" name="connsiteX104"/>
                <a:gd fmla="*/ 214314 h 341313" name="connsiteY104"/>
                <a:gd fmla="*/ 176213 w 339726" name="connsiteX105"/>
                <a:gd fmla="*/ 225426 h 341313" name="connsiteY105"/>
                <a:gd fmla="*/ 166730 w 339726" name="connsiteX106"/>
                <a:gd fmla="*/ 221457 h 341313" name="connsiteY106"/>
                <a:gd fmla="*/ 152507 w 339726" name="connsiteX107"/>
                <a:gd fmla="*/ 215901 h 341313" name="connsiteY107"/>
                <a:gd fmla="*/ 144605 w 339726" name="connsiteX108"/>
                <a:gd fmla="*/ 213520 h 341313" name="connsiteY108"/>
                <a:gd fmla="*/ 135913 w 339726" name="connsiteX109"/>
                <a:gd fmla="*/ 209551 h 341313" name="connsiteY109"/>
                <a:gd fmla="*/ 120109 w 339726" name="connsiteX110"/>
                <a:gd fmla="*/ 202407 h 341313" name="connsiteY110"/>
                <a:gd fmla="*/ 116158 w 339726" name="connsiteX111"/>
                <a:gd fmla="*/ 200819 h 341313" name="connsiteY111"/>
                <a:gd fmla="*/ 110627 w 339726" name="connsiteX112"/>
                <a:gd fmla="*/ 198438 h 341313" name="connsiteY112"/>
                <a:gd fmla="*/ 102725 w 339726" name="connsiteX113"/>
                <a:gd fmla="*/ 196057 h 341313" name="connsiteY113"/>
                <a:gd fmla="*/ 96403 w 339726" name="connsiteX114"/>
                <a:gd fmla="*/ 192088 h 341313" name="connsiteY114"/>
                <a:gd fmla="*/ 88501 w 339726" name="connsiteX115"/>
                <a:gd fmla="*/ 187326 h 341313" name="connsiteY115"/>
                <a:gd fmla="*/ 80599 w 339726" name="connsiteX116"/>
                <a:gd fmla="*/ 183357 h 341313" name="connsiteY116"/>
                <a:gd fmla="*/ 73488 w 339726" name="connsiteX117"/>
                <a:gd fmla="*/ 180975 h 341313" name="connsiteY117"/>
                <a:gd fmla="*/ 67166 w 339726" name="connsiteX118"/>
                <a:gd fmla="*/ 177007 h 341313" name="connsiteY118"/>
                <a:gd fmla="*/ 60054 w 339726" name="connsiteX119"/>
                <a:gd fmla="*/ 174625 h 341313" name="connsiteY119"/>
                <a:gd fmla="*/ 54523 w 339726" name="connsiteX120"/>
                <a:gd fmla="*/ 170657 h 341313" name="connsiteY120"/>
                <a:gd fmla="*/ 49782 w 339726" name="connsiteX121"/>
                <a:gd fmla="*/ 167482 h 341313" name="connsiteY121"/>
                <a:gd fmla="*/ 45831 w 339726" name="connsiteX122"/>
                <a:gd fmla="*/ 165100 h 341313" name="connsiteY122"/>
                <a:gd fmla="*/ 41880 w 339726" name="connsiteX123"/>
                <a:gd fmla="*/ 163513 h 341313" name="connsiteY123"/>
                <a:gd fmla="*/ 45831 w 339726" name="connsiteX124"/>
                <a:gd fmla="*/ 165894 h 341313" name="connsiteY124"/>
                <a:gd fmla="*/ 49782 w 339726" name="connsiteX125"/>
                <a:gd fmla="*/ 169069 h 341313" name="connsiteY125"/>
                <a:gd fmla="*/ 53733 w 339726" name="connsiteX126"/>
                <a:gd fmla="*/ 173038 h 341313" name="connsiteY126"/>
                <a:gd fmla="*/ 60054 w 339726" name="connsiteX127"/>
                <a:gd fmla="*/ 175419 h 341313" name="connsiteY127"/>
                <a:gd fmla="*/ 65586 w 339726" name="connsiteX128"/>
                <a:gd fmla="*/ 179388 h 341313" name="connsiteY128"/>
                <a:gd fmla="*/ 71907 w 339726" name="connsiteX129"/>
                <a:gd fmla="*/ 183357 h 341313" name="connsiteY129"/>
                <a:gd fmla="*/ 79019 w 339726" name="connsiteX130"/>
                <a:gd fmla="*/ 187326 h 341313" name="connsiteY130"/>
                <a:gd fmla="*/ 85341 w 339726" name="connsiteX131"/>
                <a:gd fmla="*/ 192088 h 341313" name="connsiteY131"/>
                <a:gd fmla="*/ 93243 w 339726" name="connsiteX132"/>
                <a:gd fmla="*/ 196057 h 341313" name="connsiteY132"/>
                <a:gd fmla="*/ 100354 w 339726" name="connsiteX133"/>
                <a:gd fmla="*/ 200819 h 341313" name="connsiteY133"/>
                <a:gd fmla="*/ 108256 w 339726" name="connsiteX134"/>
                <a:gd fmla="*/ 204788 h 341313" name="connsiteY134"/>
                <a:gd fmla="*/ 112207 w 339726" name="connsiteX135"/>
                <a:gd fmla="*/ 206376 h 341313" name="connsiteY135"/>
                <a:gd fmla="*/ 116158 w 339726" name="connsiteX136"/>
                <a:gd fmla="*/ 209551 h 341313" name="connsiteY136"/>
                <a:gd fmla="*/ 131962 w 339726" name="connsiteX137"/>
                <a:gd fmla="*/ 217489 h 341313" name="connsiteY137"/>
                <a:gd fmla="*/ 140654 w 339726" name="connsiteX138"/>
                <a:gd fmla="*/ 221457 h 341313" name="connsiteY138"/>
                <a:gd fmla="*/ 148556 w 339726" name="connsiteX139"/>
                <a:gd fmla="*/ 225426 h 341313" name="connsiteY139"/>
                <a:gd fmla="*/ 162779 w 339726" name="connsiteX140"/>
                <a:gd fmla="*/ 231776 h 341313" name="connsiteY140"/>
                <a:gd fmla="*/ 165940 w 339726" name="connsiteX141"/>
                <a:gd fmla="*/ 233364 h 341313" name="connsiteY141"/>
                <a:gd fmla="*/ 150927 w 339726" name="connsiteX142"/>
                <a:gd fmla="*/ 237332 h 341313" name="connsiteY142"/>
                <a:gd fmla="*/ 131962 w 339726" name="connsiteX143"/>
                <a:gd fmla="*/ 239714 h 341313" name="connsiteY143"/>
                <a:gd fmla="*/ 110627 w 339726" name="connsiteX144"/>
                <a:gd fmla="*/ 241301 h 341313" name="connsiteY144"/>
                <a:gd fmla="*/ 88501 w 339726" name="connsiteX145"/>
                <a:gd fmla="*/ 238920 h 341313" name="connsiteY145"/>
                <a:gd fmla="*/ 65586 w 339726" name="connsiteX146"/>
                <a:gd fmla="*/ 230982 h 341313" name="connsiteY146"/>
                <a:gd fmla="*/ 46621 w 339726" name="connsiteX147"/>
                <a:gd fmla="*/ 217489 h 341313" name="connsiteY147"/>
                <a:gd fmla="*/ 32398 w 339726" name="connsiteX148"/>
                <a:gd fmla="*/ 200819 h 341313" name="connsiteY148"/>
                <a:gd fmla="*/ 20545 w 339726" name="connsiteX149"/>
                <a:gd fmla="*/ 184944 h 341313" name="connsiteY149"/>
                <a:gd fmla="*/ 11062 w 339726" name="connsiteX150"/>
                <a:gd fmla="*/ 167482 h 341313" name="connsiteY150"/>
                <a:gd fmla="*/ 5531 w 339726" name="connsiteX151"/>
                <a:gd fmla="*/ 153988 h 341313" name="connsiteY151"/>
                <a:gd fmla="*/ 1580 w 339726" name="connsiteX152"/>
                <a:gd fmla="*/ 143669 h 341313" name="connsiteY152"/>
                <a:gd fmla="*/ 0 w 339726" name="connsiteX153"/>
                <a:gd fmla="*/ 139700 h 341313" name="connsiteY153"/>
                <a:gd fmla="*/ 3161 w 339726" name="connsiteX154"/>
                <a:gd fmla="*/ 139700 h 341313" name="connsiteY154"/>
                <a:gd fmla="*/ 11062 w 339726" name="connsiteX155"/>
                <a:gd fmla="*/ 136525 h 341313" name="connsiteY155"/>
                <a:gd fmla="*/ 22915 w 339726" name="connsiteX156"/>
                <a:gd fmla="*/ 132557 h 341313" name="connsiteY156"/>
                <a:gd fmla="*/ 37139 w 339726" name="connsiteX157"/>
                <a:gd fmla="*/ 130175 h 341313" name="connsiteY157"/>
                <a:gd fmla="*/ 191688 w 339726" name="connsiteX158"/>
                <a:gd fmla="*/ 0 h 341313" name="connsiteY158"/>
                <a:gd fmla="*/ 194052 w 339726" name="connsiteX159"/>
                <a:gd fmla="*/ 2381 h 341313" name="connsiteY159"/>
                <a:gd fmla="*/ 200357 w 339726" name="connsiteX160"/>
                <a:gd fmla="*/ 7937 h 341313" name="connsiteY160"/>
                <a:gd fmla="*/ 209025 w 339726" name="connsiteX161"/>
                <a:gd fmla="*/ 19050 h 341313" name="connsiteY161"/>
                <a:gd fmla="*/ 219270 w 339726" name="connsiteX162"/>
                <a:gd fmla="*/ 30956 h 341313" name="connsiteY162"/>
                <a:gd fmla="*/ 228726 w 339726" name="connsiteX163"/>
                <a:gd fmla="*/ 46831 h 341313" name="connsiteY163"/>
                <a:gd fmla="*/ 238183 w 339726" name="connsiteX164"/>
                <a:gd fmla="*/ 64294 h 341313" name="connsiteY164"/>
                <a:gd fmla="*/ 243699 w 339726" name="connsiteX165"/>
                <a:gd fmla="*/ 84137 h 341313" name="connsiteY165"/>
                <a:gd fmla="*/ 246063 w 339726" name="connsiteX166"/>
                <a:gd fmla="*/ 105569 h 341313" name="connsiteY166"/>
                <a:gd fmla="*/ 243699 w 339726" name="connsiteX167"/>
                <a:gd fmla="*/ 130175 h 341313" name="connsiteY167"/>
                <a:gd fmla="*/ 235031 w 339726" name="connsiteX168"/>
                <a:gd fmla="*/ 153194 h 341313" name="connsiteY168"/>
                <a:gd fmla="*/ 224786 w 339726" name="connsiteX169"/>
                <a:gd fmla="*/ 171450 h 341313" name="connsiteY169"/>
                <a:gd fmla="*/ 212965 w 339726" name="connsiteX170"/>
                <a:gd fmla="*/ 188912 h 341313" name="connsiteY170"/>
                <a:gd fmla="*/ 203509 w 339726" name="connsiteX171"/>
                <a:gd fmla="*/ 200819 h 341313" name="connsiteY171"/>
                <a:gd fmla="*/ 195628 w 339726" name="connsiteX172"/>
                <a:gd fmla="*/ 209550 h 341313" name="connsiteY172"/>
                <a:gd fmla="*/ 194052 w 339726" name="connsiteX173"/>
                <a:gd fmla="*/ 198437 h 341313" name="connsiteY173"/>
                <a:gd fmla="*/ 191688 w 339726" name="connsiteX174"/>
                <a:gd fmla="*/ 182562 h 341313" name="connsiteY174"/>
                <a:gd fmla="*/ 191688 w 339726" name="connsiteX175"/>
                <a:gd fmla="*/ 173037 h 341313" name="connsiteY175"/>
                <a:gd fmla="*/ 190112 w 339726" name="connsiteX176"/>
                <a:gd fmla="*/ 163512 h 341313" name="connsiteY176"/>
                <a:gd fmla="*/ 188536 w 339726" name="connsiteX177"/>
                <a:gd fmla="*/ 144462 h 341313" name="connsiteY177"/>
                <a:gd fmla="*/ 188536 w 339726" name="connsiteX178"/>
                <a:gd fmla="*/ 139700 h 341313" name="connsiteY178"/>
                <a:gd fmla="*/ 188536 w 339726" name="connsiteX179"/>
                <a:gd fmla="*/ 135731 h 341313" name="connsiteY179"/>
                <a:gd fmla="*/ 188536 w 339726" name="connsiteX180"/>
                <a:gd fmla="*/ 124619 h 341313" name="connsiteY180"/>
                <a:gd fmla="*/ 188536 w 339726" name="connsiteX181"/>
                <a:gd fmla="*/ 116681 h 341313" name="connsiteY181"/>
                <a:gd fmla="*/ 187748 w 339726" name="connsiteX182"/>
                <a:gd fmla="*/ 107156 h 341313" name="connsiteY182"/>
                <a:gd fmla="*/ 187748 w 339726" name="connsiteX183"/>
                <a:gd fmla="*/ 97631 h 341313" name="connsiteY183"/>
                <a:gd fmla="*/ 187748 w 339726" name="connsiteX184"/>
                <a:gd fmla="*/ 89694 h 341313" name="connsiteY184"/>
                <a:gd fmla="*/ 188536 w 339726" name="connsiteX185"/>
                <a:gd fmla="*/ 81756 h 341313" name="connsiteY185"/>
                <a:gd fmla="*/ 188536 w 339726" name="connsiteX186"/>
                <a:gd fmla="*/ 73819 h 341313" name="connsiteY186"/>
                <a:gd fmla="*/ 188536 w 339726" name="connsiteX187"/>
                <a:gd fmla="*/ 66675 h 341313" name="connsiteY187"/>
                <a:gd fmla="*/ 188536 w 339726" name="connsiteX188"/>
                <a:gd fmla="*/ 60325 h 341313" name="connsiteY188"/>
                <a:gd fmla="*/ 188536 w 339726" name="connsiteX189"/>
                <a:gd fmla="*/ 54769 h 341313" name="connsiteY189"/>
                <a:gd fmla="*/ 188536 w 339726" name="connsiteX190"/>
                <a:gd fmla="*/ 50800 h 341313" name="connsiteY190"/>
                <a:gd fmla="*/ 190112 w 339726" name="connsiteX191"/>
                <a:gd fmla="*/ 45244 h 341313" name="connsiteY191"/>
                <a:gd fmla="*/ 190112 w 339726" name="connsiteX192"/>
                <a:gd fmla="*/ 42862 h 341313" name="connsiteY192"/>
                <a:gd fmla="*/ 188536 w 339726" name="connsiteX193"/>
                <a:gd fmla="*/ 45244 h 341313" name="connsiteY193"/>
                <a:gd fmla="*/ 188536 w 339726" name="connsiteX194"/>
                <a:gd fmla="*/ 50800 h 341313" name="connsiteY194"/>
                <a:gd fmla="*/ 187748 w 339726" name="connsiteX195"/>
                <a:gd fmla="*/ 54769 h 341313" name="connsiteY195"/>
                <a:gd fmla="*/ 187748 w 339726" name="connsiteX196"/>
                <a:gd fmla="*/ 60325 h 341313" name="connsiteY196"/>
                <a:gd fmla="*/ 186172 w 339726" name="connsiteX197"/>
                <a:gd fmla="*/ 66675 h 341313" name="connsiteY197"/>
                <a:gd fmla="*/ 186172 w 339726" name="connsiteX198"/>
                <a:gd fmla="*/ 73819 h 341313" name="connsiteY198"/>
                <a:gd fmla="*/ 184596 w 339726" name="connsiteX199"/>
                <a:gd fmla="*/ 81756 h 341313" name="connsiteY199"/>
                <a:gd fmla="*/ 184596 w 339726" name="connsiteX200"/>
                <a:gd fmla="*/ 89694 h 341313" name="connsiteY200"/>
                <a:gd fmla="*/ 183808 w 339726" name="connsiteX201"/>
                <a:gd fmla="*/ 97631 h 341313" name="connsiteY201"/>
                <a:gd fmla="*/ 183808 w 339726" name="connsiteX202"/>
                <a:gd fmla="*/ 107156 h 341313" name="connsiteY202"/>
                <a:gd fmla="*/ 183808 w 339726" name="connsiteX203"/>
                <a:gd fmla="*/ 115094 h 341313" name="connsiteY203"/>
                <a:gd fmla="*/ 182232 w 339726" name="connsiteX204"/>
                <a:gd fmla="*/ 124619 h 341313" name="connsiteY204"/>
                <a:gd fmla="*/ 182232 w 339726" name="connsiteX205"/>
                <a:gd fmla="*/ 135731 h 341313" name="connsiteY205"/>
                <a:gd fmla="*/ 182232 w 339726" name="connsiteX206"/>
                <a:gd fmla="*/ 139700 h 341313" name="connsiteY206"/>
                <a:gd fmla="*/ 182232 w 339726" name="connsiteX207"/>
                <a:gd fmla="*/ 144462 h 341313" name="connsiteY207"/>
                <a:gd fmla="*/ 182232 w 339726" name="connsiteX208"/>
                <a:gd fmla="*/ 163512 h 341313" name="connsiteY208"/>
                <a:gd fmla="*/ 182232 w 339726" name="connsiteX209"/>
                <a:gd fmla="*/ 173037 h 341313" name="connsiteY209"/>
                <a:gd fmla="*/ 182232 w 339726" name="connsiteX210"/>
                <a:gd fmla="*/ 182562 h 341313" name="connsiteY210"/>
                <a:gd fmla="*/ 182232 w 339726" name="connsiteX211"/>
                <a:gd fmla="*/ 192087 h 341313" name="connsiteY211"/>
                <a:gd fmla="*/ 182232 w 339726" name="connsiteX212"/>
                <a:gd fmla="*/ 200025 h 341313" name="connsiteY212"/>
                <a:gd fmla="*/ 182232 w 339726" name="connsiteX213"/>
                <a:gd fmla="*/ 202406 h 341313" name="connsiteY213"/>
                <a:gd fmla="*/ 171199 w 339726" name="connsiteX214"/>
                <a:gd fmla="*/ 190500 h 341313" name="connsiteY214"/>
                <a:gd fmla="*/ 159378 w 339726" name="connsiteX215"/>
                <a:gd fmla="*/ 174625 h 341313" name="connsiteY215"/>
                <a:gd fmla="*/ 149133 w 339726" name="connsiteX216"/>
                <a:gd fmla="*/ 153987 h 341313" name="connsiteY216"/>
                <a:gd fmla="*/ 141253 w 339726" name="connsiteX217"/>
                <a:gd fmla="*/ 131762 h 341313" name="connsiteY217"/>
                <a:gd fmla="*/ 136525 w 339726" name="connsiteX218"/>
                <a:gd fmla="*/ 105569 h 341313" name="connsiteY218"/>
                <a:gd fmla="*/ 139677 w 339726" name="connsiteX219"/>
                <a:gd fmla="*/ 84137 h 341313" name="connsiteY219"/>
                <a:gd fmla="*/ 145981 w 339726" name="connsiteX220"/>
                <a:gd fmla="*/ 64294 h 341313" name="connsiteY220"/>
                <a:gd fmla="*/ 153862 w 339726" name="connsiteX221"/>
                <a:gd fmla="*/ 46831 h 341313" name="connsiteY221"/>
                <a:gd fmla="*/ 164894 w 339726" name="connsiteX222"/>
                <a:gd fmla="*/ 30956 h 341313" name="connsiteY222"/>
                <a:gd fmla="*/ 174351 w 339726" name="connsiteX223"/>
                <a:gd fmla="*/ 19050 h 341313" name="connsiteY223"/>
                <a:gd fmla="*/ 183808 w 339726" name="connsiteX224"/>
                <a:gd fmla="*/ 7937 h 341313" name="connsiteY224"/>
                <a:gd fmla="*/ 188536 w 339726" name="connsiteX225"/>
                <a:gd fmla="*/ 2381 h 341313" name="connsiteY22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Lst>
              <a:rect b="b" l="l" r="r" t="t"/>
              <a:pathLst>
                <a:path h="341313" w="339726">
                  <a:moveTo>
                    <a:pt x="185739" y="211138"/>
                  </a:moveTo>
                  <a:lnTo>
                    <a:pt x="189707" y="211138"/>
                  </a:lnTo>
                  <a:lnTo>
                    <a:pt x="189707" y="212707"/>
                  </a:lnTo>
                  <a:lnTo>
                    <a:pt x="189707" y="215059"/>
                  </a:lnTo>
                  <a:lnTo>
                    <a:pt x="189707" y="218980"/>
                  </a:lnTo>
                  <a:lnTo>
                    <a:pt x="191295" y="226038"/>
                  </a:lnTo>
                  <a:lnTo>
                    <a:pt x="191295" y="232311"/>
                  </a:lnTo>
                  <a:lnTo>
                    <a:pt x="191295" y="241722"/>
                  </a:lnTo>
                  <a:lnTo>
                    <a:pt x="192089" y="251132"/>
                  </a:lnTo>
                  <a:lnTo>
                    <a:pt x="192089" y="261326"/>
                  </a:lnTo>
                  <a:lnTo>
                    <a:pt x="192089" y="273873"/>
                  </a:lnTo>
                  <a:lnTo>
                    <a:pt x="193676" y="285636"/>
                  </a:lnTo>
                  <a:lnTo>
                    <a:pt x="193676" y="291909"/>
                  </a:lnTo>
                  <a:lnTo>
                    <a:pt x="193676" y="298967"/>
                  </a:lnTo>
                  <a:lnTo>
                    <a:pt x="193676" y="313083"/>
                  </a:lnTo>
                  <a:lnTo>
                    <a:pt x="192089" y="327982"/>
                  </a:lnTo>
                  <a:lnTo>
                    <a:pt x="192089" y="341313"/>
                  </a:lnTo>
                  <a:lnTo>
                    <a:pt x="169863" y="341313"/>
                  </a:lnTo>
                  <a:lnTo>
                    <a:pt x="169863" y="339745"/>
                  </a:lnTo>
                  <a:lnTo>
                    <a:pt x="172245" y="324845"/>
                  </a:lnTo>
                  <a:lnTo>
                    <a:pt x="174626" y="312298"/>
                  </a:lnTo>
                  <a:lnTo>
                    <a:pt x="176213" y="297399"/>
                  </a:lnTo>
                  <a:lnTo>
                    <a:pt x="178595" y="285636"/>
                  </a:lnTo>
                  <a:lnTo>
                    <a:pt x="180182" y="272305"/>
                  </a:lnTo>
                  <a:lnTo>
                    <a:pt x="181770" y="261326"/>
                  </a:lnTo>
                  <a:lnTo>
                    <a:pt x="183357" y="251132"/>
                  </a:lnTo>
                  <a:lnTo>
                    <a:pt x="183357" y="240153"/>
                  </a:lnTo>
                  <a:lnTo>
                    <a:pt x="184151" y="232311"/>
                  </a:lnTo>
                  <a:lnTo>
                    <a:pt x="184151" y="226038"/>
                  </a:lnTo>
                  <a:lnTo>
                    <a:pt x="185739" y="218980"/>
                  </a:lnTo>
                  <a:lnTo>
                    <a:pt x="185739" y="215059"/>
                  </a:lnTo>
                  <a:lnTo>
                    <a:pt x="185739" y="212707"/>
                  </a:lnTo>
                  <a:close/>
                  <a:moveTo>
                    <a:pt x="298218" y="173038"/>
                  </a:moveTo>
                  <a:lnTo>
                    <a:pt x="314183" y="173038"/>
                  </a:lnTo>
                  <a:lnTo>
                    <a:pt x="327753" y="174614"/>
                  </a:lnTo>
                  <a:lnTo>
                    <a:pt x="337332" y="175402"/>
                  </a:lnTo>
                  <a:lnTo>
                    <a:pt x="339726" y="175402"/>
                  </a:lnTo>
                  <a:lnTo>
                    <a:pt x="339726" y="179341"/>
                  </a:lnTo>
                  <a:lnTo>
                    <a:pt x="338130" y="188797"/>
                  </a:lnTo>
                  <a:lnTo>
                    <a:pt x="334139" y="200616"/>
                  </a:lnTo>
                  <a:lnTo>
                    <a:pt x="329349" y="217164"/>
                  </a:lnTo>
                  <a:lnTo>
                    <a:pt x="320569" y="234499"/>
                  </a:lnTo>
                  <a:lnTo>
                    <a:pt x="310191" y="250258"/>
                  </a:lnTo>
                  <a:lnTo>
                    <a:pt x="294227" y="263653"/>
                  </a:lnTo>
                  <a:lnTo>
                    <a:pt x="272674" y="273897"/>
                  </a:lnTo>
                  <a:lnTo>
                    <a:pt x="249525" y="279412"/>
                  </a:lnTo>
                  <a:lnTo>
                    <a:pt x="229570" y="280988"/>
                  </a:lnTo>
                  <a:lnTo>
                    <a:pt x="212008" y="279412"/>
                  </a:lnTo>
                  <a:lnTo>
                    <a:pt x="199236" y="277048"/>
                  </a:lnTo>
                  <a:lnTo>
                    <a:pt x="206421" y="271533"/>
                  </a:lnTo>
                  <a:lnTo>
                    <a:pt x="216798" y="262077"/>
                  </a:lnTo>
                  <a:lnTo>
                    <a:pt x="222385" y="256562"/>
                  </a:lnTo>
                  <a:lnTo>
                    <a:pt x="227973" y="252622"/>
                  </a:lnTo>
                  <a:lnTo>
                    <a:pt x="241543" y="242378"/>
                  </a:lnTo>
                  <a:lnTo>
                    <a:pt x="243938" y="240802"/>
                  </a:lnTo>
                  <a:lnTo>
                    <a:pt x="247131" y="238439"/>
                  </a:lnTo>
                  <a:lnTo>
                    <a:pt x="253517" y="232923"/>
                  </a:lnTo>
                  <a:lnTo>
                    <a:pt x="259903" y="228983"/>
                  </a:lnTo>
                  <a:lnTo>
                    <a:pt x="265490" y="223467"/>
                  </a:lnTo>
                  <a:lnTo>
                    <a:pt x="272674" y="219528"/>
                  </a:lnTo>
                  <a:lnTo>
                    <a:pt x="277464" y="215588"/>
                  </a:lnTo>
                  <a:lnTo>
                    <a:pt x="288639" y="209284"/>
                  </a:lnTo>
                  <a:lnTo>
                    <a:pt x="292630" y="206132"/>
                  </a:lnTo>
                  <a:lnTo>
                    <a:pt x="298218" y="202192"/>
                  </a:lnTo>
                  <a:lnTo>
                    <a:pt x="300613" y="200616"/>
                  </a:lnTo>
                  <a:lnTo>
                    <a:pt x="304604" y="198252"/>
                  </a:lnTo>
                  <a:lnTo>
                    <a:pt x="307797" y="196676"/>
                  </a:lnTo>
                  <a:lnTo>
                    <a:pt x="310191" y="195888"/>
                  </a:lnTo>
                  <a:lnTo>
                    <a:pt x="311788" y="194313"/>
                  </a:lnTo>
                  <a:lnTo>
                    <a:pt x="310191" y="194313"/>
                  </a:lnTo>
                  <a:lnTo>
                    <a:pt x="307797" y="195888"/>
                  </a:lnTo>
                  <a:lnTo>
                    <a:pt x="304604" y="198252"/>
                  </a:lnTo>
                  <a:lnTo>
                    <a:pt x="300613" y="199828"/>
                  </a:lnTo>
                  <a:lnTo>
                    <a:pt x="296621" y="202192"/>
                  </a:lnTo>
                  <a:lnTo>
                    <a:pt x="292630" y="204556"/>
                  </a:lnTo>
                  <a:lnTo>
                    <a:pt x="287043" y="207708"/>
                  </a:lnTo>
                  <a:lnTo>
                    <a:pt x="276666" y="213224"/>
                  </a:lnTo>
                  <a:lnTo>
                    <a:pt x="269481" y="217164"/>
                  </a:lnTo>
                  <a:lnTo>
                    <a:pt x="264692" y="221104"/>
                  </a:lnTo>
                  <a:lnTo>
                    <a:pt x="257508" y="225043"/>
                  </a:lnTo>
                  <a:lnTo>
                    <a:pt x="251122" y="228983"/>
                  </a:lnTo>
                  <a:lnTo>
                    <a:pt x="243938" y="232923"/>
                  </a:lnTo>
                  <a:lnTo>
                    <a:pt x="239947" y="235287"/>
                  </a:lnTo>
                  <a:lnTo>
                    <a:pt x="237552" y="238439"/>
                  </a:lnTo>
                  <a:lnTo>
                    <a:pt x="223982" y="246318"/>
                  </a:lnTo>
                  <a:lnTo>
                    <a:pt x="216798" y="251834"/>
                  </a:lnTo>
                  <a:lnTo>
                    <a:pt x="212008" y="255774"/>
                  </a:lnTo>
                  <a:lnTo>
                    <a:pt x="199236" y="264441"/>
                  </a:lnTo>
                  <a:lnTo>
                    <a:pt x="198438" y="266017"/>
                  </a:lnTo>
                  <a:lnTo>
                    <a:pt x="200833" y="252622"/>
                  </a:lnTo>
                  <a:lnTo>
                    <a:pt x="206421" y="236863"/>
                  </a:lnTo>
                  <a:lnTo>
                    <a:pt x="214403" y="219528"/>
                  </a:lnTo>
                  <a:lnTo>
                    <a:pt x="226377" y="203768"/>
                  </a:lnTo>
                  <a:lnTo>
                    <a:pt x="241543" y="188797"/>
                  </a:lnTo>
                  <a:lnTo>
                    <a:pt x="259903" y="179341"/>
                  </a:lnTo>
                  <a:lnTo>
                    <a:pt x="279060" y="174614"/>
                  </a:lnTo>
                  <a:close/>
                  <a:moveTo>
                    <a:pt x="54523" y="128588"/>
                  </a:moveTo>
                  <a:lnTo>
                    <a:pt x="73488" y="128588"/>
                  </a:lnTo>
                  <a:lnTo>
                    <a:pt x="93243" y="131763"/>
                  </a:lnTo>
                  <a:lnTo>
                    <a:pt x="112207" y="138113"/>
                  </a:lnTo>
                  <a:lnTo>
                    <a:pt x="131172" y="151607"/>
                  </a:lnTo>
                  <a:lnTo>
                    <a:pt x="145395" y="167482"/>
                  </a:lnTo>
                  <a:lnTo>
                    <a:pt x="157248" y="183357"/>
                  </a:lnTo>
                  <a:lnTo>
                    <a:pt x="166730" y="200819"/>
                  </a:lnTo>
                  <a:lnTo>
                    <a:pt x="172262" y="214314"/>
                  </a:lnTo>
                  <a:lnTo>
                    <a:pt x="176213" y="225426"/>
                  </a:lnTo>
                  <a:lnTo>
                    <a:pt x="166730" y="221457"/>
                  </a:lnTo>
                  <a:lnTo>
                    <a:pt x="152507" y="215901"/>
                  </a:lnTo>
                  <a:lnTo>
                    <a:pt x="144605" y="213520"/>
                  </a:lnTo>
                  <a:lnTo>
                    <a:pt x="135913" y="209551"/>
                  </a:lnTo>
                  <a:lnTo>
                    <a:pt x="120109" y="202407"/>
                  </a:lnTo>
                  <a:lnTo>
                    <a:pt x="116158" y="200819"/>
                  </a:lnTo>
                  <a:lnTo>
                    <a:pt x="110627" y="198438"/>
                  </a:lnTo>
                  <a:lnTo>
                    <a:pt x="102725" y="196057"/>
                  </a:lnTo>
                  <a:lnTo>
                    <a:pt x="96403" y="192088"/>
                  </a:lnTo>
                  <a:lnTo>
                    <a:pt x="88501" y="187326"/>
                  </a:lnTo>
                  <a:lnTo>
                    <a:pt x="80599" y="183357"/>
                  </a:lnTo>
                  <a:lnTo>
                    <a:pt x="73488" y="180975"/>
                  </a:lnTo>
                  <a:lnTo>
                    <a:pt x="67166" y="177007"/>
                  </a:lnTo>
                  <a:lnTo>
                    <a:pt x="60054" y="174625"/>
                  </a:lnTo>
                  <a:lnTo>
                    <a:pt x="54523" y="170657"/>
                  </a:lnTo>
                  <a:lnTo>
                    <a:pt x="49782" y="167482"/>
                  </a:lnTo>
                  <a:lnTo>
                    <a:pt x="45831" y="165100"/>
                  </a:lnTo>
                  <a:lnTo>
                    <a:pt x="41880" y="163513"/>
                  </a:lnTo>
                  <a:lnTo>
                    <a:pt x="45831" y="165894"/>
                  </a:lnTo>
                  <a:lnTo>
                    <a:pt x="49782" y="169069"/>
                  </a:lnTo>
                  <a:lnTo>
                    <a:pt x="53733" y="173038"/>
                  </a:lnTo>
                  <a:lnTo>
                    <a:pt x="60054" y="175419"/>
                  </a:lnTo>
                  <a:lnTo>
                    <a:pt x="65586" y="179388"/>
                  </a:lnTo>
                  <a:lnTo>
                    <a:pt x="71907" y="183357"/>
                  </a:lnTo>
                  <a:lnTo>
                    <a:pt x="79019" y="187326"/>
                  </a:lnTo>
                  <a:lnTo>
                    <a:pt x="85341" y="192088"/>
                  </a:lnTo>
                  <a:lnTo>
                    <a:pt x="93243" y="196057"/>
                  </a:lnTo>
                  <a:lnTo>
                    <a:pt x="100354" y="200819"/>
                  </a:lnTo>
                  <a:lnTo>
                    <a:pt x="108256" y="204788"/>
                  </a:lnTo>
                  <a:lnTo>
                    <a:pt x="112207" y="206376"/>
                  </a:lnTo>
                  <a:lnTo>
                    <a:pt x="116158" y="209551"/>
                  </a:lnTo>
                  <a:lnTo>
                    <a:pt x="131962" y="217489"/>
                  </a:lnTo>
                  <a:lnTo>
                    <a:pt x="140654" y="221457"/>
                  </a:lnTo>
                  <a:lnTo>
                    <a:pt x="148556" y="225426"/>
                  </a:lnTo>
                  <a:lnTo>
                    <a:pt x="162779" y="231776"/>
                  </a:lnTo>
                  <a:lnTo>
                    <a:pt x="165940" y="233364"/>
                  </a:lnTo>
                  <a:lnTo>
                    <a:pt x="150927" y="237332"/>
                  </a:lnTo>
                  <a:lnTo>
                    <a:pt x="131962" y="239714"/>
                  </a:lnTo>
                  <a:lnTo>
                    <a:pt x="110627" y="241301"/>
                  </a:lnTo>
                  <a:lnTo>
                    <a:pt x="88501" y="238920"/>
                  </a:lnTo>
                  <a:lnTo>
                    <a:pt x="65586" y="230982"/>
                  </a:lnTo>
                  <a:lnTo>
                    <a:pt x="46621" y="217489"/>
                  </a:lnTo>
                  <a:lnTo>
                    <a:pt x="32398" y="200819"/>
                  </a:lnTo>
                  <a:lnTo>
                    <a:pt x="20545" y="184944"/>
                  </a:lnTo>
                  <a:lnTo>
                    <a:pt x="11062" y="167482"/>
                  </a:lnTo>
                  <a:lnTo>
                    <a:pt x="5531" y="153988"/>
                  </a:lnTo>
                  <a:lnTo>
                    <a:pt x="1580" y="143669"/>
                  </a:lnTo>
                  <a:lnTo>
                    <a:pt x="0" y="139700"/>
                  </a:lnTo>
                  <a:lnTo>
                    <a:pt x="3161" y="139700"/>
                  </a:lnTo>
                  <a:lnTo>
                    <a:pt x="11062" y="136525"/>
                  </a:lnTo>
                  <a:lnTo>
                    <a:pt x="22915" y="132557"/>
                  </a:lnTo>
                  <a:lnTo>
                    <a:pt x="37139" y="130175"/>
                  </a:lnTo>
                  <a:close/>
                  <a:moveTo>
                    <a:pt x="191688" y="0"/>
                  </a:moveTo>
                  <a:lnTo>
                    <a:pt x="194052" y="2381"/>
                  </a:lnTo>
                  <a:lnTo>
                    <a:pt x="200357" y="7937"/>
                  </a:lnTo>
                  <a:lnTo>
                    <a:pt x="209025" y="19050"/>
                  </a:lnTo>
                  <a:lnTo>
                    <a:pt x="219270" y="30956"/>
                  </a:lnTo>
                  <a:lnTo>
                    <a:pt x="228726" y="46831"/>
                  </a:lnTo>
                  <a:lnTo>
                    <a:pt x="238183" y="64294"/>
                  </a:lnTo>
                  <a:lnTo>
                    <a:pt x="243699" y="84137"/>
                  </a:lnTo>
                  <a:lnTo>
                    <a:pt x="246063" y="105569"/>
                  </a:lnTo>
                  <a:lnTo>
                    <a:pt x="243699" y="130175"/>
                  </a:lnTo>
                  <a:lnTo>
                    <a:pt x="235031" y="153194"/>
                  </a:lnTo>
                  <a:lnTo>
                    <a:pt x="224786" y="171450"/>
                  </a:lnTo>
                  <a:lnTo>
                    <a:pt x="212965" y="188912"/>
                  </a:lnTo>
                  <a:lnTo>
                    <a:pt x="203509" y="200819"/>
                  </a:lnTo>
                  <a:lnTo>
                    <a:pt x="195628" y="209550"/>
                  </a:lnTo>
                  <a:lnTo>
                    <a:pt x="194052" y="198437"/>
                  </a:lnTo>
                  <a:lnTo>
                    <a:pt x="191688" y="182562"/>
                  </a:lnTo>
                  <a:lnTo>
                    <a:pt x="191688" y="173037"/>
                  </a:lnTo>
                  <a:lnTo>
                    <a:pt x="190112" y="163512"/>
                  </a:lnTo>
                  <a:lnTo>
                    <a:pt x="188536" y="144462"/>
                  </a:lnTo>
                  <a:lnTo>
                    <a:pt x="188536" y="139700"/>
                  </a:lnTo>
                  <a:lnTo>
                    <a:pt x="188536" y="135731"/>
                  </a:lnTo>
                  <a:lnTo>
                    <a:pt x="188536" y="124619"/>
                  </a:lnTo>
                  <a:lnTo>
                    <a:pt x="188536" y="116681"/>
                  </a:lnTo>
                  <a:lnTo>
                    <a:pt x="187748" y="107156"/>
                  </a:lnTo>
                  <a:lnTo>
                    <a:pt x="187748" y="97631"/>
                  </a:lnTo>
                  <a:lnTo>
                    <a:pt x="187748" y="89694"/>
                  </a:lnTo>
                  <a:lnTo>
                    <a:pt x="188536" y="81756"/>
                  </a:lnTo>
                  <a:lnTo>
                    <a:pt x="188536" y="73819"/>
                  </a:lnTo>
                  <a:lnTo>
                    <a:pt x="188536" y="66675"/>
                  </a:lnTo>
                  <a:lnTo>
                    <a:pt x="188536" y="60325"/>
                  </a:lnTo>
                  <a:lnTo>
                    <a:pt x="188536" y="54769"/>
                  </a:lnTo>
                  <a:lnTo>
                    <a:pt x="188536" y="50800"/>
                  </a:lnTo>
                  <a:lnTo>
                    <a:pt x="190112" y="45244"/>
                  </a:lnTo>
                  <a:lnTo>
                    <a:pt x="190112" y="42862"/>
                  </a:lnTo>
                  <a:lnTo>
                    <a:pt x="188536" y="45244"/>
                  </a:lnTo>
                  <a:lnTo>
                    <a:pt x="188536" y="50800"/>
                  </a:lnTo>
                  <a:lnTo>
                    <a:pt x="187748" y="54769"/>
                  </a:lnTo>
                  <a:lnTo>
                    <a:pt x="187748" y="60325"/>
                  </a:lnTo>
                  <a:lnTo>
                    <a:pt x="186172" y="66675"/>
                  </a:lnTo>
                  <a:lnTo>
                    <a:pt x="186172" y="73819"/>
                  </a:lnTo>
                  <a:lnTo>
                    <a:pt x="184596" y="81756"/>
                  </a:lnTo>
                  <a:lnTo>
                    <a:pt x="184596" y="89694"/>
                  </a:lnTo>
                  <a:lnTo>
                    <a:pt x="183808" y="97631"/>
                  </a:lnTo>
                  <a:lnTo>
                    <a:pt x="183808" y="107156"/>
                  </a:lnTo>
                  <a:lnTo>
                    <a:pt x="183808" y="115094"/>
                  </a:lnTo>
                  <a:lnTo>
                    <a:pt x="182232" y="124619"/>
                  </a:lnTo>
                  <a:lnTo>
                    <a:pt x="182232" y="135731"/>
                  </a:lnTo>
                  <a:lnTo>
                    <a:pt x="182232" y="139700"/>
                  </a:lnTo>
                  <a:lnTo>
                    <a:pt x="182232" y="144462"/>
                  </a:lnTo>
                  <a:lnTo>
                    <a:pt x="182232" y="163512"/>
                  </a:lnTo>
                  <a:lnTo>
                    <a:pt x="182232" y="173037"/>
                  </a:lnTo>
                  <a:lnTo>
                    <a:pt x="182232" y="182562"/>
                  </a:lnTo>
                  <a:lnTo>
                    <a:pt x="182232" y="192087"/>
                  </a:lnTo>
                  <a:lnTo>
                    <a:pt x="182232" y="200025"/>
                  </a:lnTo>
                  <a:lnTo>
                    <a:pt x="182232" y="202406"/>
                  </a:lnTo>
                  <a:lnTo>
                    <a:pt x="171199" y="190500"/>
                  </a:lnTo>
                  <a:lnTo>
                    <a:pt x="159378" y="174625"/>
                  </a:lnTo>
                  <a:lnTo>
                    <a:pt x="149133" y="153987"/>
                  </a:lnTo>
                  <a:lnTo>
                    <a:pt x="141253" y="131762"/>
                  </a:lnTo>
                  <a:lnTo>
                    <a:pt x="136525" y="105569"/>
                  </a:lnTo>
                  <a:lnTo>
                    <a:pt x="139677" y="84137"/>
                  </a:lnTo>
                  <a:lnTo>
                    <a:pt x="145981" y="64294"/>
                  </a:lnTo>
                  <a:lnTo>
                    <a:pt x="153862" y="46831"/>
                  </a:lnTo>
                  <a:lnTo>
                    <a:pt x="164894" y="30956"/>
                  </a:lnTo>
                  <a:lnTo>
                    <a:pt x="174351" y="19050"/>
                  </a:lnTo>
                  <a:lnTo>
                    <a:pt x="183808" y="7937"/>
                  </a:lnTo>
                  <a:lnTo>
                    <a:pt x="188536" y="2381"/>
                  </a:lnTo>
                  <a:close/>
                </a:path>
              </a:pathLst>
            </a:custGeom>
            <a:solidFill>
              <a:srgbClr val="FFFFFF"/>
            </a:solidFill>
            <a:ln w="0">
              <a:noFill/>
              <a:prstDash val="solid"/>
              <a:round/>
            </a:ln>
          </p:spPr>
          <p:txBody>
            <a:bodyPr anchor="t" anchorCtr="0" bIns="45720" compatLnSpc="1" lIns="91440" numCol="1" rIns="91440" tIns="45720" vert="horz" wrap="square">
              <a:prstTxWarp prst="textNoShape">
                <a:avLst/>
              </a:prstTxWarp>
              <a:noAutofit/>
            </a:bodyPr>
            <a:lstStyle/>
            <a:p>
              <a:endParaRPr altLang="en-US" lang="zh-CN">
                <a:cs typeface="+mn-ea"/>
                <a:sym typeface="+mn-lt"/>
              </a:endParaRPr>
            </a:p>
          </p:txBody>
        </p:sp>
        <p:sp>
          <p:nvSpPr>
            <p:cNvPr id="15" name="任意多边形 2432">
              <a:extLst>
                <a:ext uri="{FF2B5EF4-FFF2-40B4-BE49-F238E27FC236}">
                  <a16:creationId xmlns:a16="http://schemas.microsoft.com/office/drawing/2014/main" id="{D2741BE4-EED5-4393-BE94-9C9736AB4148}"/>
                </a:ext>
              </a:extLst>
            </p:cNvPr>
            <p:cNvSpPr/>
            <p:nvPr/>
          </p:nvSpPr>
          <p:spPr bwMode="auto">
            <a:xfrm>
              <a:off x="7632701" y="2874963"/>
              <a:ext cx="366713" cy="301625"/>
            </a:xfrm>
            <a:custGeom>
              <a:gdLst>
                <a:gd fmla="*/ 79375 w 366713" name="connsiteX0"/>
                <a:gd fmla="*/ 201612 h 301625" name="connsiteY0"/>
                <a:gd fmla="*/ 79375 w 366713" name="connsiteX1"/>
                <a:gd fmla="*/ 301625 h 301625" name="connsiteY1"/>
                <a:gd fmla="*/ 14287 w 366713" name="connsiteX2"/>
                <a:gd fmla="*/ 301625 h 301625" name="connsiteY2"/>
                <a:gd fmla="*/ 14287 w 366713" name="connsiteX3"/>
                <a:gd fmla="*/ 250418 h 301625" name="connsiteY3"/>
                <a:gd fmla="*/ 131743 w 366713" name="connsiteX4"/>
                <a:gd fmla="*/ 163512 h 301625" name="connsiteY4"/>
                <a:gd fmla="*/ 161925 w 366713" name="connsiteX5"/>
                <a:gd fmla="*/ 182562 h 301625" name="connsiteY5"/>
                <a:gd fmla="*/ 161925 w 366713" name="connsiteX6"/>
                <a:gd fmla="*/ 301625 h 301625" name="connsiteY6"/>
                <a:gd fmla="*/ 100012 w 366713" name="connsiteX7"/>
                <a:gd fmla="*/ 301625 h 301625" name="connsiteY7"/>
                <a:gd fmla="*/ 100012 w 366713" name="connsiteX8"/>
                <a:gd fmla="*/ 187325 h 301625" name="connsiteY8"/>
                <a:gd fmla="*/ 246062 w 366713" name="connsiteX9"/>
                <a:gd fmla="*/ 139700 h 301625" name="connsiteY9"/>
                <a:gd fmla="*/ 246062 w 366713" name="connsiteX10"/>
                <a:gd fmla="*/ 301625 h 301625" name="connsiteY10"/>
                <a:gd fmla="*/ 182562 w 366713" name="connsiteX11"/>
                <a:gd fmla="*/ 301625 h 301625" name="connsiteY11"/>
                <a:gd fmla="*/ 182562 w 366713" name="connsiteX12"/>
                <a:gd fmla="*/ 192346 h 301625" name="connsiteY12"/>
                <a:gd fmla="*/ 184130 w 366713" name="connsiteX13"/>
                <a:gd fmla="*/ 193941 h 301625" name="connsiteY13"/>
                <a:gd fmla="*/ 330200 w 366713" name="connsiteX14"/>
                <a:gd fmla="*/ 69850 h 301625" name="connsiteY14"/>
                <a:gd fmla="*/ 330200 w 366713" name="connsiteX15"/>
                <a:gd fmla="*/ 301625 h 301625" name="connsiteY15"/>
                <a:gd fmla="*/ 265112 w 366713" name="connsiteX16"/>
                <a:gd fmla="*/ 301625 h 301625" name="connsiteY16"/>
                <a:gd fmla="*/ 265112 w 366713" name="connsiteX17"/>
                <a:gd fmla="*/ 124011 h 301625" name="connsiteY17"/>
                <a:gd fmla="*/ 279211 w 366713" name="connsiteX18"/>
                <a:gd fmla="*/ 0 h 301625" name="connsiteY18"/>
                <a:gd fmla="*/ 366713 w 366713" name="connsiteX19"/>
                <a:gd fmla="*/ 3996 h 301625" name="connsiteY19"/>
                <a:gd fmla="*/ 356372 w 366713" name="connsiteX20"/>
                <a:gd fmla="*/ 90312 h 301625" name="connsiteY20"/>
                <a:gd fmla="*/ 333303 w 366713" name="connsiteX21"/>
                <a:gd fmla="*/ 88714 h 301625" name="connsiteY21"/>
                <a:gd fmla="*/ 338872 w 366713" name="connsiteX22"/>
                <a:gd fmla="*/ 43158 h 301625" name="connsiteY22"/>
                <a:gd fmla="*/ 184550 w 366713" name="connsiteX23"/>
                <a:gd fmla="*/ 174231 h 301625" name="connsiteY23"/>
                <a:gd fmla="*/ 132049 w 366713" name="connsiteX24"/>
                <a:gd fmla="*/ 143860 h 301625" name="connsiteY24"/>
                <a:gd fmla="*/ 15114 w 366713" name="connsiteX25"/>
                <a:gd fmla="*/ 231775 h 301625" name="connsiteY25"/>
                <a:gd fmla="*/ 0 w 366713" name="connsiteX26"/>
                <a:gd fmla="*/ 213393 h 301625" name="connsiteY26"/>
                <a:gd fmla="*/ 130458 w 366713" name="connsiteX27"/>
                <a:gd fmla="*/ 114289 h 301625" name="connsiteY27"/>
                <a:gd fmla="*/ 181368 w 366713" name="connsiteX28"/>
                <a:gd fmla="*/ 143860 h 301625" name="connsiteY28"/>
                <a:gd fmla="*/ 322167 w 366713" name="connsiteX29"/>
                <a:gd fmla="*/ 25575 h 301625" name="connsiteY29"/>
                <a:gd fmla="*/ 278416 w 366713" name="connsiteX30"/>
                <a:gd fmla="*/ 22378 h 301625" name="connsiteY3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b="b" l="l" r="r" t="t"/>
              <a:pathLst>
                <a:path h="301625" w="366713">
                  <a:moveTo>
                    <a:pt x="79375" y="201612"/>
                  </a:moveTo>
                  <a:lnTo>
                    <a:pt x="79375" y="301625"/>
                  </a:lnTo>
                  <a:lnTo>
                    <a:pt x="14287" y="301625"/>
                  </a:lnTo>
                  <a:lnTo>
                    <a:pt x="14287" y="250418"/>
                  </a:lnTo>
                  <a:close/>
                  <a:moveTo>
                    <a:pt x="131743" y="163512"/>
                  </a:moveTo>
                  <a:lnTo>
                    <a:pt x="161925" y="182562"/>
                  </a:lnTo>
                  <a:lnTo>
                    <a:pt x="161925" y="301625"/>
                  </a:lnTo>
                  <a:lnTo>
                    <a:pt x="100012" y="301625"/>
                  </a:lnTo>
                  <a:lnTo>
                    <a:pt x="100012" y="187325"/>
                  </a:lnTo>
                  <a:close/>
                  <a:moveTo>
                    <a:pt x="246062" y="139700"/>
                  </a:moveTo>
                  <a:lnTo>
                    <a:pt x="246062" y="301625"/>
                  </a:lnTo>
                  <a:lnTo>
                    <a:pt x="182562" y="301625"/>
                  </a:lnTo>
                  <a:lnTo>
                    <a:pt x="182562" y="192346"/>
                  </a:lnTo>
                  <a:lnTo>
                    <a:pt x="184130" y="193941"/>
                  </a:lnTo>
                  <a:close/>
                  <a:moveTo>
                    <a:pt x="330200" y="69850"/>
                  </a:moveTo>
                  <a:lnTo>
                    <a:pt x="330200" y="301625"/>
                  </a:lnTo>
                  <a:lnTo>
                    <a:pt x="265112" y="301625"/>
                  </a:lnTo>
                  <a:lnTo>
                    <a:pt x="265112" y="124011"/>
                  </a:lnTo>
                  <a:close/>
                  <a:moveTo>
                    <a:pt x="279211" y="0"/>
                  </a:moveTo>
                  <a:lnTo>
                    <a:pt x="366713" y="3996"/>
                  </a:lnTo>
                  <a:lnTo>
                    <a:pt x="356372" y="90312"/>
                  </a:lnTo>
                  <a:lnTo>
                    <a:pt x="333303" y="88714"/>
                  </a:lnTo>
                  <a:lnTo>
                    <a:pt x="338872" y="43158"/>
                  </a:lnTo>
                  <a:lnTo>
                    <a:pt x="184550" y="174231"/>
                  </a:lnTo>
                  <a:lnTo>
                    <a:pt x="132049" y="143860"/>
                  </a:lnTo>
                  <a:lnTo>
                    <a:pt x="15114" y="231775"/>
                  </a:lnTo>
                  <a:lnTo>
                    <a:pt x="0" y="213393"/>
                  </a:lnTo>
                  <a:lnTo>
                    <a:pt x="130458" y="114289"/>
                  </a:lnTo>
                  <a:lnTo>
                    <a:pt x="181368" y="143860"/>
                  </a:lnTo>
                  <a:lnTo>
                    <a:pt x="322167" y="25575"/>
                  </a:lnTo>
                  <a:lnTo>
                    <a:pt x="278416" y="22378"/>
                  </a:lnTo>
                  <a:close/>
                </a:path>
              </a:pathLst>
            </a:custGeom>
            <a:solidFill>
              <a:srgbClr val="FFFFFF"/>
            </a:solidFill>
            <a:ln w="0">
              <a:noFill/>
              <a:prstDash val="solid"/>
              <a:round/>
            </a:ln>
          </p:spPr>
          <p:txBody>
            <a:bodyPr anchor="t" anchorCtr="0" bIns="45720" compatLnSpc="1" lIns="91440" numCol="1" rIns="91440" tIns="45720" vert="horz" wrap="square">
              <a:prstTxWarp prst="textNoShape">
                <a:avLst/>
              </a:prstTxWarp>
              <a:noAutofit/>
            </a:bodyPr>
            <a:lstStyle/>
            <a:p>
              <a:endParaRPr altLang="en-US" lang="zh-CN">
                <a:cs typeface="+mn-ea"/>
                <a:sym typeface="+mn-lt"/>
              </a:endParaRPr>
            </a:p>
          </p:txBody>
        </p:sp>
      </p:grpSp>
      <p:sp>
        <p:nvSpPr>
          <p:cNvPr id="16" name="文本框 15">
            <a:extLst>
              <a:ext uri="{FF2B5EF4-FFF2-40B4-BE49-F238E27FC236}">
                <a16:creationId xmlns:a16="http://schemas.microsoft.com/office/drawing/2014/main" id="{ACFC51E6-E735-4670-AB0D-51D6740CE775}"/>
              </a:ext>
            </a:extLst>
          </p:cNvPr>
          <p:cNvSpPr txBox="1"/>
          <p:nvPr/>
        </p:nvSpPr>
        <p:spPr>
          <a:xfrm>
            <a:off x="769721" y="1825639"/>
            <a:ext cx="690880" cy="640080"/>
          </a:xfrm>
          <a:prstGeom prst="rect">
            <a:avLst/>
          </a:prstGeom>
          <a:noFill/>
        </p:spPr>
        <p:txBody>
          <a:bodyPr rtlCol="0" wrap="none">
            <a:spAutoFit/>
          </a:bodyPr>
          <a:lstStyle/>
          <a:p>
            <a:r>
              <a:rPr altLang="zh-CN" b="1" lang="en-US" sz="3600">
                <a:solidFill>
                  <a:srgbClr val="FF99CC"/>
                </a:solidFill>
                <a:cs typeface="+mn-ea"/>
                <a:sym typeface="+mn-lt"/>
              </a:rPr>
              <a:t>01</a:t>
            </a:r>
          </a:p>
        </p:txBody>
      </p:sp>
      <p:sp>
        <p:nvSpPr>
          <p:cNvPr id="17" name="文本框 16">
            <a:extLst>
              <a:ext uri="{FF2B5EF4-FFF2-40B4-BE49-F238E27FC236}">
                <a16:creationId xmlns:a16="http://schemas.microsoft.com/office/drawing/2014/main" id="{08A9BA5B-20D5-418E-ABA9-954CD77941D5}"/>
              </a:ext>
            </a:extLst>
          </p:cNvPr>
          <p:cNvSpPr txBox="1"/>
          <p:nvPr/>
        </p:nvSpPr>
        <p:spPr>
          <a:xfrm>
            <a:off x="1506916" y="1934935"/>
            <a:ext cx="1097280" cy="365760"/>
          </a:xfrm>
          <a:prstGeom prst="rect">
            <a:avLst/>
          </a:prstGeom>
          <a:noFill/>
        </p:spPr>
        <p:txBody>
          <a:bodyPr rtlCol="0" wrap="none">
            <a:spAutoFit/>
          </a:bodyPr>
          <a:lstStyle/>
          <a:p>
            <a:pPr algn="r"/>
            <a:r>
              <a:rPr altLang="en-US" lang="zh-CN">
                <a:solidFill>
                  <a:srgbClr val="FF99CC"/>
                </a:solidFill>
                <a:cs typeface="+mn-ea"/>
                <a:sym typeface="+mn-lt"/>
              </a:rPr>
              <a:t>添加标题</a:t>
            </a:r>
          </a:p>
        </p:txBody>
      </p:sp>
      <p:sp>
        <p:nvSpPr>
          <p:cNvPr id="18" name="文本框 17">
            <a:extLst>
              <a:ext uri="{FF2B5EF4-FFF2-40B4-BE49-F238E27FC236}">
                <a16:creationId xmlns:a16="http://schemas.microsoft.com/office/drawing/2014/main" id="{BEA82125-06AF-43E4-895D-5B706016DC8D}"/>
              </a:ext>
            </a:extLst>
          </p:cNvPr>
          <p:cNvSpPr txBox="1"/>
          <p:nvPr/>
        </p:nvSpPr>
        <p:spPr>
          <a:xfrm>
            <a:off x="769721" y="2352495"/>
            <a:ext cx="3007295" cy="944880"/>
          </a:xfrm>
          <a:prstGeom prst="rect">
            <a:avLst/>
          </a:prstGeom>
          <a:noFill/>
        </p:spPr>
        <p:txBody>
          <a:bodyPr rtlCol="0" wrap="square">
            <a:spAutoFit/>
          </a:bodyPr>
          <a:lstStyle/>
          <a:p>
            <a:pPr>
              <a:lnSpc>
                <a:spcPct val="200000"/>
              </a:lnSpc>
              <a:buClr>
                <a:srgbClr val="00B050"/>
              </a:buClr>
            </a:pPr>
            <a:r>
              <a:rPr altLang="en-US" b="1" lang="zh-CN" sz="1400">
                <a:solidFill>
                  <a:srgbClr val="FF99CC"/>
                </a:solidFill>
                <a:cs typeface="+mn-ea"/>
                <a:sym typeface="+mn-lt"/>
              </a:rPr>
              <a:t>添加文本添加文本添加文本添加文本添加文本添加文本</a:t>
            </a:r>
          </a:p>
        </p:txBody>
      </p:sp>
      <p:sp>
        <p:nvSpPr>
          <p:cNvPr id="19" name="文本框 18">
            <a:extLst>
              <a:ext uri="{FF2B5EF4-FFF2-40B4-BE49-F238E27FC236}">
                <a16:creationId xmlns:a16="http://schemas.microsoft.com/office/drawing/2014/main" id="{973E95C1-EF76-4933-92CC-F5D5E50B20F3}"/>
              </a:ext>
            </a:extLst>
          </p:cNvPr>
          <p:cNvSpPr txBox="1"/>
          <p:nvPr/>
        </p:nvSpPr>
        <p:spPr>
          <a:xfrm>
            <a:off x="763753" y="3965622"/>
            <a:ext cx="690880" cy="640080"/>
          </a:xfrm>
          <a:prstGeom prst="rect">
            <a:avLst/>
          </a:prstGeom>
          <a:noFill/>
        </p:spPr>
        <p:txBody>
          <a:bodyPr rtlCol="0" wrap="none">
            <a:spAutoFit/>
          </a:bodyPr>
          <a:lstStyle/>
          <a:p>
            <a:r>
              <a:rPr altLang="zh-CN" lang="en-US" sz="3600">
                <a:solidFill>
                  <a:schemeClr val="tx1">
                    <a:lumMod val="50000"/>
                    <a:lumOff val="50000"/>
                  </a:schemeClr>
                </a:solidFill>
                <a:cs typeface="+mn-ea"/>
                <a:sym typeface="+mn-lt"/>
              </a:rPr>
              <a:t>02</a:t>
            </a:r>
          </a:p>
        </p:txBody>
      </p:sp>
      <p:sp>
        <p:nvSpPr>
          <p:cNvPr id="20" name="文本框 19">
            <a:extLst>
              <a:ext uri="{FF2B5EF4-FFF2-40B4-BE49-F238E27FC236}">
                <a16:creationId xmlns:a16="http://schemas.microsoft.com/office/drawing/2014/main" id="{09EEFCF5-1C43-48FF-B526-326B9AF29639}"/>
              </a:ext>
            </a:extLst>
          </p:cNvPr>
          <p:cNvSpPr txBox="1"/>
          <p:nvPr/>
        </p:nvSpPr>
        <p:spPr>
          <a:xfrm>
            <a:off x="1500948" y="4074917"/>
            <a:ext cx="1097280" cy="365760"/>
          </a:xfrm>
          <a:prstGeom prst="rect">
            <a:avLst/>
          </a:prstGeom>
          <a:noFill/>
        </p:spPr>
        <p:txBody>
          <a:bodyPr rtlCol="0" wrap="none">
            <a:spAutoFit/>
          </a:bodyPr>
          <a:lstStyle/>
          <a:p>
            <a:pPr algn="r"/>
            <a:r>
              <a:rPr altLang="en-US" lang="zh-CN">
                <a:solidFill>
                  <a:schemeClr val="bg1">
                    <a:lumMod val="65000"/>
                  </a:schemeClr>
                </a:solidFill>
                <a:cs typeface="+mn-ea"/>
                <a:sym typeface="+mn-lt"/>
              </a:rPr>
              <a:t>添加标题</a:t>
            </a:r>
          </a:p>
        </p:txBody>
      </p:sp>
      <p:sp>
        <p:nvSpPr>
          <p:cNvPr id="21" name="文本框 20">
            <a:extLst>
              <a:ext uri="{FF2B5EF4-FFF2-40B4-BE49-F238E27FC236}">
                <a16:creationId xmlns:a16="http://schemas.microsoft.com/office/drawing/2014/main" id="{1DA219BE-B2AB-46DF-9C3F-7817E075017E}"/>
              </a:ext>
            </a:extLst>
          </p:cNvPr>
          <p:cNvSpPr txBox="1"/>
          <p:nvPr/>
        </p:nvSpPr>
        <p:spPr>
          <a:xfrm>
            <a:off x="763753" y="4492477"/>
            <a:ext cx="3007295" cy="944880"/>
          </a:xfrm>
          <a:prstGeom prst="rect">
            <a:avLst/>
          </a:prstGeom>
          <a:noFill/>
        </p:spPr>
        <p:txBody>
          <a:bodyPr rtlCol="0" wrap="square">
            <a:spAutoFit/>
          </a:bodyPr>
          <a:lstStyle/>
          <a:p>
            <a:pPr>
              <a:lnSpc>
                <a:spcPct val="200000"/>
              </a:lnSpc>
              <a:buClr>
                <a:srgbClr val="00B050"/>
              </a:buClr>
            </a:pPr>
            <a:r>
              <a:rPr altLang="en-US" lang="zh-CN" sz="1400">
                <a:solidFill>
                  <a:schemeClr val="tx1">
                    <a:lumMod val="50000"/>
                    <a:lumOff val="50000"/>
                  </a:schemeClr>
                </a:solidFill>
                <a:cs typeface="+mn-ea"/>
                <a:sym typeface="+mn-lt"/>
              </a:rPr>
              <a:t>添加文本添加文本添加文本添加文本添加文本添加文本</a:t>
            </a:r>
          </a:p>
        </p:txBody>
      </p:sp>
      <p:sp>
        <p:nvSpPr>
          <p:cNvPr id="22" name="文本框 21">
            <a:extLst>
              <a:ext uri="{FF2B5EF4-FFF2-40B4-BE49-F238E27FC236}">
                <a16:creationId xmlns:a16="http://schemas.microsoft.com/office/drawing/2014/main" id="{4250E1B1-DF49-4141-8BC5-52170D75F67A}"/>
              </a:ext>
            </a:extLst>
          </p:cNvPr>
          <p:cNvSpPr txBox="1"/>
          <p:nvPr/>
        </p:nvSpPr>
        <p:spPr>
          <a:xfrm>
            <a:off x="8584543" y="1858148"/>
            <a:ext cx="690880" cy="640080"/>
          </a:xfrm>
          <a:prstGeom prst="rect">
            <a:avLst/>
          </a:prstGeom>
          <a:noFill/>
        </p:spPr>
        <p:txBody>
          <a:bodyPr rtlCol="0" wrap="none">
            <a:spAutoFit/>
          </a:bodyPr>
          <a:lstStyle/>
          <a:p>
            <a:r>
              <a:rPr altLang="zh-CN" b="1" lang="en-US" sz="3600">
                <a:solidFill>
                  <a:schemeClr val="bg1">
                    <a:lumMod val="65000"/>
                  </a:schemeClr>
                </a:solidFill>
                <a:cs typeface="+mn-ea"/>
                <a:sym typeface="+mn-lt"/>
              </a:rPr>
              <a:t>03</a:t>
            </a:r>
          </a:p>
        </p:txBody>
      </p:sp>
      <p:sp>
        <p:nvSpPr>
          <p:cNvPr id="23" name="文本框 22">
            <a:extLst>
              <a:ext uri="{FF2B5EF4-FFF2-40B4-BE49-F238E27FC236}">
                <a16:creationId xmlns:a16="http://schemas.microsoft.com/office/drawing/2014/main" id="{57C4758E-7D82-4715-999A-684344730275}"/>
              </a:ext>
            </a:extLst>
          </p:cNvPr>
          <p:cNvSpPr txBox="1"/>
          <p:nvPr/>
        </p:nvSpPr>
        <p:spPr>
          <a:xfrm>
            <a:off x="9321738" y="1967444"/>
            <a:ext cx="1097280" cy="365760"/>
          </a:xfrm>
          <a:prstGeom prst="rect">
            <a:avLst/>
          </a:prstGeom>
          <a:noFill/>
        </p:spPr>
        <p:txBody>
          <a:bodyPr rtlCol="0" wrap="none">
            <a:spAutoFit/>
          </a:bodyPr>
          <a:lstStyle/>
          <a:p>
            <a:pPr algn="r"/>
            <a:r>
              <a:rPr altLang="en-US" lang="zh-CN">
                <a:solidFill>
                  <a:schemeClr val="bg1">
                    <a:lumMod val="65000"/>
                  </a:schemeClr>
                </a:solidFill>
                <a:cs typeface="+mn-ea"/>
                <a:sym typeface="+mn-lt"/>
              </a:rPr>
              <a:t>添加标题</a:t>
            </a:r>
          </a:p>
        </p:txBody>
      </p:sp>
      <p:sp>
        <p:nvSpPr>
          <p:cNvPr id="24" name="文本框 23">
            <a:extLst>
              <a:ext uri="{FF2B5EF4-FFF2-40B4-BE49-F238E27FC236}">
                <a16:creationId xmlns:a16="http://schemas.microsoft.com/office/drawing/2014/main" id="{E9C81F7C-B144-4B1F-943F-28DB8A077529}"/>
              </a:ext>
            </a:extLst>
          </p:cNvPr>
          <p:cNvSpPr txBox="1"/>
          <p:nvPr/>
        </p:nvSpPr>
        <p:spPr>
          <a:xfrm>
            <a:off x="8584543" y="2385004"/>
            <a:ext cx="3007295" cy="944880"/>
          </a:xfrm>
          <a:prstGeom prst="rect">
            <a:avLst/>
          </a:prstGeom>
          <a:noFill/>
        </p:spPr>
        <p:txBody>
          <a:bodyPr rtlCol="0" wrap="square">
            <a:spAutoFit/>
          </a:bodyPr>
          <a:lstStyle/>
          <a:p>
            <a:pPr>
              <a:lnSpc>
                <a:spcPct val="200000"/>
              </a:lnSpc>
              <a:buClr>
                <a:srgbClr val="00B050"/>
              </a:buClr>
            </a:pPr>
            <a:r>
              <a:rPr altLang="en-US" b="1" lang="zh-CN" sz="1400">
                <a:solidFill>
                  <a:schemeClr val="bg1">
                    <a:lumMod val="65000"/>
                  </a:schemeClr>
                </a:solidFill>
                <a:cs typeface="+mn-ea"/>
                <a:sym typeface="+mn-lt"/>
              </a:rPr>
              <a:t>添加文本添加文本添加文本添加文本添加文本添加文本</a:t>
            </a:r>
          </a:p>
        </p:txBody>
      </p:sp>
      <p:sp>
        <p:nvSpPr>
          <p:cNvPr id="25" name="文本框 24">
            <a:extLst>
              <a:ext uri="{FF2B5EF4-FFF2-40B4-BE49-F238E27FC236}">
                <a16:creationId xmlns:a16="http://schemas.microsoft.com/office/drawing/2014/main" id="{382BA5CA-97FA-48FE-9939-F2396F0EEC4C}"/>
              </a:ext>
            </a:extLst>
          </p:cNvPr>
          <p:cNvSpPr txBox="1"/>
          <p:nvPr/>
        </p:nvSpPr>
        <p:spPr>
          <a:xfrm>
            <a:off x="8578573" y="3998130"/>
            <a:ext cx="690880" cy="640080"/>
          </a:xfrm>
          <a:prstGeom prst="rect">
            <a:avLst/>
          </a:prstGeom>
          <a:noFill/>
        </p:spPr>
        <p:txBody>
          <a:bodyPr rtlCol="0" wrap="none">
            <a:spAutoFit/>
          </a:bodyPr>
          <a:lstStyle/>
          <a:p>
            <a:r>
              <a:rPr altLang="zh-CN" lang="en-US" sz="3600">
                <a:solidFill>
                  <a:srgbClr val="FF99CC"/>
                </a:solidFill>
                <a:cs typeface="+mn-ea"/>
                <a:sym typeface="+mn-lt"/>
              </a:rPr>
              <a:t>04</a:t>
            </a:r>
          </a:p>
        </p:txBody>
      </p:sp>
      <p:sp>
        <p:nvSpPr>
          <p:cNvPr id="26" name="文本框 25">
            <a:extLst>
              <a:ext uri="{FF2B5EF4-FFF2-40B4-BE49-F238E27FC236}">
                <a16:creationId xmlns:a16="http://schemas.microsoft.com/office/drawing/2014/main" id="{44DC88A7-6A15-48CA-8D14-8A1B1CD35F62}"/>
              </a:ext>
            </a:extLst>
          </p:cNvPr>
          <p:cNvSpPr txBox="1"/>
          <p:nvPr/>
        </p:nvSpPr>
        <p:spPr>
          <a:xfrm>
            <a:off x="9315772" y="4107426"/>
            <a:ext cx="1097280" cy="365760"/>
          </a:xfrm>
          <a:prstGeom prst="rect">
            <a:avLst/>
          </a:prstGeom>
          <a:noFill/>
        </p:spPr>
        <p:txBody>
          <a:bodyPr rtlCol="0" wrap="none">
            <a:spAutoFit/>
          </a:bodyPr>
          <a:lstStyle/>
          <a:p>
            <a:pPr algn="r"/>
            <a:r>
              <a:rPr altLang="en-US" lang="zh-CN">
                <a:solidFill>
                  <a:srgbClr val="FF99CC"/>
                </a:solidFill>
                <a:cs typeface="+mn-ea"/>
                <a:sym typeface="+mn-lt"/>
              </a:rPr>
              <a:t>添加标题</a:t>
            </a:r>
          </a:p>
        </p:txBody>
      </p:sp>
      <p:sp>
        <p:nvSpPr>
          <p:cNvPr id="27" name="文本框 26">
            <a:extLst>
              <a:ext uri="{FF2B5EF4-FFF2-40B4-BE49-F238E27FC236}">
                <a16:creationId xmlns:a16="http://schemas.microsoft.com/office/drawing/2014/main" id="{1FC3A148-72EA-4025-BD90-4A9FB28D32A9}"/>
              </a:ext>
            </a:extLst>
          </p:cNvPr>
          <p:cNvSpPr txBox="1"/>
          <p:nvPr/>
        </p:nvSpPr>
        <p:spPr>
          <a:xfrm>
            <a:off x="8578573" y="4524985"/>
            <a:ext cx="3007295" cy="944880"/>
          </a:xfrm>
          <a:prstGeom prst="rect">
            <a:avLst/>
          </a:prstGeom>
          <a:noFill/>
        </p:spPr>
        <p:txBody>
          <a:bodyPr rtlCol="0" wrap="square">
            <a:spAutoFit/>
          </a:bodyPr>
          <a:lstStyle/>
          <a:p>
            <a:pPr>
              <a:lnSpc>
                <a:spcPct val="200000"/>
              </a:lnSpc>
              <a:buClr>
                <a:srgbClr val="00B050"/>
              </a:buClr>
            </a:pPr>
            <a:r>
              <a:rPr altLang="en-US" lang="zh-CN" sz="1400">
                <a:solidFill>
                  <a:srgbClr val="FF99CC"/>
                </a:solidFill>
                <a:cs typeface="+mn-ea"/>
                <a:sym typeface="+mn-lt"/>
              </a:rPr>
              <a:t>添加文本添加文本添加文本添加文本添加文本添加文本</a:t>
            </a:r>
          </a:p>
        </p:txBody>
      </p:sp>
    </p:spTree>
    <p:extLst>
      <p:ext uri="{BB962C8B-B14F-4D97-AF65-F5344CB8AC3E}">
        <p14:creationId val="3821287310"/>
      </p:ext>
    </p:extLst>
  </p:cSld>
  <p:clrMapOvr>
    <a:masterClrMapping/>
  </p:clrMapOvr>
  <mc:AlternateContent>
    <mc:Choice Requires="p159">
      <p:transition advClick="0" p14:dur="2000" spd="slow">
        <p159:morph option="byObject"/>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dur="1" fill="hold" id="6">
                                          <p:stCondLst>
                                            <p:cond delay="0"/>
                                          </p:stCondLst>
                                        </p:cTn>
                                        <p:tgtEl>
                                          <p:spTgt spid="4"/>
                                        </p:tgtEl>
                                        <p:attrNameLst>
                                          <p:attrName>style.visibility</p:attrName>
                                        </p:attrNameLst>
                                      </p:cBhvr>
                                      <p:to>
                                        <p:strVal val="visible"/>
                                      </p:to>
                                    </p:set>
                                    <p:animEffect filter="wipe(left)" transition="in">
                                      <p:cBhvr>
                                        <p:cTn dur="500" id="7"/>
                                        <p:tgtEl>
                                          <p:spTgt spid="4"/>
                                        </p:tgtEl>
                                      </p:cBhvr>
                                    </p:animEffect>
                                  </p:childTnLst>
                                </p:cTn>
                              </p:par>
                            </p:childTnLst>
                          </p:cTn>
                        </p:par>
                        <p:par>
                          <p:cTn fill="hold" id="8" nodeType="afterGroup">
                            <p:stCondLst>
                              <p:cond delay="500"/>
                            </p:stCondLst>
                            <p:childTnLst>
                              <p:par>
                                <p:cTn fill="hold" grpId="0" id="9" nodeType="afterEffect" presetClass="entr" presetID="22" presetSubtype="8">
                                  <p:stCondLst>
                                    <p:cond delay="0"/>
                                  </p:stCondLst>
                                  <p:childTnLst>
                                    <p:set>
                                      <p:cBhvr>
                                        <p:cTn dur="1" fill="hold" id="10">
                                          <p:stCondLst>
                                            <p:cond delay="0"/>
                                          </p:stCondLst>
                                        </p:cTn>
                                        <p:tgtEl>
                                          <p:spTgt spid="9"/>
                                        </p:tgtEl>
                                        <p:attrNameLst>
                                          <p:attrName>style.visibility</p:attrName>
                                        </p:attrNameLst>
                                      </p:cBhvr>
                                      <p:to>
                                        <p:strVal val="visible"/>
                                      </p:to>
                                    </p:set>
                                    <p:animEffect filter="wipe(left)" transition="in">
                                      <p:cBhvr>
                                        <p:cTn dur="500" id="11"/>
                                        <p:tgtEl>
                                          <p:spTgt spid="9"/>
                                        </p:tgtEl>
                                      </p:cBhvr>
                                    </p:animEffect>
                                  </p:childTnLst>
                                </p:cTn>
                              </p:par>
                            </p:childTnLst>
                          </p:cTn>
                        </p:par>
                        <p:par>
                          <p:cTn fill="hold" id="12" nodeType="afterGroup">
                            <p:stCondLst>
                              <p:cond delay="1000"/>
                            </p:stCondLst>
                            <p:childTnLst>
                              <p:par>
                                <p:cTn fill="hold" grpId="0" id="13" nodeType="afterEffect" presetClass="entr" presetID="22" presetSubtype="2">
                                  <p:stCondLst>
                                    <p:cond delay="0"/>
                                  </p:stCondLst>
                                  <p:childTnLst>
                                    <p:set>
                                      <p:cBhvr>
                                        <p:cTn dur="1" fill="hold" id="14">
                                          <p:stCondLst>
                                            <p:cond delay="0"/>
                                          </p:stCondLst>
                                        </p:cTn>
                                        <p:tgtEl>
                                          <p:spTgt spid="8"/>
                                        </p:tgtEl>
                                        <p:attrNameLst>
                                          <p:attrName>style.visibility</p:attrName>
                                        </p:attrNameLst>
                                      </p:cBhvr>
                                      <p:to>
                                        <p:strVal val="visible"/>
                                      </p:to>
                                    </p:set>
                                    <p:animEffect filter="wipe(right)" transition="in">
                                      <p:cBhvr>
                                        <p:cTn dur="250" id="15"/>
                                        <p:tgtEl>
                                          <p:spTgt spid="8"/>
                                        </p:tgtEl>
                                      </p:cBhvr>
                                    </p:animEffect>
                                  </p:childTnLst>
                                </p:cTn>
                              </p:par>
                            </p:childTnLst>
                          </p:cTn>
                        </p:par>
                        <p:par>
                          <p:cTn fill="hold" id="16" nodeType="afterGroup">
                            <p:stCondLst>
                              <p:cond delay="1250"/>
                            </p:stCondLst>
                            <p:childTnLst>
                              <p:par>
                                <p:cTn fill="hold" grpId="0" id="17" nodeType="afterEffect" presetClass="entr" presetID="22" presetSubtype="8">
                                  <p:stCondLst>
                                    <p:cond delay="0"/>
                                  </p:stCondLst>
                                  <p:childTnLst>
                                    <p:set>
                                      <p:cBhvr>
                                        <p:cTn dur="1" fill="hold" id="18">
                                          <p:stCondLst>
                                            <p:cond delay="0"/>
                                          </p:stCondLst>
                                        </p:cTn>
                                        <p:tgtEl>
                                          <p:spTgt spid="10"/>
                                        </p:tgtEl>
                                        <p:attrNameLst>
                                          <p:attrName>style.visibility</p:attrName>
                                        </p:attrNameLst>
                                      </p:cBhvr>
                                      <p:to>
                                        <p:strVal val="visible"/>
                                      </p:to>
                                    </p:set>
                                    <p:animEffect filter="wipe(left)" transition="in">
                                      <p:cBhvr>
                                        <p:cTn dur="250" id="19"/>
                                        <p:tgtEl>
                                          <p:spTgt spid="10"/>
                                        </p:tgtEl>
                                      </p:cBhvr>
                                    </p:animEffect>
                                  </p:childTnLst>
                                </p:cTn>
                              </p:par>
                            </p:childTnLst>
                          </p:cTn>
                        </p:par>
                        <p:par>
                          <p:cTn fill="hold" id="20" nodeType="afterGroup">
                            <p:stCondLst>
                              <p:cond delay="1500"/>
                            </p:stCondLst>
                            <p:childTnLst>
                              <p:par>
                                <p:cTn fill="hold" grpId="0" id="21" nodeType="afterEffect" presetClass="entr" presetID="22" presetSubtype="2">
                                  <p:stCondLst>
                                    <p:cond delay="0"/>
                                  </p:stCondLst>
                                  <p:childTnLst>
                                    <p:set>
                                      <p:cBhvr>
                                        <p:cTn dur="1" fill="hold" id="22">
                                          <p:stCondLst>
                                            <p:cond delay="0"/>
                                          </p:stCondLst>
                                        </p:cTn>
                                        <p:tgtEl>
                                          <p:spTgt spid="7"/>
                                        </p:tgtEl>
                                        <p:attrNameLst>
                                          <p:attrName>style.visibility</p:attrName>
                                        </p:attrNameLst>
                                      </p:cBhvr>
                                      <p:to>
                                        <p:strVal val="visible"/>
                                      </p:to>
                                    </p:set>
                                    <p:animEffect filter="wipe(right)" transition="in">
                                      <p:cBhvr>
                                        <p:cTn dur="250" id="23"/>
                                        <p:tgtEl>
                                          <p:spTgt spid="7"/>
                                        </p:tgtEl>
                                      </p:cBhvr>
                                    </p:animEffect>
                                  </p:childTnLst>
                                </p:cTn>
                              </p:par>
                            </p:childTnLst>
                          </p:cTn>
                        </p:par>
                        <p:par>
                          <p:cTn fill="hold" id="24" nodeType="afterGroup">
                            <p:stCondLst>
                              <p:cond delay="1750"/>
                            </p:stCondLst>
                            <p:childTnLst>
                              <p:par>
                                <p:cTn fill="hold" grpId="0" id="25" nodeType="afterEffect" presetClass="entr" presetID="22" presetSubtype="8">
                                  <p:stCondLst>
                                    <p:cond delay="0"/>
                                  </p:stCondLst>
                                  <p:childTnLst>
                                    <p:set>
                                      <p:cBhvr>
                                        <p:cTn dur="1" fill="hold" id="26">
                                          <p:stCondLst>
                                            <p:cond delay="0"/>
                                          </p:stCondLst>
                                        </p:cTn>
                                        <p:tgtEl>
                                          <p:spTgt spid="11"/>
                                        </p:tgtEl>
                                        <p:attrNameLst>
                                          <p:attrName>style.visibility</p:attrName>
                                        </p:attrNameLst>
                                      </p:cBhvr>
                                      <p:to>
                                        <p:strVal val="visible"/>
                                      </p:to>
                                    </p:set>
                                    <p:animEffect filter="wipe(left)" transition="in">
                                      <p:cBhvr>
                                        <p:cTn dur="250" id="27"/>
                                        <p:tgtEl>
                                          <p:spTgt spid="11"/>
                                        </p:tgtEl>
                                      </p:cBhvr>
                                    </p:animEffect>
                                  </p:childTnLst>
                                </p:cTn>
                              </p:par>
                            </p:childTnLst>
                          </p:cTn>
                        </p:par>
                        <p:par>
                          <p:cTn fill="hold" id="28" nodeType="afterGroup">
                            <p:stCondLst>
                              <p:cond delay="2000"/>
                            </p:stCondLst>
                            <p:childTnLst>
                              <p:par>
                                <p:cTn fill="hold" grpId="0" id="29" nodeType="afterEffect" presetClass="entr" presetID="22" presetSubtype="2">
                                  <p:stCondLst>
                                    <p:cond delay="0"/>
                                  </p:stCondLst>
                                  <p:childTnLst>
                                    <p:set>
                                      <p:cBhvr>
                                        <p:cTn dur="1" fill="hold" id="30">
                                          <p:stCondLst>
                                            <p:cond delay="0"/>
                                          </p:stCondLst>
                                        </p:cTn>
                                        <p:tgtEl>
                                          <p:spTgt spid="6"/>
                                        </p:tgtEl>
                                        <p:attrNameLst>
                                          <p:attrName>style.visibility</p:attrName>
                                        </p:attrNameLst>
                                      </p:cBhvr>
                                      <p:to>
                                        <p:strVal val="visible"/>
                                      </p:to>
                                    </p:set>
                                    <p:animEffect filter="wipe(right)" transition="in">
                                      <p:cBhvr>
                                        <p:cTn dur="250" id="31"/>
                                        <p:tgtEl>
                                          <p:spTgt spid="6"/>
                                        </p:tgtEl>
                                      </p:cBhvr>
                                    </p:animEffect>
                                  </p:childTnLst>
                                </p:cTn>
                              </p:par>
                            </p:childTnLst>
                          </p:cTn>
                        </p:par>
                        <p:par>
                          <p:cTn fill="hold" id="32" nodeType="afterGroup">
                            <p:stCondLst>
                              <p:cond delay="2250"/>
                            </p:stCondLst>
                            <p:childTnLst>
                              <p:par>
                                <p:cTn fill="hold" id="33" nodeType="afterEffect" presetClass="entr" presetID="53" presetSubtype="0">
                                  <p:stCondLst>
                                    <p:cond delay="0"/>
                                  </p:stCondLst>
                                  <p:childTnLst>
                                    <p:set>
                                      <p:cBhvr>
                                        <p:cTn dur="1" fill="hold" id="34">
                                          <p:stCondLst>
                                            <p:cond delay="0"/>
                                          </p:stCondLst>
                                        </p:cTn>
                                        <p:tgtEl>
                                          <p:spTgt spid="12"/>
                                        </p:tgtEl>
                                        <p:attrNameLst>
                                          <p:attrName>style.visibility</p:attrName>
                                        </p:attrNameLst>
                                      </p:cBhvr>
                                      <p:to>
                                        <p:strVal val="visible"/>
                                      </p:to>
                                    </p:set>
                                    <p:anim calcmode="lin" valueType="num">
                                      <p:cBhvr>
                                        <p:cTn dur="500" fill="hold" id="35"/>
                                        <p:tgtEl>
                                          <p:spTgt spid="12"/>
                                        </p:tgtEl>
                                        <p:attrNameLst>
                                          <p:attrName>ppt_w</p:attrName>
                                        </p:attrNameLst>
                                      </p:cBhvr>
                                      <p:tavLst>
                                        <p:tav tm="0">
                                          <p:val>
                                            <p:fltVal val="0"/>
                                          </p:val>
                                        </p:tav>
                                        <p:tav tm="100000">
                                          <p:val>
                                            <p:strVal val="#ppt_w"/>
                                          </p:val>
                                        </p:tav>
                                      </p:tavLst>
                                    </p:anim>
                                    <p:anim calcmode="lin" valueType="num">
                                      <p:cBhvr>
                                        <p:cTn dur="500" fill="hold" id="36"/>
                                        <p:tgtEl>
                                          <p:spTgt spid="12"/>
                                        </p:tgtEl>
                                        <p:attrNameLst>
                                          <p:attrName>ppt_h</p:attrName>
                                        </p:attrNameLst>
                                      </p:cBhvr>
                                      <p:tavLst>
                                        <p:tav tm="0">
                                          <p:val>
                                            <p:fltVal val="0"/>
                                          </p:val>
                                        </p:tav>
                                        <p:tav tm="100000">
                                          <p:val>
                                            <p:strVal val="#ppt_h"/>
                                          </p:val>
                                        </p:tav>
                                      </p:tavLst>
                                    </p:anim>
                                    <p:animEffect filter="fade" transition="in">
                                      <p:cBhvr>
                                        <p:cTn dur="500" id="37"/>
                                        <p:tgtEl>
                                          <p:spTgt spid="12"/>
                                        </p:tgtEl>
                                      </p:cBhvr>
                                    </p:animEffect>
                                  </p:childTnLst>
                                </p:cTn>
                              </p:par>
                            </p:childTnLst>
                          </p:cTn>
                        </p:par>
                      </p:childTnLst>
                    </p:cTn>
                  </p:par>
                  <p:par>
                    <p:cTn fill="hold" id="38" nodeType="clickPar">
                      <p:stCondLst>
                        <p:cond delay="indefinite"/>
                      </p:stCondLst>
                      <p:childTnLst>
                        <p:par>
                          <p:cTn fill="hold" id="39" nodeType="afterGroup">
                            <p:stCondLst>
                              <p:cond delay="0"/>
                            </p:stCondLst>
                            <p:childTnLst>
                              <p:par>
                                <p:cTn fill="hold" grpId="0" id="40" nodeType="clickEffect" presetClass="entr" presetID="2" presetSubtype="4">
                                  <p:stCondLst>
                                    <p:cond delay="0"/>
                                  </p:stCondLst>
                                  <p:childTnLst>
                                    <p:set>
                                      <p:cBhvr>
                                        <p:cTn dur="1" fill="hold" id="41">
                                          <p:stCondLst>
                                            <p:cond delay="0"/>
                                          </p:stCondLst>
                                        </p:cTn>
                                        <p:tgtEl>
                                          <p:spTgt spid="16"/>
                                        </p:tgtEl>
                                        <p:attrNameLst>
                                          <p:attrName>style.visibility</p:attrName>
                                        </p:attrNameLst>
                                      </p:cBhvr>
                                      <p:to>
                                        <p:strVal val="visible"/>
                                      </p:to>
                                    </p:set>
                                    <p:anim calcmode="lin" valueType="num">
                                      <p:cBhvr additive="base">
                                        <p:cTn dur="500" fill="hold" id="42"/>
                                        <p:tgtEl>
                                          <p:spTgt spid="16"/>
                                        </p:tgtEl>
                                        <p:attrNameLst>
                                          <p:attrName>ppt_x</p:attrName>
                                        </p:attrNameLst>
                                      </p:cBhvr>
                                      <p:tavLst>
                                        <p:tav tm="0">
                                          <p:val>
                                            <p:strVal val="#ppt_x"/>
                                          </p:val>
                                        </p:tav>
                                        <p:tav tm="100000">
                                          <p:val>
                                            <p:strVal val="#ppt_x"/>
                                          </p:val>
                                        </p:tav>
                                      </p:tavLst>
                                    </p:anim>
                                    <p:anim calcmode="lin" valueType="num">
                                      <p:cBhvr additive="base">
                                        <p:cTn dur="500" fill="hold" id="43"/>
                                        <p:tgtEl>
                                          <p:spTgt spid="16"/>
                                        </p:tgtEl>
                                        <p:attrNameLst>
                                          <p:attrName>ppt_y</p:attrName>
                                        </p:attrNameLst>
                                      </p:cBhvr>
                                      <p:tavLst>
                                        <p:tav tm="0">
                                          <p:val>
                                            <p:strVal val="1+#ppt_h/2"/>
                                          </p:val>
                                        </p:tav>
                                        <p:tav tm="100000">
                                          <p:val>
                                            <p:strVal val="#ppt_y"/>
                                          </p:val>
                                        </p:tav>
                                      </p:tavLst>
                                    </p:anim>
                                  </p:childTnLst>
                                </p:cTn>
                              </p:par>
                              <p:par>
                                <p:cTn fill="hold" grpId="0" id="44" nodeType="withEffect" presetClass="entr" presetID="2" presetSubtype="4">
                                  <p:stCondLst>
                                    <p:cond delay="0"/>
                                  </p:stCondLst>
                                  <p:childTnLst>
                                    <p:set>
                                      <p:cBhvr>
                                        <p:cTn dur="1" fill="hold" id="45">
                                          <p:stCondLst>
                                            <p:cond delay="0"/>
                                          </p:stCondLst>
                                        </p:cTn>
                                        <p:tgtEl>
                                          <p:spTgt spid="17"/>
                                        </p:tgtEl>
                                        <p:attrNameLst>
                                          <p:attrName>style.visibility</p:attrName>
                                        </p:attrNameLst>
                                      </p:cBhvr>
                                      <p:to>
                                        <p:strVal val="visible"/>
                                      </p:to>
                                    </p:set>
                                    <p:anim calcmode="lin" valueType="num">
                                      <p:cBhvr additive="base">
                                        <p:cTn dur="500" fill="hold" id="46"/>
                                        <p:tgtEl>
                                          <p:spTgt spid="17"/>
                                        </p:tgtEl>
                                        <p:attrNameLst>
                                          <p:attrName>ppt_x</p:attrName>
                                        </p:attrNameLst>
                                      </p:cBhvr>
                                      <p:tavLst>
                                        <p:tav tm="0">
                                          <p:val>
                                            <p:strVal val="#ppt_x"/>
                                          </p:val>
                                        </p:tav>
                                        <p:tav tm="100000">
                                          <p:val>
                                            <p:strVal val="#ppt_x"/>
                                          </p:val>
                                        </p:tav>
                                      </p:tavLst>
                                    </p:anim>
                                    <p:anim calcmode="lin" valueType="num">
                                      <p:cBhvr additive="base">
                                        <p:cTn dur="500" fill="hold" id="47"/>
                                        <p:tgtEl>
                                          <p:spTgt spid="17"/>
                                        </p:tgtEl>
                                        <p:attrNameLst>
                                          <p:attrName>ppt_y</p:attrName>
                                        </p:attrNameLst>
                                      </p:cBhvr>
                                      <p:tavLst>
                                        <p:tav tm="0">
                                          <p:val>
                                            <p:strVal val="1+#ppt_h/2"/>
                                          </p:val>
                                        </p:tav>
                                        <p:tav tm="100000">
                                          <p:val>
                                            <p:strVal val="#ppt_y"/>
                                          </p:val>
                                        </p:tav>
                                      </p:tavLst>
                                    </p:anim>
                                  </p:childTnLst>
                                </p:cTn>
                              </p:par>
                              <p:par>
                                <p:cTn fill="hold" grpId="0" id="48" nodeType="withEffect" presetClass="entr" presetID="2" presetSubtype="4">
                                  <p:stCondLst>
                                    <p:cond delay="0"/>
                                  </p:stCondLst>
                                  <p:childTnLst>
                                    <p:set>
                                      <p:cBhvr>
                                        <p:cTn dur="1" fill="hold" id="49">
                                          <p:stCondLst>
                                            <p:cond delay="0"/>
                                          </p:stCondLst>
                                        </p:cTn>
                                        <p:tgtEl>
                                          <p:spTgt spid="18"/>
                                        </p:tgtEl>
                                        <p:attrNameLst>
                                          <p:attrName>style.visibility</p:attrName>
                                        </p:attrNameLst>
                                      </p:cBhvr>
                                      <p:to>
                                        <p:strVal val="visible"/>
                                      </p:to>
                                    </p:set>
                                    <p:anim calcmode="lin" valueType="num">
                                      <p:cBhvr additive="base">
                                        <p:cTn dur="500" fill="hold" id="50"/>
                                        <p:tgtEl>
                                          <p:spTgt spid="18"/>
                                        </p:tgtEl>
                                        <p:attrNameLst>
                                          <p:attrName>ppt_x</p:attrName>
                                        </p:attrNameLst>
                                      </p:cBhvr>
                                      <p:tavLst>
                                        <p:tav tm="0">
                                          <p:val>
                                            <p:strVal val="#ppt_x"/>
                                          </p:val>
                                        </p:tav>
                                        <p:tav tm="100000">
                                          <p:val>
                                            <p:strVal val="#ppt_x"/>
                                          </p:val>
                                        </p:tav>
                                      </p:tavLst>
                                    </p:anim>
                                    <p:anim calcmode="lin" valueType="num">
                                      <p:cBhvr additive="base">
                                        <p:cTn dur="500" fill="hold" id="51"/>
                                        <p:tgtEl>
                                          <p:spTgt spid="18"/>
                                        </p:tgtEl>
                                        <p:attrNameLst>
                                          <p:attrName>ppt_y</p:attrName>
                                        </p:attrNameLst>
                                      </p:cBhvr>
                                      <p:tavLst>
                                        <p:tav tm="0">
                                          <p:val>
                                            <p:strVal val="1+#ppt_h/2"/>
                                          </p:val>
                                        </p:tav>
                                        <p:tav tm="100000">
                                          <p:val>
                                            <p:strVal val="#ppt_y"/>
                                          </p:val>
                                        </p:tav>
                                      </p:tavLst>
                                    </p:anim>
                                  </p:childTnLst>
                                </p:cTn>
                              </p:par>
                            </p:childTnLst>
                          </p:cTn>
                        </p:par>
                      </p:childTnLst>
                    </p:cTn>
                  </p:par>
                  <p:par>
                    <p:cTn fill="hold" id="52" nodeType="clickPar">
                      <p:stCondLst>
                        <p:cond delay="indefinite"/>
                      </p:stCondLst>
                      <p:childTnLst>
                        <p:par>
                          <p:cTn fill="hold" id="53" nodeType="afterGroup">
                            <p:stCondLst>
                              <p:cond delay="0"/>
                            </p:stCondLst>
                            <p:childTnLst>
                              <p:par>
                                <p:cTn fill="hold" grpId="0" id="54" nodeType="clickEffect" presetClass="entr" presetID="2" presetSubtype="4">
                                  <p:stCondLst>
                                    <p:cond delay="0"/>
                                  </p:stCondLst>
                                  <p:childTnLst>
                                    <p:set>
                                      <p:cBhvr>
                                        <p:cTn dur="1" fill="hold" id="55">
                                          <p:stCondLst>
                                            <p:cond delay="0"/>
                                          </p:stCondLst>
                                        </p:cTn>
                                        <p:tgtEl>
                                          <p:spTgt spid="19"/>
                                        </p:tgtEl>
                                        <p:attrNameLst>
                                          <p:attrName>style.visibility</p:attrName>
                                        </p:attrNameLst>
                                      </p:cBhvr>
                                      <p:to>
                                        <p:strVal val="visible"/>
                                      </p:to>
                                    </p:set>
                                    <p:anim calcmode="lin" valueType="num">
                                      <p:cBhvr additive="base">
                                        <p:cTn dur="500" fill="hold" id="56"/>
                                        <p:tgtEl>
                                          <p:spTgt spid="19"/>
                                        </p:tgtEl>
                                        <p:attrNameLst>
                                          <p:attrName>ppt_x</p:attrName>
                                        </p:attrNameLst>
                                      </p:cBhvr>
                                      <p:tavLst>
                                        <p:tav tm="0">
                                          <p:val>
                                            <p:strVal val="#ppt_x"/>
                                          </p:val>
                                        </p:tav>
                                        <p:tav tm="100000">
                                          <p:val>
                                            <p:strVal val="#ppt_x"/>
                                          </p:val>
                                        </p:tav>
                                      </p:tavLst>
                                    </p:anim>
                                    <p:anim calcmode="lin" valueType="num">
                                      <p:cBhvr additive="base">
                                        <p:cTn dur="500" fill="hold" id="57"/>
                                        <p:tgtEl>
                                          <p:spTgt spid="19"/>
                                        </p:tgtEl>
                                        <p:attrNameLst>
                                          <p:attrName>ppt_y</p:attrName>
                                        </p:attrNameLst>
                                      </p:cBhvr>
                                      <p:tavLst>
                                        <p:tav tm="0">
                                          <p:val>
                                            <p:strVal val="1+#ppt_h/2"/>
                                          </p:val>
                                        </p:tav>
                                        <p:tav tm="100000">
                                          <p:val>
                                            <p:strVal val="#ppt_y"/>
                                          </p:val>
                                        </p:tav>
                                      </p:tavLst>
                                    </p:anim>
                                  </p:childTnLst>
                                </p:cTn>
                              </p:par>
                              <p:par>
                                <p:cTn fill="hold" grpId="0" id="58" nodeType="withEffect" presetClass="entr" presetID="2" presetSubtype="4">
                                  <p:stCondLst>
                                    <p:cond delay="0"/>
                                  </p:stCondLst>
                                  <p:childTnLst>
                                    <p:set>
                                      <p:cBhvr>
                                        <p:cTn dur="1" fill="hold" id="59">
                                          <p:stCondLst>
                                            <p:cond delay="0"/>
                                          </p:stCondLst>
                                        </p:cTn>
                                        <p:tgtEl>
                                          <p:spTgt spid="20"/>
                                        </p:tgtEl>
                                        <p:attrNameLst>
                                          <p:attrName>style.visibility</p:attrName>
                                        </p:attrNameLst>
                                      </p:cBhvr>
                                      <p:to>
                                        <p:strVal val="visible"/>
                                      </p:to>
                                    </p:set>
                                    <p:anim calcmode="lin" valueType="num">
                                      <p:cBhvr additive="base">
                                        <p:cTn dur="500" fill="hold" id="60"/>
                                        <p:tgtEl>
                                          <p:spTgt spid="20"/>
                                        </p:tgtEl>
                                        <p:attrNameLst>
                                          <p:attrName>ppt_x</p:attrName>
                                        </p:attrNameLst>
                                      </p:cBhvr>
                                      <p:tavLst>
                                        <p:tav tm="0">
                                          <p:val>
                                            <p:strVal val="#ppt_x"/>
                                          </p:val>
                                        </p:tav>
                                        <p:tav tm="100000">
                                          <p:val>
                                            <p:strVal val="#ppt_x"/>
                                          </p:val>
                                        </p:tav>
                                      </p:tavLst>
                                    </p:anim>
                                    <p:anim calcmode="lin" valueType="num">
                                      <p:cBhvr additive="base">
                                        <p:cTn dur="500" fill="hold" id="61"/>
                                        <p:tgtEl>
                                          <p:spTgt spid="20"/>
                                        </p:tgtEl>
                                        <p:attrNameLst>
                                          <p:attrName>ppt_y</p:attrName>
                                        </p:attrNameLst>
                                      </p:cBhvr>
                                      <p:tavLst>
                                        <p:tav tm="0">
                                          <p:val>
                                            <p:strVal val="1+#ppt_h/2"/>
                                          </p:val>
                                        </p:tav>
                                        <p:tav tm="100000">
                                          <p:val>
                                            <p:strVal val="#ppt_y"/>
                                          </p:val>
                                        </p:tav>
                                      </p:tavLst>
                                    </p:anim>
                                  </p:childTnLst>
                                </p:cTn>
                              </p:par>
                              <p:par>
                                <p:cTn fill="hold" grpId="0" id="62" nodeType="withEffect" presetClass="entr" presetID="2" presetSubtype="4">
                                  <p:stCondLst>
                                    <p:cond delay="0"/>
                                  </p:stCondLst>
                                  <p:childTnLst>
                                    <p:set>
                                      <p:cBhvr>
                                        <p:cTn dur="1" fill="hold" id="63">
                                          <p:stCondLst>
                                            <p:cond delay="0"/>
                                          </p:stCondLst>
                                        </p:cTn>
                                        <p:tgtEl>
                                          <p:spTgt spid="21"/>
                                        </p:tgtEl>
                                        <p:attrNameLst>
                                          <p:attrName>style.visibility</p:attrName>
                                        </p:attrNameLst>
                                      </p:cBhvr>
                                      <p:to>
                                        <p:strVal val="visible"/>
                                      </p:to>
                                    </p:set>
                                    <p:anim calcmode="lin" valueType="num">
                                      <p:cBhvr additive="base">
                                        <p:cTn dur="500" fill="hold" id="64"/>
                                        <p:tgtEl>
                                          <p:spTgt spid="21"/>
                                        </p:tgtEl>
                                        <p:attrNameLst>
                                          <p:attrName>ppt_x</p:attrName>
                                        </p:attrNameLst>
                                      </p:cBhvr>
                                      <p:tavLst>
                                        <p:tav tm="0">
                                          <p:val>
                                            <p:strVal val="#ppt_x"/>
                                          </p:val>
                                        </p:tav>
                                        <p:tav tm="100000">
                                          <p:val>
                                            <p:strVal val="#ppt_x"/>
                                          </p:val>
                                        </p:tav>
                                      </p:tavLst>
                                    </p:anim>
                                    <p:anim calcmode="lin" valueType="num">
                                      <p:cBhvr additive="base">
                                        <p:cTn dur="500" fill="hold" id="65"/>
                                        <p:tgtEl>
                                          <p:spTgt spid="21"/>
                                        </p:tgtEl>
                                        <p:attrNameLst>
                                          <p:attrName>ppt_y</p:attrName>
                                        </p:attrNameLst>
                                      </p:cBhvr>
                                      <p:tavLst>
                                        <p:tav tm="0">
                                          <p:val>
                                            <p:strVal val="1+#ppt_h/2"/>
                                          </p:val>
                                        </p:tav>
                                        <p:tav tm="100000">
                                          <p:val>
                                            <p:strVal val="#ppt_y"/>
                                          </p:val>
                                        </p:tav>
                                      </p:tavLst>
                                    </p:anim>
                                  </p:childTnLst>
                                </p:cTn>
                              </p:par>
                            </p:childTnLst>
                          </p:cTn>
                        </p:par>
                      </p:childTnLst>
                    </p:cTn>
                  </p:par>
                  <p:par>
                    <p:cTn fill="hold" id="66" nodeType="clickPar">
                      <p:stCondLst>
                        <p:cond delay="indefinite"/>
                      </p:stCondLst>
                      <p:childTnLst>
                        <p:par>
                          <p:cTn fill="hold" id="67" nodeType="afterGroup">
                            <p:stCondLst>
                              <p:cond delay="0"/>
                            </p:stCondLst>
                            <p:childTnLst>
                              <p:par>
                                <p:cTn fill="hold" grpId="0" id="68" nodeType="clickEffect" presetClass="entr" presetID="2" presetSubtype="4">
                                  <p:stCondLst>
                                    <p:cond delay="0"/>
                                  </p:stCondLst>
                                  <p:childTnLst>
                                    <p:set>
                                      <p:cBhvr>
                                        <p:cTn dur="1" fill="hold" id="69">
                                          <p:stCondLst>
                                            <p:cond delay="0"/>
                                          </p:stCondLst>
                                        </p:cTn>
                                        <p:tgtEl>
                                          <p:spTgt spid="22"/>
                                        </p:tgtEl>
                                        <p:attrNameLst>
                                          <p:attrName>style.visibility</p:attrName>
                                        </p:attrNameLst>
                                      </p:cBhvr>
                                      <p:to>
                                        <p:strVal val="visible"/>
                                      </p:to>
                                    </p:set>
                                    <p:anim calcmode="lin" valueType="num">
                                      <p:cBhvr additive="base">
                                        <p:cTn dur="500" fill="hold" id="70"/>
                                        <p:tgtEl>
                                          <p:spTgt spid="22"/>
                                        </p:tgtEl>
                                        <p:attrNameLst>
                                          <p:attrName>ppt_x</p:attrName>
                                        </p:attrNameLst>
                                      </p:cBhvr>
                                      <p:tavLst>
                                        <p:tav tm="0">
                                          <p:val>
                                            <p:strVal val="#ppt_x"/>
                                          </p:val>
                                        </p:tav>
                                        <p:tav tm="100000">
                                          <p:val>
                                            <p:strVal val="#ppt_x"/>
                                          </p:val>
                                        </p:tav>
                                      </p:tavLst>
                                    </p:anim>
                                    <p:anim calcmode="lin" valueType="num">
                                      <p:cBhvr additive="base">
                                        <p:cTn dur="500" fill="hold" id="71"/>
                                        <p:tgtEl>
                                          <p:spTgt spid="22"/>
                                        </p:tgtEl>
                                        <p:attrNameLst>
                                          <p:attrName>ppt_y</p:attrName>
                                        </p:attrNameLst>
                                      </p:cBhvr>
                                      <p:tavLst>
                                        <p:tav tm="0">
                                          <p:val>
                                            <p:strVal val="1+#ppt_h/2"/>
                                          </p:val>
                                        </p:tav>
                                        <p:tav tm="100000">
                                          <p:val>
                                            <p:strVal val="#ppt_y"/>
                                          </p:val>
                                        </p:tav>
                                      </p:tavLst>
                                    </p:anim>
                                  </p:childTnLst>
                                </p:cTn>
                              </p:par>
                              <p:par>
                                <p:cTn fill="hold" grpId="0" id="72" nodeType="withEffect" presetClass="entr" presetID="2" presetSubtype="4">
                                  <p:stCondLst>
                                    <p:cond delay="0"/>
                                  </p:stCondLst>
                                  <p:childTnLst>
                                    <p:set>
                                      <p:cBhvr>
                                        <p:cTn dur="1" fill="hold" id="73">
                                          <p:stCondLst>
                                            <p:cond delay="0"/>
                                          </p:stCondLst>
                                        </p:cTn>
                                        <p:tgtEl>
                                          <p:spTgt spid="23"/>
                                        </p:tgtEl>
                                        <p:attrNameLst>
                                          <p:attrName>style.visibility</p:attrName>
                                        </p:attrNameLst>
                                      </p:cBhvr>
                                      <p:to>
                                        <p:strVal val="visible"/>
                                      </p:to>
                                    </p:set>
                                    <p:anim calcmode="lin" valueType="num">
                                      <p:cBhvr additive="base">
                                        <p:cTn dur="500" fill="hold" id="74"/>
                                        <p:tgtEl>
                                          <p:spTgt spid="23"/>
                                        </p:tgtEl>
                                        <p:attrNameLst>
                                          <p:attrName>ppt_x</p:attrName>
                                        </p:attrNameLst>
                                      </p:cBhvr>
                                      <p:tavLst>
                                        <p:tav tm="0">
                                          <p:val>
                                            <p:strVal val="#ppt_x"/>
                                          </p:val>
                                        </p:tav>
                                        <p:tav tm="100000">
                                          <p:val>
                                            <p:strVal val="#ppt_x"/>
                                          </p:val>
                                        </p:tav>
                                      </p:tavLst>
                                    </p:anim>
                                    <p:anim calcmode="lin" valueType="num">
                                      <p:cBhvr additive="base">
                                        <p:cTn dur="500" fill="hold" id="75"/>
                                        <p:tgtEl>
                                          <p:spTgt spid="23"/>
                                        </p:tgtEl>
                                        <p:attrNameLst>
                                          <p:attrName>ppt_y</p:attrName>
                                        </p:attrNameLst>
                                      </p:cBhvr>
                                      <p:tavLst>
                                        <p:tav tm="0">
                                          <p:val>
                                            <p:strVal val="1+#ppt_h/2"/>
                                          </p:val>
                                        </p:tav>
                                        <p:tav tm="100000">
                                          <p:val>
                                            <p:strVal val="#ppt_y"/>
                                          </p:val>
                                        </p:tav>
                                      </p:tavLst>
                                    </p:anim>
                                  </p:childTnLst>
                                </p:cTn>
                              </p:par>
                              <p:par>
                                <p:cTn fill="hold" grpId="0" id="76" nodeType="withEffect" presetClass="entr" presetID="2" presetSubtype="4">
                                  <p:stCondLst>
                                    <p:cond delay="0"/>
                                  </p:stCondLst>
                                  <p:childTnLst>
                                    <p:set>
                                      <p:cBhvr>
                                        <p:cTn dur="1" fill="hold" id="77">
                                          <p:stCondLst>
                                            <p:cond delay="0"/>
                                          </p:stCondLst>
                                        </p:cTn>
                                        <p:tgtEl>
                                          <p:spTgt spid="24"/>
                                        </p:tgtEl>
                                        <p:attrNameLst>
                                          <p:attrName>style.visibility</p:attrName>
                                        </p:attrNameLst>
                                      </p:cBhvr>
                                      <p:to>
                                        <p:strVal val="visible"/>
                                      </p:to>
                                    </p:set>
                                    <p:anim calcmode="lin" valueType="num">
                                      <p:cBhvr additive="base">
                                        <p:cTn dur="500" fill="hold" id="78"/>
                                        <p:tgtEl>
                                          <p:spTgt spid="24"/>
                                        </p:tgtEl>
                                        <p:attrNameLst>
                                          <p:attrName>ppt_x</p:attrName>
                                        </p:attrNameLst>
                                      </p:cBhvr>
                                      <p:tavLst>
                                        <p:tav tm="0">
                                          <p:val>
                                            <p:strVal val="#ppt_x"/>
                                          </p:val>
                                        </p:tav>
                                        <p:tav tm="100000">
                                          <p:val>
                                            <p:strVal val="#ppt_x"/>
                                          </p:val>
                                        </p:tav>
                                      </p:tavLst>
                                    </p:anim>
                                    <p:anim calcmode="lin" valueType="num">
                                      <p:cBhvr additive="base">
                                        <p:cTn dur="500" fill="hold" id="79"/>
                                        <p:tgtEl>
                                          <p:spTgt spid="24"/>
                                        </p:tgtEl>
                                        <p:attrNameLst>
                                          <p:attrName>ppt_y</p:attrName>
                                        </p:attrNameLst>
                                      </p:cBhvr>
                                      <p:tavLst>
                                        <p:tav tm="0">
                                          <p:val>
                                            <p:strVal val="1+#ppt_h/2"/>
                                          </p:val>
                                        </p:tav>
                                        <p:tav tm="100000">
                                          <p:val>
                                            <p:strVal val="#ppt_y"/>
                                          </p:val>
                                        </p:tav>
                                      </p:tavLst>
                                    </p:anim>
                                  </p:childTnLst>
                                </p:cTn>
                              </p:par>
                            </p:childTnLst>
                          </p:cTn>
                        </p:par>
                      </p:childTnLst>
                    </p:cTn>
                  </p:par>
                  <p:par>
                    <p:cTn fill="hold" id="80" nodeType="clickPar">
                      <p:stCondLst>
                        <p:cond delay="indefinite"/>
                      </p:stCondLst>
                      <p:childTnLst>
                        <p:par>
                          <p:cTn fill="hold" id="81" nodeType="afterGroup">
                            <p:stCondLst>
                              <p:cond delay="0"/>
                            </p:stCondLst>
                            <p:childTnLst>
                              <p:par>
                                <p:cTn fill="hold" grpId="0" id="82" nodeType="clickEffect" presetClass="entr" presetID="2" presetSubtype="4">
                                  <p:stCondLst>
                                    <p:cond delay="0"/>
                                  </p:stCondLst>
                                  <p:childTnLst>
                                    <p:set>
                                      <p:cBhvr>
                                        <p:cTn dur="1" fill="hold" id="83">
                                          <p:stCondLst>
                                            <p:cond delay="0"/>
                                          </p:stCondLst>
                                        </p:cTn>
                                        <p:tgtEl>
                                          <p:spTgt spid="25"/>
                                        </p:tgtEl>
                                        <p:attrNameLst>
                                          <p:attrName>style.visibility</p:attrName>
                                        </p:attrNameLst>
                                      </p:cBhvr>
                                      <p:to>
                                        <p:strVal val="visible"/>
                                      </p:to>
                                    </p:set>
                                    <p:anim calcmode="lin" valueType="num">
                                      <p:cBhvr additive="base">
                                        <p:cTn dur="500" fill="hold" id="84"/>
                                        <p:tgtEl>
                                          <p:spTgt spid="25"/>
                                        </p:tgtEl>
                                        <p:attrNameLst>
                                          <p:attrName>ppt_x</p:attrName>
                                        </p:attrNameLst>
                                      </p:cBhvr>
                                      <p:tavLst>
                                        <p:tav tm="0">
                                          <p:val>
                                            <p:strVal val="#ppt_x"/>
                                          </p:val>
                                        </p:tav>
                                        <p:tav tm="100000">
                                          <p:val>
                                            <p:strVal val="#ppt_x"/>
                                          </p:val>
                                        </p:tav>
                                      </p:tavLst>
                                    </p:anim>
                                    <p:anim calcmode="lin" valueType="num">
                                      <p:cBhvr additive="base">
                                        <p:cTn dur="500" fill="hold" id="85"/>
                                        <p:tgtEl>
                                          <p:spTgt spid="25"/>
                                        </p:tgtEl>
                                        <p:attrNameLst>
                                          <p:attrName>ppt_y</p:attrName>
                                        </p:attrNameLst>
                                      </p:cBhvr>
                                      <p:tavLst>
                                        <p:tav tm="0">
                                          <p:val>
                                            <p:strVal val="1+#ppt_h/2"/>
                                          </p:val>
                                        </p:tav>
                                        <p:tav tm="100000">
                                          <p:val>
                                            <p:strVal val="#ppt_y"/>
                                          </p:val>
                                        </p:tav>
                                      </p:tavLst>
                                    </p:anim>
                                  </p:childTnLst>
                                </p:cTn>
                              </p:par>
                              <p:par>
                                <p:cTn fill="hold" grpId="0" id="86" nodeType="withEffect" presetClass="entr" presetID="2" presetSubtype="4">
                                  <p:stCondLst>
                                    <p:cond delay="0"/>
                                  </p:stCondLst>
                                  <p:childTnLst>
                                    <p:set>
                                      <p:cBhvr>
                                        <p:cTn dur="1" fill="hold" id="87">
                                          <p:stCondLst>
                                            <p:cond delay="0"/>
                                          </p:stCondLst>
                                        </p:cTn>
                                        <p:tgtEl>
                                          <p:spTgt spid="26"/>
                                        </p:tgtEl>
                                        <p:attrNameLst>
                                          <p:attrName>style.visibility</p:attrName>
                                        </p:attrNameLst>
                                      </p:cBhvr>
                                      <p:to>
                                        <p:strVal val="visible"/>
                                      </p:to>
                                    </p:set>
                                    <p:anim calcmode="lin" valueType="num">
                                      <p:cBhvr additive="base">
                                        <p:cTn dur="500" fill="hold" id="88"/>
                                        <p:tgtEl>
                                          <p:spTgt spid="26"/>
                                        </p:tgtEl>
                                        <p:attrNameLst>
                                          <p:attrName>ppt_x</p:attrName>
                                        </p:attrNameLst>
                                      </p:cBhvr>
                                      <p:tavLst>
                                        <p:tav tm="0">
                                          <p:val>
                                            <p:strVal val="#ppt_x"/>
                                          </p:val>
                                        </p:tav>
                                        <p:tav tm="100000">
                                          <p:val>
                                            <p:strVal val="#ppt_x"/>
                                          </p:val>
                                        </p:tav>
                                      </p:tavLst>
                                    </p:anim>
                                    <p:anim calcmode="lin" valueType="num">
                                      <p:cBhvr additive="base">
                                        <p:cTn dur="500" fill="hold" id="89"/>
                                        <p:tgtEl>
                                          <p:spTgt spid="26"/>
                                        </p:tgtEl>
                                        <p:attrNameLst>
                                          <p:attrName>ppt_y</p:attrName>
                                        </p:attrNameLst>
                                      </p:cBhvr>
                                      <p:tavLst>
                                        <p:tav tm="0">
                                          <p:val>
                                            <p:strVal val="1+#ppt_h/2"/>
                                          </p:val>
                                        </p:tav>
                                        <p:tav tm="100000">
                                          <p:val>
                                            <p:strVal val="#ppt_y"/>
                                          </p:val>
                                        </p:tav>
                                      </p:tavLst>
                                    </p:anim>
                                  </p:childTnLst>
                                </p:cTn>
                              </p:par>
                              <p:par>
                                <p:cTn fill="hold" grpId="0" id="90" nodeType="withEffect" presetClass="entr" presetID="2" presetSubtype="4">
                                  <p:stCondLst>
                                    <p:cond delay="0"/>
                                  </p:stCondLst>
                                  <p:childTnLst>
                                    <p:set>
                                      <p:cBhvr>
                                        <p:cTn dur="1" fill="hold" id="91">
                                          <p:stCondLst>
                                            <p:cond delay="0"/>
                                          </p:stCondLst>
                                        </p:cTn>
                                        <p:tgtEl>
                                          <p:spTgt spid="27"/>
                                        </p:tgtEl>
                                        <p:attrNameLst>
                                          <p:attrName>style.visibility</p:attrName>
                                        </p:attrNameLst>
                                      </p:cBhvr>
                                      <p:to>
                                        <p:strVal val="visible"/>
                                      </p:to>
                                    </p:set>
                                    <p:anim calcmode="lin" valueType="num">
                                      <p:cBhvr additive="base">
                                        <p:cTn dur="500" fill="hold" id="92"/>
                                        <p:tgtEl>
                                          <p:spTgt spid="27"/>
                                        </p:tgtEl>
                                        <p:attrNameLst>
                                          <p:attrName>ppt_x</p:attrName>
                                        </p:attrNameLst>
                                      </p:cBhvr>
                                      <p:tavLst>
                                        <p:tav tm="0">
                                          <p:val>
                                            <p:strVal val="#ppt_x"/>
                                          </p:val>
                                        </p:tav>
                                        <p:tav tm="100000">
                                          <p:val>
                                            <p:strVal val="#ppt_x"/>
                                          </p:val>
                                        </p:tav>
                                      </p:tavLst>
                                    </p:anim>
                                    <p:anim calcmode="lin" valueType="num">
                                      <p:cBhvr additive="base">
                                        <p:cTn dur="500" fill="hold" id="93"/>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6"/>
      <p:bldP grpId="0" spid="7"/>
      <p:bldP grpId="0" spid="8"/>
      <p:bldP grpId="0" spid="9"/>
      <p:bldP grpId="0" spid="10"/>
      <p:bldP grpId="0" spid="11"/>
      <p:bldP grpId="0" spid="16"/>
      <p:bldP grpId="0" spid="17"/>
      <p:bldP grpId="0" spid="18"/>
      <p:bldP grpId="0" spid="19"/>
      <p:bldP grpId="0" spid="20"/>
      <p:bldP grpId="0" spid="21"/>
      <p:bldP grpId="0" spid="22"/>
      <p:bldP grpId="0" spid="23"/>
      <p:bldP grpId="0" spid="24"/>
      <p:bldP grpId="0" spid="25"/>
      <p:bldP grpId="0" spid="26"/>
      <p:bldP grpId="0" spid="27"/>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等腰三角形 3">
            <a:extLst>
              <a:ext uri="{FF2B5EF4-FFF2-40B4-BE49-F238E27FC236}">
                <a16:creationId xmlns:a16="http://schemas.microsoft.com/office/drawing/2014/main" id="{7E7FCC78-BEB9-43CD-A22F-3EF3F4D7251D}"/>
              </a:ext>
            </a:extLst>
          </p:cNvPr>
          <p:cNvSpPr/>
          <p:nvPr/>
        </p:nvSpPr>
        <p:spPr>
          <a:xfrm rot="20052100">
            <a:off x="3424231" y="1164632"/>
            <a:ext cx="4744279" cy="3366052"/>
          </a:xfrm>
          <a:prstGeom prst="triangl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pic>
        <p:nvPicPr>
          <p:cNvPr id="3" name="图片 2">
            <a:extLst>
              <a:ext uri="{FF2B5EF4-FFF2-40B4-BE49-F238E27FC236}">
                <a16:creationId xmlns:a16="http://schemas.microsoft.com/office/drawing/2014/main" id="{43909E20-E871-425A-8401-AEB06EA178DC}"/>
              </a:ext>
            </a:extLst>
          </p:cNvPr>
          <p:cNvPicPr>
            <a:picLocks noChangeAspect="1"/>
          </p:cNvPicPr>
          <p:nvPr/>
        </p:nvPicPr>
        <p:blipFill>
          <a:blip r:embed="rId3">
            <a:extLst>
              <a:ext uri="{28A0092B-C50C-407E-A947-70E740481C1C}">
                <a14:useLocalDpi/>
              </a:ext>
            </a:extLst>
          </a:blip>
          <a:stretch>
            <a:fillRect/>
          </a:stretch>
        </p:blipFill>
        <p:spPr>
          <a:xfrm>
            <a:off x="3497251" y="1062012"/>
            <a:ext cx="4598239" cy="4733979"/>
          </a:xfrm>
          <a:prstGeom prst="rect">
            <a:avLst/>
          </a:prstGeom>
        </p:spPr>
      </p:pic>
      <p:sp>
        <p:nvSpPr>
          <p:cNvPr id="5" name="文本框 4">
            <a:extLst>
              <a:ext uri="{FF2B5EF4-FFF2-40B4-BE49-F238E27FC236}">
                <a16:creationId xmlns:a16="http://schemas.microsoft.com/office/drawing/2014/main" id="{D08B298A-7987-4E00-A631-511AE1397432}"/>
              </a:ext>
            </a:extLst>
          </p:cNvPr>
          <p:cNvSpPr txBox="1"/>
          <p:nvPr/>
        </p:nvSpPr>
        <p:spPr>
          <a:xfrm>
            <a:off x="5413117" y="2663689"/>
            <a:ext cx="1318987" cy="1310640"/>
          </a:xfrm>
          <a:prstGeom prst="rect">
            <a:avLst/>
          </a:prstGeom>
          <a:noFill/>
        </p:spPr>
        <p:txBody>
          <a:bodyPr rtlCol="0" wrap="square">
            <a:spAutoFit/>
          </a:bodyPr>
          <a:lstStyle/>
          <a:p>
            <a:pPr algn="dist"/>
            <a:r>
              <a:rPr altLang="zh-CN" b="1" lang="en-US" sz="8000">
                <a:cs typeface="+mn-ea"/>
                <a:sym typeface="+mn-lt"/>
              </a:rPr>
              <a:t>03</a:t>
            </a:r>
          </a:p>
        </p:txBody>
      </p:sp>
      <p:sp>
        <p:nvSpPr>
          <p:cNvPr id="6" name="文本框 5">
            <a:extLst>
              <a:ext uri="{FF2B5EF4-FFF2-40B4-BE49-F238E27FC236}">
                <a16:creationId xmlns:a16="http://schemas.microsoft.com/office/drawing/2014/main" id="{A090ADE4-7437-45F2-8A95-20263BA5C35D}"/>
              </a:ext>
            </a:extLst>
          </p:cNvPr>
          <p:cNvSpPr txBox="1"/>
          <p:nvPr/>
        </p:nvSpPr>
        <p:spPr>
          <a:xfrm>
            <a:off x="4733149" y="5406900"/>
            <a:ext cx="2678923" cy="457200"/>
          </a:xfrm>
          <a:prstGeom prst="rect">
            <a:avLst/>
          </a:prstGeom>
          <a:noFill/>
        </p:spPr>
        <p:txBody>
          <a:bodyPr rtlCol="0" wrap="square">
            <a:spAutoFit/>
          </a:bodyPr>
          <a:lstStyle/>
          <a:p>
            <a:r>
              <a:rPr altLang="en-US" lang="zh-CN" sz="2400">
                <a:cs typeface="+mn-ea"/>
                <a:sym typeface="+mn-lt"/>
              </a:rPr>
              <a:t>单击此处添加标题</a:t>
            </a:r>
          </a:p>
        </p:txBody>
      </p:sp>
    </p:spTree>
    <p:extLst>
      <p:ext uri="{BB962C8B-B14F-4D97-AF65-F5344CB8AC3E}">
        <p14:creationId val="3880108997"/>
      </p:ext>
    </p:extLst>
  </p:cSld>
  <p:clrMapOvr>
    <a:masterClrMapping/>
  </p:clrMapOvr>
  <mc:AlternateContent>
    <mc:Choice Requires="p159">
      <p:transition advClick="0" p14:dur="2000" spd="slow">
        <p159:morph option="byObject"/>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mph" presetID="8" presetSubtype="0">
                                  <p:stCondLst>
                                    <p:cond delay="0"/>
                                  </p:stCondLst>
                                  <p:childTnLst>
                                    <p:animRot by="21600000">
                                      <p:cBhvr>
                                        <p:cTn dur="2000" fill="hold" id="6"/>
                                        <p:tgtEl>
                                          <p:spTgt spid="3"/>
                                        </p:tgtEl>
                                        <p:attrNameLst>
                                          <p:attrName>r</p:attrName>
                                        </p:attrNameLst>
                                      </p:cBhvr>
                                    </p:animRot>
                                  </p:childTnLst>
                                </p:cTn>
                              </p:par>
                              <p:par>
                                <p:cTn fill="hold" grpId="0" id="7" nodeType="withEffect" presetClass="emph" presetID="8" presetSubtype="0">
                                  <p:stCondLst>
                                    <p:cond delay="0"/>
                                  </p:stCondLst>
                                  <p:childTnLst>
                                    <p:animRot by="21600000">
                                      <p:cBhvr>
                                        <p:cTn dur="2000" fill="hold" id="8"/>
                                        <p:tgtEl>
                                          <p:spTgt spid="4"/>
                                        </p:tgtEl>
                                        <p:attrNameLst>
                                          <p:attrName>r</p:attrName>
                                        </p:attrNameLst>
                                      </p:cBhvr>
                                    </p:animRot>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1" presetSubtype="1">
                                  <p:stCondLst>
                                    <p:cond delay="0"/>
                                  </p:stCondLst>
                                  <p:childTnLst>
                                    <p:set>
                                      <p:cBhvr>
                                        <p:cTn dur="1" fill="hold" id="12">
                                          <p:stCondLst>
                                            <p:cond delay="0"/>
                                          </p:stCondLst>
                                        </p:cTn>
                                        <p:tgtEl>
                                          <p:spTgt spid="5"/>
                                        </p:tgtEl>
                                        <p:attrNameLst>
                                          <p:attrName>style.visibility</p:attrName>
                                        </p:attrNameLst>
                                      </p:cBhvr>
                                      <p:to>
                                        <p:strVal val="visible"/>
                                      </p:to>
                                    </p:set>
                                    <p:animEffect filter="wheel(1)" transition="in">
                                      <p:cBhvr>
                                        <p:cTn dur="2000" id="13"/>
                                        <p:tgtEl>
                                          <p:spTgt spid="5"/>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22" presetSubtype="8">
                                  <p:stCondLst>
                                    <p:cond delay="0"/>
                                  </p:stCondLst>
                                  <p:childTnLst>
                                    <p:set>
                                      <p:cBhvr>
                                        <p:cTn dur="1" fill="hold" id="17">
                                          <p:stCondLst>
                                            <p:cond delay="0"/>
                                          </p:stCondLst>
                                        </p:cTn>
                                        <p:tgtEl>
                                          <p:spTgt spid="6"/>
                                        </p:tgtEl>
                                        <p:attrNameLst>
                                          <p:attrName>style.visibility</p:attrName>
                                        </p:attrNameLst>
                                      </p:cBhvr>
                                      <p:to>
                                        <p:strVal val="visible"/>
                                      </p:to>
                                    </p:set>
                                    <p:animEffect filter="wipe(left)" transition="in">
                                      <p:cBhvr>
                                        <p:cTn dur="500" id="18"/>
                                        <p:tgtEl>
                                          <p:spTgt spid="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P grpId="0" spid="6"/>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a:extLst>
              <a:ext uri="{FF2B5EF4-FFF2-40B4-BE49-F238E27FC236}">
                <a16:creationId xmlns:a16="http://schemas.microsoft.com/office/drawing/2014/main" id="{818E2194-9DD4-44AD-8BBE-7834D8764438}"/>
              </a:ext>
            </a:extLst>
          </p:cNvPr>
          <p:cNvSpPr/>
          <p:nvPr/>
        </p:nvSpPr>
        <p:spPr>
          <a:xfrm>
            <a:off x="295971" y="251292"/>
            <a:ext cx="11600059" cy="6355416"/>
          </a:xfrm>
          <a:prstGeom prst="rect">
            <a:avLst/>
          </a:prstGeom>
          <a:solidFill>
            <a:schemeClr val="bg1"/>
          </a:solidFill>
          <a:ln w="76200">
            <a:solidFill>
              <a:srgbClr val="FF7AA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pic>
        <p:nvPicPr>
          <p:cNvPr id="2" name="图片 1">
            <a:extLst>
              <a:ext uri="{FF2B5EF4-FFF2-40B4-BE49-F238E27FC236}">
                <a16:creationId xmlns:a16="http://schemas.microsoft.com/office/drawing/2014/main" id="{968E8271-2124-4407-9FBC-DE1B06489E69}"/>
              </a:ext>
            </a:extLst>
          </p:cNvPr>
          <p:cNvPicPr>
            <a:picLocks noChangeAspect="1"/>
          </p:cNvPicPr>
          <p:nvPr/>
        </p:nvPicPr>
        <p:blipFill>
          <a:blip r:embed="rId3">
            <a:extLst>
              <a:ext uri="{28A0092B-C50C-407E-A947-70E740481C1C}">
                <a14:useLocalDpi/>
              </a:ext>
            </a:extLst>
          </a:blip>
          <a:stretch>
            <a:fillRect/>
          </a:stretch>
        </p:blipFill>
        <p:spPr>
          <a:xfrm>
            <a:off x="521257" y="476579"/>
            <a:ext cx="1631304" cy="876051"/>
          </a:xfrm>
          <a:prstGeom prst="rect">
            <a:avLst/>
          </a:prstGeom>
        </p:spPr>
      </p:pic>
      <p:sp>
        <p:nvSpPr>
          <p:cNvPr id="4" name="文本框 3">
            <a:extLst>
              <a:ext uri="{FF2B5EF4-FFF2-40B4-BE49-F238E27FC236}">
                <a16:creationId xmlns:a16="http://schemas.microsoft.com/office/drawing/2014/main" id="{AED16A8A-532F-4A9E-9BAC-B5BF4DA90160}"/>
              </a:ext>
            </a:extLst>
          </p:cNvPr>
          <p:cNvSpPr txBox="1"/>
          <p:nvPr/>
        </p:nvSpPr>
        <p:spPr>
          <a:xfrm>
            <a:off x="2152561" y="452938"/>
            <a:ext cx="2678923" cy="396240"/>
          </a:xfrm>
          <a:prstGeom prst="rect">
            <a:avLst/>
          </a:prstGeom>
          <a:noFill/>
        </p:spPr>
        <p:txBody>
          <a:bodyPr rtlCol="0" wrap="square">
            <a:spAutoFit/>
          </a:bodyPr>
          <a:lstStyle/>
          <a:p>
            <a:r>
              <a:rPr altLang="en-US" lang="zh-CN" sz="2000">
                <a:cs typeface="+mn-ea"/>
                <a:sym typeface="+mn-lt"/>
              </a:rPr>
              <a:t>单击此处添加标题</a:t>
            </a:r>
          </a:p>
        </p:txBody>
      </p:sp>
      <p:sp>
        <p:nvSpPr>
          <p:cNvPr id="5" name="文本框 4">
            <a:extLst>
              <a:ext uri="{FF2B5EF4-FFF2-40B4-BE49-F238E27FC236}">
                <a16:creationId xmlns:a16="http://schemas.microsoft.com/office/drawing/2014/main" id="{4CC18449-2DC5-4226-8A70-2C48AA824C2A}"/>
              </a:ext>
            </a:extLst>
          </p:cNvPr>
          <p:cNvSpPr txBox="1"/>
          <p:nvPr/>
        </p:nvSpPr>
        <p:spPr>
          <a:xfrm>
            <a:off x="1991749" y="760214"/>
            <a:ext cx="2678923" cy="365760"/>
          </a:xfrm>
          <a:prstGeom prst="rect">
            <a:avLst/>
          </a:prstGeom>
          <a:noFill/>
        </p:spPr>
        <p:txBody>
          <a:bodyPr rtlCol="0" wrap="square">
            <a:spAutoFit/>
          </a:bodyPr>
          <a:lstStyle/>
          <a:p>
            <a:pPr algn="dist"/>
            <a:r>
              <a:rPr altLang="zh-CN" lang="en-US">
                <a:cs typeface="+mn-ea"/>
                <a:sym typeface="+mn-lt"/>
              </a:rPr>
              <a:t>Click here to add words</a:t>
            </a:r>
          </a:p>
        </p:txBody>
      </p:sp>
      <p:pic>
        <p:nvPicPr>
          <p:cNvPr id="6" name="图片 5">
            <a:extLst>
              <a:ext uri="{FF2B5EF4-FFF2-40B4-BE49-F238E27FC236}">
                <a16:creationId xmlns:a16="http://schemas.microsoft.com/office/drawing/2014/main" id="{C33B726E-C8C4-4E53-96F6-D83F8EBCE752}"/>
              </a:ext>
            </a:extLst>
          </p:cNvPr>
          <p:cNvPicPr>
            <a:picLocks noChangeAspect="1"/>
          </p:cNvPicPr>
          <p:nvPr/>
        </p:nvPicPr>
        <p:blipFill>
          <a:blip r:embed="rId4">
            <a:extLst>
              <a:ext uri="{28A0092B-C50C-407E-A947-70E740481C1C}">
                <a14:useLocalDpi/>
              </a:ext>
            </a:extLst>
          </a:blip>
          <a:stretch>
            <a:fillRect/>
          </a:stretch>
        </p:blipFill>
        <p:spPr>
          <a:xfrm>
            <a:off x="521258" y="3175646"/>
            <a:ext cx="6608412" cy="3205776"/>
          </a:xfrm>
          <a:prstGeom prst="rect">
            <a:avLst/>
          </a:prstGeom>
        </p:spPr>
      </p:pic>
      <p:sp>
        <p:nvSpPr>
          <p:cNvPr id="7" name="文本框 6">
            <a:extLst>
              <a:ext uri="{FF2B5EF4-FFF2-40B4-BE49-F238E27FC236}">
                <a16:creationId xmlns:a16="http://schemas.microsoft.com/office/drawing/2014/main" id="{3021A429-8B12-4D05-92D8-EC9050D60701}"/>
              </a:ext>
            </a:extLst>
          </p:cNvPr>
          <p:cNvSpPr txBox="1"/>
          <p:nvPr/>
        </p:nvSpPr>
        <p:spPr>
          <a:xfrm>
            <a:off x="7675312" y="1613127"/>
            <a:ext cx="2699641" cy="518160"/>
          </a:xfrm>
          <a:prstGeom prst="rect">
            <a:avLst/>
          </a:prstGeom>
          <a:noFill/>
        </p:spPr>
        <p:txBody>
          <a:bodyPr rtlCol="0" wrap="square">
            <a:spAutoFit/>
          </a:bodyPr>
          <a:lstStyle/>
          <a:p>
            <a:r>
              <a:rPr altLang="en-US" b="1" lang="zh-CN" sz="2800">
                <a:solidFill>
                  <a:schemeClr val="bg1">
                    <a:lumMod val="75000"/>
                  </a:schemeClr>
                </a:solidFill>
                <a:cs typeface="+mn-ea"/>
                <a:sym typeface="+mn-lt"/>
              </a:rPr>
              <a:t>添加标题</a:t>
            </a:r>
          </a:p>
        </p:txBody>
      </p:sp>
      <p:sp>
        <p:nvSpPr>
          <p:cNvPr id="8" name="文本框 7">
            <a:extLst>
              <a:ext uri="{FF2B5EF4-FFF2-40B4-BE49-F238E27FC236}">
                <a16:creationId xmlns:a16="http://schemas.microsoft.com/office/drawing/2014/main" id="{654CAED2-2DFC-48F4-9F8C-B71542EB8E31}"/>
              </a:ext>
            </a:extLst>
          </p:cNvPr>
          <p:cNvSpPr txBox="1"/>
          <p:nvPr/>
        </p:nvSpPr>
        <p:spPr>
          <a:xfrm>
            <a:off x="8309864" y="2335644"/>
            <a:ext cx="3040520" cy="396240"/>
          </a:xfrm>
          <a:prstGeom prst="rect">
            <a:avLst/>
          </a:prstGeom>
          <a:noFill/>
        </p:spPr>
        <p:txBody>
          <a:bodyPr rtlCol="0" wrap="square">
            <a:spAutoFit/>
          </a:bodyPr>
          <a:lstStyle/>
          <a:p>
            <a:r>
              <a:rPr altLang="zh-CN" lang="en-US" sz="2000">
                <a:solidFill>
                  <a:schemeClr val="bg1">
                    <a:lumMod val="75000"/>
                  </a:schemeClr>
                </a:solidFill>
                <a:cs typeface="+mn-ea"/>
                <a:sym typeface="+mn-lt"/>
              </a:rPr>
              <a:t>Click here to add words</a:t>
            </a:r>
          </a:p>
        </p:txBody>
      </p:sp>
      <p:sp>
        <p:nvSpPr>
          <p:cNvPr id="9" name="椭圆 8">
            <a:extLst>
              <a:ext uri="{FF2B5EF4-FFF2-40B4-BE49-F238E27FC236}">
                <a16:creationId xmlns:a16="http://schemas.microsoft.com/office/drawing/2014/main" id="{98B470EA-BCF9-430E-B659-D3376845454F}"/>
              </a:ext>
            </a:extLst>
          </p:cNvPr>
          <p:cNvSpPr/>
          <p:nvPr/>
        </p:nvSpPr>
        <p:spPr>
          <a:xfrm>
            <a:off x="7714315" y="2335645"/>
            <a:ext cx="400111" cy="400111"/>
          </a:xfrm>
          <a:prstGeom prst="ellipse">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 name="文本框 9">
            <a:extLst>
              <a:ext uri="{FF2B5EF4-FFF2-40B4-BE49-F238E27FC236}">
                <a16:creationId xmlns:a16="http://schemas.microsoft.com/office/drawing/2014/main" id="{E52C275A-5290-4E9A-A246-A113DD3B50B6}"/>
              </a:ext>
            </a:extLst>
          </p:cNvPr>
          <p:cNvSpPr txBox="1"/>
          <p:nvPr/>
        </p:nvSpPr>
        <p:spPr>
          <a:xfrm>
            <a:off x="8309864" y="3151910"/>
            <a:ext cx="3040520" cy="396240"/>
          </a:xfrm>
          <a:prstGeom prst="rect">
            <a:avLst/>
          </a:prstGeom>
          <a:noFill/>
        </p:spPr>
        <p:txBody>
          <a:bodyPr rtlCol="0" wrap="square">
            <a:spAutoFit/>
          </a:bodyPr>
          <a:lstStyle/>
          <a:p>
            <a:r>
              <a:rPr altLang="zh-CN" lang="en-US" sz="2000">
                <a:solidFill>
                  <a:schemeClr val="bg1">
                    <a:lumMod val="75000"/>
                  </a:schemeClr>
                </a:solidFill>
                <a:cs typeface="+mn-ea"/>
                <a:sym typeface="+mn-lt"/>
              </a:rPr>
              <a:t>Click here to add words</a:t>
            </a:r>
          </a:p>
        </p:txBody>
      </p:sp>
      <p:sp>
        <p:nvSpPr>
          <p:cNvPr id="11" name="椭圆 10">
            <a:extLst>
              <a:ext uri="{FF2B5EF4-FFF2-40B4-BE49-F238E27FC236}">
                <a16:creationId xmlns:a16="http://schemas.microsoft.com/office/drawing/2014/main" id="{A1663AC1-8ED8-4955-A507-71D7BBC0BC02}"/>
              </a:ext>
            </a:extLst>
          </p:cNvPr>
          <p:cNvSpPr/>
          <p:nvPr/>
        </p:nvSpPr>
        <p:spPr>
          <a:xfrm>
            <a:off x="7714315" y="3151911"/>
            <a:ext cx="400111" cy="400111"/>
          </a:xfrm>
          <a:prstGeom prst="ellipse">
            <a:avLst/>
          </a:prstGeom>
          <a:solidFill>
            <a:srgbClr val="FF7A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 name="文本框 11">
            <a:extLst>
              <a:ext uri="{FF2B5EF4-FFF2-40B4-BE49-F238E27FC236}">
                <a16:creationId xmlns:a16="http://schemas.microsoft.com/office/drawing/2014/main" id="{02C8E207-02E1-4B84-B745-60AECE7BFB24}"/>
              </a:ext>
            </a:extLst>
          </p:cNvPr>
          <p:cNvSpPr txBox="1"/>
          <p:nvPr/>
        </p:nvSpPr>
        <p:spPr>
          <a:xfrm>
            <a:off x="8309864" y="3968176"/>
            <a:ext cx="3040520" cy="396240"/>
          </a:xfrm>
          <a:prstGeom prst="rect">
            <a:avLst/>
          </a:prstGeom>
          <a:noFill/>
        </p:spPr>
        <p:txBody>
          <a:bodyPr rtlCol="0" wrap="square">
            <a:spAutoFit/>
          </a:bodyPr>
          <a:lstStyle/>
          <a:p>
            <a:r>
              <a:rPr altLang="zh-CN" lang="en-US" sz="2000">
                <a:solidFill>
                  <a:schemeClr val="bg1">
                    <a:lumMod val="75000"/>
                  </a:schemeClr>
                </a:solidFill>
                <a:cs typeface="+mn-ea"/>
                <a:sym typeface="+mn-lt"/>
              </a:rPr>
              <a:t>Click here to add words</a:t>
            </a:r>
          </a:p>
        </p:txBody>
      </p:sp>
      <p:sp>
        <p:nvSpPr>
          <p:cNvPr id="13" name="椭圆 12">
            <a:extLst>
              <a:ext uri="{FF2B5EF4-FFF2-40B4-BE49-F238E27FC236}">
                <a16:creationId xmlns:a16="http://schemas.microsoft.com/office/drawing/2014/main" id="{F4501A71-D0C9-4296-BB6C-ECADCC68C03F}"/>
              </a:ext>
            </a:extLst>
          </p:cNvPr>
          <p:cNvSpPr/>
          <p:nvPr/>
        </p:nvSpPr>
        <p:spPr>
          <a:xfrm>
            <a:off x="7714315" y="3968175"/>
            <a:ext cx="400111" cy="400111"/>
          </a:xfrm>
          <a:prstGeom prst="ellipse">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4" name="文本框 13">
            <a:extLst>
              <a:ext uri="{FF2B5EF4-FFF2-40B4-BE49-F238E27FC236}">
                <a16:creationId xmlns:a16="http://schemas.microsoft.com/office/drawing/2014/main" id="{A831BBDB-140B-4607-BE4B-D4D62113DDF7}"/>
              </a:ext>
            </a:extLst>
          </p:cNvPr>
          <p:cNvSpPr txBox="1"/>
          <p:nvPr/>
        </p:nvSpPr>
        <p:spPr>
          <a:xfrm>
            <a:off x="8218163" y="4810913"/>
            <a:ext cx="3040520" cy="396240"/>
          </a:xfrm>
          <a:prstGeom prst="rect">
            <a:avLst/>
          </a:prstGeom>
          <a:noFill/>
        </p:spPr>
        <p:txBody>
          <a:bodyPr rtlCol="0" wrap="square">
            <a:spAutoFit/>
          </a:bodyPr>
          <a:lstStyle/>
          <a:p>
            <a:r>
              <a:rPr altLang="zh-CN" lang="en-US" sz="2000">
                <a:solidFill>
                  <a:schemeClr val="bg1">
                    <a:lumMod val="75000"/>
                  </a:schemeClr>
                </a:solidFill>
                <a:cs typeface="+mn-ea"/>
                <a:sym typeface="+mn-lt"/>
              </a:rPr>
              <a:t>Click here to add words</a:t>
            </a:r>
          </a:p>
        </p:txBody>
      </p:sp>
      <p:sp>
        <p:nvSpPr>
          <p:cNvPr id="15" name="椭圆 14">
            <a:extLst>
              <a:ext uri="{FF2B5EF4-FFF2-40B4-BE49-F238E27FC236}">
                <a16:creationId xmlns:a16="http://schemas.microsoft.com/office/drawing/2014/main" id="{A1C267F4-0BA5-4696-AD95-3ACE163FE3EB}"/>
              </a:ext>
            </a:extLst>
          </p:cNvPr>
          <p:cNvSpPr/>
          <p:nvPr/>
        </p:nvSpPr>
        <p:spPr>
          <a:xfrm>
            <a:off x="7714315" y="4810913"/>
            <a:ext cx="400111" cy="400111"/>
          </a:xfrm>
          <a:prstGeom prst="ellipse">
            <a:avLst/>
          </a:prstGeom>
          <a:solidFill>
            <a:srgbClr val="FF7A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Tree>
    <p:extLst>
      <p:ext uri="{BB962C8B-B14F-4D97-AF65-F5344CB8AC3E}">
        <p14:creationId val="1543778189"/>
      </p:ext>
    </p:extLst>
  </p:cSld>
  <p:clrMapOvr>
    <a:masterClrMapping/>
  </p:clrMapOvr>
  <mc:AlternateContent>
    <mc:Choice Requires="p159">
      <p:transition advClick="0" p14:dur="2000" spd="slow">
        <p159:morph option="byObject"/>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dur="1" fill="hold" id="6">
                                          <p:stCondLst>
                                            <p:cond delay="0"/>
                                          </p:stCondLst>
                                        </p:cTn>
                                        <p:tgtEl>
                                          <p:spTgt spid="4"/>
                                        </p:tgtEl>
                                        <p:attrNameLst>
                                          <p:attrName>style.visibility</p:attrName>
                                        </p:attrNameLst>
                                      </p:cBhvr>
                                      <p:to>
                                        <p:strVal val="visible"/>
                                      </p:to>
                                    </p:set>
                                    <p:animEffect filter="wipe(left)" transition="in">
                                      <p:cBhvr>
                                        <p:cTn dur="500" id="7"/>
                                        <p:tgtEl>
                                          <p:spTgt spid="4"/>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42" presetSubtype="0">
                                  <p:stCondLst>
                                    <p:cond delay="0"/>
                                  </p:stCondLst>
                                  <p:childTnLst>
                                    <p:set>
                                      <p:cBhvr>
                                        <p:cTn dur="1" fill="hold" id="11">
                                          <p:stCondLst>
                                            <p:cond delay="0"/>
                                          </p:stCondLst>
                                        </p:cTn>
                                        <p:tgtEl>
                                          <p:spTgt spid="6"/>
                                        </p:tgtEl>
                                        <p:attrNameLst>
                                          <p:attrName>style.visibility</p:attrName>
                                        </p:attrNameLst>
                                      </p:cBhvr>
                                      <p:to>
                                        <p:strVal val="visible"/>
                                      </p:to>
                                    </p:set>
                                    <p:animEffect filter="fade" transition="in">
                                      <p:cBhvr>
                                        <p:cTn dur="1000" id="12"/>
                                        <p:tgtEl>
                                          <p:spTgt spid="6"/>
                                        </p:tgtEl>
                                      </p:cBhvr>
                                    </p:animEffect>
                                    <p:anim calcmode="lin" valueType="num">
                                      <p:cBhvr>
                                        <p:cTn dur="1000" fill="hold" id="13"/>
                                        <p:tgtEl>
                                          <p:spTgt spid="6"/>
                                        </p:tgtEl>
                                        <p:attrNameLst>
                                          <p:attrName>ppt_x</p:attrName>
                                        </p:attrNameLst>
                                      </p:cBhvr>
                                      <p:tavLst>
                                        <p:tav tm="0">
                                          <p:val>
                                            <p:strVal val="#ppt_x"/>
                                          </p:val>
                                        </p:tav>
                                        <p:tav tm="100000">
                                          <p:val>
                                            <p:strVal val="#ppt_x"/>
                                          </p:val>
                                        </p:tav>
                                      </p:tavLst>
                                    </p:anim>
                                    <p:anim calcmode="lin" valueType="num">
                                      <p:cBhvr>
                                        <p:cTn dur="1000" fill="hold" id="14"/>
                                        <p:tgtEl>
                                          <p:spTgt spid="6"/>
                                        </p:tgtEl>
                                        <p:attrNameLst>
                                          <p:attrName>ppt_y</p:attrName>
                                        </p:attrNameLst>
                                      </p:cBhvr>
                                      <p:tavLst>
                                        <p:tav tm="0">
                                          <p:val>
                                            <p:strVal val="#ppt_y+.1"/>
                                          </p:val>
                                        </p:tav>
                                        <p:tav tm="100000">
                                          <p:val>
                                            <p:strVal val="#ppt_y"/>
                                          </p:val>
                                        </p:tav>
                                      </p:tavLst>
                                    </p:anim>
                                  </p:childTnLst>
                                </p:cTn>
                              </p:par>
                              <p:par>
                                <p:cTn fill="hold" grpId="0" id="15" nodeType="withEffect" presetClass="entr" presetID="2" presetSubtype="4">
                                  <p:stCondLst>
                                    <p:cond delay="0"/>
                                  </p:stCondLst>
                                  <p:childTnLst>
                                    <p:set>
                                      <p:cBhvr>
                                        <p:cTn dur="1" fill="hold" id="16">
                                          <p:stCondLst>
                                            <p:cond delay="0"/>
                                          </p:stCondLst>
                                        </p:cTn>
                                        <p:tgtEl>
                                          <p:spTgt spid="7"/>
                                        </p:tgtEl>
                                        <p:attrNameLst>
                                          <p:attrName>style.visibility</p:attrName>
                                        </p:attrNameLst>
                                      </p:cBhvr>
                                      <p:to>
                                        <p:strVal val="visible"/>
                                      </p:to>
                                    </p:set>
                                    <p:anim calcmode="lin" valueType="num">
                                      <p:cBhvr additive="base">
                                        <p:cTn dur="500" fill="hold" id="17"/>
                                        <p:tgtEl>
                                          <p:spTgt spid="7"/>
                                        </p:tgtEl>
                                        <p:attrNameLst>
                                          <p:attrName>ppt_x</p:attrName>
                                        </p:attrNameLst>
                                      </p:cBhvr>
                                      <p:tavLst>
                                        <p:tav tm="0">
                                          <p:val>
                                            <p:strVal val="#ppt_x"/>
                                          </p:val>
                                        </p:tav>
                                        <p:tav tm="100000">
                                          <p:val>
                                            <p:strVal val="#ppt_x"/>
                                          </p:val>
                                        </p:tav>
                                      </p:tavLst>
                                    </p:anim>
                                    <p:anim calcmode="lin" valueType="num">
                                      <p:cBhvr additive="base">
                                        <p:cTn dur="500" fill="hold" id="18"/>
                                        <p:tgtEl>
                                          <p:spTgt spid="7"/>
                                        </p:tgtEl>
                                        <p:attrNameLst>
                                          <p:attrName>ppt_y</p:attrName>
                                        </p:attrNameLst>
                                      </p:cBhvr>
                                      <p:tavLst>
                                        <p:tav tm="0">
                                          <p:val>
                                            <p:strVal val="1+#ppt_h/2"/>
                                          </p:val>
                                        </p:tav>
                                        <p:tav tm="100000">
                                          <p:val>
                                            <p:strVal val="#ppt_y"/>
                                          </p:val>
                                        </p:tav>
                                      </p:tavLst>
                                    </p:anim>
                                  </p:childTnLst>
                                </p:cTn>
                              </p:par>
                            </p:childTnLst>
                          </p:cTn>
                        </p:par>
                      </p:childTnLst>
                    </p:cTn>
                  </p:par>
                  <p:par>
                    <p:cTn fill="hold" id="19" nodeType="clickPar">
                      <p:stCondLst>
                        <p:cond delay="indefinite"/>
                      </p:stCondLst>
                      <p:childTnLst>
                        <p:par>
                          <p:cTn fill="hold" id="20" nodeType="afterGroup">
                            <p:stCondLst>
                              <p:cond delay="0"/>
                            </p:stCondLst>
                            <p:childTnLst>
                              <p:par>
                                <p:cTn fill="hold" grpId="0" id="21" nodeType="clickEffect" presetClass="entr" presetID="10" presetSubtype="0">
                                  <p:stCondLst>
                                    <p:cond delay="0"/>
                                  </p:stCondLst>
                                  <p:childTnLst>
                                    <p:set>
                                      <p:cBhvr>
                                        <p:cTn dur="1" fill="hold" id="22">
                                          <p:stCondLst>
                                            <p:cond delay="0"/>
                                          </p:stCondLst>
                                        </p:cTn>
                                        <p:tgtEl>
                                          <p:spTgt spid="8"/>
                                        </p:tgtEl>
                                        <p:attrNameLst>
                                          <p:attrName>style.visibility</p:attrName>
                                        </p:attrNameLst>
                                      </p:cBhvr>
                                      <p:to>
                                        <p:strVal val="visible"/>
                                      </p:to>
                                    </p:set>
                                    <p:animEffect filter="fade" transition="in">
                                      <p:cBhvr>
                                        <p:cTn dur="500" id="23"/>
                                        <p:tgtEl>
                                          <p:spTgt spid="8"/>
                                        </p:tgtEl>
                                      </p:cBhvr>
                                    </p:animEffect>
                                  </p:childTnLst>
                                </p:cTn>
                              </p:par>
                              <p:par>
                                <p:cTn fill="hold" grpId="0" id="24" nodeType="withEffect" presetClass="entr" presetID="10" presetSubtype="0">
                                  <p:stCondLst>
                                    <p:cond delay="0"/>
                                  </p:stCondLst>
                                  <p:childTnLst>
                                    <p:set>
                                      <p:cBhvr>
                                        <p:cTn dur="1" fill="hold" id="25">
                                          <p:stCondLst>
                                            <p:cond delay="0"/>
                                          </p:stCondLst>
                                        </p:cTn>
                                        <p:tgtEl>
                                          <p:spTgt spid="9"/>
                                        </p:tgtEl>
                                        <p:attrNameLst>
                                          <p:attrName>style.visibility</p:attrName>
                                        </p:attrNameLst>
                                      </p:cBhvr>
                                      <p:to>
                                        <p:strVal val="visible"/>
                                      </p:to>
                                    </p:set>
                                    <p:animEffect filter="fade" transition="in">
                                      <p:cBhvr>
                                        <p:cTn dur="500" id="26"/>
                                        <p:tgtEl>
                                          <p:spTgt spid="9"/>
                                        </p:tgtEl>
                                      </p:cBhvr>
                                    </p:animEffect>
                                  </p:childTnLst>
                                </p:cTn>
                              </p:par>
                            </p:childTnLst>
                          </p:cTn>
                        </p:par>
                      </p:childTnLst>
                    </p:cTn>
                  </p:par>
                  <p:par>
                    <p:cTn fill="hold" id="27" nodeType="clickPar">
                      <p:stCondLst>
                        <p:cond delay="indefinite"/>
                      </p:stCondLst>
                      <p:childTnLst>
                        <p:par>
                          <p:cTn fill="hold" id="28" nodeType="afterGroup">
                            <p:stCondLst>
                              <p:cond delay="0"/>
                            </p:stCondLst>
                            <p:childTnLst>
                              <p:par>
                                <p:cTn fill="hold" grpId="0" id="29" nodeType="clickEffect" presetClass="entr" presetID="10" presetSubtype="0">
                                  <p:stCondLst>
                                    <p:cond delay="0"/>
                                  </p:stCondLst>
                                  <p:childTnLst>
                                    <p:set>
                                      <p:cBhvr>
                                        <p:cTn dur="1" fill="hold" id="30">
                                          <p:stCondLst>
                                            <p:cond delay="0"/>
                                          </p:stCondLst>
                                        </p:cTn>
                                        <p:tgtEl>
                                          <p:spTgt spid="10"/>
                                        </p:tgtEl>
                                        <p:attrNameLst>
                                          <p:attrName>style.visibility</p:attrName>
                                        </p:attrNameLst>
                                      </p:cBhvr>
                                      <p:to>
                                        <p:strVal val="visible"/>
                                      </p:to>
                                    </p:set>
                                    <p:animEffect filter="fade" transition="in">
                                      <p:cBhvr>
                                        <p:cTn dur="500" id="31"/>
                                        <p:tgtEl>
                                          <p:spTgt spid="10"/>
                                        </p:tgtEl>
                                      </p:cBhvr>
                                    </p:animEffect>
                                  </p:childTnLst>
                                </p:cTn>
                              </p:par>
                              <p:par>
                                <p:cTn fill="hold" grpId="0" id="32" nodeType="withEffect" presetClass="entr" presetID="10" presetSubtype="0">
                                  <p:stCondLst>
                                    <p:cond delay="0"/>
                                  </p:stCondLst>
                                  <p:childTnLst>
                                    <p:set>
                                      <p:cBhvr>
                                        <p:cTn dur="1" fill="hold" id="33">
                                          <p:stCondLst>
                                            <p:cond delay="0"/>
                                          </p:stCondLst>
                                        </p:cTn>
                                        <p:tgtEl>
                                          <p:spTgt spid="11"/>
                                        </p:tgtEl>
                                        <p:attrNameLst>
                                          <p:attrName>style.visibility</p:attrName>
                                        </p:attrNameLst>
                                      </p:cBhvr>
                                      <p:to>
                                        <p:strVal val="visible"/>
                                      </p:to>
                                    </p:set>
                                    <p:animEffect filter="fade" transition="in">
                                      <p:cBhvr>
                                        <p:cTn dur="500" id="34"/>
                                        <p:tgtEl>
                                          <p:spTgt spid="11"/>
                                        </p:tgtEl>
                                      </p:cBhvr>
                                    </p:animEffect>
                                  </p:childTnLst>
                                </p:cTn>
                              </p:par>
                            </p:childTnLst>
                          </p:cTn>
                        </p:par>
                      </p:childTnLst>
                    </p:cTn>
                  </p:par>
                  <p:par>
                    <p:cTn fill="hold" id="35" nodeType="clickPar">
                      <p:stCondLst>
                        <p:cond delay="indefinite"/>
                      </p:stCondLst>
                      <p:childTnLst>
                        <p:par>
                          <p:cTn fill="hold" id="36" nodeType="afterGroup">
                            <p:stCondLst>
                              <p:cond delay="0"/>
                            </p:stCondLst>
                            <p:childTnLst>
                              <p:par>
                                <p:cTn fill="hold" grpId="0" id="37" nodeType="clickEffect" presetClass="entr" presetID="10" presetSubtype="0">
                                  <p:stCondLst>
                                    <p:cond delay="0"/>
                                  </p:stCondLst>
                                  <p:childTnLst>
                                    <p:set>
                                      <p:cBhvr>
                                        <p:cTn dur="1" fill="hold" id="38">
                                          <p:stCondLst>
                                            <p:cond delay="0"/>
                                          </p:stCondLst>
                                        </p:cTn>
                                        <p:tgtEl>
                                          <p:spTgt spid="12"/>
                                        </p:tgtEl>
                                        <p:attrNameLst>
                                          <p:attrName>style.visibility</p:attrName>
                                        </p:attrNameLst>
                                      </p:cBhvr>
                                      <p:to>
                                        <p:strVal val="visible"/>
                                      </p:to>
                                    </p:set>
                                    <p:animEffect filter="fade" transition="in">
                                      <p:cBhvr>
                                        <p:cTn dur="500" id="39"/>
                                        <p:tgtEl>
                                          <p:spTgt spid="12"/>
                                        </p:tgtEl>
                                      </p:cBhvr>
                                    </p:animEffect>
                                  </p:childTnLst>
                                </p:cTn>
                              </p:par>
                              <p:par>
                                <p:cTn fill="hold" grpId="0" id="40" nodeType="withEffect" presetClass="entr" presetID="10" presetSubtype="0">
                                  <p:stCondLst>
                                    <p:cond delay="0"/>
                                  </p:stCondLst>
                                  <p:childTnLst>
                                    <p:set>
                                      <p:cBhvr>
                                        <p:cTn dur="1" fill="hold" id="41">
                                          <p:stCondLst>
                                            <p:cond delay="0"/>
                                          </p:stCondLst>
                                        </p:cTn>
                                        <p:tgtEl>
                                          <p:spTgt spid="13"/>
                                        </p:tgtEl>
                                        <p:attrNameLst>
                                          <p:attrName>style.visibility</p:attrName>
                                        </p:attrNameLst>
                                      </p:cBhvr>
                                      <p:to>
                                        <p:strVal val="visible"/>
                                      </p:to>
                                    </p:set>
                                    <p:animEffect filter="fade" transition="in">
                                      <p:cBhvr>
                                        <p:cTn dur="500" id="42"/>
                                        <p:tgtEl>
                                          <p:spTgt spid="13"/>
                                        </p:tgtEl>
                                      </p:cBhvr>
                                    </p:animEffect>
                                  </p:childTnLst>
                                </p:cTn>
                              </p:par>
                            </p:childTnLst>
                          </p:cTn>
                        </p:par>
                      </p:childTnLst>
                    </p:cTn>
                  </p:par>
                  <p:par>
                    <p:cTn fill="hold" id="43" nodeType="clickPar">
                      <p:stCondLst>
                        <p:cond delay="indefinite"/>
                      </p:stCondLst>
                      <p:childTnLst>
                        <p:par>
                          <p:cTn fill="hold" id="44" nodeType="afterGroup">
                            <p:stCondLst>
                              <p:cond delay="0"/>
                            </p:stCondLst>
                            <p:childTnLst>
                              <p:par>
                                <p:cTn fill="hold" grpId="0" id="45" nodeType="clickEffect" presetClass="entr" presetID="10" presetSubtype="0">
                                  <p:stCondLst>
                                    <p:cond delay="0"/>
                                  </p:stCondLst>
                                  <p:childTnLst>
                                    <p:set>
                                      <p:cBhvr>
                                        <p:cTn dur="1" fill="hold" id="46">
                                          <p:stCondLst>
                                            <p:cond delay="0"/>
                                          </p:stCondLst>
                                        </p:cTn>
                                        <p:tgtEl>
                                          <p:spTgt spid="14"/>
                                        </p:tgtEl>
                                        <p:attrNameLst>
                                          <p:attrName>style.visibility</p:attrName>
                                        </p:attrNameLst>
                                      </p:cBhvr>
                                      <p:to>
                                        <p:strVal val="visible"/>
                                      </p:to>
                                    </p:set>
                                    <p:animEffect filter="fade" transition="in">
                                      <p:cBhvr>
                                        <p:cTn dur="500" id="47"/>
                                        <p:tgtEl>
                                          <p:spTgt spid="14"/>
                                        </p:tgtEl>
                                      </p:cBhvr>
                                    </p:animEffect>
                                  </p:childTnLst>
                                </p:cTn>
                              </p:par>
                              <p:par>
                                <p:cTn fill="hold" grpId="0" id="48" nodeType="withEffect" presetClass="entr" presetID="10" presetSubtype="0">
                                  <p:stCondLst>
                                    <p:cond delay="0"/>
                                  </p:stCondLst>
                                  <p:childTnLst>
                                    <p:set>
                                      <p:cBhvr>
                                        <p:cTn dur="1" fill="hold" id="49">
                                          <p:stCondLst>
                                            <p:cond delay="0"/>
                                          </p:stCondLst>
                                        </p:cTn>
                                        <p:tgtEl>
                                          <p:spTgt spid="15"/>
                                        </p:tgtEl>
                                        <p:attrNameLst>
                                          <p:attrName>style.visibility</p:attrName>
                                        </p:attrNameLst>
                                      </p:cBhvr>
                                      <p:to>
                                        <p:strVal val="visible"/>
                                      </p:to>
                                    </p:set>
                                    <p:animEffect filter="fade" transition="in">
                                      <p:cBhvr>
                                        <p:cTn dur="500" id="50"/>
                                        <p:tgtEl>
                                          <p:spTgt spid="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7"/>
      <p:bldP grpId="0" spid="8"/>
      <p:bldP grpId="0" spid="9"/>
      <p:bldP grpId="0" spid="10"/>
      <p:bldP grpId="0" spid="11"/>
      <p:bldP grpId="0" spid="12"/>
      <p:bldP grpId="0" spid="13"/>
      <p:bldP grpId="0" spid="14"/>
      <p:bldP grpId="0" spid="15"/>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a:extLst>
              <a:ext uri="{FF2B5EF4-FFF2-40B4-BE49-F238E27FC236}">
                <a16:creationId xmlns:a16="http://schemas.microsoft.com/office/drawing/2014/main" id="{818E2194-9DD4-44AD-8BBE-7834D8764438}"/>
              </a:ext>
            </a:extLst>
          </p:cNvPr>
          <p:cNvSpPr/>
          <p:nvPr/>
        </p:nvSpPr>
        <p:spPr>
          <a:xfrm>
            <a:off x="295971" y="251292"/>
            <a:ext cx="11600059" cy="6355416"/>
          </a:xfrm>
          <a:prstGeom prst="rect">
            <a:avLst/>
          </a:prstGeom>
          <a:solidFill>
            <a:schemeClr val="bg1"/>
          </a:solidFill>
          <a:ln w="76200">
            <a:solidFill>
              <a:srgbClr val="FF7AA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pic>
        <p:nvPicPr>
          <p:cNvPr id="2" name="图片 1">
            <a:extLst>
              <a:ext uri="{FF2B5EF4-FFF2-40B4-BE49-F238E27FC236}">
                <a16:creationId xmlns:a16="http://schemas.microsoft.com/office/drawing/2014/main" id="{968E8271-2124-4407-9FBC-DE1B06489E69}"/>
              </a:ext>
            </a:extLst>
          </p:cNvPr>
          <p:cNvPicPr>
            <a:picLocks noChangeAspect="1"/>
          </p:cNvPicPr>
          <p:nvPr/>
        </p:nvPicPr>
        <p:blipFill>
          <a:blip r:embed="rId3">
            <a:extLst>
              <a:ext uri="{28A0092B-C50C-407E-A947-70E740481C1C}">
                <a14:useLocalDpi/>
              </a:ext>
            </a:extLst>
          </a:blip>
          <a:stretch>
            <a:fillRect/>
          </a:stretch>
        </p:blipFill>
        <p:spPr>
          <a:xfrm>
            <a:off x="521257" y="476579"/>
            <a:ext cx="1631304" cy="876051"/>
          </a:xfrm>
          <a:prstGeom prst="rect">
            <a:avLst/>
          </a:prstGeom>
        </p:spPr>
      </p:pic>
      <p:sp>
        <p:nvSpPr>
          <p:cNvPr id="4" name="文本框 3">
            <a:extLst>
              <a:ext uri="{FF2B5EF4-FFF2-40B4-BE49-F238E27FC236}">
                <a16:creationId xmlns:a16="http://schemas.microsoft.com/office/drawing/2014/main" id="{AED16A8A-532F-4A9E-9BAC-B5BF4DA90160}"/>
              </a:ext>
            </a:extLst>
          </p:cNvPr>
          <p:cNvSpPr txBox="1"/>
          <p:nvPr/>
        </p:nvSpPr>
        <p:spPr>
          <a:xfrm>
            <a:off x="2152561" y="452938"/>
            <a:ext cx="2678923" cy="396240"/>
          </a:xfrm>
          <a:prstGeom prst="rect">
            <a:avLst/>
          </a:prstGeom>
          <a:noFill/>
        </p:spPr>
        <p:txBody>
          <a:bodyPr rtlCol="0" wrap="square">
            <a:spAutoFit/>
          </a:bodyPr>
          <a:lstStyle/>
          <a:p>
            <a:r>
              <a:rPr altLang="en-US" lang="zh-CN" sz="2000">
                <a:cs typeface="+mn-ea"/>
                <a:sym typeface="+mn-lt"/>
              </a:rPr>
              <a:t>单击此处添加标题</a:t>
            </a:r>
          </a:p>
        </p:txBody>
      </p:sp>
      <p:sp>
        <p:nvSpPr>
          <p:cNvPr id="5" name="文本框 4">
            <a:extLst>
              <a:ext uri="{FF2B5EF4-FFF2-40B4-BE49-F238E27FC236}">
                <a16:creationId xmlns:a16="http://schemas.microsoft.com/office/drawing/2014/main" id="{4CC18449-2DC5-4226-8A70-2C48AA824C2A}"/>
              </a:ext>
            </a:extLst>
          </p:cNvPr>
          <p:cNvSpPr txBox="1"/>
          <p:nvPr/>
        </p:nvSpPr>
        <p:spPr>
          <a:xfrm>
            <a:off x="1991749" y="760214"/>
            <a:ext cx="2678923" cy="365760"/>
          </a:xfrm>
          <a:prstGeom prst="rect">
            <a:avLst/>
          </a:prstGeom>
          <a:noFill/>
        </p:spPr>
        <p:txBody>
          <a:bodyPr rtlCol="0" wrap="square">
            <a:spAutoFit/>
          </a:bodyPr>
          <a:lstStyle/>
          <a:p>
            <a:pPr algn="dist"/>
            <a:r>
              <a:rPr altLang="zh-CN" lang="en-US">
                <a:cs typeface="+mn-ea"/>
                <a:sym typeface="+mn-lt"/>
              </a:rPr>
              <a:t>Click here to add words</a:t>
            </a:r>
          </a:p>
        </p:txBody>
      </p:sp>
      <p:sp>
        <p:nvSpPr>
          <p:cNvPr id="6" name="Up Arrow 64">
            <a:extLst>
              <a:ext uri="{FF2B5EF4-FFF2-40B4-BE49-F238E27FC236}">
                <a16:creationId xmlns:a16="http://schemas.microsoft.com/office/drawing/2014/main" id="{A1A91C9F-B1CC-466A-8736-49A21A478DE9}"/>
              </a:ext>
            </a:extLst>
          </p:cNvPr>
          <p:cNvSpPr/>
          <p:nvPr/>
        </p:nvSpPr>
        <p:spPr>
          <a:xfrm>
            <a:off x="5582877" y="778296"/>
            <a:ext cx="520995" cy="5803495"/>
          </a:xfrm>
          <a:prstGeom prst="upArrow">
            <a:avLst>
              <a:gd fmla="val 50000" name="adj1"/>
              <a:gd fmla="val 67147" name="adj2"/>
            </a:avLst>
          </a:prstGeom>
          <a:solidFill>
            <a:srgbClr val="FF7A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cs typeface="+mn-ea"/>
              <a:sym typeface="+mn-lt"/>
            </a:endParaRPr>
          </a:p>
        </p:txBody>
      </p:sp>
      <p:sp>
        <p:nvSpPr>
          <p:cNvPr id="7" name="Bent Arrow 65">
            <a:extLst>
              <a:ext uri="{FF2B5EF4-FFF2-40B4-BE49-F238E27FC236}">
                <a16:creationId xmlns:a16="http://schemas.microsoft.com/office/drawing/2014/main" id="{C57AF3D8-2FC6-429B-9712-1A5DD5968540}"/>
              </a:ext>
            </a:extLst>
          </p:cNvPr>
          <p:cNvSpPr/>
          <p:nvPr/>
        </p:nvSpPr>
        <p:spPr>
          <a:xfrm>
            <a:off x="5711618" y="1786789"/>
            <a:ext cx="3286684" cy="4795003"/>
          </a:xfrm>
          <a:prstGeom prst="bentArrow">
            <a:avLst>
              <a:gd fmla="val 8879" name="adj1"/>
              <a:gd fmla="val 9038" name="adj2"/>
              <a:gd fmla="val 15734" name="adj3"/>
              <a:gd fmla="val 19454" name="adj4"/>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solidFill>
                <a:schemeClr val="tx1"/>
              </a:solidFill>
              <a:cs typeface="+mn-ea"/>
              <a:sym typeface="+mn-lt"/>
            </a:endParaRPr>
          </a:p>
        </p:txBody>
      </p:sp>
      <p:sp>
        <p:nvSpPr>
          <p:cNvPr id="8" name="Bent Arrow 53">
            <a:extLst>
              <a:ext uri="{FF2B5EF4-FFF2-40B4-BE49-F238E27FC236}">
                <a16:creationId xmlns:a16="http://schemas.microsoft.com/office/drawing/2014/main" id="{D13C7E30-46C9-4F64-8258-BEB830534D8D}"/>
              </a:ext>
            </a:extLst>
          </p:cNvPr>
          <p:cNvSpPr/>
          <p:nvPr/>
        </p:nvSpPr>
        <p:spPr>
          <a:xfrm flipH="1">
            <a:off x="2718953" y="2751140"/>
            <a:ext cx="3286684" cy="3830650"/>
          </a:xfrm>
          <a:prstGeom prst="bentArrow">
            <a:avLst>
              <a:gd fmla="val 8879" name="adj1"/>
              <a:gd fmla="val 9038" name="adj2"/>
              <a:gd fmla="val 15734" name="adj3"/>
              <a:gd fmla="val 19454" name="adj4"/>
            </a:avLst>
          </a:prstGeom>
          <a:solidFill>
            <a:srgbClr val="FF7A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solidFill>
                <a:schemeClr val="tx1"/>
              </a:solidFill>
              <a:cs typeface="+mn-ea"/>
              <a:sym typeface="+mn-lt"/>
            </a:endParaRPr>
          </a:p>
        </p:txBody>
      </p:sp>
      <p:sp>
        <p:nvSpPr>
          <p:cNvPr id="9" name="Bent Arrow 50">
            <a:extLst>
              <a:ext uri="{FF2B5EF4-FFF2-40B4-BE49-F238E27FC236}">
                <a16:creationId xmlns:a16="http://schemas.microsoft.com/office/drawing/2014/main" id="{485680F5-B14F-49FB-AF9A-9FAF7D50604A}"/>
              </a:ext>
            </a:extLst>
          </p:cNvPr>
          <p:cNvSpPr/>
          <p:nvPr/>
        </p:nvSpPr>
        <p:spPr>
          <a:xfrm>
            <a:off x="5713193" y="3286892"/>
            <a:ext cx="2916195" cy="3294898"/>
          </a:xfrm>
          <a:prstGeom prst="bentArrow">
            <a:avLst>
              <a:gd fmla="val 10194" name="adj1"/>
              <a:gd fmla="val 9038" name="adj2"/>
              <a:gd fmla="val 14263" name="adj3"/>
              <a:gd fmla="val 24932" name="adj4"/>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solidFill>
                <a:schemeClr val="tx1"/>
              </a:solidFill>
              <a:cs typeface="+mn-ea"/>
              <a:sym typeface="+mn-lt"/>
            </a:endParaRPr>
          </a:p>
        </p:txBody>
      </p:sp>
      <p:sp>
        <p:nvSpPr>
          <p:cNvPr id="10" name="Bent Arrow 56">
            <a:extLst>
              <a:ext uri="{FF2B5EF4-FFF2-40B4-BE49-F238E27FC236}">
                <a16:creationId xmlns:a16="http://schemas.microsoft.com/office/drawing/2014/main" id="{C21BF954-829F-455A-89DD-8D86CF1DE555}"/>
              </a:ext>
            </a:extLst>
          </p:cNvPr>
          <p:cNvSpPr/>
          <p:nvPr/>
        </p:nvSpPr>
        <p:spPr>
          <a:xfrm flipH="1">
            <a:off x="3500146" y="4124130"/>
            <a:ext cx="2505492" cy="2457660"/>
          </a:xfrm>
          <a:prstGeom prst="bentArrow">
            <a:avLst>
              <a:gd fmla="val 13458" name="adj1"/>
              <a:gd fmla="val 12349" name="adj2"/>
              <a:gd fmla="val 17061" name="adj3"/>
              <a:gd fmla="val 30061" name="adj4"/>
            </a:avLst>
          </a:prstGeom>
          <a:solidFill>
            <a:srgbClr val="FF7A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solidFill>
                <a:schemeClr val="tx1"/>
              </a:solidFill>
              <a:cs typeface="+mn-ea"/>
              <a:sym typeface="+mn-lt"/>
            </a:endParaRPr>
          </a:p>
        </p:txBody>
      </p:sp>
      <p:sp>
        <p:nvSpPr>
          <p:cNvPr id="11" name="Freeform 245">
            <a:extLst>
              <a:ext uri="{FF2B5EF4-FFF2-40B4-BE49-F238E27FC236}">
                <a16:creationId xmlns:a16="http://schemas.microsoft.com/office/drawing/2014/main" id="{6A577C00-5D2E-48F5-ADA0-732181AC6DA6}"/>
              </a:ext>
            </a:extLst>
          </p:cNvPr>
          <p:cNvSpPr/>
          <p:nvPr/>
        </p:nvSpPr>
        <p:spPr bwMode="auto">
          <a:xfrm>
            <a:off x="4891073" y="4765215"/>
            <a:ext cx="466304" cy="466304"/>
          </a:xfrm>
          <a:custGeom>
            <a:cxnLst>
              <a:cxn ang="0">
                <a:pos x="68" y="3"/>
              </a:cxn>
              <a:cxn ang="0">
                <a:pos x="58" y="61"/>
              </a:cxn>
              <a:cxn ang="0">
                <a:pos x="57" y="63"/>
              </a:cxn>
              <a:cxn ang="0">
                <a:pos x="56" y="63"/>
              </a:cxn>
              <a:cxn ang="0">
                <a:pos x="55" y="63"/>
              </a:cxn>
              <a:cxn ang="0">
                <a:pos x="38" y="56"/>
              </a:cxn>
              <a:cxn ang="0">
                <a:pos x="28" y="67"/>
              </a:cxn>
              <a:cxn ang="0">
                <a:pos x="26" y="68"/>
              </a:cxn>
              <a:cxn ang="0">
                <a:pos x="26" y="68"/>
              </a:cxn>
              <a:cxn ang="0">
                <a:pos x="24" y="65"/>
              </a:cxn>
              <a:cxn ang="0">
                <a:pos x="24" y="52"/>
              </a:cxn>
              <a:cxn ang="0">
                <a:pos x="57" y="12"/>
              </a:cxn>
              <a:cxn ang="0">
                <a:pos x="16" y="47"/>
              </a:cxn>
              <a:cxn ang="0">
                <a:pos x="1" y="41"/>
              </a:cxn>
              <a:cxn ang="0">
                <a:pos x="0" y="39"/>
              </a:cxn>
              <a:cxn ang="0">
                <a:pos x="1" y="36"/>
              </a:cxn>
              <a:cxn ang="0">
                <a:pos x="64" y="0"/>
              </a:cxn>
              <a:cxn ang="0">
                <a:pos x="65" y="0"/>
              </a:cxn>
              <a:cxn ang="0">
                <a:pos x="67" y="0"/>
              </a:cxn>
              <a:cxn ang="0">
                <a:pos x="68" y="3"/>
              </a:cxn>
            </a:cxnLst>
            <a:rect b="b" l="0" r="r" t="0"/>
            <a:pathLst>
              <a:path h="68" w="68">
                <a:moveTo>
                  <a:pt x="68" y="3"/>
                </a:moveTo>
                <a:cubicBezTo>
                  <a:pt x="58" y="61"/>
                  <a:pt x="58" y="61"/>
                  <a:pt x="58" y="61"/>
                </a:cubicBezTo>
                <a:cubicBezTo>
                  <a:pt x="58" y="62"/>
                  <a:pt x="57" y="62"/>
                  <a:pt x="57" y="63"/>
                </a:cubicBezTo>
                <a:cubicBezTo>
                  <a:pt x="56" y="63"/>
                  <a:pt x="56" y="63"/>
                  <a:pt x="56" y="63"/>
                </a:cubicBezTo>
                <a:cubicBezTo>
                  <a:pt x="55" y="63"/>
                  <a:pt x="55" y="63"/>
                  <a:pt x="55" y="63"/>
                </a:cubicBezTo>
                <a:cubicBezTo>
                  <a:pt x="38" y="56"/>
                  <a:pt x="38" y="56"/>
                  <a:pt x="38" y="56"/>
                </a:cubicBezTo>
                <a:cubicBezTo>
                  <a:pt x="28" y="67"/>
                  <a:pt x="28" y="67"/>
                  <a:pt x="28" y="67"/>
                </a:cubicBezTo>
                <a:cubicBezTo>
                  <a:pt x="28" y="67"/>
                  <a:pt x="27" y="68"/>
                  <a:pt x="26" y="68"/>
                </a:cubicBezTo>
                <a:cubicBezTo>
                  <a:pt x="26" y="68"/>
                  <a:pt x="26" y="68"/>
                  <a:pt x="26" y="68"/>
                </a:cubicBezTo>
                <a:cubicBezTo>
                  <a:pt x="25" y="67"/>
                  <a:pt x="24" y="66"/>
                  <a:pt x="24" y="65"/>
                </a:cubicBezTo>
                <a:cubicBezTo>
                  <a:pt x="24" y="52"/>
                  <a:pt x="24" y="52"/>
                  <a:pt x="24" y="52"/>
                </a:cubicBezTo>
                <a:cubicBezTo>
                  <a:pt x="57" y="12"/>
                  <a:pt x="57" y="12"/>
                  <a:pt x="57" y="12"/>
                </a:cubicBezTo>
                <a:cubicBezTo>
                  <a:pt x="16" y="47"/>
                  <a:pt x="16" y="47"/>
                  <a:pt x="16" y="47"/>
                </a:cubicBezTo>
                <a:cubicBezTo>
                  <a:pt x="1" y="41"/>
                  <a:pt x="1" y="41"/>
                  <a:pt x="1" y="41"/>
                </a:cubicBezTo>
                <a:cubicBezTo>
                  <a:pt x="0" y="40"/>
                  <a:pt x="0" y="40"/>
                  <a:pt x="0" y="39"/>
                </a:cubicBezTo>
                <a:cubicBezTo>
                  <a:pt x="0" y="38"/>
                  <a:pt x="0" y="37"/>
                  <a:pt x="1" y="36"/>
                </a:cubicBezTo>
                <a:cubicBezTo>
                  <a:pt x="64" y="0"/>
                  <a:pt x="64" y="0"/>
                  <a:pt x="64" y="0"/>
                </a:cubicBezTo>
                <a:cubicBezTo>
                  <a:pt x="65" y="0"/>
                  <a:pt x="65" y="0"/>
                  <a:pt x="65" y="0"/>
                </a:cubicBezTo>
                <a:cubicBezTo>
                  <a:pt x="66" y="0"/>
                  <a:pt x="66" y="0"/>
                  <a:pt x="67" y="0"/>
                </a:cubicBezTo>
                <a:cubicBezTo>
                  <a:pt x="68" y="1"/>
                  <a:pt x="68" y="2"/>
                  <a:pt x="68" y="3"/>
                </a:cubicBezTo>
                <a:close/>
              </a:path>
            </a:pathLst>
          </a:custGeom>
          <a:solidFill>
            <a:srgbClr val="FF99CC"/>
          </a:solidFill>
          <a:ln w="9525">
            <a:noFill/>
            <a:round/>
          </a:ln>
        </p:spPr>
        <p:txBody>
          <a:bodyPr anchor="t" anchorCtr="0" bIns="64290" compatLnSpc="1" lIns="128580" numCol="1" rIns="128580" tIns="64290" vert="horz" wrap="square">
            <a:prstTxWarp prst="textNoShape">
              <a:avLst/>
            </a:prstTxWarp>
          </a:bodyPr>
          <a:lstStyle/>
          <a:p>
            <a:endParaRPr lang="en-US">
              <a:cs typeface="+mn-ea"/>
              <a:sym typeface="+mn-lt"/>
            </a:endParaRPr>
          </a:p>
        </p:txBody>
      </p:sp>
      <p:sp>
        <p:nvSpPr>
          <p:cNvPr id="12" name="Freeform 5">
            <a:extLst>
              <a:ext uri="{FF2B5EF4-FFF2-40B4-BE49-F238E27FC236}">
                <a16:creationId xmlns:a16="http://schemas.microsoft.com/office/drawing/2014/main" id="{9ADFA54F-590D-497C-8F71-BCC09EAB5E91}"/>
              </a:ext>
            </a:extLst>
          </p:cNvPr>
          <p:cNvSpPr>
            <a:spLocks noEditPoints="1"/>
          </p:cNvSpPr>
          <p:nvPr/>
        </p:nvSpPr>
        <p:spPr bwMode="auto">
          <a:xfrm>
            <a:off x="6212275" y="1102317"/>
            <a:ext cx="520804" cy="520804"/>
          </a:xfrm>
          <a:custGeom>
            <a:cxnLst>
              <a:cxn ang="0">
                <a:pos x="0" y="192"/>
              </a:cxn>
              <a:cxn ang="0">
                <a:pos x="255" y="135"/>
              </a:cxn>
              <a:cxn ang="0">
                <a:pos x="277" y="122"/>
              </a:cxn>
              <a:cxn ang="0">
                <a:pos x="303" y="116"/>
              </a:cxn>
              <a:cxn ang="0">
                <a:pos x="296" y="105"/>
              </a:cxn>
              <a:cxn ang="0">
                <a:pos x="278" y="89"/>
              </a:cxn>
              <a:cxn ang="0">
                <a:pos x="265" y="90"/>
              </a:cxn>
              <a:cxn ang="0">
                <a:pos x="256" y="82"/>
              </a:cxn>
              <a:cxn ang="0">
                <a:pos x="231" y="73"/>
              </a:cxn>
              <a:cxn ang="0">
                <a:pos x="234" y="98"/>
              </a:cxn>
              <a:cxn ang="0">
                <a:pos x="224" y="118"/>
              </a:cxn>
              <a:cxn ang="0">
                <a:pos x="205" y="103"/>
              </a:cxn>
              <a:cxn ang="0">
                <a:pos x="175" y="89"/>
              </a:cxn>
              <a:cxn ang="0">
                <a:pos x="183" y="68"/>
              </a:cxn>
              <a:cxn ang="0">
                <a:pos x="212" y="58"/>
              </a:cxn>
              <a:cxn ang="0">
                <a:pos x="207" y="47"/>
              </a:cxn>
              <a:cxn ang="0">
                <a:pos x="188" y="50"/>
              </a:cxn>
              <a:cxn ang="0">
                <a:pos x="168" y="37"/>
              </a:cxn>
              <a:cxn ang="0">
                <a:pos x="171" y="52"/>
              </a:cxn>
              <a:cxn ang="0">
                <a:pos x="157" y="52"/>
              </a:cxn>
              <a:cxn ang="0">
                <a:pos x="141" y="40"/>
              </a:cxn>
              <a:cxn ang="0">
                <a:pos x="126" y="47"/>
              </a:cxn>
              <a:cxn ang="0">
                <a:pos x="143" y="51"/>
              </a:cxn>
              <a:cxn ang="0">
                <a:pos x="131" y="58"/>
              </a:cxn>
              <a:cxn ang="0">
                <a:pos x="56" y="107"/>
              </a:cxn>
              <a:cxn ang="0">
                <a:pos x="65" y="118"/>
              </a:cxn>
              <a:cxn ang="0">
                <a:pos x="79" y="135"/>
              </a:cxn>
              <a:cxn ang="0">
                <a:pos x="74" y="158"/>
              </a:cxn>
              <a:cxn ang="0">
                <a:pos x="88" y="185"/>
              </a:cxn>
              <a:cxn ang="0">
                <a:pos x="108" y="214"/>
              </a:cxn>
              <a:cxn ang="0">
                <a:pos x="118" y="227"/>
              </a:cxn>
              <a:cxn ang="0">
                <a:pos x="105" y="197"/>
              </a:cxn>
              <a:cxn ang="0">
                <a:pos x="125" y="225"/>
              </a:cxn>
              <a:cxn ang="0">
                <a:pos x="150" y="255"/>
              </a:cxn>
              <a:cxn ang="0">
                <a:pos x="184" y="269"/>
              </a:cxn>
              <a:cxn ang="0">
                <a:pos x="213" y="290"/>
              </a:cxn>
              <a:cxn ang="0">
                <a:pos x="224" y="288"/>
              </a:cxn>
              <a:cxn ang="0">
                <a:pos x="212" y="268"/>
              </a:cxn>
              <a:cxn ang="0">
                <a:pos x="197" y="262"/>
              </a:cxn>
              <a:cxn ang="0">
                <a:pos x="194" y="239"/>
              </a:cxn>
              <a:cxn ang="0">
                <a:pos x="171" y="250"/>
              </a:cxn>
              <a:cxn ang="0">
                <a:pos x="168" y="210"/>
              </a:cxn>
              <a:cxn ang="0">
                <a:pos x="184" y="206"/>
              </a:cxn>
              <a:cxn ang="0">
                <a:pos x="196" y="202"/>
              </a:cxn>
              <a:cxn ang="0">
                <a:pos x="214" y="211"/>
              </a:cxn>
              <a:cxn ang="0">
                <a:pos x="221" y="205"/>
              </a:cxn>
              <a:cxn ang="0">
                <a:pos x="234" y="179"/>
              </a:cxn>
              <a:cxn ang="0">
                <a:pos x="233" y="171"/>
              </a:cxn>
              <a:cxn ang="0">
                <a:pos x="252" y="157"/>
              </a:cxn>
              <a:cxn ang="0">
                <a:pos x="266" y="143"/>
              </a:cxn>
              <a:cxn ang="0">
                <a:pos x="273" y="131"/>
              </a:cxn>
              <a:cxn ang="0">
                <a:pos x="255" y="135"/>
              </a:cxn>
              <a:cxn ang="0">
                <a:pos x="295" y="298"/>
              </a:cxn>
              <a:cxn ang="0">
                <a:pos x="272" y="288"/>
              </a:cxn>
              <a:cxn ang="0">
                <a:pos x="251" y="288"/>
              </a:cxn>
              <a:cxn ang="0">
                <a:pos x="236" y="286"/>
              </a:cxn>
              <a:cxn ang="0">
                <a:pos x="230" y="307"/>
              </a:cxn>
              <a:cxn ang="0">
                <a:pos x="223" y="335"/>
              </a:cxn>
              <a:cxn ang="0">
                <a:pos x="308" y="302"/>
              </a:cxn>
            </a:cxnLst>
            <a:rect b="b" l="0" r="r" t="0"/>
            <a:pathLst>
              <a:path h="384" w="384">
                <a:moveTo>
                  <a:pt x="384" y="192"/>
                </a:moveTo>
                <a:cubicBezTo>
                  <a:pt x="384" y="298"/>
                  <a:pt x="298" y="384"/>
                  <a:pt x="192" y="384"/>
                </a:cubicBezTo>
                <a:cubicBezTo>
                  <a:pt x="86" y="384"/>
                  <a:pt x="0" y="298"/>
                  <a:pt x="0" y="192"/>
                </a:cubicBezTo>
                <a:cubicBezTo>
                  <a:pt x="0" y="86"/>
                  <a:pt x="86" y="0"/>
                  <a:pt x="192" y="0"/>
                </a:cubicBezTo>
                <a:cubicBezTo>
                  <a:pt x="298" y="0"/>
                  <a:pt x="384" y="86"/>
                  <a:pt x="384" y="192"/>
                </a:cubicBezTo>
                <a:close/>
                <a:moveTo>
                  <a:pt x="255" y="135"/>
                </a:moveTo>
                <a:cubicBezTo>
                  <a:pt x="256" y="135"/>
                  <a:pt x="257" y="130"/>
                  <a:pt x="258" y="129"/>
                </a:cubicBezTo>
                <a:cubicBezTo>
                  <a:pt x="260" y="127"/>
                  <a:pt x="262" y="126"/>
                  <a:pt x="264" y="125"/>
                </a:cubicBezTo>
                <a:cubicBezTo>
                  <a:pt x="268" y="124"/>
                  <a:pt x="272" y="123"/>
                  <a:pt x="277" y="122"/>
                </a:cubicBezTo>
                <a:cubicBezTo>
                  <a:pt x="281" y="121"/>
                  <a:pt x="286" y="121"/>
                  <a:pt x="289" y="125"/>
                </a:cubicBezTo>
                <a:cubicBezTo>
                  <a:pt x="289" y="124"/>
                  <a:pt x="295" y="119"/>
                  <a:pt x="295" y="119"/>
                </a:cubicBezTo>
                <a:cubicBezTo>
                  <a:pt x="298" y="118"/>
                  <a:pt x="301" y="118"/>
                  <a:pt x="303" y="116"/>
                </a:cubicBezTo>
                <a:cubicBezTo>
                  <a:pt x="303" y="115"/>
                  <a:pt x="303" y="110"/>
                  <a:pt x="303" y="110"/>
                </a:cubicBezTo>
                <a:cubicBezTo>
                  <a:pt x="299" y="111"/>
                  <a:pt x="298" y="107"/>
                  <a:pt x="297" y="103"/>
                </a:cubicBezTo>
                <a:cubicBezTo>
                  <a:pt x="297" y="104"/>
                  <a:pt x="297" y="104"/>
                  <a:pt x="296" y="105"/>
                </a:cubicBezTo>
                <a:cubicBezTo>
                  <a:pt x="296" y="102"/>
                  <a:pt x="291" y="104"/>
                  <a:pt x="290" y="104"/>
                </a:cubicBezTo>
                <a:cubicBezTo>
                  <a:pt x="284" y="102"/>
                  <a:pt x="285" y="98"/>
                  <a:pt x="283" y="94"/>
                </a:cubicBezTo>
                <a:cubicBezTo>
                  <a:pt x="282" y="92"/>
                  <a:pt x="279" y="91"/>
                  <a:pt x="278" y="89"/>
                </a:cubicBezTo>
                <a:cubicBezTo>
                  <a:pt x="277" y="87"/>
                  <a:pt x="277" y="84"/>
                  <a:pt x="274" y="84"/>
                </a:cubicBezTo>
                <a:cubicBezTo>
                  <a:pt x="273" y="84"/>
                  <a:pt x="270" y="89"/>
                  <a:pt x="270" y="89"/>
                </a:cubicBezTo>
                <a:cubicBezTo>
                  <a:pt x="267" y="88"/>
                  <a:pt x="266" y="89"/>
                  <a:pt x="265" y="90"/>
                </a:cubicBezTo>
                <a:cubicBezTo>
                  <a:pt x="263" y="91"/>
                  <a:pt x="262" y="91"/>
                  <a:pt x="260" y="92"/>
                </a:cubicBezTo>
                <a:cubicBezTo>
                  <a:pt x="265" y="90"/>
                  <a:pt x="258" y="88"/>
                  <a:pt x="256" y="88"/>
                </a:cubicBezTo>
                <a:cubicBezTo>
                  <a:pt x="260" y="87"/>
                  <a:pt x="258" y="83"/>
                  <a:pt x="256" y="82"/>
                </a:cubicBezTo>
                <a:cubicBezTo>
                  <a:pt x="256" y="82"/>
                  <a:pt x="257" y="82"/>
                  <a:pt x="257" y="82"/>
                </a:cubicBezTo>
                <a:cubicBezTo>
                  <a:pt x="257" y="79"/>
                  <a:pt x="250" y="77"/>
                  <a:pt x="247" y="76"/>
                </a:cubicBezTo>
                <a:cubicBezTo>
                  <a:pt x="245" y="74"/>
                  <a:pt x="233" y="72"/>
                  <a:pt x="231" y="73"/>
                </a:cubicBezTo>
                <a:cubicBezTo>
                  <a:pt x="228" y="75"/>
                  <a:pt x="231" y="80"/>
                  <a:pt x="231" y="83"/>
                </a:cubicBezTo>
                <a:cubicBezTo>
                  <a:pt x="232" y="86"/>
                  <a:pt x="228" y="86"/>
                  <a:pt x="228" y="89"/>
                </a:cubicBezTo>
                <a:cubicBezTo>
                  <a:pt x="228" y="93"/>
                  <a:pt x="236" y="92"/>
                  <a:pt x="234" y="98"/>
                </a:cubicBezTo>
                <a:cubicBezTo>
                  <a:pt x="233" y="102"/>
                  <a:pt x="228" y="102"/>
                  <a:pt x="226" y="105"/>
                </a:cubicBezTo>
                <a:cubicBezTo>
                  <a:pt x="224" y="108"/>
                  <a:pt x="227" y="112"/>
                  <a:pt x="229" y="114"/>
                </a:cubicBezTo>
                <a:cubicBezTo>
                  <a:pt x="231" y="115"/>
                  <a:pt x="225" y="118"/>
                  <a:pt x="224" y="118"/>
                </a:cubicBezTo>
                <a:cubicBezTo>
                  <a:pt x="220" y="120"/>
                  <a:pt x="217" y="114"/>
                  <a:pt x="216" y="110"/>
                </a:cubicBezTo>
                <a:cubicBezTo>
                  <a:pt x="215" y="108"/>
                  <a:pt x="215" y="104"/>
                  <a:pt x="212" y="103"/>
                </a:cubicBezTo>
                <a:cubicBezTo>
                  <a:pt x="210" y="102"/>
                  <a:pt x="206" y="102"/>
                  <a:pt x="205" y="103"/>
                </a:cubicBezTo>
                <a:cubicBezTo>
                  <a:pt x="203" y="99"/>
                  <a:pt x="198" y="98"/>
                  <a:pt x="194" y="97"/>
                </a:cubicBezTo>
                <a:cubicBezTo>
                  <a:pt x="189" y="95"/>
                  <a:pt x="185" y="95"/>
                  <a:pt x="180" y="96"/>
                </a:cubicBezTo>
                <a:cubicBezTo>
                  <a:pt x="181" y="95"/>
                  <a:pt x="179" y="88"/>
                  <a:pt x="175" y="89"/>
                </a:cubicBezTo>
                <a:cubicBezTo>
                  <a:pt x="176" y="86"/>
                  <a:pt x="176" y="84"/>
                  <a:pt x="176" y="81"/>
                </a:cubicBezTo>
                <a:cubicBezTo>
                  <a:pt x="177" y="79"/>
                  <a:pt x="178" y="77"/>
                  <a:pt x="179" y="75"/>
                </a:cubicBezTo>
                <a:cubicBezTo>
                  <a:pt x="180" y="74"/>
                  <a:pt x="185" y="69"/>
                  <a:pt x="183" y="68"/>
                </a:cubicBezTo>
                <a:cubicBezTo>
                  <a:pt x="188" y="69"/>
                  <a:pt x="193" y="69"/>
                  <a:pt x="196" y="66"/>
                </a:cubicBezTo>
                <a:cubicBezTo>
                  <a:pt x="198" y="63"/>
                  <a:pt x="199" y="60"/>
                  <a:pt x="202" y="57"/>
                </a:cubicBezTo>
                <a:cubicBezTo>
                  <a:pt x="205" y="53"/>
                  <a:pt x="209" y="58"/>
                  <a:pt x="212" y="58"/>
                </a:cubicBezTo>
                <a:cubicBezTo>
                  <a:pt x="217" y="59"/>
                  <a:pt x="217" y="53"/>
                  <a:pt x="214" y="51"/>
                </a:cubicBezTo>
                <a:cubicBezTo>
                  <a:pt x="218" y="51"/>
                  <a:pt x="215" y="45"/>
                  <a:pt x="213" y="44"/>
                </a:cubicBezTo>
                <a:cubicBezTo>
                  <a:pt x="211" y="43"/>
                  <a:pt x="202" y="46"/>
                  <a:pt x="207" y="47"/>
                </a:cubicBezTo>
                <a:cubicBezTo>
                  <a:pt x="206" y="47"/>
                  <a:pt x="200" y="59"/>
                  <a:pt x="196" y="53"/>
                </a:cubicBezTo>
                <a:cubicBezTo>
                  <a:pt x="195" y="52"/>
                  <a:pt x="195" y="47"/>
                  <a:pt x="193" y="46"/>
                </a:cubicBezTo>
                <a:cubicBezTo>
                  <a:pt x="190" y="46"/>
                  <a:pt x="189" y="49"/>
                  <a:pt x="188" y="50"/>
                </a:cubicBezTo>
                <a:cubicBezTo>
                  <a:pt x="190" y="47"/>
                  <a:pt x="181" y="45"/>
                  <a:pt x="180" y="44"/>
                </a:cubicBezTo>
                <a:cubicBezTo>
                  <a:pt x="183" y="42"/>
                  <a:pt x="180" y="39"/>
                  <a:pt x="178" y="38"/>
                </a:cubicBezTo>
                <a:cubicBezTo>
                  <a:pt x="176" y="36"/>
                  <a:pt x="169" y="35"/>
                  <a:pt x="168" y="37"/>
                </a:cubicBezTo>
                <a:cubicBezTo>
                  <a:pt x="163" y="43"/>
                  <a:pt x="173" y="44"/>
                  <a:pt x="175" y="45"/>
                </a:cubicBezTo>
                <a:cubicBezTo>
                  <a:pt x="176" y="46"/>
                  <a:pt x="179" y="48"/>
                  <a:pt x="177" y="49"/>
                </a:cubicBezTo>
                <a:cubicBezTo>
                  <a:pt x="176" y="50"/>
                  <a:pt x="171" y="51"/>
                  <a:pt x="171" y="52"/>
                </a:cubicBezTo>
                <a:cubicBezTo>
                  <a:pt x="169" y="54"/>
                  <a:pt x="172" y="57"/>
                  <a:pt x="170" y="59"/>
                </a:cubicBezTo>
                <a:cubicBezTo>
                  <a:pt x="168" y="57"/>
                  <a:pt x="168" y="53"/>
                  <a:pt x="166" y="50"/>
                </a:cubicBezTo>
                <a:cubicBezTo>
                  <a:pt x="168" y="53"/>
                  <a:pt x="157" y="52"/>
                  <a:pt x="157" y="52"/>
                </a:cubicBezTo>
                <a:cubicBezTo>
                  <a:pt x="154" y="52"/>
                  <a:pt x="148" y="54"/>
                  <a:pt x="145" y="50"/>
                </a:cubicBezTo>
                <a:cubicBezTo>
                  <a:pt x="144" y="49"/>
                  <a:pt x="144" y="44"/>
                  <a:pt x="146" y="45"/>
                </a:cubicBezTo>
                <a:cubicBezTo>
                  <a:pt x="144" y="43"/>
                  <a:pt x="142" y="41"/>
                  <a:pt x="141" y="40"/>
                </a:cubicBezTo>
                <a:cubicBezTo>
                  <a:pt x="132" y="43"/>
                  <a:pt x="125" y="47"/>
                  <a:pt x="117" y="51"/>
                </a:cubicBezTo>
                <a:cubicBezTo>
                  <a:pt x="118" y="51"/>
                  <a:pt x="119" y="51"/>
                  <a:pt x="120" y="50"/>
                </a:cubicBezTo>
                <a:cubicBezTo>
                  <a:pt x="122" y="50"/>
                  <a:pt x="124" y="48"/>
                  <a:pt x="126" y="47"/>
                </a:cubicBezTo>
                <a:cubicBezTo>
                  <a:pt x="128" y="46"/>
                  <a:pt x="134" y="43"/>
                  <a:pt x="136" y="46"/>
                </a:cubicBezTo>
                <a:cubicBezTo>
                  <a:pt x="137" y="45"/>
                  <a:pt x="137" y="45"/>
                  <a:pt x="138" y="44"/>
                </a:cubicBezTo>
                <a:cubicBezTo>
                  <a:pt x="139" y="46"/>
                  <a:pt x="141" y="48"/>
                  <a:pt x="143" y="51"/>
                </a:cubicBezTo>
                <a:cubicBezTo>
                  <a:pt x="141" y="50"/>
                  <a:pt x="137" y="50"/>
                  <a:pt x="135" y="50"/>
                </a:cubicBezTo>
                <a:cubicBezTo>
                  <a:pt x="133" y="51"/>
                  <a:pt x="130" y="51"/>
                  <a:pt x="130" y="53"/>
                </a:cubicBezTo>
                <a:cubicBezTo>
                  <a:pt x="130" y="55"/>
                  <a:pt x="131" y="57"/>
                  <a:pt x="131" y="58"/>
                </a:cubicBezTo>
                <a:cubicBezTo>
                  <a:pt x="128" y="56"/>
                  <a:pt x="125" y="52"/>
                  <a:pt x="121" y="51"/>
                </a:cubicBezTo>
                <a:cubicBezTo>
                  <a:pt x="119" y="51"/>
                  <a:pt x="117" y="51"/>
                  <a:pt x="115" y="52"/>
                </a:cubicBezTo>
                <a:cubicBezTo>
                  <a:pt x="91" y="65"/>
                  <a:pt x="71" y="84"/>
                  <a:pt x="56" y="107"/>
                </a:cubicBezTo>
                <a:cubicBezTo>
                  <a:pt x="57" y="108"/>
                  <a:pt x="58" y="109"/>
                  <a:pt x="59" y="109"/>
                </a:cubicBezTo>
                <a:cubicBezTo>
                  <a:pt x="62" y="110"/>
                  <a:pt x="59" y="117"/>
                  <a:pt x="64" y="113"/>
                </a:cubicBezTo>
                <a:cubicBezTo>
                  <a:pt x="66" y="115"/>
                  <a:pt x="66" y="116"/>
                  <a:pt x="65" y="118"/>
                </a:cubicBezTo>
                <a:cubicBezTo>
                  <a:pt x="65" y="118"/>
                  <a:pt x="75" y="124"/>
                  <a:pt x="76" y="125"/>
                </a:cubicBezTo>
                <a:cubicBezTo>
                  <a:pt x="78" y="126"/>
                  <a:pt x="80" y="128"/>
                  <a:pt x="81" y="130"/>
                </a:cubicBezTo>
                <a:cubicBezTo>
                  <a:pt x="82" y="132"/>
                  <a:pt x="80" y="134"/>
                  <a:pt x="79" y="135"/>
                </a:cubicBezTo>
                <a:cubicBezTo>
                  <a:pt x="78" y="134"/>
                  <a:pt x="75" y="130"/>
                  <a:pt x="74" y="131"/>
                </a:cubicBezTo>
                <a:cubicBezTo>
                  <a:pt x="73" y="133"/>
                  <a:pt x="74" y="139"/>
                  <a:pt x="77" y="139"/>
                </a:cubicBezTo>
                <a:cubicBezTo>
                  <a:pt x="73" y="139"/>
                  <a:pt x="75" y="155"/>
                  <a:pt x="74" y="158"/>
                </a:cubicBezTo>
                <a:cubicBezTo>
                  <a:pt x="74" y="158"/>
                  <a:pt x="74" y="158"/>
                  <a:pt x="74" y="158"/>
                </a:cubicBezTo>
                <a:cubicBezTo>
                  <a:pt x="73" y="161"/>
                  <a:pt x="76" y="173"/>
                  <a:pt x="81" y="172"/>
                </a:cubicBezTo>
                <a:cubicBezTo>
                  <a:pt x="78" y="172"/>
                  <a:pt x="87" y="184"/>
                  <a:pt x="88" y="185"/>
                </a:cubicBezTo>
                <a:cubicBezTo>
                  <a:pt x="91" y="187"/>
                  <a:pt x="95" y="188"/>
                  <a:pt x="97" y="192"/>
                </a:cubicBezTo>
                <a:cubicBezTo>
                  <a:pt x="100" y="195"/>
                  <a:pt x="100" y="201"/>
                  <a:pt x="103" y="203"/>
                </a:cubicBezTo>
                <a:cubicBezTo>
                  <a:pt x="102" y="206"/>
                  <a:pt x="108" y="210"/>
                  <a:pt x="108" y="214"/>
                </a:cubicBezTo>
                <a:cubicBezTo>
                  <a:pt x="108" y="214"/>
                  <a:pt x="107" y="214"/>
                  <a:pt x="107" y="215"/>
                </a:cubicBezTo>
                <a:cubicBezTo>
                  <a:pt x="108" y="218"/>
                  <a:pt x="113" y="218"/>
                  <a:pt x="115" y="221"/>
                </a:cubicBezTo>
                <a:cubicBezTo>
                  <a:pt x="116" y="223"/>
                  <a:pt x="115" y="228"/>
                  <a:pt x="118" y="227"/>
                </a:cubicBezTo>
                <a:cubicBezTo>
                  <a:pt x="118" y="222"/>
                  <a:pt x="115" y="216"/>
                  <a:pt x="112" y="212"/>
                </a:cubicBezTo>
                <a:cubicBezTo>
                  <a:pt x="110" y="209"/>
                  <a:pt x="109" y="207"/>
                  <a:pt x="108" y="204"/>
                </a:cubicBezTo>
                <a:cubicBezTo>
                  <a:pt x="106" y="202"/>
                  <a:pt x="106" y="199"/>
                  <a:pt x="105" y="197"/>
                </a:cubicBezTo>
                <a:cubicBezTo>
                  <a:pt x="106" y="197"/>
                  <a:pt x="112" y="199"/>
                  <a:pt x="111" y="200"/>
                </a:cubicBezTo>
                <a:cubicBezTo>
                  <a:pt x="109" y="205"/>
                  <a:pt x="119" y="214"/>
                  <a:pt x="122" y="217"/>
                </a:cubicBezTo>
                <a:cubicBezTo>
                  <a:pt x="123" y="218"/>
                  <a:pt x="128" y="225"/>
                  <a:pt x="125" y="225"/>
                </a:cubicBezTo>
                <a:cubicBezTo>
                  <a:pt x="129" y="225"/>
                  <a:pt x="133" y="230"/>
                  <a:pt x="135" y="233"/>
                </a:cubicBezTo>
                <a:cubicBezTo>
                  <a:pt x="137" y="236"/>
                  <a:pt x="136" y="241"/>
                  <a:pt x="138" y="245"/>
                </a:cubicBezTo>
                <a:cubicBezTo>
                  <a:pt x="139" y="250"/>
                  <a:pt x="146" y="252"/>
                  <a:pt x="150" y="255"/>
                </a:cubicBezTo>
                <a:cubicBezTo>
                  <a:pt x="154" y="256"/>
                  <a:pt x="157" y="259"/>
                  <a:pt x="160" y="260"/>
                </a:cubicBezTo>
                <a:cubicBezTo>
                  <a:pt x="166" y="262"/>
                  <a:pt x="167" y="260"/>
                  <a:pt x="171" y="260"/>
                </a:cubicBezTo>
                <a:cubicBezTo>
                  <a:pt x="178" y="259"/>
                  <a:pt x="179" y="266"/>
                  <a:pt x="184" y="269"/>
                </a:cubicBezTo>
                <a:cubicBezTo>
                  <a:pt x="187" y="270"/>
                  <a:pt x="194" y="273"/>
                  <a:pt x="198" y="271"/>
                </a:cubicBezTo>
                <a:cubicBezTo>
                  <a:pt x="196" y="272"/>
                  <a:pt x="203" y="282"/>
                  <a:pt x="204" y="283"/>
                </a:cubicBezTo>
                <a:cubicBezTo>
                  <a:pt x="206" y="286"/>
                  <a:pt x="210" y="287"/>
                  <a:pt x="213" y="290"/>
                </a:cubicBezTo>
                <a:cubicBezTo>
                  <a:pt x="213" y="290"/>
                  <a:pt x="214" y="289"/>
                  <a:pt x="214" y="288"/>
                </a:cubicBezTo>
                <a:cubicBezTo>
                  <a:pt x="213" y="291"/>
                  <a:pt x="218" y="296"/>
                  <a:pt x="221" y="296"/>
                </a:cubicBezTo>
                <a:cubicBezTo>
                  <a:pt x="223" y="295"/>
                  <a:pt x="224" y="290"/>
                  <a:pt x="224" y="288"/>
                </a:cubicBezTo>
                <a:cubicBezTo>
                  <a:pt x="219" y="290"/>
                  <a:pt x="215" y="288"/>
                  <a:pt x="212" y="283"/>
                </a:cubicBezTo>
                <a:cubicBezTo>
                  <a:pt x="211" y="282"/>
                  <a:pt x="207" y="275"/>
                  <a:pt x="211" y="275"/>
                </a:cubicBezTo>
                <a:cubicBezTo>
                  <a:pt x="216" y="275"/>
                  <a:pt x="212" y="271"/>
                  <a:pt x="212" y="268"/>
                </a:cubicBezTo>
                <a:cubicBezTo>
                  <a:pt x="211" y="264"/>
                  <a:pt x="208" y="262"/>
                  <a:pt x="206" y="259"/>
                </a:cubicBezTo>
                <a:cubicBezTo>
                  <a:pt x="205" y="262"/>
                  <a:pt x="200" y="261"/>
                  <a:pt x="198" y="259"/>
                </a:cubicBezTo>
                <a:cubicBezTo>
                  <a:pt x="198" y="259"/>
                  <a:pt x="197" y="261"/>
                  <a:pt x="197" y="262"/>
                </a:cubicBezTo>
                <a:cubicBezTo>
                  <a:pt x="196" y="262"/>
                  <a:pt x="195" y="262"/>
                  <a:pt x="194" y="261"/>
                </a:cubicBezTo>
                <a:cubicBezTo>
                  <a:pt x="194" y="258"/>
                  <a:pt x="194" y="255"/>
                  <a:pt x="195" y="251"/>
                </a:cubicBezTo>
                <a:cubicBezTo>
                  <a:pt x="196" y="247"/>
                  <a:pt x="205" y="238"/>
                  <a:pt x="194" y="239"/>
                </a:cubicBezTo>
                <a:cubicBezTo>
                  <a:pt x="190" y="239"/>
                  <a:pt x="188" y="240"/>
                  <a:pt x="187" y="244"/>
                </a:cubicBezTo>
                <a:cubicBezTo>
                  <a:pt x="186" y="247"/>
                  <a:pt x="186" y="249"/>
                  <a:pt x="183" y="251"/>
                </a:cubicBezTo>
                <a:cubicBezTo>
                  <a:pt x="181" y="252"/>
                  <a:pt x="173" y="251"/>
                  <a:pt x="171" y="250"/>
                </a:cubicBezTo>
                <a:cubicBezTo>
                  <a:pt x="166" y="247"/>
                  <a:pt x="163" y="239"/>
                  <a:pt x="163" y="234"/>
                </a:cubicBezTo>
                <a:cubicBezTo>
                  <a:pt x="163" y="227"/>
                  <a:pt x="166" y="221"/>
                  <a:pt x="163" y="215"/>
                </a:cubicBezTo>
                <a:cubicBezTo>
                  <a:pt x="164" y="213"/>
                  <a:pt x="166" y="211"/>
                  <a:pt x="168" y="210"/>
                </a:cubicBezTo>
                <a:cubicBezTo>
                  <a:pt x="169" y="209"/>
                  <a:pt x="171" y="210"/>
                  <a:pt x="172" y="207"/>
                </a:cubicBezTo>
                <a:cubicBezTo>
                  <a:pt x="171" y="207"/>
                  <a:pt x="170" y="206"/>
                  <a:pt x="170" y="206"/>
                </a:cubicBezTo>
                <a:cubicBezTo>
                  <a:pt x="173" y="208"/>
                  <a:pt x="180" y="203"/>
                  <a:pt x="184" y="206"/>
                </a:cubicBezTo>
                <a:cubicBezTo>
                  <a:pt x="186" y="207"/>
                  <a:pt x="188" y="208"/>
                  <a:pt x="189" y="205"/>
                </a:cubicBezTo>
                <a:cubicBezTo>
                  <a:pt x="189" y="205"/>
                  <a:pt x="187" y="202"/>
                  <a:pt x="188" y="200"/>
                </a:cubicBezTo>
                <a:cubicBezTo>
                  <a:pt x="189" y="204"/>
                  <a:pt x="192" y="205"/>
                  <a:pt x="196" y="202"/>
                </a:cubicBezTo>
                <a:cubicBezTo>
                  <a:pt x="197" y="203"/>
                  <a:pt x="201" y="203"/>
                  <a:pt x="204" y="204"/>
                </a:cubicBezTo>
                <a:cubicBezTo>
                  <a:pt x="207" y="206"/>
                  <a:pt x="207" y="209"/>
                  <a:pt x="211" y="205"/>
                </a:cubicBezTo>
                <a:cubicBezTo>
                  <a:pt x="213" y="208"/>
                  <a:pt x="213" y="208"/>
                  <a:pt x="214" y="211"/>
                </a:cubicBezTo>
                <a:cubicBezTo>
                  <a:pt x="214" y="214"/>
                  <a:pt x="216" y="221"/>
                  <a:pt x="218" y="222"/>
                </a:cubicBezTo>
                <a:cubicBezTo>
                  <a:pt x="224" y="225"/>
                  <a:pt x="222" y="217"/>
                  <a:pt x="222" y="214"/>
                </a:cubicBezTo>
                <a:cubicBezTo>
                  <a:pt x="222" y="213"/>
                  <a:pt x="222" y="205"/>
                  <a:pt x="221" y="205"/>
                </a:cubicBezTo>
                <a:cubicBezTo>
                  <a:pt x="213" y="203"/>
                  <a:pt x="216" y="197"/>
                  <a:pt x="221" y="193"/>
                </a:cubicBezTo>
                <a:cubicBezTo>
                  <a:pt x="222" y="192"/>
                  <a:pt x="227" y="190"/>
                  <a:pt x="230" y="188"/>
                </a:cubicBezTo>
                <a:cubicBezTo>
                  <a:pt x="232" y="186"/>
                  <a:pt x="235" y="183"/>
                  <a:pt x="234" y="179"/>
                </a:cubicBezTo>
                <a:cubicBezTo>
                  <a:pt x="235" y="179"/>
                  <a:pt x="236" y="178"/>
                  <a:pt x="236" y="177"/>
                </a:cubicBezTo>
                <a:cubicBezTo>
                  <a:pt x="236" y="177"/>
                  <a:pt x="233" y="174"/>
                  <a:pt x="232" y="175"/>
                </a:cubicBezTo>
                <a:cubicBezTo>
                  <a:pt x="234" y="174"/>
                  <a:pt x="234" y="172"/>
                  <a:pt x="233" y="171"/>
                </a:cubicBezTo>
                <a:cubicBezTo>
                  <a:pt x="235" y="169"/>
                  <a:pt x="234" y="166"/>
                  <a:pt x="236" y="165"/>
                </a:cubicBezTo>
                <a:cubicBezTo>
                  <a:pt x="239" y="169"/>
                  <a:pt x="245" y="165"/>
                  <a:pt x="242" y="162"/>
                </a:cubicBezTo>
                <a:cubicBezTo>
                  <a:pt x="244" y="158"/>
                  <a:pt x="250" y="160"/>
                  <a:pt x="252" y="157"/>
                </a:cubicBezTo>
                <a:cubicBezTo>
                  <a:pt x="255" y="158"/>
                  <a:pt x="253" y="153"/>
                  <a:pt x="255" y="150"/>
                </a:cubicBezTo>
                <a:cubicBezTo>
                  <a:pt x="256" y="148"/>
                  <a:pt x="259" y="148"/>
                  <a:pt x="262" y="147"/>
                </a:cubicBezTo>
                <a:cubicBezTo>
                  <a:pt x="262" y="147"/>
                  <a:pt x="268" y="143"/>
                  <a:pt x="266" y="143"/>
                </a:cubicBezTo>
                <a:cubicBezTo>
                  <a:pt x="270" y="144"/>
                  <a:pt x="279" y="139"/>
                  <a:pt x="272" y="135"/>
                </a:cubicBezTo>
                <a:cubicBezTo>
                  <a:pt x="273" y="133"/>
                  <a:pt x="270" y="132"/>
                  <a:pt x="268" y="132"/>
                </a:cubicBezTo>
                <a:cubicBezTo>
                  <a:pt x="269" y="131"/>
                  <a:pt x="272" y="132"/>
                  <a:pt x="273" y="131"/>
                </a:cubicBezTo>
                <a:cubicBezTo>
                  <a:pt x="276" y="129"/>
                  <a:pt x="274" y="128"/>
                  <a:pt x="271" y="127"/>
                </a:cubicBezTo>
                <a:cubicBezTo>
                  <a:pt x="268" y="126"/>
                  <a:pt x="263" y="128"/>
                  <a:pt x="261" y="130"/>
                </a:cubicBezTo>
                <a:cubicBezTo>
                  <a:pt x="259" y="132"/>
                  <a:pt x="257" y="134"/>
                  <a:pt x="255" y="135"/>
                </a:cubicBezTo>
                <a:close/>
                <a:moveTo>
                  <a:pt x="308" y="302"/>
                </a:moveTo>
                <a:cubicBezTo>
                  <a:pt x="306" y="301"/>
                  <a:pt x="303" y="301"/>
                  <a:pt x="301" y="300"/>
                </a:cubicBezTo>
                <a:cubicBezTo>
                  <a:pt x="299" y="300"/>
                  <a:pt x="298" y="299"/>
                  <a:pt x="295" y="298"/>
                </a:cubicBezTo>
                <a:cubicBezTo>
                  <a:pt x="296" y="293"/>
                  <a:pt x="290" y="292"/>
                  <a:pt x="287" y="289"/>
                </a:cubicBezTo>
                <a:cubicBezTo>
                  <a:pt x="284" y="287"/>
                  <a:pt x="282" y="284"/>
                  <a:pt x="277" y="285"/>
                </a:cubicBezTo>
                <a:cubicBezTo>
                  <a:pt x="276" y="285"/>
                  <a:pt x="271" y="287"/>
                  <a:pt x="272" y="288"/>
                </a:cubicBezTo>
                <a:cubicBezTo>
                  <a:pt x="269" y="285"/>
                  <a:pt x="268" y="284"/>
                  <a:pt x="263" y="282"/>
                </a:cubicBezTo>
                <a:cubicBezTo>
                  <a:pt x="259" y="281"/>
                  <a:pt x="257" y="276"/>
                  <a:pt x="253" y="281"/>
                </a:cubicBezTo>
                <a:cubicBezTo>
                  <a:pt x="251" y="283"/>
                  <a:pt x="252" y="286"/>
                  <a:pt x="251" y="288"/>
                </a:cubicBezTo>
                <a:cubicBezTo>
                  <a:pt x="247" y="285"/>
                  <a:pt x="254" y="282"/>
                  <a:pt x="251" y="279"/>
                </a:cubicBezTo>
                <a:cubicBezTo>
                  <a:pt x="248" y="275"/>
                  <a:pt x="243" y="281"/>
                  <a:pt x="240" y="282"/>
                </a:cubicBezTo>
                <a:cubicBezTo>
                  <a:pt x="239" y="284"/>
                  <a:pt x="237" y="284"/>
                  <a:pt x="236" y="286"/>
                </a:cubicBezTo>
                <a:cubicBezTo>
                  <a:pt x="235" y="287"/>
                  <a:pt x="234" y="290"/>
                  <a:pt x="233" y="291"/>
                </a:cubicBezTo>
                <a:cubicBezTo>
                  <a:pt x="233" y="289"/>
                  <a:pt x="228" y="290"/>
                  <a:pt x="228" y="288"/>
                </a:cubicBezTo>
                <a:cubicBezTo>
                  <a:pt x="229" y="294"/>
                  <a:pt x="229" y="301"/>
                  <a:pt x="230" y="307"/>
                </a:cubicBezTo>
                <a:cubicBezTo>
                  <a:pt x="231" y="310"/>
                  <a:pt x="230" y="316"/>
                  <a:pt x="227" y="319"/>
                </a:cubicBezTo>
                <a:cubicBezTo>
                  <a:pt x="224" y="321"/>
                  <a:pt x="221" y="324"/>
                  <a:pt x="220" y="329"/>
                </a:cubicBezTo>
                <a:cubicBezTo>
                  <a:pt x="220" y="332"/>
                  <a:pt x="220" y="334"/>
                  <a:pt x="223" y="335"/>
                </a:cubicBezTo>
                <a:cubicBezTo>
                  <a:pt x="223" y="339"/>
                  <a:pt x="219" y="342"/>
                  <a:pt x="219" y="346"/>
                </a:cubicBezTo>
                <a:cubicBezTo>
                  <a:pt x="219" y="346"/>
                  <a:pt x="220" y="348"/>
                  <a:pt x="220" y="350"/>
                </a:cubicBezTo>
                <a:cubicBezTo>
                  <a:pt x="254" y="344"/>
                  <a:pt x="285" y="327"/>
                  <a:pt x="308" y="302"/>
                </a:cubicBezTo>
                <a:close/>
              </a:path>
            </a:pathLst>
          </a:custGeom>
          <a:solidFill>
            <a:srgbClr val="FF99CC"/>
          </a:solidFill>
          <a:ln w="9525">
            <a:noFill/>
            <a:round/>
          </a:ln>
        </p:spPr>
        <p:txBody>
          <a:bodyPr anchor="t" anchorCtr="0" bIns="64290" compatLnSpc="1" lIns="128580" numCol="1" rIns="128580" tIns="64290" vert="horz" wrap="square">
            <a:prstTxWarp prst="textNoShape">
              <a:avLst/>
            </a:prstTxWarp>
          </a:bodyPr>
          <a:lstStyle/>
          <a:p>
            <a:endParaRPr lang="en-US">
              <a:cs typeface="+mn-ea"/>
              <a:sym typeface="+mn-lt"/>
            </a:endParaRPr>
          </a:p>
        </p:txBody>
      </p:sp>
      <p:sp>
        <p:nvSpPr>
          <p:cNvPr id="13" name="Freeform 217">
            <a:extLst>
              <a:ext uri="{FF2B5EF4-FFF2-40B4-BE49-F238E27FC236}">
                <a16:creationId xmlns:a16="http://schemas.microsoft.com/office/drawing/2014/main" id="{1696B0B2-BE0A-4B16-B258-7DBF4194C066}"/>
              </a:ext>
            </a:extLst>
          </p:cNvPr>
          <p:cNvSpPr>
            <a:spLocks noEditPoints="1"/>
          </p:cNvSpPr>
          <p:nvPr/>
        </p:nvSpPr>
        <p:spPr bwMode="auto">
          <a:xfrm>
            <a:off x="4963500" y="3423066"/>
            <a:ext cx="532771" cy="399579"/>
          </a:xfrm>
          <a:custGeom>
            <a:cxnLst>
              <a:cxn ang="0">
                <a:pos x="78" y="58"/>
              </a:cxn>
              <a:cxn ang="0">
                <a:pos x="0" y="58"/>
              </a:cxn>
              <a:cxn ang="0">
                <a:pos x="0" y="0"/>
              </a:cxn>
              <a:cxn ang="0">
                <a:pos x="5" y="0"/>
              </a:cxn>
              <a:cxn ang="0">
                <a:pos x="5" y="53"/>
              </a:cxn>
              <a:cxn ang="0">
                <a:pos x="78" y="53"/>
              </a:cxn>
              <a:cxn ang="0">
                <a:pos x="78" y="58"/>
              </a:cxn>
              <a:cxn ang="0">
                <a:pos x="73" y="22"/>
              </a:cxn>
              <a:cxn ang="0">
                <a:pos x="71" y="23"/>
              </a:cxn>
              <a:cxn ang="0">
                <a:pos x="66" y="18"/>
              </a:cxn>
              <a:cxn ang="0">
                <a:pos x="42" y="42"/>
              </a:cxn>
              <a:cxn ang="0">
                <a:pos x="40" y="42"/>
              </a:cxn>
              <a:cxn ang="0">
                <a:pos x="31" y="34"/>
              </a:cxn>
              <a:cxn ang="0">
                <a:pos x="16" y="49"/>
              </a:cxn>
              <a:cxn ang="0">
                <a:pos x="8" y="42"/>
              </a:cxn>
              <a:cxn ang="0">
                <a:pos x="30" y="20"/>
              </a:cxn>
              <a:cxn ang="0">
                <a:pos x="32" y="20"/>
              </a:cxn>
              <a:cxn ang="0">
                <a:pos x="41" y="29"/>
              </a:cxn>
              <a:cxn ang="0">
                <a:pos x="59" y="11"/>
              </a:cxn>
              <a:cxn ang="0">
                <a:pos x="54" y="6"/>
              </a:cxn>
              <a:cxn ang="0">
                <a:pos x="55" y="4"/>
              </a:cxn>
              <a:cxn ang="0">
                <a:pos x="71" y="4"/>
              </a:cxn>
              <a:cxn ang="0">
                <a:pos x="73" y="6"/>
              </a:cxn>
              <a:cxn ang="0">
                <a:pos x="73" y="22"/>
              </a:cxn>
            </a:cxnLst>
            <a:rect b="b" l="0" r="r" t="0"/>
            <a:pathLst>
              <a:path h="57" w="78">
                <a:moveTo>
                  <a:pt x="78" y="58"/>
                </a:moveTo>
                <a:cubicBezTo>
                  <a:pt x="0" y="58"/>
                  <a:pt x="0" y="58"/>
                  <a:pt x="0" y="58"/>
                </a:cubicBezTo>
                <a:cubicBezTo>
                  <a:pt x="0" y="0"/>
                  <a:pt x="0" y="0"/>
                  <a:pt x="0" y="0"/>
                </a:cubicBezTo>
                <a:cubicBezTo>
                  <a:pt x="5" y="0"/>
                  <a:pt x="5" y="0"/>
                  <a:pt x="5" y="0"/>
                </a:cubicBezTo>
                <a:cubicBezTo>
                  <a:pt x="5" y="53"/>
                  <a:pt x="5" y="53"/>
                  <a:pt x="5" y="53"/>
                </a:cubicBezTo>
                <a:cubicBezTo>
                  <a:pt x="78" y="53"/>
                  <a:pt x="78" y="53"/>
                  <a:pt x="78" y="53"/>
                </a:cubicBezTo>
                <a:lnTo>
                  <a:pt x="78" y="58"/>
                </a:lnTo>
                <a:close/>
                <a:moveTo>
                  <a:pt x="73" y="22"/>
                </a:moveTo>
                <a:cubicBezTo>
                  <a:pt x="73" y="23"/>
                  <a:pt x="71" y="24"/>
                  <a:pt x="71" y="23"/>
                </a:cubicBezTo>
                <a:cubicBezTo>
                  <a:pt x="66" y="18"/>
                  <a:pt x="66" y="18"/>
                  <a:pt x="66" y="18"/>
                </a:cubicBezTo>
                <a:cubicBezTo>
                  <a:pt x="42" y="42"/>
                  <a:pt x="42" y="42"/>
                  <a:pt x="42" y="42"/>
                </a:cubicBezTo>
                <a:cubicBezTo>
                  <a:pt x="41" y="43"/>
                  <a:pt x="41" y="43"/>
                  <a:pt x="40" y="42"/>
                </a:cubicBezTo>
                <a:cubicBezTo>
                  <a:pt x="31" y="34"/>
                  <a:pt x="31" y="34"/>
                  <a:pt x="31" y="34"/>
                </a:cubicBezTo>
                <a:cubicBezTo>
                  <a:pt x="16" y="49"/>
                  <a:pt x="16" y="49"/>
                  <a:pt x="16" y="49"/>
                </a:cubicBezTo>
                <a:cubicBezTo>
                  <a:pt x="8" y="42"/>
                  <a:pt x="8" y="42"/>
                  <a:pt x="8" y="42"/>
                </a:cubicBezTo>
                <a:cubicBezTo>
                  <a:pt x="30" y="20"/>
                  <a:pt x="30" y="20"/>
                  <a:pt x="30" y="20"/>
                </a:cubicBezTo>
                <a:cubicBezTo>
                  <a:pt x="31" y="19"/>
                  <a:pt x="32" y="19"/>
                  <a:pt x="32" y="20"/>
                </a:cubicBezTo>
                <a:cubicBezTo>
                  <a:pt x="41" y="29"/>
                  <a:pt x="41" y="29"/>
                  <a:pt x="41" y="29"/>
                </a:cubicBezTo>
                <a:cubicBezTo>
                  <a:pt x="59" y="11"/>
                  <a:pt x="59" y="11"/>
                  <a:pt x="59" y="11"/>
                </a:cubicBezTo>
                <a:cubicBezTo>
                  <a:pt x="54" y="6"/>
                  <a:pt x="54" y="6"/>
                  <a:pt x="54" y="6"/>
                </a:cubicBezTo>
                <a:cubicBezTo>
                  <a:pt x="53" y="6"/>
                  <a:pt x="54" y="4"/>
                  <a:pt x="55" y="4"/>
                </a:cubicBezTo>
                <a:cubicBezTo>
                  <a:pt x="71" y="4"/>
                  <a:pt x="71" y="4"/>
                  <a:pt x="71" y="4"/>
                </a:cubicBezTo>
                <a:cubicBezTo>
                  <a:pt x="72" y="4"/>
                  <a:pt x="73" y="5"/>
                  <a:pt x="73" y="6"/>
                </a:cubicBezTo>
                <a:lnTo>
                  <a:pt x="73" y="22"/>
                </a:lnTo>
                <a:close/>
              </a:path>
            </a:pathLst>
          </a:custGeom>
          <a:solidFill>
            <a:srgbClr val="FF99CC"/>
          </a:solidFill>
          <a:ln w="9525">
            <a:noFill/>
            <a:round/>
          </a:ln>
        </p:spPr>
        <p:txBody>
          <a:bodyPr anchor="t" anchorCtr="0" bIns="64290" compatLnSpc="1" lIns="128580" numCol="1" rIns="128580" tIns="64290" vert="horz" wrap="square">
            <a:prstTxWarp prst="textNoShape">
              <a:avLst/>
            </a:prstTxWarp>
          </a:bodyPr>
          <a:lstStyle/>
          <a:p>
            <a:endParaRPr lang="en-US">
              <a:cs typeface="+mn-ea"/>
              <a:sym typeface="+mn-lt"/>
            </a:endParaRPr>
          </a:p>
        </p:txBody>
      </p:sp>
      <p:sp>
        <p:nvSpPr>
          <p:cNvPr id="14" name="Freeform 216">
            <a:extLst>
              <a:ext uri="{FF2B5EF4-FFF2-40B4-BE49-F238E27FC236}">
                <a16:creationId xmlns:a16="http://schemas.microsoft.com/office/drawing/2014/main" id="{E00D0074-65CE-40AF-B858-6B86B1D06A2A}"/>
              </a:ext>
            </a:extLst>
          </p:cNvPr>
          <p:cNvSpPr>
            <a:spLocks noEditPoints="1"/>
          </p:cNvSpPr>
          <p:nvPr/>
        </p:nvSpPr>
        <p:spPr bwMode="auto">
          <a:xfrm>
            <a:off x="6229744" y="3925986"/>
            <a:ext cx="476825" cy="480067"/>
          </a:xfrm>
          <a:custGeom>
            <a:cxnLst>
              <a:cxn ang="0">
                <a:pos x="68" y="34"/>
              </a:cxn>
              <a:cxn ang="0">
                <a:pos x="34" y="68"/>
              </a:cxn>
              <a:cxn ang="0">
                <a:pos x="0" y="34"/>
              </a:cxn>
              <a:cxn ang="0">
                <a:pos x="34" y="0"/>
              </a:cxn>
              <a:cxn ang="0">
                <a:pos x="68" y="34"/>
              </a:cxn>
              <a:cxn ang="0">
                <a:pos x="15" y="40"/>
              </a:cxn>
              <a:cxn ang="0">
                <a:pos x="14" y="34"/>
              </a:cxn>
              <a:cxn ang="0">
                <a:pos x="15" y="27"/>
              </a:cxn>
              <a:cxn ang="0">
                <a:pos x="8" y="20"/>
              </a:cxn>
              <a:cxn ang="0">
                <a:pos x="5" y="34"/>
              </a:cxn>
              <a:cxn ang="0">
                <a:pos x="8" y="47"/>
              </a:cxn>
              <a:cxn ang="0">
                <a:pos x="15" y="40"/>
              </a:cxn>
              <a:cxn ang="0">
                <a:pos x="48" y="34"/>
              </a:cxn>
              <a:cxn ang="0">
                <a:pos x="34" y="19"/>
              </a:cxn>
              <a:cxn ang="0">
                <a:pos x="19" y="34"/>
              </a:cxn>
              <a:cxn ang="0">
                <a:pos x="34" y="48"/>
              </a:cxn>
              <a:cxn ang="0">
                <a:pos x="48" y="34"/>
              </a:cxn>
              <a:cxn ang="0">
                <a:pos x="20" y="8"/>
              </a:cxn>
              <a:cxn ang="0">
                <a:pos x="27" y="15"/>
              </a:cxn>
              <a:cxn ang="0">
                <a:pos x="34" y="14"/>
              </a:cxn>
              <a:cxn ang="0">
                <a:pos x="40" y="15"/>
              </a:cxn>
              <a:cxn ang="0">
                <a:pos x="47" y="8"/>
              </a:cxn>
              <a:cxn ang="0">
                <a:pos x="34" y="5"/>
              </a:cxn>
              <a:cxn ang="0">
                <a:pos x="20" y="8"/>
              </a:cxn>
              <a:cxn ang="0">
                <a:pos x="47" y="59"/>
              </a:cxn>
              <a:cxn ang="0">
                <a:pos x="40" y="52"/>
              </a:cxn>
              <a:cxn ang="0">
                <a:pos x="34" y="53"/>
              </a:cxn>
              <a:cxn ang="0">
                <a:pos x="27" y="52"/>
              </a:cxn>
              <a:cxn ang="0">
                <a:pos x="20" y="59"/>
              </a:cxn>
              <a:cxn ang="0">
                <a:pos x="34" y="63"/>
              </a:cxn>
              <a:cxn ang="0">
                <a:pos x="47" y="59"/>
              </a:cxn>
              <a:cxn ang="0">
                <a:pos x="60" y="47"/>
              </a:cxn>
              <a:cxn ang="0">
                <a:pos x="63" y="34"/>
              </a:cxn>
              <a:cxn ang="0">
                <a:pos x="60" y="20"/>
              </a:cxn>
              <a:cxn ang="0">
                <a:pos x="52" y="27"/>
              </a:cxn>
              <a:cxn ang="0">
                <a:pos x="53" y="34"/>
              </a:cxn>
              <a:cxn ang="0">
                <a:pos x="52" y="40"/>
              </a:cxn>
              <a:cxn ang="0">
                <a:pos x="60" y="47"/>
              </a:cxn>
            </a:cxnLst>
            <a:rect b="b" l="0" r="r" t="0"/>
            <a:pathLst>
              <a:path h="68" w="68">
                <a:moveTo>
                  <a:pt x="68" y="34"/>
                </a:moveTo>
                <a:cubicBezTo>
                  <a:pt x="68" y="52"/>
                  <a:pt x="53" y="68"/>
                  <a:pt x="34" y="68"/>
                </a:cubicBezTo>
                <a:cubicBezTo>
                  <a:pt x="15" y="68"/>
                  <a:pt x="0" y="52"/>
                  <a:pt x="0" y="34"/>
                </a:cubicBezTo>
                <a:cubicBezTo>
                  <a:pt x="0" y="15"/>
                  <a:pt x="15" y="0"/>
                  <a:pt x="34" y="0"/>
                </a:cubicBezTo>
                <a:cubicBezTo>
                  <a:pt x="53" y="0"/>
                  <a:pt x="68" y="15"/>
                  <a:pt x="68" y="34"/>
                </a:cubicBezTo>
                <a:close/>
                <a:moveTo>
                  <a:pt x="15" y="40"/>
                </a:moveTo>
                <a:cubicBezTo>
                  <a:pt x="15" y="38"/>
                  <a:pt x="14" y="36"/>
                  <a:pt x="14" y="34"/>
                </a:cubicBezTo>
                <a:cubicBezTo>
                  <a:pt x="14" y="31"/>
                  <a:pt x="15" y="29"/>
                  <a:pt x="15" y="27"/>
                </a:cubicBezTo>
                <a:cubicBezTo>
                  <a:pt x="8" y="20"/>
                  <a:pt x="8" y="20"/>
                  <a:pt x="8" y="20"/>
                </a:cubicBezTo>
                <a:cubicBezTo>
                  <a:pt x="6" y="24"/>
                  <a:pt x="5" y="29"/>
                  <a:pt x="5" y="34"/>
                </a:cubicBezTo>
                <a:cubicBezTo>
                  <a:pt x="5" y="39"/>
                  <a:pt x="6" y="43"/>
                  <a:pt x="8" y="47"/>
                </a:cubicBezTo>
                <a:lnTo>
                  <a:pt x="15" y="40"/>
                </a:lnTo>
                <a:close/>
                <a:moveTo>
                  <a:pt x="48" y="34"/>
                </a:moveTo>
                <a:cubicBezTo>
                  <a:pt x="48" y="26"/>
                  <a:pt x="42" y="19"/>
                  <a:pt x="34" y="19"/>
                </a:cubicBezTo>
                <a:cubicBezTo>
                  <a:pt x="26" y="19"/>
                  <a:pt x="19" y="26"/>
                  <a:pt x="19" y="34"/>
                </a:cubicBezTo>
                <a:cubicBezTo>
                  <a:pt x="19" y="42"/>
                  <a:pt x="26" y="48"/>
                  <a:pt x="34" y="48"/>
                </a:cubicBezTo>
                <a:cubicBezTo>
                  <a:pt x="42" y="48"/>
                  <a:pt x="48" y="42"/>
                  <a:pt x="48" y="34"/>
                </a:cubicBezTo>
                <a:close/>
                <a:moveTo>
                  <a:pt x="20" y="8"/>
                </a:moveTo>
                <a:cubicBezTo>
                  <a:pt x="27" y="15"/>
                  <a:pt x="27" y="15"/>
                  <a:pt x="27" y="15"/>
                </a:cubicBezTo>
                <a:cubicBezTo>
                  <a:pt x="29" y="15"/>
                  <a:pt x="32" y="14"/>
                  <a:pt x="34" y="14"/>
                </a:cubicBezTo>
                <a:cubicBezTo>
                  <a:pt x="36" y="14"/>
                  <a:pt x="38" y="15"/>
                  <a:pt x="40" y="15"/>
                </a:cubicBezTo>
                <a:cubicBezTo>
                  <a:pt x="47" y="8"/>
                  <a:pt x="47" y="8"/>
                  <a:pt x="47" y="8"/>
                </a:cubicBezTo>
                <a:cubicBezTo>
                  <a:pt x="43" y="6"/>
                  <a:pt x="39" y="5"/>
                  <a:pt x="34" y="5"/>
                </a:cubicBezTo>
                <a:cubicBezTo>
                  <a:pt x="29" y="5"/>
                  <a:pt x="24" y="6"/>
                  <a:pt x="20" y="8"/>
                </a:cubicBezTo>
                <a:close/>
                <a:moveTo>
                  <a:pt x="47" y="59"/>
                </a:moveTo>
                <a:cubicBezTo>
                  <a:pt x="40" y="52"/>
                  <a:pt x="40" y="52"/>
                  <a:pt x="40" y="52"/>
                </a:cubicBezTo>
                <a:cubicBezTo>
                  <a:pt x="38" y="53"/>
                  <a:pt x="36" y="53"/>
                  <a:pt x="34" y="53"/>
                </a:cubicBezTo>
                <a:cubicBezTo>
                  <a:pt x="32" y="53"/>
                  <a:pt x="29" y="53"/>
                  <a:pt x="27" y="52"/>
                </a:cubicBezTo>
                <a:cubicBezTo>
                  <a:pt x="20" y="59"/>
                  <a:pt x="20" y="59"/>
                  <a:pt x="20" y="59"/>
                </a:cubicBezTo>
                <a:cubicBezTo>
                  <a:pt x="24" y="62"/>
                  <a:pt x="29" y="63"/>
                  <a:pt x="34" y="63"/>
                </a:cubicBezTo>
                <a:cubicBezTo>
                  <a:pt x="39" y="63"/>
                  <a:pt x="43" y="62"/>
                  <a:pt x="47" y="59"/>
                </a:cubicBezTo>
                <a:close/>
                <a:moveTo>
                  <a:pt x="60" y="47"/>
                </a:moveTo>
                <a:cubicBezTo>
                  <a:pt x="62" y="43"/>
                  <a:pt x="63" y="39"/>
                  <a:pt x="63" y="34"/>
                </a:cubicBezTo>
                <a:cubicBezTo>
                  <a:pt x="63" y="29"/>
                  <a:pt x="62" y="24"/>
                  <a:pt x="60" y="20"/>
                </a:cubicBezTo>
                <a:cubicBezTo>
                  <a:pt x="52" y="27"/>
                  <a:pt x="52" y="27"/>
                  <a:pt x="52" y="27"/>
                </a:cubicBezTo>
                <a:cubicBezTo>
                  <a:pt x="53" y="29"/>
                  <a:pt x="53" y="32"/>
                  <a:pt x="53" y="34"/>
                </a:cubicBezTo>
                <a:cubicBezTo>
                  <a:pt x="53" y="36"/>
                  <a:pt x="53" y="38"/>
                  <a:pt x="52" y="40"/>
                </a:cubicBezTo>
                <a:lnTo>
                  <a:pt x="60" y="47"/>
                </a:lnTo>
                <a:close/>
              </a:path>
            </a:pathLst>
          </a:custGeom>
          <a:solidFill>
            <a:schemeClr val="bg1">
              <a:lumMod val="50000"/>
            </a:schemeClr>
          </a:solidFill>
          <a:ln w="9525">
            <a:noFill/>
            <a:round/>
          </a:ln>
        </p:spPr>
        <p:txBody>
          <a:bodyPr anchor="t" anchorCtr="0" bIns="64290" compatLnSpc="1" lIns="128580" numCol="1" rIns="128580" tIns="64290" vert="horz" wrap="square">
            <a:prstTxWarp prst="textNoShape">
              <a:avLst/>
            </a:prstTxWarp>
          </a:bodyPr>
          <a:lstStyle/>
          <a:p>
            <a:endParaRPr lang="en-US">
              <a:cs typeface="+mn-ea"/>
              <a:sym typeface="+mn-lt"/>
            </a:endParaRPr>
          </a:p>
        </p:txBody>
      </p:sp>
      <p:sp>
        <p:nvSpPr>
          <p:cNvPr id="15" name="Freeform 135">
            <a:extLst>
              <a:ext uri="{FF2B5EF4-FFF2-40B4-BE49-F238E27FC236}">
                <a16:creationId xmlns:a16="http://schemas.microsoft.com/office/drawing/2014/main" id="{46F3C6A3-40C5-4E78-A959-56D7A75E6401}"/>
              </a:ext>
            </a:extLst>
          </p:cNvPr>
          <p:cNvSpPr>
            <a:spLocks noEditPoints="1"/>
          </p:cNvSpPr>
          <p:nvPr/>
        </p:nvSpPr>
        <p:spPr bwMode="auto">
          <a:xfrm>
            <a:off x="6180929" y="2458713"/>
            <a:ext cx="426579" cy="399579"/>
          </a:xfrm>
          <a:custGeom>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b="b" l="0" r="r" t="0"/>
            <a:pathLst>
              <a:path h="68" w="73">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lumMod val="50000"/>
            </a:schemeClr>
          </a:solidFill>
          <a:ln w="9525">
            <a:noFill/>
            <a:round/>
          </a:ln>
        </p:spPr>
        <p:txBody>
          <a:bodyPr anchor="t" anchorCtr="0" bIns="64290" compatLnSpc="1" lIns="128580" numCol="1" rIns="128580" tIns="64290" vert="horz" wrap="square">
            <a:prstTxWarp prst="textNoShape">
              <a:avLst/>
            </a:prstTxWarp>
          </a:bodyPr>
          <a:lstStyle/>
          <a:p>
            <a:endParaRPr lang="en-US">
              <a:cs typeface="+mn-ea"/>
              <a:sym typeface="+mn-lt"/>
            </a:endParaRPr>
          </a:p>
        </p:txBody>
      </p:sp>
      <p:sp>
        <p:nvSpPr>
          <p:cNvPr id="16" name="文本框 15">
            <a:extLst>
              <a:ext uri="{FF2B5EF4-FFF2-40B4-BE49-F238E27FC236}">
                <a16:creationId xmlns:a16="http://schemas.microsoft.com/office/drawing/2014/main" id="{47041B85-8ED6-409B-BA81-173402D0BC52}"/>
              </a:ext>
            </a:extLst>
          </p:cNvPr>
          <p:cNvSpPr txBox="1"/>
          <p:nvPr/>
        </p:nvSpPr>
        <p:spPr>
          <a:xfrm>
            <a:off x="527228" y="1623123"/>
            <a:ext cx="690880" cy="640080"/>
          </a:xfrm>
          <a:prstGeom prst="rect">
            <a:avLst/>
          </a:prstGeom>
          <a:noFill/>
        </p:spPr>
        <p:txBody>
          <a:bodyPr rtlCol="0" wrap="none">
            <a:spAutoFit/>
          </a:bodyPr>
          <a:lstStyle/>
          <a:p>
            <a:r>
              <a:rPr altLang="zh-CN" b="1" lang="en-US" sz="3600">
                <a:solidFill>
                  <a:srgbClr val="FF99CC"/>
                </a:solidFill>
                <a:cs typeface="+mn-ea"/>
                <a:sym typeface="+mn-lt"/>
              </a:rPr>
              <a:t>01</a:t>
            </a:r>
          </a:p>
        </p:txBody>
      </p:sp>
      <p:sp>
        <p:nvSpPr>
          <p:cNvPr id="17" name="文本框 16">
            <a:extLst>
              <a:ext uri="{FF2B5EF4-FFF2-40B4-BE49-F238E27FC236}">
                <a16:creationId xmlns:a16="http://schemas.microsoft.com/office/drawing/2014/main" id="{AFF29309-38EE-480C-BCDD-BF26DBE5497B}"/>
              </a:ext>
            </a:extLst>
          </p:cNvPr>
          <p:cNvSpPr txBox="1"/>
          <p:nvPr/>
        </p:nvSpPr>
        <p:spPr>
          <a:xfrm>
            <a:off x="1264423" y="1732419"/>
            <a:ext cx="1097280" cy="365760"/>
          </a:xfrm>
          <a:prstGeom prst="rect">
            <a:avLst/>
          </a:prstGeom>
          <a:noFill/>
        </p:spPr>
        <p:txBody>
          <a:bodyPr rtlCol="0" wrap="none">
            <a:spAutoFit/>
          </a:bodyPr>
          <a:lstStyle/>
          <a:p>
            <a:pPr algn="r"/>
            <a:r>
              <a:rPr altLang="en-US" lang="zh-CN">
                <a:solidFill>
                  <a:srgbClr val="FF99CC"/>
                </a:solidFill>
                <a:cs typeface="+mn-ea"/>
                <a:sym typeface="+mn-lt"/>
              </a:rPr>
              <a:t>添加标题</a:t>
            </a:r>
          </a:p>
        </p:txBody>
      </p:sp>
      <p:sp>
        <p:nvSpPr>
          <p:cNvPr id="18" name="文本框 17">
            <a:extLst>
              <a:ext uri="{FF2B5EF4-FFF2-40B4-BE49-F238E27FC236}">
                <a16:creationId xmlns:a16="http://schemas.microsoft.com/office/drawing/2014/main" id="{DE3CA900-E1EF-4F16-B51D-67A22694DAFF}"/>
              </a:ext>
            </a:extLst>
          </p:cNvPr>
          <p:cNvSpPr txBox="1"/>
          <p:nvPr/>
        </p:nvSpPr>
        <p:spPr>
          <a:xfrm>
            <a:off x="527227" y="2149979"/>
            <a:ext cx="3007295" cy="944880"/>
          </a:xfrm>
          <a:prstGeom prst="rect">
            <a:avLst/>
          </a:prstGeom>
          <a:noFill/>
        </p:spPr>
        <p:txBody>
          <a:bodyPr rtlCol="0" wrap="square">
            <a:spAutoFit/>
          </a:bodyPr>
          <a:lstStyle/>
          <a:p>
            <a:pPr>
              <a:lnSpc>
                <a:spcPct val="200000"/>
              </a:lnSpc>
              <a:buClr>
                <a:srgbClr val="00B050"/>
              </a:buClr>
            </a:pPr>
            <a:r>
              <a:rPr altLang="en-US" b="1" lang="zh-CN" sz="1400">
                <a:solidFill>
                  <a:srgbClr val="FF99CC"/>
                </a:solidFill>
                <a:cs typeface="+mn-ea"/>
                <a:sym typeface="+mn-lt"/>
              </a:rPr>
              <a:t>添加文本添加文本添加文本添加文本添加文本添加文本</a:t>
            </a:r>
          </a:p>
        </p:txBody>
      </p:sp>
      <p:sp>
        <p:nvSpPr>
          <p:cNvPr id="19" name="文本框 18">
            <a:extLst>
              <a:ext uri="{FF2B5EF4-FFF2-40B4-BE49-F238E27FC236}">
                <a16:creationId xmlns:a16="http://schemas.microsoft.com/office/drawing/2014/main" id="{F69C2A9E-7314-4369-9DCF-9FEEC03241B4}"/>
              </a:ext>
            </a:extLst>
          </p:cNvPr>
          <p:cNvSpPr txBox="1"/>
          <p:nvPr/>
        </p:nvSpPr>
        <p:spPr>
          <a:xfrm>
            <a:off x="521259" y="3763105"/>
            <a:ext cx="690880" cy="640080"/>
          </a:xfrm>
          <a:prstGeom prst="rect">
            <a:avLst/>
          </a:prstGeom>
          <a:noFill/>
        </p:spPr>
        <p:txBody>
          <a:bodyPr rtlCol="0" wrap="none">
            <a:spAutoFit/>
          </a:bodyPr>
          <a:lstStyle/>
          <a:p>
            <a:r>
              <a:rPr altLang="zh-CN" lang="en-US" sz="3600">
                <a:solidFill>
                  <a:schemeClr val="tx1">
                    <a:lumMod val="50000"/>
                    <a:lumOff val="50000"/>
                  </a:schemeClr>
                </a:solidFill>
                <a:cs typeface="+mn-ea"/>
                <a:sym typeface="+mn-lt"/>
              </a:rPr>
              <a:t>02</a:t>
            </a:r>
          </a:p>
        </p:txBody>
      </p:sp>
      <p:sp>
        <p:nvSpPr>
          <p:cNvPr id="20" name="文本框 19">
            <a:extLst>
              <a:ext uri="{FF2B5EF4-FFF2-40B4-BE49-F238E27FC236}">
                <a16:creationId xmlns:a16="http://schemas.microsoft.com/office/drawing/2014/main" id="{74845594-D113-4FB7-A4AA-4AC16BEA53DC}"/>
              </a:ext>
            </a:extLst>
          </p:cNvPr>
          <p:cNvSpPr txBox="1"/>
          <p:nvPr/>
        </p:nvSpPr>
        <p:spPr>
          <a:xfrm>
            <a:off x="1258455" y="3872400"/>
            <a:ext cx="1097280" cy="365760"/>
          </a:xfrm>
          <a:prstGeom prst="rect">
            <a:avLst/>
          </a:prstGeom>
          <a:noFill/>
        </p:spPr>
        <p:txBody>
          <a:bodyPr rtlCol="0" wrap="none">
            <a:spAutoFit/>
          </a:bodyPr>
          <a:lstStyle/>
          <a:p>
            <a:pPr algn="r"/>
            <a:r>
              <a:rPr altLang="en-US" lang="zh-CN">
                <a:solidFill>
                  <a:schemeClr val="bg1">
                    <a:lumMod val="65000"/>
                  </a:schemeClr>
                </a:solidFill>
                <a:cs typeface="+mn-ea"/>
                <a:sym typeface="+mn-lt"/>
              </a:rPr>
              <a:t>添加标题</a:t>
            </a:r>
          </a:p>
        </p:txBody>
      </p:sp>
      <p:sp>
        <p:nvSpPr>
          <p:cNvPr id="21" name="文本框 20">
            <a:extLst>
              <a:ext uri="{FF2B5EF4-FFF2-40B4-BE49-F238E27FC236}">
                <a16:creationId xmlns:a16="http://schemas.microsoft.com/office/drawing/2014/main" id="{30B4BA1F-961A-48BA-A5DB-4EF255FD11B9}"/>
              </a:ext>
            </a:extLst>
          </p:cNvPr>
          <p:cNvSpPr txBox="1"/>
          <p:nvPr/>
        </p:nvSpPr>
        <p:spPr>
          <a:xfrm>
            <a:off x="521259" y="4289961"/>
            <a:ext cx="3007295" cy="944880"/>
          </a:xfrm>
          <a:prstGeom prst="rect">
            <a:avLst/>
          </a:prstGeom>
          <a:noFill/>
        </p:spPr>
        <p:txBody>
          <a:bodyPr rtlCol="0" wrap="square">
            <a:spAutoFit/>
          </a:bodyPr>
          <a:lstStyle/>
          <a:p>
            <a:pPr>
              <a:lnSpc>
                <a:spcPct val="200000"/>
              </a:lnSpc>
              <a:buClr>
                <a:srgbClr val="00B050"/>
              </a:buClr>
            </a:pPr>
            <a:r>
              <a:rPr altLang="en-US" lang="zh-CN" sz="1400">
                <a:solidFill>
                  <a:schemeClr val="tx1">
                    <a:lumMod val="50000"/>
                    <a:lumOff val="50000"/>
                  </a:schemeClr>
                </a:solidFill>
                <a:cs typeface="+mn-ea"/>
                <a:sym typeface="+mn-lt"/>
              </a:rPr>
              <a:t>添加文本添加文本添加文本添加文本添加文本添加文本</a:t>
            </a:r>
          </a:p>
        </p:txBody>
      </p:sp>
      <p:sp>
        <p:nvSpPr>
          <p:cNvPr id="22" name="文本框 21">
            <a:extLst>
              <a:ext uri="{FF2B5EF4-FFF2-40B4-BE49-F238E27FC236}">
                <a16:creationId xmlns:a16="http://schemas.microsoft.com/office/drawing/2014/main" id="{72730069-7002-4023-9163-C91D8160BCAB}"/>
              </a:ext>
            </a:extLst>
          </p:cNvPr>
          <p:cNvSpPr txBox="1"/>
          <p:nvPr/>
        </p:nvSpPr>
        <p:spPr>
          <a:xfrm>
            <a:off x="8973765" y="1128572"/>
            <a:ext cx="690880" cy="640080"/>
          </a:xfrm>
          <a:prstGeom prst="rect">
            <a:avLst/>
          </a:prstGeom>
          <a:noFill/>
        </p:spPr>
        <p:txBody>
          <a:bodyPr rtlCol="0" wrap="none">
            <a:spAutoFit/>
          </a:bodyPr>
          <a:lstStyle/>
          <a:p>
            <a:r>
              <a:rPr altLang="zh-CN" b="1" lang="en-US" sz="3600">
                <a:solidFill>
                  <a:schemeClr val="bg1">
                    <a:lumMod val="65000"/>
                  </a:schemeClr>
                </a:solidFill>
                <a:cs typeface="+mn-ea"/>
                <a:sym typeface="+mn-lt"/>
              </a:rPr>
              <a:t>03</a:t>
            </a:r>
          </a:p>
        </p:txBody>
      </p:sp>
      <p:sp>
        <p:nvSpPr>
          <p:cNvPr id="23" name="文本框 22">
            <a:extLst>
              <a:ext uri="{FF2B5EF4-FFF2-40B4-BE49-F238E27FC236}">
                <a16:creationId xmlns:a16="http://schemas.microsoft.com/office/drawing/2014/main" id="{9C925B70-F85B-4EB3-B72F-16651CEEE0BC}"/>
              </a:ext>
            </a:extLst>
          </p:cNvPr>
          <p:cNvSpPr txBox="1"/>
          <p:nvPr/>
        </p:nvSpPr>
        <p:spPr>
          <a:xfrm>
            <a:off x="9710959" y="1237868"/>
            <a:ext cx="1097280" cy="365760"/>
          </a:xfrm>
          <a:prstGeom prst="rect">
            <a:avLst/>
          </a:prstGeom>
          <a:noFill/>
        </p:spPr>
        <p:txBody>
          <a:bodyPr rtlCol="0" wrap="none">
            <a:spAutoFit/>
          </a:bodyPr>
          <a:lstStyle/>
          <a:p>
            <a:pPr algn="r"/>
            <a:r>
              <a:rPr altLang="en-US" lang="zh-CN">
                <a:solidFill>
                  <a:schemeClr val="bg1">
                    <a:lumMod val="65000"/>
                  </a:schemeClr>
                </a:solidFill>
                <a:cs typeface="+mn-ea"/>
                <a:sym typeface="+mn-lt"/>
              </a:rPr>
              <a:t>添加标题</a:t>
            </a:r>
          </a:p>
        </p:txBody>
      </p:sp>
      <p:sp>
        <p:nvSpPr>
          <p:cNvPr id="24" name="文本框 23">
            <a:extLst>
              <a:ext uri="{FF2B5EF4-FFF2-40B4-BE49-F238E27FC236}">
                <a16:creationId xmlns:a16="http://schemas.microsoft.com/office/drawing/2014/main" id="{8BB8FD18-9FA7-44DC-AFB9-B0D4F0FDB447}"/>
              </a:ext>
            </a:extLst>
          </p:cNvPr>
          <p:cNvSpPr txBox="1"/>
          <p:nvPr/>
        </p:nvSpPr>
        <p:spPr>
          <a:xfrm>
            <a:off x="8973765" y="1655428"/>
            <a:ext cx="3007295" cy="944880"/>
          </a:xfrm>
          <a:prstGeom prst="rect">
            <a:avLst/>
          </a:prstGeom>
          <a:noFill/>
        </p:spPr>
        <p:txBody>
          <a:bodyPr rtlCol="0" wrap="square">
            <a:spAutoFit/>
          </a:bodyPr>
          <a:lstStyle/>
          <a:p>
            <a:pPr>
              <a:lnSpc>
                <a:spcPct val="200000"/>
              </a:lnSpc>
              <a:buClr>
                <a:srgbClr val="00B050"/>
              </a:buClr>
            </a:pPr>
            <a:r>
              <a:rPr altLang="en-US" b="1" lang="zh-CN" sz="1400">
                <a:solidFill>
                  <a:schemeClr val="bg1">
                    <a:lumMod val="65000"/>
                  </a:schemeClr>
                </a:solidFill>
                <a:cs typeface="+mn-ea"/>
                <a:sym typeface="+mn-lt"/>
              </a:rPr>
              <a:t>添加文本添加文本添加文本添加文本添加文本添加文本</a:t>
            </a:r>
          </a:p>
        </p:txBody>
      </p:sp>
      <p:sp>
        <p:nvSpPr>
          <p:cNvPr id="25" name="文本框 24">
            <a:extLst>
              <a:ext uri="{FF2B5EF4-FFF2-40B4-BE49-F238E27FC236}">
                <a16:creationId xmlns:a16="http://schemas.microsoft.com/office/drawing/2014/main" id="{7334B2CB-397D-4E84-A11A-7967026FF9FF}"/>
              </a:ext>
            </a:extLst>
          </p:cNvPr>
          <p:cNvSpPr txBox="1"/>
          <p:nvPr/>
        </p:nvSpPr>
        <p:spPr>
          <a:xfrm>
            <a:off x="8967796" y="3268552"/>
            <a:ext cx="690880" cy="640080"/>
          </a:xfrm>
          <a:prstGeom prst="rect">
            <a:avLst/>
          </a:prstGeom>
          <a:noFill/>
        </p:spPr>
        <p:txBody>
          <a:bodyPr rtlCol="0" wrap="none">
            <a:spAutoFit/>
          </a:bodyPr>
          <a:lstStyle/>
          <a:p>
            <a:r>
              <a:rPr altLang="zh-CN" lang="en-US" sz="3600">
                <a:solidFill>
                  <a:srgbClr val="FF99CC"/>
                </a:solidFill>
                <a:cs typeface="+mn-ea"/>
                <a:sym typeface="+mn-lt"/>
              </a:rPr>
              <a:t>04</a:t>
            </a:r>
          </a:p>
        </p:txBody>
      </p:sp>
      <p:sp>
        <p:nvSpPr>
          <p:cNvPr id="26" name="文本框 25">
            <a:extLst>
              <a:ext uri="{FF2B5EF4-FFF2-40B4-BE49-F238E27FC236}">
                <a16:creationId xmlns:a16="http://schemas.microsoft.com/office/drawing/2014/main" id="{28B1A2D4-6257-4893-8995-EE244B25FF7A}"/>
              </a:ext>
            </a:extLst>
          </p:cNvPr>
          <p:cNvSpPr txBox="1"/>
          <p:nvPr/>
        </p:nvSpPr>
        <p:spPr>
          <a:xfrm>
            <a:off x="9704991" y="3377850"/>
            <a:ext cx="1097280" cy="365760"/>
          </a:xfrm>
          <a:prstGeom prst="rect">
            <a:avLst/>
          </a:prstGeom>
          <a:noFill/>
        </p:spPr>
        <p:txBody>
          <a:bodyPr rtlCol="0" wrap="none">
            <a:spAutoFit/>
          </a:bodyPr>
          <a:lstStyle/>
          <a:p>
            <a:pPr algn="r"/>
            <a:r>
              <a:rPr altLang="en-US" lang="zh-CN">
                <a:solidFill>
                  <a:srgbClr val="FF99CC"/>
                </a:solidFill>
                <a:cs typeface="+mn-ea"/>
                <a:sym typeface="+mn-lt"/>
              </a:rPr>
              <a:t>添加标题</a:t>
            </a:r>
          </a:p>
        </p:txBody>
      </p:sp>
      <p:sp>
        <p:nvSpPr>
          <p:cNvPr id="27" name="文本框 26">
            <a:extLst>
              <a:ext uri="{FF2B5EF4-FFF2-40B4-BE49-F238E27FC236}">
                <a16:creationId xmlns:a16="http://schemas.microsoft.com/office/drawing/2014/main" id="{A97496D5-2DCD-4DA9-8213-D3CBC1E8592B}"/>
              </a:ext>
            </a:extLst>
          </p:cNvPr>
          <p:cNvSpPr txBox="1"/>
          <p:nvPr/>
        </p:nvSpPr>
        <p:spPr>
          <a:xfrm>
            <a:off x="8967796" y="3795410"/>
            <a:ext cx="3007295" cy="944880"/>
          </a:xfrm>
          <a:prstGeom prst="rect">
            <a:avLst/>
          </a:prstGeom>
          <a:noFill/>
        </p:spPr>
        <p:txBody>
          <a:bodyPr rtlCol="0" wrap="square">
            <a:spAutoFit/>
          </a:bodyPr>
          <a:lstStyle/>
          <a:p>
            <a:pPr>
              <a:lnSpc>
                <a:spcPct val="200000"/>
              </a:lnSpc>
              <a:buClr>
                <a:srgbClr val="00B050"/>
              </a:buClr>
            </a:pPr>
            <a:r>
              <a:rPr altLang="en-US" lang="zh-CN" sz="1400">
                <a:solidFill>
                  <a:srgbClr val="FF99CC"/>
                </a:solidFill>
                <a:cs typeface="+mn-ea"/>
                <a:sym typeface="+mn-lt"/>
              </a:rPr>
              <a:t>添加文本添加文本添加文本添加文本添加文本添加文本</a:t>
            </a:r>
          </a:p>
        </p:txBody>
      </p:sp>
    </p:spTree>
    <p:extLst>
      <p:ext uri="{BB962C8B-B14F-4D97-AF65-F5344CB8AC3E}">
        <p14:creationId val="1718068306"/>
      </p:ext>
    </p:extLst>
  </p:cSld>
  <p:clrMapOvr>
    <a:masterClrMapping/>
  </p:clrMapOvr>
  <mc:AlternateContent>
    <mc:Choice Requires="p159">
      <p:transition advClick="0" p14:dur="2000" spd="slow">
        <p159:morph option="byObject"/>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dur="1" fill="hold" id="6">
                                          <p:stCondLst>
                                            <p:cond delay="0"/>
                                          </p:stCondLst>
                                        </p:cTn>
                                        <p:tgtEl>
                                          <p:spTgt spid="4"/>
                                        </p:tgtEl>
                                        <p:attrNameLst>
                                          <p:attrName>style.visibility</p:attrName>
                                        </p:attrNameLst>
                                      </p:cBhvr>
                                      <p:to>
                                        <p:strVal val="visible"/>
                                      </p:to>
                                    </p:set>
                                    <p:animEffect filter="wipe(left)" transition="in">
                                      <p:cBhvr>
                                        <p:cTn dur="500" id="7"/>
                                        <p:tgtEl>
                                          <p:spTgt spid="4"/>
                                        </p:tgtEl>
                                      </p:cBhvr>
                                    </p:animEffect>
                                  </p:childTnLst>
                                </p:cTn>
                              </p:par>
                            </p:childTnLst>
                          </p:cTn>
                        </p:par>
                        <p:par>
                          <p:cTn fill="hold" id="8" nodeType="afterGroup">
                            <p:stCondLst>
                              <p:cond delay="500"/>
                            </p:stCondLst>
                            <p:childTnLst>
                              <p:par>
                                <p:cTn fill="hold" grpId="0" id="9" nodeType="afterEffect" presetClass="entr" presetID="18" presetSubtype="9">
                                  <p:stCondLst>
                                    <p:cond delay="0"/>
                                  </p:stCondLst>
                                  <p:childTnLst>
                                    <p:set>
                                      <p:cBhvr>
                                        <p:cTn dur="1" fill="hold" id="10">
                                          <p:stCondLst>
                                            <p:cond delay="0"/>
                                          </p:stCondLst>
                                        </p:cTn>
                                        <p:tgtEl>
                                          <p:spTgt spid="10"/>
                                        </p:tgtEl>
                                        <p:attrNameLst>
                                          <p:attrName>style.visibility</p:attrName>
                                        </p:attrNameLst>
                                      </p:cBhvr>
                                      <p:to>
                                        <p:strVal val="visible"/>
                                      </p:to>
                                    </p:set>
                                    <p:animEffect filter="strips(upLeft)" transition="in">
                                      <p:cBhvr>
                                        <p:cTn dur="1000" id="11"/>
                                        <p:tgtEl>
                                          <p:spTgt spid="10"/>
                                        </p:tgtEl>
                                      </p:cBhvr>
                                    </p:animEffect>
                                  </p:childTnLst>
                                </p:cTn>
                              </p:par>
                            </p:childTnLst>
                          </p:cTn>
                        </p:par>
                        <p:par>
                          <p:cTn fill="hold" id="12" nodeType="afterGroup">
                            <p:stCondLst>
                              <p:cond delay="1500"/>
                            </p:stCondLst>
                            <p:childTnLst>
                              <p:par>
                                <p:cTn fill="hold" grpId="0" id="13" nodeType="afterEffect" presetClass="entr" presetID="53" presetSubtype="0">
                                  <p:stCondLst>
                                    <p:cond delay="0"/>
                                  </p:stCondLst>
                                  <p:childTnLst>
                                    <p:set>
                                      <p:cBhvr>
                                        <p:cTn dur="1" fill="hold" id="14">
                                          <p:stCondLst>
                                            <p:cond delay="0"/>
                                          </p:stCondLst>
                                        </p:cTn>
                                        <p:tgtEl>
                                          <p:spTgt spid="11"/>
                                        </p:tgtEl>
                                        <p:attrNameLst>
                                          <p:attrName>style.visibility</p:attrName>
                                        </p:attrNameLst>
                                      </p:cBhvr>
                                      <p:to>
                                        <p:strVal val="visible"/>
                                      </p:to>
                                    </p:set>
                                    <p:anim calcmode="lin" valueType="num">
                                      <p:cBhvr>
                                        <p:cTn dur="500" fill="hold" id="15"/>
                                        <p:tgtEl>
                                          <p:spTgt spid="11"/>
                                        </p:tgtEl>
                                        <p:attrNameLst>
                                          <p:attrName>ppt_w</p:attrName>
                                        </p:attrNameLst>
                                      </p:cBhvr>
                                      <p:tavLst>
                                        <p:tav tm="0">
                                          <p:val>
                                            <p:fltVal val="0"/>
                                          </p:val>
                                        </p:tav>
                                        <p:tav tm="100000">
                                          <p:val>
                                            <p:strVal val="#ppt_w"/>
                                          </p:val>
                                        </p:tav>
                                      </p:tavLst>
                                    </p:anim>
                                    <p:anim calcmode="lin" valueType="num">
                                      <p:cBhvr>
                                        <p:cTn dur="500" fill="hold" id="16"/>
                                        <p:tgtEl>
                                          <p:spTgt spid="11"/>
                                        </p:tgtEl>
                                        <p:attrNameLst>
                                          <p:attrName>ppt_h</p:attrName>
                                        </p:attrNameLst>
                                      </p:cBhvr>
                                      <p:tavLst>
                                        <p:tav tm="0">
                                          <p:val>
                                            <p:fltVal val="0"/>
                                          </p:val>
                                        </p:tav>
                                        <p:tav tm="100000">
                                          <p:val>
                                            <p:strVal val="#ppt_h"/>
                                          </p:val>
                                        </p:tav>
                                      </p:tavLst>
                                    </p:anim>
                                    <p:animEffect filter="fade" transition="in">
                                      <p:cBhvr>
                                        <p:cTn dur="500" id="17"/>
                                        <p:tgtEl>
                                          <p:spTgt spid="11"/>
                                        </p:tgtEl>
                                      </p:cBhvr>
                                    </p:animEffect>
                                  </p:childTnLst>
                                </p:cTn>
                              </p:par>
                            </p:childTnLst>
                          </p:cTn>
                        </p:par>
                        <p:par>
                          <p:cTn fill="hold" id="18" nodeType="afterGroup">
                            <p:stCondLst>
                              <p:cond delay="2000"/>
                            </p:stCondLst>
                            <p:childTnLst>
                              <p:par>
                                <p:cTn fill="hold" grpId="0" id="19" nodeType="afterEffect" presetClass="entr" presetID="18" presetSubtype="3">
                                  <p:stCondLst>
                                    <p:cond delay="0"/>
                                  </p:stCondLst>
                                  <p:childTnLst>
                                    <p:set>
                                      <p:cBhvr>
                                        <p:cTn dur="1" fill="hold" id="20">
                                          <p:stCondLst>
                                            <p:cond delay="0"/>
                                          </p:stCondLst>
                                        </p:cTn>
                                        <p:tgtEl>
                                          <p:spTgt spid="9"/>
                                        </p:tgtEl>
                                        <p:attrNameLst>
                                          <p:attrName>style.visibility</p:attrName>
                                        </p:attrNameLst>
                                      </p:cBhvr>
                                      <p:to>
                                        <p:strVal val="visible"/>
                                      </p:to>
                                    </p:set>
                                    <p:animEffect filter="strips(upRight)" transition="in">
                                      <p:cBhvr>
                                        <p:cTn dur="1000" id="21"/>
                                        <p:tgtEl>
                                          <p:spTgt spid="9"/>
                                        </p:tgtEl>
                                      </p:cBhvr>
                                    </p:animEffect>
                                  </p:childTnLst>
                                </p:cTn>
                              </p:par>
                            </p:childTnLst>
                          </p:cTn>
                        </p:par>
                        <p:par>
                          <p:cTn fill="hold" id="22" nodeType="afterGroup">
                            <p:stCondLst>
                              <p:cond delay="3000"/>
                            </p:stCondLst>
                            <p:childTnLst>
                              <p:par>
                                <p:cTn fill="hold" grpId="0" id="23" nodeType="afterEffect" presetClass="entr" presetID="53" presetSubtype="0">
                                  <p:stCondLst>
                                    <p:cond delay="0"/>
                                  </p:stCondLst>
                                  <p:childTnLst>
                                    <p:set>
                                      <p:cBhvr>
                                        <p:cTn dur="1" fill="hold" id="24">
                                          <p:stCondLst>
                                            <p:cond delay="0"/>
                                          </p:stCondLst>
                                        </p:cTn>
                                        <p:tgtEl>
                                          <p:spTgt spid="14"/>
                                        </p:tgtEl>
                                        <p:attrNameLst>
                                          <p:attrName>style.visibility</p:attrName>
                                        </p:attrNameLst>
                                      </p:cBhvr>
                                      <p:to>
                                        <p:strVal val="visible"/>
                                      </p:to>
                                    </p:set>
                                    <p:anim calcmode="lin" valueType="num">
                                      <p:cBhvr>
                                        <p:cTn dur="500" fill="hold" id="25"/>
                                        <p:tgtEl>
                                          <p:spTgt spid="14"/>
                                        </p:tgtEl>
                                        <p:attrNameLst>
                                          <p:attrName>ppt_w</p:attrName>
                                        </p:attrNameLst>
                                      </p:cBhvr>
                                      <p:tavLst>
                                        <p:tav tm="0">
                                          <p:val>
                                            <p:fltVal val="0"/>
                                          </p:val>
                                        </p:tav>
                                        <p:tav tm="100000">
                                          <p:val>
                                            <p:strVal val="#ppt_w"/>
                                          </p:val>
                                        </p:tav>
                                      </p:tavLst>
                                    </p:anim>
                                    <p:anim calcmode="lin" valueType="num">
                                      <p:cBhvr>
                                        <p:cTn dur="500" fill="hold" id="26"/>
                                        <p:tgtEl>
                                          <p:spTgt spid="14"/>
                                        </p:tgtEl>
                                        <p:attrNameLst>
                                          <p:attrName>ppt_h</p:attrName>
                                        </p:attrNameLst>
                                      </p:cBhvr>
                                      <p:tavLst>
                                        <p:tav tm="0">
                                          <p:val>
                                            <p:fltVal val="0"/>
                                          </p:val>
                                        </p:tav>
                                        <p:tav tm="100000">
                                          <p:val>
                                            <p:strVal val="#ppt_h"/>
                                          </p:val>
                                        </p:tav>
                                      </p:tavLst>
                                    </p:anim>
                                    <p:animEffect filter="fade" transition="in">
                                      <p:cBhvr>
                                        <p:cTn dur="500" id="27"/>
                                        <p:tgtEl>
                                          <p:spTgt spid="14"/>
                                        </p:tgtEl>
                                      </p:cBhvr>
                                    </p:animEffect>
                                  </p:childTnLst>
                                </p:cTn>
                              </p:par>
                            </p:childTnLst>
                          </p:cTn>
                        </p:par>
                        <p:par>
                          <p:cTn fill="hold" id="28" nodeType="afterGroup">
                            <p:stCondLst>
                              <p:cond delay="3500"/>
                            </p:stCondLst>
                            <p:childTnLst>
                              <p:par>
                                <p:cTn fill="hold" grpId="0" id="29" nodeType="afterEffect" presetClass="entr" presetID="18" presetSubtype="9">
                                  <p:stCondLst>
                                    <p:cond delay="0"/>
                                  </p:stCondLst>
                                  <p:childTnLst>
                                    <p:set>
                                      <p:cBhvr>
                                        <p:cTn dur="1" fill="hold" id="30">
                                          <p:stCondLst>
                                            <p:cond delay="0"/>
                                          </p:stCondLst>
                                        </p:cTn>
                                        <p:tgtEl>
                                          <p:spTgt spid="8"/>
                                        </p:tgtEl>
                                        <p:attrNameLst>
                                          <p:attrName>style.visibility</p:attrName>
                                        </p:attrNameLst>
                                      </p:cBhvr>
                                      <p:to>
                                        <p:strVal val="visible"/>
                                      </p:to>
                                    </p:set>
                                    <p:animEffect filter="strips(upLeft)" transition="in">
                                      <p:cBhvr>
                                        <p:cTn dur="1000" id="31"/>
                                        <p:tgtEl>
                                          <p:spTgt spid="8"/>
                                        </p:tgtEl>
                                      </p:cBhvr>
                                    </p:animEffect>
                                  </p:childTnLst>
                                </p:cTn>
                              </p:par>
                            </p:childTnLst>
                          </p:cTn>
                        </p:par>
                        <p:par>
                          <p:cTn fill="hold" id="32" nodeType="afterGroup">
                            <p:stCondLst>
                              <p:cond delay="4500"/>
                            </p:stCondLst>
                            <p:childTnLst>
                              <p:par>
                                <p:cTn fill="hold" grpId="0" id="33" nodeType="afterEffect" presetClass="entr" presetID="53" presetSubtype="0">
                                  <p:stCondLst>
                                    <p:cond delay="0"/>
                                  </p:stCondLst>
                                  <p:childTnLst>
                                    <p:set>
                                      <p:cBhvr>
                                        <p:cTn dur="1" fill="hold" id="34">
                                          <p:stCondLst>
                                            <p:cond delay="0"/>
                                          </p:stCondLst>
                                        </p:cTn>
                                        <p:tgtEl>
                                          <p:spTgt spid="13"/>
                                        </p:tgtEl>
                                        <p:attrNameLst>
                                          <p:attrName>style.visibility</p:attrName>
                                        </p:attrNameLst>
                                      </p:cBhvr>
                                      <p:to>
                                        <p:strVal val="visible"/>
                                      </p:to>
                                    </p:set>
                                    <p:anim calcmode="lin" valueType="num">
                                      <p:cBhvr>
                                        <p:cTn dur="500" fill="hold" id="35"/>
                                        <p:tgtEl>
                                          <p:spTgt spid="13"/>
                                        </p:tgtEl>
                                        <p:attrNameLst>
                                          <p:attrName>ppt_w</p:attrName>
                                        </p:attrNameLst>
                                      </p:cBhvr>
                                      <p:tavLst>
                                        <p:tav tm="0">
                                          <p:val>
                                            <p:fltVal val="0"/>
                                          </p:val>
                                        </p:tav>
                                        <p:tav tm="100000">
                                          <p:val>
                                            <p:strVal val="#ppt_w"/>
                                          </p:val>
                                        </p:tav>
                                      </p:tavLst>
                                    </p:anim>
                                    <p:anim calcmode="lin" valueType="num">
                                      <p:cBhvr>
                                        <p:cTn dur="500" fill="hold" id="36"/>
                                        <p:tgtEl>
                                          <p:spTgt spid="13"/>
                                        </p:tgtEl>
                                        <p:attrNameLst>
                                          <p:attrName>ppt_h</p:attrName>
                                        </p:attrNameLst>
                                      </p:cBhvr>
                                      <p:tavLst>
                                        <p:tav tm="0">
                                          <p:val>
                                            <p:fltVal val="0"/>
                                          </p:val>
                                        </p:tav>
                                        <p:tav tm="100000">
                                          <p:val>
                                            <p:strVal val="#ppt_h"/>
                                          </p:val>
                                        </p:tav>
                                      </p:tavLst>
                                    </p:anim>
                                    <p:animEffect filter="fade" transition="in">
                                      <p:cBhvr>
                                        <p:cTn dur="500" id="37"/>
                                        <p:tgtEl>
                                          <p:spTgt spid="13"/>
                                        </p:tgtEl>
                                      </p:cBhvr>
                                    </p:animEffect>
                                  </p:childTnLst>
                                </p:cTn>
                              </p:par>
                            </p:childTnLst>
                          </p:cTn>
                        </p:par>
                        <p:par>
                          <p:cTn fill="hold" id="38" nodeType="afterGroup">
                            <p:stCondLst>
                              <p:cond delay="5000"/>
                            </p:stCondLst>
                            <p:childTnLst>
                              <p:par>
                                <p:cTn fill="hold" grpId="0" id="39" nodeType="afterEffect" presetClass="entr" presetID="18" presetSubtype="3">
                                  <p:stCondLst>
                                    <p:cond delay="0"/>
                                  </p:stCondLst>
                                  <p:childTnLst>
                                    <p:set>
                                      <p:cBhvr>
                                        <p:cTn dur="1" fill="hold" id="40">
                                          <p:stCondLst>
                                            <p:cond delay="0"/>
                                          </p:stCondLst>
                                        </p:cTn>
                                        <p:tgtEl>
                                          <p:spTgt spid="7"/>
                                        </p:tgtEl>
                                        <p:attrNameLst>
                                          <p:attrName>style.visibility</p:attrName>
                                        </p:attrNameLst>
                                      </p:cBhvr>
                                      <p:to>
                                        <p:strVal val="visible"/>
                                      </p:to>
                                    </p:set>
                                    <p:animEffect filter="strips(upRight)" transition="in">
                                      <p:cBhvr>
                                        <p:cTn dur="1000" id="41"/>
                                        <p:tgtEl>
                                          <p:spTgt spid="7"/>
                                        </p:tgtEl>
                                      </p:cBhvr>
                                    </p:animEffect>
                                  </p:childTnLst>
                                </p:cTn>
                              </p:par>
                            </p:childTnLst>
                          </p:cTn>
                        </p:par>
                        <p:par>
                          <p:cTn fill="hold" id="42" nodeType="afterGroup">
                            <p:stCondLst>
                              <p:cond delay="6000"/>
                            </p:stCondLst>
                            <p:childTnLst>
                              <p:par>
                                <p:cTn fill="hold" grpId="0" id="43" nodeType="afterEffect" presetClass="entr" presetID="53" presetSubtype="0">
                                  <p:stCondLst>
                                    <p:cond delay="0"/>
                                  </p:stCondLst>
                                  <p:childTnLst>
                                    <p:set>
                                      <p:cBhvr>
                                        <p:cTn dur="1" fill="hold" id="44">
                                          <p:stCondLst>
                                            <p:cond delay="0"/>
                                          </p:stCondLst>
                                        </p:cTn>
                                        <p:tgtEl>
                                          <p:spTgt spid="15"/>
                                        </p:tgtEl>
                                        <p:attrNameLst>
                                          <p:attrName>style.visibility</p:attrName>
                                        </p:attrNameLst>
                                      </p:cBhvr>
                                      <p:to>
                                        <p:strVal val="visible"/>
                                      </p:to>
                                    </p:set>
                                    <p:anim calcmode="lin" valueType="num">
                                      <p:cBhvr>
                                        <p:cTn dur="500" fill="hold" id="45"/>
                                        <p:tgtEl>
                                          <p:spTgt spid="15"/>
                                        </p:tgtEl>
                                        <p:attrNameLst>
                                          <p:attrName>ppt_w</p:attrName>
                                        </p:attrNameLst>
                                      </p:cBhvr>
                                      <p:tavLst>
                                        <p:tav tm="0">
                                          <p:val>
                                            <p:fltVal val="0"/>
                                          </p:val>
                                        </p:tav>
                                        <p:tav tm="100000">
                                          <p:val>
                                            <p:strVal val="#ppt_w"/>
                                          </p:val>
                                        </p:tav>
                                      </p:tavLst>
                                    </p:anim>
                                    <p:anim calcmode="lin" valueType="num">
                                      <p:cBhvr>
                                        <p:cTn dur="500" fill="hold" id="46"/>
                                        <p:tgtEl>
                                          <p:spTgt spid="15"/>
                                        </p:tgtEl>
                                        <p:attrNameLst>
                                          <p:attrName>ppt_h</p:attrName>
                                        </p:attrNameLst>
                                      </p:cBhvr>
                                      <p:tavLst>
                                        <p:tav tm="0">
                                          <p:val>
                                            <p:fltVal val="0"/>
                                          </p:val>
                                        </p:tav>
                                        <p:tav tm="100000">
                                          <p:val>
                                            <p:strVal val="#ppt_h"/>
                                          </p:val>
                                        </p:tav>
                                      </p:tavLst>
                                    </p:anim>
                                    <p:animEffect filter="fade" transition="in">
                                      <p:cBhvr>
                                        <p:cTn dur="500" id="47"/>
                                        <p:tgtEl>
                                          <p:spTgt spid="15"/>
                                        </p:tgtEl>
                                      </p:cBhvr>
                                    </p:animEffect>
                                  </p:childTnLst>
                                </p:cTn>
                              </p:par>
                            </p:childTnLst>
                          </p:cTn>
                        </p:par>
                        <p:par>
                          <p:cTn fill="hold" id="48" nodeType="afterGroup">
                            <p:stCondLst>
                              <p:cond delay="6500"/>
                            </p:stCondLst>
                            <p:childTnLst>
                              <p:par>
                                <p:cTn fill="hold" grpId="0" id="49" nodeType="afterEffect" presetClass="entr" presetID="18" presetSubtype="9">
                                  <p:stCondLst>
                                    <p:cond delay="0"/>
                                  </p:stCondLst>
                                  <p:childTnLst>
                                    <p:set>
                                      <p:cBhvr>
                                        <p:cTn dur="1" fill="hold" id="50">
                                          <p:stCondLst>
                                            <p:cond delay="0"/>
                                          </p:stCondLst>
                                        </p:cTn>
                                        <p:tgtEl>
                                          <p:spTgt spid="6"/>
                                        </p:tgtEl>
                                        <p:attrNameLst>
                                          <p:attrName>style.visibility</p:attrName>
                                        </p:attrNameLst>
                                      </p:cBhvr>
                                      <p:to>
                                        <p:strVal val="visible"/>
                                      </p:to>
                                    </p:set>
                                    <p:animEffect filter="strips(upLeft)" transition="in">
                                      <p:cBhvr>
                                        <p:cTn dur="1000" id="51"/>
                                        <p:tgtEl>
                                          <p:spTgt spid="6"/>
                                        </p:tgtEl>
                                      </p:cBhvr>
                                    </p:animEffect>
                                  </p:childTnLst>
                                </p:cTn>
                              </p:par>
                            </p:childTnLst>
                          </p:cTn>
                        </p:par>
                        <p:par>
                          <p:cTn fill="hold" id="52" nodeType="afterGroup">
                            <p:stCondLst>
                              <p:cond delay="7500"/>
                            </p:stCondLst>
                            <p:childTnLst>
                              <p:par>
                                <p:cTn fill="hold" grpId="0" id="53" nodeType="afterEffect" presetClass="entr" presetID="53" presetSubtype="0">
                                  <p:stCondLst>
                                    <p:cond delay="0"/>
                                  </p:stCondLst>
                                  <p:childTnLst>
                                    <p:set>
                                      <p:cBhvr>
                                        <p:cTn dur="1" fill="hold" id="54">
                                          <p:stCondLst>
                                            <p:cond delay="0"/>
                                          </p:stCondLst>
                                        </p:cTn>
                                        <p:tgtEl>
                                          <p:spTgt spid="12"/>
                                        </p:tgtEl>
                                        <p:attrNameLst>
                                          <p:attrName>style.visibility</p:attrName>
                                        </p:attrNameLst>
                                      </p:cBhvr>
                                      <p:to>
                                        <p:strVal val="visible"/>
                                      </p:to>
                                    </p:set>
                                    <p:anim calcmode="lin" valueType="num">
                                      <p:cBhvr>
                                        <p:cTn dur="500" fill="hold" id="55"/>
                                        <p:tgtEl>
                                          <p:spTgt spid="12"/>
                                        </p:tgtEl>
                                        <p:attrNameLst>
                                          <p:attrName>ppt_w</p:attrName>
                                        </p:attrNameLst>
                                      </p:cBhvr>
                                      <p:tavLst>
                                        <p:tav tm="0">
                                          <p:val>
                                            <p:fltVal val="0"/>
                                          </p:val>
                                        </p:tav>
                                        <p:tav tm="100000">
                                          <p:val>
                                            <p:strVal val="#ppt_w"/>
                                          </p:val>
                                        </p:tav>
                                      </p:tavLst>
                                    </p:anim>
                                    <p:anim calcmode="lin" valueType="num">
                                      <p:cBhvr>
                                        <p:cTn dur="500" fill="hold" id="56"/>
                                        <p:tgtEl>
                                          <p:spTgt spid="12"/>
                                        </p:tgtEl>
                                        <p:attrNameLst>
                                          <p:attrName>ppt_h</p:attrName>
                                        </p:attrNameLst>
                                      </p:cBhvr>
                                      <p:tavLst>
                                        <p:tav tm="0">
                                          <p:val>
                                            <p:fltVal val="0"/>
                                          </p:val>
                                        </p:tav>
                                        <p:tav tm="100000">
                                          <p:val>
                                            <p:strVal val="#ppt_h"/>
                                          </p:val>
                                        </p:tav>
                                      </p:tavLst>
                                    </p:anim>
                                    <p:animEffect filter="fade" transition="in">
                                      <p:cBhvr>
                                        <p:cTn dur="500" id="57"/>
                                        <p:tgtEl>
                                          <p:spTgt spid="12"/>
                                        </p:tgtEl>
                                      </p:cBhvr>
                                    </p:animEffect>
                                  </p:childTnLst>
                                </p:cTn>
                              </p:par>
                            </p:childTnLst>
                          </p:cTn>
                        </p:par>
                      </p:childTnLst>
                    </p:cTn>
                  </p:par>
                  <p:par>
                    <p:cTn fill="hold" id="58" nodeType="clickPar">
                      <p:stCondLst>
                        <p:cond delay="indefinite"/>
                      </p:stCondLst>
                      <p:childTnLst>
                        <p:par>
                          <p:cTn fill="hold" id="59" nodeType="afterGroup">
                            <p:stCondLst>
                              <p:cond delay="0"/>
                            </p:stCondLst>
                            <p:childTnLst>
                              <p:par>
                                <p:cTn fill="hold" grpId="0" id="60" nodeType="clickEffect" presetClass="entr" presetID="2" presetSubtype="4">
                                  <p:stCondLst>
                                    <p:cond delay="0"/>
                                  </p:stCondLst>
                                  <p:childTnLst>
                                    <p:set>
                                      <p:cBhvr>
                                        <p:cTn dur="1" fill="hold" id="61">
                                          <p:stCondLst>
                                            <p:cond delay="0"/>
                                          </p:stCondLst>
                                        </p:cTn>
                                        <p:tgtEl>
                                          <p:spTgt spid="16"/>
                                        </p:tgtEl>
                                        <p:attrNameLst>
                                          <p:attrName>style.visibility</p:attrName>
                                        </p:attrNameLst>
                                      </p:cBhvr>
                                      <p:to>
                                        <p:strVal val="visible"/>
                                      </p:to>
                                    </p:set>
                                    <p:anim calcmode="lin" valueType="num">
                                      <p:cBhvr additive="base">
                                        <p:cTn dur="500" fill="hold" id="62"/>
                                        <p:tgtEl>
                                          <p:spTgt spid="16"/>
                                        </p:tgtEl>
                                        <p:attrNameLst>
                                          <p:attrName>ppt_x</p:attrName>
                                        </p:attrNameLst>
                                      </p:cBhvr>
                                      <p:tavLst>
                                        <p:tav tm="0">
                                          <p:val>
                                            <p:strVal val="#ppt_x"/>
                                          </p:val>
                                        </p:tav>
                                        <p:tav tm="100000">
                                          <p:val>
                                            <p:strVal val="#ppt_x"/>
                                          </p:val>
                                        </p:tav>
                                      </p:tavLst>
                                    </p:anim>
                                    <p:anim calcmode="lin" valueType="num">
                                      <p:cBhvr additive="base">
                                        <p:cTn dur="500" fill="hold" id="63"/>
                                        <p:tgtEl>
                                          <p:spTgt spid="16"/>
                                        </p:tgtEl>
                                        <p:attrNameLst>
                                          <p:attrName>ppt_y</p:attrName>
                                        </p:attrNameLst>
                                      </p:cBhvr>
                                      <p:tavLst>
                                        <p:tav tm="0">
                                          <p:val>
                                            <p:strVal val="1+#ppt_h/2"/>
                                          </p:val>
                                        </p:tav>
                                        <p:tav tm="100000">
                                          <p:val>
                                            <p:strVal val="#ppt_y"/>
                                          </p:val>
                                        </p:tav>
                                      </p:tavLst>
                                    </p:anim>
                                  </p:childTnLst>
                                </p:cTn>
                              </p:par>
                              <p:par>
                                <p:cTn fill="hold" grpId="0" id="64" nodeType="withEffect" presetClass="entr" presetID="2" presetSubtype="4">
                                  <p:stCondLst>
                                    <p:cond delay="0"/>
                                  </p:stCondLst>
                                  <p:childTnLst>
                                    <p:set>
                                      <p:cBhvr>
                                        <p:cTn dur="1" fill="hold" id="65">
                                          <p:stCondLst>
                                            <p:cond delay="0"/>
                                          </p:stCondLst>
                                        </p:cTn>
                                        <p:tgtEl>
                                          <p:spTgt spid="17"/>
                                        </p:tgtEl>
                                        <p:attrNameLst>
                                          <p:attrName>style.visibility</p:attrName>
                                        </p:attrNameLst>
                                      </p:cBhvr>
                                      <p:to>
                                        <p:strVal val="visible"/>
                                      </p:to>
                                    </p:set>
                                    <p:anim calcmode="lin" valueType="num">
                                      <p:cBhvr additive="base">
                                        <p:cTn dur="500" fill="hold" id="66"/>
                                        <p:tgtEl>
                                          <p:spTgt spid="17"/>
                                        </p:tgtEl>
                                        <p:attrNameLst>
                                          <p:attrName>ppt_x</p:attrName>
                                        </p:attrNameLst>
                                      </p:cBhvr>
                                      <p:tavLst>
                                        <p:tav tm="0">
                                          <p:val>
                                            <p:strVal val="#ppt_x"/>
                                          </p:val>
                                        </p:tav>
                                        <p:tav tm="100000">
                                          <p:val>
                                            <p:strVal val="#ppt_x"/>
                                          </p:val>
                                        </p:tav>
                                      </p:tavLst>
                                    </p:anim>
                                    <p:anim calcmode="lin" valueType="num">
                                      <p:cBhvr additive="base">
                                        <p:cTn dur="500" fill="hold" id="67"/>
                                        <p:tgtEl>
                                          <p:spTgt spid="17"/>
                                        </p:tgtEl>
                                        <p:attrNameLst>
                                          <p:attrName>ppt_y</p:attrName>
                                        </p:attrNameLst>
                                      </p:cBhvr>
                                      <p:tavLst>
                                        <p:tav tm="0">
                                          <p:val>
                                            <p:strVal val="1+#ppt_h/2"/>
                                          </p:val>
                                        </p:tav>
                                        <p:tav tm="100000">
                                          <p:val>
                                            <p:strVal val="#ppt_y"/>
                                          </p:val>
                                        </p:tav>
                                      </p:tavLst>
                                    </p:anim>
                                  </p:childTnLst>
                                </p:cTn>
                              </p:par>
                              <p:par>
                                <p:cTn fill="hold" grpId="0" id="68" nodeType="withEffect" presetClass="entr" presetID="2" presetSubtype="4">
                                  <p:stCondLst>
                                    <p:cond delay="0"/>
                                  </p:stCondLst>
                                  <p:childTnLst>
                                    <p:set>
                                      <p:cBhvr>
                                        <p:cTn dur="1" fill="hold" id="69">
                                          <p:stCondLst>
                                            <p:cond delay="0"/>
                                          </p:stCondLst>
                                        </p:cTn>
                                        <p:tgtEl>
                                          <p:spTgt spid="18"/>
                                        </p:tgtEl>
                                        <p:attrNameLst>
                                          <p:attrName>style.visibility</p:attrName>
                                        </p:attrNameLst>
                                      </p:cBhvr>
                                      <p:to>
                                        <p:strVal val="visible"/>
                                      </p:to>
                                    </p:set>
                                    <p:anim calcmode="lin" valueType="num">
                                      <p:cBhvr additive="base">
                                        <p:cTn dur="500" fill="hold" id="70"/>
                                        <p:tgtEl>
                                          <p:spTgt spid="18"/>
                                        </p:tgtEl>
                                        <p:attrNameLst>
                                          <p:attrName>ppt_x</p:attrName>
                                        </p:attrNameLst>
                                      </p:cBhvr>
                                      <p:tavLst>
                                        <p:tav tm="0">
                                          <p:val>
                                            <p:strVal val="#ppt_x"/>
                                          </p:val>
                                        </p:tav>
                                        <p:tav tm="100000">
                                          <p:val>
                                            <p:strVal val="#ppt_x"/>
                                          </p:val>
                                        </p:tav>
                                      </p:tavLst>
                                    </p:anim>
                                    <p:anim calcmode="lin" valueType="num">
                                      <p:cBhvr additive="base">
                                        <p:cTn dur="500" fill="hold" id="71"/>
                                        <p:tgtEl>
                                          <p:spTgt spid="18"/>
                                        </p:tgtEl>
                                        <p:attrNameLst>
                                          <p:attrName>ppt_y</p:attrName>
                                        </p:attrNameLst>
                                      </p:cBhvr>
                                      <p:tavLst>
                                        <p:tav tm="0">
                                          <p:val>
                                            <p:strVal val="1+#ppt_h/2"/>
                                          </p:val>
                                        </p:tav>
                                        <p:tav tm="100000">
                                          <p:val>
                                            <p:strVal val="#ppt_y"/>
                                          </p:val>
                                        </p:tav>
                                      </p:tavLst>
                                    </p:anim>
                                  </p:childTnLst>
                                </p:cTn>
                              </p:par>
                            </p:childTnLst>
                          </p:cTn>
                        </p:par>
                      </p:childTnLst>
                    </p:cTn>
                  </p:par>
                  <p:par>
                    <p:cTn fill="hold" id="72" nodeType="clickPar">
                      <p:stCondLst>
                        <p:cond delay="indefinite"/>
                      </p:stCondLst>
                      <p:childTnLst>
                        <p:par>
                          <p:cTn fill="hold" id="73" nodeType="afterGroup">
                            <p:stCondLst>
                              <p:cond delay="0"/>
                            </p:stCondLst>
                            <p:childTnLst>
                              <p:par>
                                <p:cTn fill="hold" grpId="0" id="74" nodeType="clickEffect" presetClass="entr" presetID="2" presetSubtype="4">
                                  <p:stCondLst>
                                    <p:cond delay="0"/>
                                  </p:stCondLst>
                                  <p:childTnLst>
                                    <p:set>
                                      <p:cBhvr>
                                        <p:cTn dur="1" fill="hold" id="75">
                                          <p:stCondLst>
                                            <p:cond delay="0"/>
                                          </p:stCondLst>
                                        </p:cTn>
                                        <p:tgtEl>
                                          <p:spTgt spid="19"/>
                                        </p:tgtEl>
                                        <p:attrNameLst>
                                          <p:attrName>style.visibility</p:attrName>
                                        </p:attrNameLst>
                                      </p:cBhvr>
                                      <p:to>
                                        <p:strVal val="visible"/>
                                      </p:to>
                                    </p:set>
                                    <p:anim calcmode="lin" valueType="num">
                                      <p:cBhvr additive="base">
                                        <p:cTn dur="500" fill="hold" id="76"/>
                                        <p:tgtEl>
                                          <p:spTgt spid="19"/>
                                        </p:tgtEl>
                                        <p:attrNameLst>
                                          <p:attrName>ppt_x</p:attrName>
                                        </p:attrNameLst>
                                      </p:cBhvr>
                                      <p:tavLst>
                                        <p:tav tm="0">
                                          <p:val>
                                            <p:strVal val="#ppt_x"/>
                                          </p:val>
                                        </p:tav>
                                        <p:tav tm="100000">
                                          <p:val>
                                            <p:strVal val="#ppt_x"/>
                                          </p:val>
                                        </p:tav>
                                      </p:tavLst>
                                    </p:anim>
                                    <p:anim calcmode="lin" valueType="num">
                                      <p:cBhvr additive="base">
                                        <p:cTn dur="500" fill="hold" id="77"/>
                                        <p:tgtEl>
                                          <p:spTgt spid="19"/>
                                        </p:tgtEl>
                                        <p:attrNameLst>
                                          <p:attrName>ppt_y</p:attrName>
                                        </p:attrNameLst>
                                      </p:cBhvr>
                                      <p:tavLst>
                                        <p:tav tm="0">
                                          <p:val>
                                            <p:strVal val="1+#ppt_h/2"/>
                                          </p:val>
                                        </p:tav>
                                        <p:tav tm="100000">
                                          <p:val>
                                            <p:strVal val="#ppt_y"/>
                                          </p:val>
                                        </p:tav>
                                      </p:tavLst>
                                    </p:anim>
                                  </p:childTnLst>
                                </p:cTn>
                              </p:par>
                              <p:par>
                                <p:cTn fill="hold" grpId="0" id="78" nodeType="withEffect" presetClass="entr" presetID="2" presetSubtype="4">
                                  <p:stCondLst>
                                    <p:cond delay="0"/>
                                  </p:stCondLst>
                                  <p:childTnLst>
                                    <p:set>
                                      <p:cBhvr>
                                        <p:cTn dur="1" fill="hold" id="79">
                                          <p:stCondLst>
                                            <p:cond delay="0"/>
                                          </p:stCondLst>
                                        </p:cTn>
                                        <p:tgtEl>
                                          <p:spTgt spid="20"/>
                                        </p:tgtEl>
                                        <p:attrNameLst>
                                          <p:attrName>style.visibility</p:attrName>
                                        </p:attrNameLst>
                                      </p:cBhvr>
                                      <p:to>
                                        <p:strVal val="visible"/>
                                      </p:to>
                                    </p:set>
                                    <p:anim calcmode="lin" valueType="num">
                                      <p:cBhvr additive="base">
                                        <p:cTn dur="500" fill="hold" id="80"/>
                                        <p:tgtEl>
                                          <p:spTgt spid="20"/>
                                        </p:tgtEl>
                                        <p:attrNameLst>
                                          <p:attrName>ppt_x</p:attrName>
                                        </p:attrNameLst>
                                      </p:cBhvr>
                                      <p:tavLst>
                                        <p:tav tm="0">
                                          <p:val>
                                            <p:strVal val="#ppt_x"/>
                                          </p:val>
                                        </p:tav>
                                        <p:tav tm="100000">
                                          <p:val>
                                            <p:strVal val="#ppt_x"/>
                                          </p:val>
                                        </p:tav>
                                      </p:tavLst>
                                    </p:anim>
                                    <p:anim calcmode="lin" valueType="num">
                                      <p:cBhvr additive="base">
                                        <p:cTn dur="500" fill="hold" id="81"/>
                                        <p:tgtEl>
                                          <p:spTgt spid="20"/>
                                        </p:tgtEl>
                                        <p:attrNameLst>
                                          <p:attrName>ppt_y</p:attrName>
                                        </p:attrNameLst>
                                      </p:cBhvr>
                                      <p:tavLst>
                                        <p:tav tm="0">
                                          <p:val>
                                            <p:strVal val="1+#ppt_h/2"/>
                                          </p:val>
                                        </p:tav>
                                        <p:tav tm="100000">
                                          <p:val>
                                            <p:strVal val="#ppt_y"/>
                                          </p:val>
                                        </p:tav>
                                      </p:tavLst>
                                    </p:anim>
                                  </p:childTnLst>
                                </p:cTn>
                              </p:par>
                              <p:par>
                                <p:cTn fill="hold" grpId="0" id="82" nodeType="withEffect" presetClass="entr" presetID="2" presetSubtype="4">
                                  <p:stCondLst>
                                    <p:cond delay="0"/>
                                  </p:stCondLst>
                                  <p:childTnLst>
                                    <p:set>
                                      <p:cBhvr>
                                        <p:cTn dur="1" fill="hold" id="83">
                                          <p:stCondLst>
                                            <p:cond delay="0"/>
                                          </p:stCondLst>
                                        </p:cTn>
                                        <p:tgtEl>
                                          <p:spTgt spid="21"/>
                                        </p:tgtEl>
                                        <p:attrNameLst>
                                          <p:attrName>style.visibility</p:attrName>
                                        </p:attrNameLst>
                                      </p:cBhvr>
                                      <p:to>
                                        <p:strVal val="visible"/>
                                      </p:to>
                                    </p:set>
                                    <p:anim calcmode="lin" valueType="num">
                                      <p:cBhvr additive="base">
                                        <p:cTn dur="500" fill="hold" id="84"/>
                                        <p:tgtEl>
                                          <p:spTgt spid="21"/>
                                        </p:tgtEl>
                                        <p:attrNameLst>
                                          <p:attrName>ppt_x</p:attrName>
                                        </p:attrNameLst>
                                      </p:cBhvr>
                                      <p:tavLst>
                                        <p:tav tm="0">
                                          <p:val>
                                            <p:strVal val="#ppt_x"/>
                                          </p:val>
                                        </p:tav>
                                        <p:tav tm="100000">
                                          <p:val>
                                            <p:strVal val="#ppt_x"/>
                                          </p:val>
                                        </p:tav>
                                      </p:tavLst>
                                    </p:anim>
                                    <p:anim calcmode="lin" valueType="num">
                                      <p:cBhvr additive="base">
                                        <p:cTn dur="500" fill="hold" id="85"/>
                                        <p:tgtEl>
                                          <p:spTgt spid="21"/>
                                        </p:tgtEl>
                                        <p:attrNameLst>
                                          <p:attrName>ppt_y</p:attrName>
                                        </p:attrNameLst>
                                      </p:cBhvr>
                                      <p:tavLst>
                                        <p:tav tm="0">
                                          <p:val>
                                            <p:strVal val="1+#ppt_h/2"/>
                                          </p:val>
                                        </p:tav>
                                        <p:tav tm="100000">
                                          <p:val>
                                            <p:strVal val="#ppt_y"/>
                                          </p:val>
                                        </p:tav>
                                      </p:tavLst>
                                    </p:anim>
                                  </p:childTnLst>
                                </p:cTn>
                              </p:par>
                            </p:childTnLst>
                          </p:cTn>
                        </p:par>
                      </p:childTnLst>
                    </p:cTn>
                  </p:par>
                  <p:par>
                    <p:cTn fill="hold" id="86" nodeType="clickPar">
                      <p:stCondLst>
                        <p:cond delay="indefinite"/>
                      </p:stCondLst>
                      <p:childTnLst>
                        <p:par>
                          <p:cTn fill="hold" id="87" nodeType="afterGroup">
                            <p:stCondLst>
                              <p:cond delay="0"/>
                            </p:stCondLst>
                            <p:childTnLst>
                              <p:par>
                                <p:cTn fill="hold" grpId="0" id="88" nodeType="clickEffect" presetClass="entr" presetID="2" presetSubtype="4">
                                  <p:stCondLst>
                                    <p:cond delay="0"/>
                                  </p:stCondLst>
                                  <p:childTnLst>
                                    <p:set>
                                      <p:cBhvr>
                                        <p:cTn dur="1" fill="hold" id="89">
                                          <p:stCondLst>
                                            <p:cond delay="0"/>
                                          </p:stCondLst>
                                        </p:cTn>
                                        <p:tgtEl>
                                          <p:spTgt spid="22"/>
                                        </p:tgtEl>
                                        <p:attrNameLst>
                                          <p:attrName>style.visibility</p:attrName>
                                        </p:attrNameLst>
                                      </p:cBhvr>
                                      <p:to>
                                        <p:strVal val="visible"/>
                                      </p:to>
                                    </p:set>
                                    <p:anim calcmode="lin" valueType="num">
                                      <p:cBhvr additive="base">
                                        <p:cTn dur="500" fill="hold" id="90"/>
                                        <p:tgtEl>
                                          <p:spTgt spid="22"/>
                                        </p:tgtEl>
                                        <p:attrNameLst>
                                          <p:attrName>ppt_x</p:attrName>
                                        </p:attrNameLst>
                                      </p:cBhvr>
                                      <p:tavLst>
                                        <p:tav tm="0">
                                          <p:val>
                                            <p:strVal val="#ppt_x"/>
                                          </p:val>
                                        </p:tav>
                                        <p:tav tm="100000">
                                          <p:val>
                                            <p:strVal val="#ppt_x"/>
                                          </p:val>
                                        </p:tav>
                                      </p:tavLst>
                                    </p:anim>
                                    <p:anim calcmode="lin" valueType="num">
                                      <p:cBhvr additive="base">
                                        <p:cTn dur="500" fill="hold" id="91"/>
                                        <p:tgtEl>
                                          <p:spTgt spid="22"/>
                                        </p:tgtEl>
                                        <p:attrNameLst>
                                          <p:attrName>ppt_y</p:attrName>
                                        </p:attrNameLst>
                                      </p:cBhvr>
                                      <p:tavLst>
                                        <p:tav tm="0">
                                          <p:val>
                                            <p:strVal val="1+#ppt_h/2"/>
                                          </p:val>
                                        </p:tav>
                                        <p:tav tm="100000">
                                          <p:val>
                                            <p:strVal val="#ppt_y"/>
                                          </p:val>
                                        </p:tav>
                                      </p:tavLst>
                                    </p:anim>
                                  </p:childTnLst>
                                </p:cTn>
                              </p:par>
                              <p:par>
                                <p:cTn fill="hold" grpId="0" id="92" nodeType="withEffect" presetClass="entr" presetID="2" presetSubtype="4">
                                  <p:stCondLst>
                                    <p:cond delay="0"/>
                                  </p:stCondLst>
                                  <p:childTnLst>
                                    <p:set>
                                      <p:cBhvr>
                                        <p:cTn dur="1" fill="hold" id="93">
                                          <p:stCondLst>
                                            <p:cond delay="0"/>
                                          </p:stCondLst>
                                        </p:cTn>
                                        <p:tgtEl>
                                          <p:spTgt spid="23"/>
                                        </p:tgtEl>
                                        <p:attrNameLst>
                                          <p:attrName>style.visibility</p:attrName>
                                        </p:attrNameLst>
                                      </p:cBhvr>
                                      <p:to>
                                        <p:strVal val="visible"/>
                                      </p:to>
                                    </p:set>
                                    <p:anim calcmode="lin" valueType="num">
                                      <p:cBhvr additive="base">
                                        <p:cTn dur="500" fill="hold" id="94"/>
                                        <p:tgtEl>
                                          <p:spTgt spid="23"/>
                                        </p:tgtEl>
                                        <p:attrNameLst>
                                          <p:attrName>ppt_x</p:attrName>
                                        </p:attrNameLst>
                                      </p:cBhvr>
                                      <p:tavLst>
                                        <p:tav tm="0">
                                          <p:val>
                                            <p:strVal val="#ppt_x"/>
                                          </p:val>
                                        </p:tav>
                                        <p:tav tm="100000">
                                          <p:val>
                                            <p:strVal val="#ppt_x"/>
                                          </p:val>
                                        </p:tav>
                                      </p:tavLst>
                                    </p:anim>
                                    <p:anim calcmode="lin" valueType="num">
                                      <p:cBhvr additive="base">
                                        <p:cTn dur="500" fill="hold" id="95"/>
                                        <p:tgtEl>
                                          <p:spTgt spid="23"/>
                                        </p:tgtEl>
                                        <p:attrNameLst>
                                          <p:attrName>ppt_y</p:attrName>
                                        </p:attrNameLst>
                                      </p:cBhvr>
                                      <p:tavLst>
                                        <p:tav tm="0">
                                          <p:val>
                                            <p:strVal val="1+#ppt_h/2"/>
                                          </p:val>
                                        </p:tav>
                                        <p:tav tm="100000">
                                          <p:val>
                                            <p:strVal val="#ppt_y"/>
                                          </p:val>
                                        </p:tav>
                                      </p:tavLst>
                                    </p:anim>
                                  </p:childTnLst>
                                </p:cTn>
                              </p:par>
                              <p:par>
                                <p:cTn fill="hold" grpId="0" id="96" nodeType="withEffect" presetClass="entr" presetID="2" presetSubtype="4">
                                  <p:stCondLst>
                                    <p:cond delay="0"/>
                                  </p:stCondLst>
                                  <p:childTnLst>
                                    <p:set>
                                      <p:cBhvr>
                                        <p:cTn dur="1" fill="hold" id="97">
                                          <p:stCondLst>
                                            <p:cond delay="0"/>
                                          </p:stCondLst>
                                        </p:cTn>
                                        <p:tgtEl>
                                          <p:spTgt spid="24"/>
                                        </p:tgtEl>
                                        <p:attrNameLst>
                                          <p:attrName>style.visibility</p:attrName>
                                        </p:attrNameLst>
                                      </p:cBhvr>
                                      <p:to>
                                        <p:strVal val="visible"/>
                                      </p:to>
                                    </p:set>
                                    <p:anim calcmode="lin" valueType="num">
                                      <p:cBhvr additive="base">
                                        <p:cTn dur="500" fill="hold" id="98"/>
                                        <p:tgtEl>
                                          <p:spTgt spid="24"/>
                                        </p:tgtEl>
                                        <p:attrNameLst>
                                          <p:attrName>ppt_x</p:attrName>
                                        </p:attrNameLst>
                                      </p:cBhvr>
                                      <p:tavLst>
                                        <p:tav tm="0">
                                          <p:val>
                                            <p:strVal val="#ppt_x"/>
                                          </p:val>
                                        </p:tav>
                                        <p:tav tm="100000">
                                          <p:val>
                                            <p:strVal val="#ppt_x"/>
                                          </p:val>
                                        </p:tav>
                                      </p:tavLst>
                                    </p:anim>
                                    <p:anim calcmode="lin" valueType="num">
                                      <p:cBhvr additive="base">
                                        <p:cTn dur="500" fill="hold" id="99"/>
                                        <p:tgtEl>
                                          <p:spTgt spid="24"/>
                                        </p:tgtEl>
                                        <p:attrNameLst>
                                          <p:attrName>ppt_y</p:attrName>
                                        </p:attrNameLst>
                                      </p:cBhvr>
                                      <p:tavLst>
                                        <p:tav tm="0">
                                          <p:val>
                                            <p:strVal val="1+#ppt_h/2"/>
                                          </p:val>
                                        </p:tav>
                                        <p:tav tm="100000">
                                          <p:val>
                                            <p:strVal val="#ppt_y"/>
                                          </p:val>
                                        </p:tav>
                                      </p:tavLst>
                                    </p:anim>
                                  </p:childTnLst>
                                </p:cTn>
                              </p:par>
                            </p:childTnLst>
                          </p:cTn>
                        </p:par>
                      </p:childTnLst>
                    </p:cTn>
                  </p:par>
                  <p:par>
                    <p:cTn fill="hold" id="100" nodeType="clickPar">
                      <p:stCondLst>
                        <p:cond delay="indefinite"/>
                      </p:stCondLst>
                      <p:childTnLst>
                        <p:par>
                          <p:cTn fill="hold" id="101" nodeType="afterGroup">
                            <p:stCondLst>
                              <p:cond delay="0"/>
                            </p:stCondLst>
                            <p:childTnLst>
                              <p:par>
                                <p:cTn fill="hold" grpId="0" id="102" nodeType="clickEffect" presetClass="entr" presetID="2" presetSubtype="4">
                                  <p:stCondLst>
                                    <p:cond delay="0"/>
                                  </p:stCondLst>
                                  <p:childTnLst>
                                    <p:set>
                                      <p:cBhvr>
                                        <p:cTn dur="1" fill="hold" id="103">
                                          <p:stCondLst>
                                            <p:cond delay="0"/>
                                          </p:stCondLst>
                                        </p:cTn>
                                        <p:tgtEl>
                                          <p:spTgt spid="25"/>
                                        </p:tgtEl>
                                        <p:attrNameLst>
                                          <p:attrName>style.visibility</p:attrName>
                                        </p:attrNameLst>
                                      </p:cBhvr>
                                      <p:to>
                                        <p:strVal val="visible"/>
                                      </p:to>
                                    </p:set>
                                    <p:anim calcmode="lin" valueType="num">
                                      <p:cBhvr additive="base">
                                        <p:cTn dur="500" fill="hold" id="104"/>
                                        <p:tgtEl>
                                          <p:spTgt spid="25"/>
                                        </p:tgtEl>
                                        <p:attrNameLst>
                                          <p:attrName>ppt_x</p:attrName>
                                        </p:attrNameLst>
                                      </p:cBhvr>
                                      <p:tavLst>
                                        <p:tav tm="0">
                                          <p:val>
                                            <p:strVal val="#ppt_x"/>
                                          </p:val>
                                        </p:tav>
                                        <p:tav tm="100000">
                                          <p:val>
                                            <p:strVal val="#ppt_x"/>
                                          </p:val>
                                        </p:tav>
                                      </p:tavLst>
                                    </p:anim>
                                    <p:anim calcmode="lin" valueType="num">
                                      <p:cBhvr additive="base">
                                        <p:cTn dur="500" fill="hold" id="105"/>
                                        <p:tgtEl>
                                          <p:spTgt spid="25"/>
                                        </p:tgtEl>
                                        <p:attrNameLst>
                                          <p:attrName>ppt_y</p:attrName>
                                        </p:attrNameLst>
                                      </p:cBhvr>
                                      <p:tavLst>
                                        <p:tav tm="0">
                                          <p:val>
                                            <p:strVal val="1+#ppt_h/2"/>
                                          </p:val>
                                        </p:tav>
                                        <p:tav tm="100000">
                                          <p:val>
                                            <p:strVal val="#ppt_y"/>
                                          </p:val>
                                        </p:tav>
                                      </p:tavLst>
                                    </p:anim>
                                  </p:childTnLst>
                                </p:cTn>
                              </p:par>
                              <p:par>
                                <p:cTn fill="hold" grpId="0" id="106" nodeType="withEffect" presetClass="entr" presetID="2" presetSubtype="4">
                                  <p:stCondLst>
                                    <p:cond delay="0"/>
                                  </p:stCondLst>
                                  <p:childTnLst>
                                    <p:set>
                                      <p:cBhvr>
                                        <p:cTn dur="1" fill="hold" id="107">
                                          <p:stCondLst>
                                            <p:cond delay="0"/>
                                          </p:stCondLst>
                                        </p:cTn>
                                        <p:tgtEl>
                                          <p:spTgt spid="26"/>
                                        </p:tgtEl>
                                        <p:attrNameLst>
                                          <p:attrName>style.visibility</p:attrName>
                                        </p:attrNameLst>
                                      </p:cBhvr>
                                      <p:to>
                                        <p:strVal val="visible"/>
                                      </p:to>
                                    </p:set>
                                    <p:anim calcmode="lin" valueType="num">
                                      <p:cBhvr additive="base">
                                        <p:cTn dur="500" fill="hold" id="108"/>
                                        <p:tgtEl>
                                          <p:spTgt spid="26"/>
                                        </p:tgtEl>
                                        <p:attrNameLst>
                                          <p:attrName>ppt_x</p:attrName>
                                        </p:attrNameLst>
                                      </p:cBhvr>
                                      <p:tavLst>
                                        <p:tav tm="0">
                                          <p:val>
                                            <p:strVal val="#ppt_x"/>
                                          </p:val>
                                        </p:tav>
                                        <p:tav tm="100000">
                                          <p:val>
                                            <p:strVal val="#ppt_x"/>
                                          </p:val>
                                        </p:tav>
                                      </p:tavLst>
                                    </p:anim>
                                    <p:anim calcmode="lin" valueType="num">
                                      <p:cBhvr additive="base">
                                        <p:cTn dur="500" fill="hold" id="109"/>
                                        <p:tgtEl>
                                          <p:spTgt spid="26"/>
                                        </p:tgtEl>
                                        <p:attrNameLst>
                                          <p:attrName>ppt_y</p:attrName>
                                        </p:attrNameLst>
                                      </p:cBhvr>
                                      <p:tavLst>
                                        <p:tav tm="0">
                                          <p:val>
                                            <p:strVal val="1+#ppt_h/2"/>
                                          </p:val>
                                        </p:tav>
                                        <p:tav tm="100000">
                                          <p:val>
                                            <p:strVal val="#ppt_y"/>
                                          </p:val>
                                        </p:tav>
                                      </p:tavLst>
                                    </p:anim>
                                  </p:childTnLst>
                                </p:cTn>
                              </p:par>
                              <p:par>
                                <p:cTn fill="hold" grpId="0" id="110" nodeType="withEffect" presetClass="entr" presetID="2" presetSubtype="4">
                                  <p:stCondLst>
                                    <p:cond delay="0"/>
                                  </p:stCondLst>
                                  <p:childTnLst>
                                    <p:set>
                                      <p:cBhvr>
                                        <p:cTn dur="1" fill="hold" id="111">
                                          <p:stCondLst>
                                            <p:cond delay="0"/>
                                          </p:stCondLst>
                                        </p:cTn>
                                        <p:tgtEl>
                                          <p:spTgt spid="27"/>
                                        </p:tgtEl>
                                        <p:attrNameLst>
                                          <p:attrName>style.visibility</p:attrName>
                                        </p:attrNameLst>
                                      </p:cBhvr>
                                      <p:to>
                                        <p:strVal val="visible"/>
                                      </p:to>
                                    </p:set>
                                    <p:anim calcmode="lin" valueType="num">
                                      <p:cBhvr additive="base">
                                        <p:cTn dur="500" fill="hold" id="112"/>
                                        <p:tgtEl>
                                          <p:spTgt spid="27"/>
                                        </p:tgtEl>
                                        <p:attrNameLst>
                                          <p:attrName>ppt_x</p:attrName>
                                        </p:attrNameLst>
                                      </p:cBhvr>
                                      <p:tavLst>
                                        <p:tav tm="0">
                                          <p:val>
                                            <p:strVal val="#ppt_x"/>
                                          </p:val>
                                        </p:tav>
                                        <p:tav tm="100000">
                                          <p:val>
                                            <p:strVal val="#ppt_x"/>
                                          </p:val>
                                        </p:tav>
                                      </p:tavLst>
                                    </p:anim>
                                    <p:anim calcmode="lin" valueType="num">
                                      <p:cBhvr additive="base">
                                        <p:cTn dur="500" fill="hold" id="113"/>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6"/>
      <p:bldP grpId="0" spid="7"/>
      <p:bldP grpId="0" spid="8"/>
      <p:bldP grpId="0" spid="9"/>
      <p:bldP grpId="0" spid="10"/>
      <p:bldP grpId="0" spid="11"/>
      <p:bldP grpId="0" spid="12"/>
      <p:bldP grpId="0" spid="13"/>
      <p:bldP grpId="0" spid="14"/>
      <p:bldP grpId="0" spid="15"/>
      <p:bldP grpId="0" spid="16"/>
      <p:bldP grpId="0" spid="17"/>
      <p:bldP grpId="0" spid="18"/>
      <p:bldP grpId="0" spid="19"/>
      <p:bldP grpId="0" spid="20"/>
      <p:bldP grpId="0" spid="21"/>
      <p:bldP grpId="0" spid="22"/>
      <p:bldP grpId="0" spid="23"/>
      <p:bldP grpId="0" spid="24"/>
      <p:bldP grpId="0" spid="25"/>
      <p:bldP grpId="0" spid="26"/>
      <p:bldP grpId="0" spid="27"/>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a:extLst>
              <a:ext uri="{FF2B5EF4-FFF2-40B4-BE49-F238E27FC236}">
                <a16:creationId xmlns:a16="http://schemas.microsoft.com/office/drawing/2014/main" id="{818E2194-9DD4-44AD-8BBE-7834D8764438}"/>
              </a:ext>
            </a:extLst>
          </p:cNvPr>
          <p:cNvSpPr/>
          <p:nvPr/>
        </p:nvSpPr>
        <p:spPr>
          <a:xfrm>
            <a:off x="295971" y="251292"/>
            <a:ext cx="11600059" cy="6355416"/>
          </a:xfrm>
          <a:prstGeom prst="rect">
            <a:avLst/>
          </a:prstGeom>
          <a:solidFill>
            <a:schemeClr val="bg1"/>
          </a:solidFill>
          <a:ln w="76200">
            <a:solidFill>
              <a:srgbClr val="FF7AA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pic>
        <p:nvPicPr>
          <p:cNvPr id="2" name="图片 1">
            <a:extLst>
              <a:ext uri="{FF2B5EF4-FFF2-40B4-BE49-F238E27FC236}">
                <a16:creationId xmlns:a16="http://schemas.microsoft.com/office/drawing/2014/main" id="{968E8271-2124-4407-9FBC-DE1B06489E69}"/>
              </a:ext>
            </a:extLst>
          </p:cNvPr>
          <p:cNvPicPr>
            <a:picLocks noChangeAspect="1"/>
          </p:cNvPicPr>
          <p:nvPr/>
        </p:nvPicPr>
        <p:blipFill>
          <a:blip r:embed="rId3">
            <a:extLst>
              <a:ext uri="{28A0092B-C50C-407E-A947-70E740481C1C}">
                <a14:useLocalDpi/>
              </a:ext>
            </a:extLst>
          </a:blip>
          <a:stretch>
            <a:fillRect/>
          </a:stretch>
        </p:blipFill>
        <p:spPr>
          <a:xfrm>
            <a:off x="521257" y="476579"/>
            <a:ext cx="1631304" cy="876051"/>
          </a:xfrm>
          <a:prstGeom prst="rect">
            <a:avLst/>
          </a:prstGeom>
        </p:spPr>
      </p:pic>
      <p:sp>
        <p:nvSpPr>
          <p:cNvPr id="4" name="文本框 3">
            <a:extLst>
              <a:ext uri="{FF2B5EF4-FFF2-40B4-BE49-F238E27FC236}">
                <a16:creationId xmlns:a16="http://schemas.microsoft.com/office/drawing/2014/main" id="{AED16A8A-532F-4A9E-9BAC-B5BF4DA90160}"/>
              </a:ext>
            </a:extLst>
          </p:cNvPr>
          <p:cNvSpPr txBox="1"/>
          <p:nvPr/>
        </p:nvSpPr>
        <p:spPr>
          <a:xfrm>
            <a:off x="2152561" y="452938"/>
            <a:ext cx="2678923" cy="396240"/>
          </a:xfrm>
          <a:prstGeom prst="rect">
            <a:avLst/>
          </a:prstGeom>
          <a:noFill/>
        </p:spPr>
        <p:txBody>
          <a:bodyPr rtlCol="0" wrap="square">
            <a:spAutoFit/>
          </a:bodyPr>
          <a:lstStyle/>
          <a:p>
            <a:r>
              <a:rPr altLang="en-US" lang="zh-CN" sz="2000">
                <a:cs typeface="+mn-ea"/>
                <a:sym typeface="+mn-lt"/>
              </a:rPr>
              <a:t>单击此处添加标题</a:t>
            </a:r>
          </a:p>
        </p:txBody>
      </p:sp>
      <p:sp>
        <p:nvSpPr>
          <p:cNvPr id="5" name="文本框 4">
            <a:extLst>
              <a:ext uri="{FF2B5EF4-FFF2-40B4-BE49-F238E27FC236}">
                <a16:creationId xmlns:a16="http://schemas.microsoft.com/office/drawing/2014/main" id="{4CC18449-2DC5-4226-8A70-2C48AA824C2A}"/>
              </a:ext>
            </a:extLst>
          </p:cNvPr>
          <p:cNvSpPr txBox="1"/>
          <p:nvPr/>
        </p:nvSpPr>
        <p:spPr>
          <a:xfrm>
            <a:off x="1991749" y="760214"/>
            <a:ext cx="2678923" cy="365760"/>
          </a:xfrm>
          <a:prstGeom prst="rect">
            <a:avLst/>
          </a:prstGeom>
          <a:noFill/>
        </p:spPr>
        <p:txBody>
          <a:bodyPr rtlCol="0" wrap="square">
            <a:spAutoFit/>
          </a:bodyPr>
          <a:lstStyle/>
          <a:p>
            <a:pPr algn="dist"/>
            <a:r>
              <a:rPr altLang="zh-CN" lang="en-US">
                <a:cs typeface="+mn-ea"/>
                <a:sym typeface="+mn-lt"/>
              </a:rPr>
              <a:t>Click here to add words</a:t>
            </a:r>
          </a:p>
        </p:txBody>
      </p:sp>
      <p:pic>
        <p:nvPicPr>
          <p:cNvPr id="6" name="图片 5">
            <a:extLst>
              <a:ext uri="{FF2B5EF4-FFF2-40B4-BE49-F238E27FC236}">
                <a16:creationId xmlns:a16="http://schemas.microsoft.com/office/drawing/2014/main" id="{9217C0A9-7D1C-4064-BE2A-E0D0CC18BD55}"/>
              </a:ext>
            </a:extLst>
          </p:cNvPr>
          <p:cNvPicPr>
            <a:picLocks noChangeAspect="1"/>
          </p:cNvPicPr>
          <p:nvPr/>
        </p:nvPicPr>
        <p:blipFill>
          <a:blip r:embed="rId4">
            <a:extLst>
              <a:ext uri="{28A0092B-C50C-407E-A947-70E740481C1C}">
                <a14:useLocalDpi/>
              </a:ext>
            </a:extLst>
          </a:blip>
          <a:stretch>
            <a:fillRect/>
          </a:stretch>
        </p:blipFill>
        <p:spPr>
          <a:xfrm>
            <a:off x="8529978" y="3074430"/>
            <a:ext cx="3366052" cy="3532278"/>
          </a:xfrm>
          <a:prstGeom prst="rect">
            <a:avLst/>
          </a:prstGeom>
        </p:spPr>
      </p:pic>
      <p:pic>
        <p:nvPicPr>
          <p:cNvPr id="7" name="图片 6">
            <a:extLst>
              <a:ext uri="{FF2B5EF4-FFF2-40B4-BE49-F238E27FC236}">
                <a16:creationId xmlns:a16="http://schemas.microsoft.com/office/drawing/2014/main" id="{FDEEB9C7-1446-48BC-8F54-4888130EC2C6}"/>
              </a:ext>
            </a:extLst>
          </p:cNvPr>
          <p:cNvPicPr>
            <a:picLocks noChangeAspect="1"/>
          </p:cNvPicPr>
          <p:nvPr/>
        </p:nvPicPr>
        <p:blipFill>
          <a:blip r:embed="rId5">
            <a:extLst>
              <a:ext uri="{28A0092B-C50C-407E-A947-70E740481C1C}">
                <a14:useLocalDpi/>
              </a:ext>
            </a:extLst>
          </a:blip>
          <a:stretch>
            <a:fillRect/>
          </a:stretch>
        </p:blipFill>
        <p:spPr>
          <a:xfrm>
            <a:off x="1006222" y="2221343"/>
            <a:ext cx="4398949" cy="3377635"/>
          </a:xfrm>
          <a:custGeom>
            <a:gdLst>
              <a:gd fmla="*/ 3333734 w 3796894" name="connsiteX0"/>
              <a:gd fmla="*/ 158827 h 2914704" name="connsiteY0"/>
              <a:gd fmla="*/ 3333734 w 3796894" name="connsiteX1"/>
              <a:gd fmla="*/ 159782 h 2914704" name="connsiteY1"/>
              <a:gd fmla="*/ 154601 w 3796894" name="connsiteX2"/>
              <a:gd fmla="*/ 159782 h 2914704" name="connsiteY2"/>
              <a:gd fmla="*/ 154601 w 3796894" name="connsiteX3"/>
              <a:gd fmla="*/ 2128067 h 2914704" name="connsiteY3"/>
              <a:gd fmla="*/ 3626221 w 3796894" name="connsiteX4"/>
              <a:gd fmla="*/ 2128067 h 2914704" name="connsiteY4"/>
              <a:gd fmla="*/ 3626221 w 3796894" name="connsiteX5"/>
              <a:gd fmla="*/ 2118575 h 2914704" name="connsiteY5"/>
              <a:gd fmla="*/ 3640861 w 3796894" name="connsiteX6"/>
              <a:gd fmla="*/ 2118575 h 2914704" name="connsiteY6"/>
              <a:gd fmla="*/ 3640861 w 3796894" name="connsiteX7"/>
              <a:gd fmla="*/ 158827 h 2914704" name="connsiteY7"/>
              <a:gd fmla="*/ 0 w 3796894" name="connsiteX8"/>
              <a:gd fmla="*/ 0 h 2914704" name="connsiteY8"/>
              <a:gd fmla="*/ 3796894 w 3796894" name="connsiteX9"/>
              <a:gd fmla="*/ 0 h 2914704" name="connsiteY9"/>
              <a:gd fmla="*/ 3796894 w 3796894" name="connsiteX10"/>
              <a:gd fmla="*/ 2914704 h 2914704" name="connsiteY10"/>
              <a:gd fmla="*/ 0 w 3796894" name="connsiteX11"/>
              <a:gd fmla="*/ 2914704 h 2914704"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2914704" w="3796894">
                <a:moveTo>
                  <a:pt x="3333734" y="158827"/>
                </a:moveTo>
                <a:lnTo>
                  <a:pt x="3333734" y="159782"/>
                </a:lnTo>
                <a:lnTo>
                  <a:pt x="154601" y="159782"/>
                </a:lnTo>
                <a:lnTo>
                  <a:pt x="154601" y="2128067"/>
                </a:lnTo>
                <a:lnTo>
                  <a:pt x="3626221" y="2128067"/>
                </a:lnTo>
                <a:lnTo>
                  <a:pt x="3626221" y="2118575"/>
                </a:lnTo>
                <a:lnTo>
                  <a:pt x="3640861" y="2118575"/>
                </a:lnTo>
                <a:lnTo>
                  <a:pt x="3640861" y="158827"/>
                </a:lnTo>
                <a:close/>
                <a:moveTo>
                  <a:pt x="0" y="0"/>
                </a:moveTo>
                <a:lnTo>
                  <a:pt x="3796894" y="0"/>
                </a:lnTo>
                <a:lnTo>
                  <a:pt x="3796894" y="2914704"/>
                </a:lnTo>
                <a:lnTo>
                  <a:pt x="0" y="2914704"/>
                </a:lnTo>
                <a:close/>
              </a:path>
            </a:pathLst>
          </a:custGeom>
        </p:spPr>
      </p:pic>
      <p:pic>
        <p:nvPicPr>
          <p:cNvPr id="8" name="图片 7">
            <a:extLst>
              <a:ext uri="{FF2B5EF4-FFF2-40B4-BE49-F238E27FC236}">
                <a16:creationId xmlns:a16="http://schemas.microsoft.com/office/drawing/2014/main" id="{D3EAEDEE-97AC-4F21-96B3-2DC0920A0984}"/>
              </a:ext>
            </a:extLst>
          </p:cNvPr>
          <p:cNvPicPr>
            <a:picLocks noChangeAspect="1"/>
          </p:cNvPicPr>
          <p:nvPr/>
        </p:nvPicPr>
        <p:blipFill>
          <a:blip r:embed="rId6">
            <a:extLst>
              <a:ext uri="{28A0092B-C50C-407E-A947-70E740481C1C}">
                <a14:useLocalDpi/>
              </a:ext>
            </a:extLst>
          </a:blip>
          <a:stretch>
            <a:fillRect/>
          </a:stretch>
        </p:blipFill>
        <p:spPr>
          <a:xfrm>
            <a:off x="1190953" y="2413640"/>
            <a:ext cx="4010223" cy="2268730"/>
          </a:xfrm>
          <a:prstGeom prst="rect">
            <a:avLst/>
          </a:prstGeom>
        </p:spPr>
      </p:pic>
      <p:sp>
        <p:nvSpPr>
          <p:cNvPr id="9" name="文本框 8">
            <a:extLst>
              <a:ext uri="{FF2B5EF4-FFF2-40B4-BE49-F238E27FC236}">
                <a16:creationId xmlns:a16="http://schemas.microsoft.com/office/drawing/2014/main" id="{97F97057-36AB-4BF1-9EE3-304DE8672042}"/>
              </a:ext>
            </a:extLst>
          </p:cNvPr>
          <p:cNvSpPr txBox="1"/>
          <p:nvPr/>
        </p:nvSpPr>
        <p:spPr>
          <a:xfrm>
            <a:off x="6304434" y="1860777"/>
            <a:ext cx="2699641" cy="518160"/>
          </a:xfrm>
          <a:prstGeom prst="rect">
            <a:avLst/>
          </a:prstGeom>
          <a:noFill/>
        </p:spPr>
        <p:txBody>
          <a:bodyPr rtlCol="0" wrap="square">
            <a:spAutoFit/>
          </a:bodyPr>
          <a:lstStyle/>
          <a:p>
            <a:r>
              <a:rPr altLang="en-US" b="1" lang="zh-CN" sz="2800">
                <a:solidFill>
                  <a:schemeClr val="bg1">
                    <a:lumMod val="75000"/>
                  </a:schemeClr>
                </a:solidFill>
                <a:cs typeface="+mn-ea"/>
                <a:sym typeface="+mn-lt"/>
              </a:rPr>
              <a:t>添加标题</a:t>
            </a:r>
          </a:p>
        </p:txBody>
      </p:sp>
      <p:sp>
        <p:nvSpPr>
          <p:cNvPr id="10" name="文本框 9">
            <a:extLst>
              <a:ext uri="{FF2B5EF4-FFF2-40B4-BE49-F238E27FC236}">
                <a16:creationId xmlns:a16="http://schemas.microsoft.com/office/drawing/2014/main" id="{56B8659C-2FA8-46BF-9D14-88C183DD1B6F}"/>
              </a:ext>
            </a:extLst>
          </p:cNvPr>
          <p:cNvSpPr txBox="1"/>
          <p:nvPr/>
        </p:nvSpPr>
        <p:spPr>
          <a:xfrm>
            <a:off x="6938987" y="2583294"/>
            <a:ext cx="3040520" cy="396240"/>
          </a:xfrm>
          <a:prstGeom prst="rect">
            <a:avLst/>
          </a:prstGeom>
          <a:noFill/>
        </p:spPr>
        <p:txBody>
          <a:bodyPr rtlCol="0" wrap="square">
            <a:spAutoFit/>
          </a:bodyPr>
          <a:lstStyle/>
          <a:p>
            <a:r>
              <a:rPr altLang="zh-CN" lang="en-US" sz="2000">
                <a:solidFill>
                  <a:schemeClr val="bg1">
                    <a:lumMod val="75000"/>
                  </a:schemeClr>
                </a:solidFill>
                <a:cs typeface="+mn-ea"/>
                <a:sym typeface="+mn-lt"/>
              </a:rPr>
              <a:t>Click here to add words</a:t>
            </a:r>
          </a:p>
        </p:txBody>
      </p:sp>
      <p:sp>
        <p:nvSpPr>
          <p:cNvPr id="11" name="椭圆 10">
            <a:extLst>
              <a:ext uri="{FF2B5EF4-FFF2-40B4-BE49-F238E27FC236}">
                <a16:creationId xmlns:a16="http://schemas.microsoft.com/office/drawing/2014/main" id="{AD6C4012-BF00-4B7C-A0EA-E6A28F6923F9}"/>
              </a:ext>
            </a:extLst>
          </p:cNvPr>
          <p:cNvSpPr/>
          <p:nvPr/>
        </p:nvSpPr>
        <p:spPr>
          <a:xfrm>
            <a:off x="6343437" y="2583295"/>
            <a:ext cx="400111" cy="400111"/>
          </a:xfrm>
          <a:prstGeom prst="ellipse">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 name="文本框 11">
            <a:extLst>
              <a:ext uri="{FF2B5EF4-FFF2-40B4-BE49-F238E27FC236}">
                <a16:creationId xmlns:a16="http://schemas.microsoft.com/office/drawing/2014/main" id="{01EC11CB-C599-4676-9A80-9140F0862DBE}"/>
              </a:ext>
            </a:extLst>
          </p:cNvPr>
          <p:cNvSpPr txBox="1"/>
          <p:nvPr/>
        </p:nvSpPr>
        <p:spPr>
          <a:xfrm>
            <a:off x="6938987" y="3399560"/>
            <a:ext cx="3040520" cy="396240"/>
          </a:xfrm>
          <a:prstGeom prst="rect">
            <a:avLst/>
          </a:prstGeom>
          <a:noFill/>
        </p:spPr>
        <p:txBody>
          <a:bodyPr rtlCol="0" wrap="square">
            <a:spAutoFit/>
          </a:bodyPr>
          <a:lstStyle/>
          <a:p>
            <a:r>
              <a:rPr altLang="zh-CN" lang="en-US" sz="2000">
                <a:solidFill>
                  <a:schemeClr val="bg1">
                    <a:lumMod val="75000"/>
                  </a:schemeClr>
                </a:solidFill>
                <a:cs typeface="+mn-ea"/>
                <a:sym typeface="+mn-lt"/>
              </a:rPr>
              <a:t>Click here to add words</a:t>
            </a:r>
          </a:p>
        </p:txBody>
      </p:sp>
      <p:sp>
        <p:nvSpPr>
          <p:cNvPr id="13" name="椭圆 12">
            <a:extLst>
              <a:ext uri="{FF2B5EF4-FFF2-40B4-BE49-F238E27FC236}">
                <a16:creationId xmlns:a16="http://schemas.microsoft.com/office/drawing/2014/main" id="{477AEB13-7DA1-40D3-950B-DABC17991D1B}"/>
              </a:ext>
            </a:extLst>
          </p:cNvPr>
          <p:cNvSpPr/>
          <p:nvPr/>
        </p:nvSpPr>
        <p:spPr>
          <a:xfrm>
            <a:off x="6343437" y="3399561"/>
            <a:ext cx="400111" cy="400111"/>
          </a:xfrm>
          <a:prstGeom prst="ellipse">
            <a:avLst/>
          </a:prstGeom>
          <a:solidFill>
            <a:srgbClr val="FF7A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4" name="文本框 13">
            <a:extLst>
              <a:ext uri="{FF2B5EF4-FFF2-40B4-BE49-F238E27FC236}">
                <a16:creationId xmlns:a16="http://schemas.microsoft.com/office/drawing/2014/main" id="{F8575DCB-704B-4217-AD1E-139AE3710560}"/>
              </a:ext>
            </a:extLst>
          </p:cNvPr>
          <p:cNvSpPr txBox="1"/>
          <p:nvPr/>
        </p:nvSpPr>
        <p:spPr>
          <a:xfrm>
            <a:off x="6938987" y="4215826"/>
            <a:ext cx="3040520" cy="396240"/>
          </a:xfrm>
          <a:prstGeom prst="rect">
            <a:avLst/>
          </a:prstGeom>
          <a:noFill/>
        </p:spPr>
        <p:txBody>
          <a:bodyPr rtlCol="0" wrap="square">
            <a:spAutoFit/>
          </a:bodyPr>
          <a:lstStyle/>
          <a:p>
            <a:r>
              <a:rPr altLang="zh-CN" lang="en-US" sz="2000">
                <a:solidFill>
                  <a:schemeClr val="bg1">
                    <a:lumMod val="75000"/>
                  </a:schemeClr>
                </a:solidFill>
                <a:cs typeface="+mn-ea"/>
                <a:sym typeface="+mn-lt"/>
              </a:rPr>
              <a:t>Click here to add words</a:t>
            </a:r>
          </a:p>
        </p:txBody>
      </p:sp>
      <p:sp>
        <p:nvSpPr>
          <p:cNvPr id="15" name="椭圆 14">
            <a:extLst>
              <a:ext uri="{FF2B5EF4-FFF2-40B4-BE49-F238E27FC236}">
                <a16:creationId xmlns:a16="http://schemas.microsoft.com/office/drawing/2014/main" id="{CF862776-6B62-4A2C-88C6-464C115CFA41}"/>
              </a:ext>
            </a:extLst>
          </p:cNvPr>
          <p:cNvSpPr/>
          <p:nvPr/>
        </p:nvSpPr>
        <p:spPr>
          <a:xfrm>
            <a:off x="6343437" y="4215827"/>
            <a:ext cx="400111" cy="400111"/>
          </a:xfrm>
          <a:prstGeom prst="ellipse">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 name="文本框 15">
            <a:extLst>
              <a:ext uri="{FF2B5EF4-FFF2-40B4-BE49-F238E27FC236}">
                <a16:creationId xmlns:a16="http://schemas.microsoft.com/office/drawing/2014/main" id="{22FE1490-A88D-428D-AF10-CD32571620D2}"/>
              </a:ext>
            </a:extLst>
          </p:cNvPr>
          <p:cNvSpPr txBox="1"/>
          <p:nvPr/>
        </p:nvSpPr>
        <p:spPr>
          <a:xfrm>
            <a:off x="6847284" y="5058563"/>
            <a:ext cx="3040520" cy="396240"/>
          </a:xfrm>
          <a:prstGeom prst="rect">
            <a:avLst/>
          </a:prstGeom>
          <a:noFill/>
        </p:spPr>
        <p:txBody>
          <a:bodyPr rtlCol="0" wrap="square">
            <a:spAutoFit/>
          </a:bodyPr>
          <a:lstStyle/>
          <a:p>
            <a:r>
              <a:rPr altLang="zh-CN" lang="en-US" sz="2000">
                <a:solidFill>
                  <a:schemeClr val="bg1">
                    <a:lumMod val="75000"/>
                  </a:schemeClr>
                </a:solidFill>
                <a:cs typeface="+mn-ea"/>
                <a:sym typeface="+mn-lt"/>
              </a:rPr>
              <a:t>Click here to add words</a:t>
            </a:r>
          </a:p>
        </p:txBody>
      </p:sp>
      <p:sp>
        <p:nvSpPr>
          <p:cNvPr id="17" name="椭圆 16">
            <a:extLst>
              <a:ext uri="{FF2B5EF4-FFF2-40B4-BE49-F238E27FC236}">
                <a16:creationId xmlns:a16="http://schemas.microsoft.com/office/drawing/2014/main" id="{6D54447E-D06D-46BA-A985-E79463D2876C}"/>
              </a:ext>
            </a:extLst>
          </p:cNvPr>
          <p:cNvSpPr/>
          <p:nvPr/>
        </p:nvSpPr>
        <p:spPr>
          <a:xfrm>
            <a:off x="6343437" y="5058563"/>
            <a:ext cx="400111" cy="400111"/>
          </a:xfrm>
          <a:prstGeom prst="ellipse">
            <a:avLst/>
          </a:prstGeom>
          <a:solidFill>
            <a:srgbClr val="FF7A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Tree>
    <p:extLst>
      <p:ext uri="{BB962C8B-B14F-4D97-AF65-F5344CB8AC3E}">
        <p14:creationId val="2324916662"/>
      </p:ext>
    </p:extLst>
  </p:cSld>
  <p:clrMapOvr>
    <a:masterClrMapping/>
  </p:clrMapOvr>
  <mc:AlternateContent>
    <mc:Choice Requires="p159">
      <p:transition advClick="0" p14:dur="2000" spd="slow">
        <p159:morph option="byObject"/>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dur="1" fill="hold" id="6">
                                          <p:stCondLst>
                                            <p:cond delay="0"/>
                                          </p:stCondLst>
                                        </p:cTn>
                                        <p:tgtEl>
                                          <p:spTgt spid="4"/>
                                        </p:tgtEl>
                                        <p:attrNameLst>
                                          <p:attrName>style.visibility</p:attrName>
                                        </p:attrNameLst>
                                      </p:cBhvr>
                                      <p:to>
                                        <p:strVal val="visible"/>
                                      </p:to>
                                    </p:set>
                                    <p:animEffect filter="wipe(left)" transition="in">
                                      <p:cBhvr>
                                        <p:cTn dur="500" id="7"/>
                                        <p:tgtEl>
                                          <p:spTgt spid="4"/>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14" presetSubtype="10">
                                  <p:stCondLst>
                                    <p:cond delay="0"/>
                                  </p:stCondLst>
                                  <p:childTnLst>
                                    <p:set>
                                      <p:cBhvr>
                                        <p:cTn dur="1" fill="hold" id="11">
                                          <p:stCondLst>
                                            <p:cond delay="0"/>
                                          </p:stCondLst>
                                        </p:cTn>
                                        <p:tgtEl>
                                          <p:spTgt spid="8"/>
                                        </p:tgtEl>
                                        <p:attrNameLst>
                                          <p:attrName>style.visibility</p:attrName>
                                        </p:attrNameLst>
                                      </p:cBhvr>
                                      <p:to>
                                        <p:strVal val="visible"/>
                                      </p:to>
                                    </p:set>
                                    <p:animEffect filter="randombar(horizontal)" transition="in">
                                      <p:cBhvr>
                                        <p:cTn dur="500" id="12"/>
                                        <p:tgtEl>
                                          <p:spTgt spid="8"/>
                                        </p:tgtEl>
                                      </p:cBhvr>
                                    </p:animEffect>
                                  </p:childTnLst>
                                </p:cTn>
                              </p:par>
                              <p:par>
                                <p:cTn fill="hold" grpId="0" id="13" nodeType="withEffect" presetClass="entr" presetID="2" presetSubtype="4">
                                  <p:stCondLst>
                                    <p:cond delay="0"/>
                                  </p:stCondLst>
                                  <p:childTnLst>
                                    <p:set>
                                      <p:cBhvr>
                                        <p:cTn dur="1" fill="hold" id="14">
                                          <p:stCondLst>
                                            <p:cond delay="0"/>
                                          </p:stCondLst>
                                        </p:cTn>
                                        <p:tgtEl>
                                          <p:spTgt spid="9"/>
                                        </p:tgtEl>
                                        <p:attrNameLst>
                                          <p:attrName>style.visibility</p:attrName>
                                        </p:attrNameLst>
                                      </p:cBhvr>
                                      <p:to>
                                        <p:strVal val="visible"/>
                                      </p:to>
                                    </p:set>
                                    <p:anim calcmode="lin" valueType="num">
                                      <p:cBhvr additive="base">
                                        <p:cTn dur="500" fill="hold" id="15"/>
                                        <p:tgtEl>
                                          <p:spTgt spid="9"/>
                                        </p:tgtEl>
                                        <p:attrNameLst>
                                          <p:attrName>ppt_x</p:attrName>
                                        </p:attrNameLst>
                                      </p:cBhvr>
                                      <p:tavLst>
                                        <p:tav tm="0">
                                          <p:val>
                                            <p:strVal val="#ppt_x"/>
                                          </p:val>
                                        </p:tav>
                                        <p:tav tm="100000">
                                          <p:val>
                                            <p:strVal val="#ppt_x"/>
                                          </p:val>
                                        </p:tav>
                                      </p:tavLst>
                                    </p:anim>
                                    <p:anim calcmode="lin" valueType="num">
                                      <p:cBhvr additive="base">
                                        <p:cTn dur="500" fill="hold" id="16"/>
                                        <p:tgtEl>
                                          <p:spTgt spid="9"/>
                                        </p:tgtEl>
                                        <p:attrNameLst>
                                          <p:attrName>ppt_y</p:attrName>
                                        </p:attrNameLst>
                                      </p:cBhvr>
                                      <p:tavLst>
                                        <p:tav tm="0">
                                          <p:val>
                                            <p:strVal val="1+#ppt_h/2"/>
                                          </p:val>
                                        </p:tav>
                                        <p:tav tm="100000">
                                          <p:val>
                                            <p:strVal val="#ppt_y"/>
                                          </p:val>
                                        </p:tav>
                                      </p:tavLst>
                                    </p:anim>
                                  </p:childTnLst>
                                </p:cTn>
                              </p:par>
                            </p:childTnLst>
                          </p:cTn>
                        </p:par>
                      </p:childTnLst>
                    </p:cTn>
                  </p:par>
                  <p:par>
                    <p:cTn fill="hold" id="17" nodeType="clickPar">
                      <p:stCondLst>
                        <p:cond delay="indefinite"/>
                      </p:stCondLst>
                      <p:childTnLst>
                        <p:par>
                          <p:cTn fill="hold" id="18" nodeType="afterGroup">
                            <p:stCondLst>
                              <p:cond delay="0"/>
                            </p:stCondLst>
                            <p:childTnLst>
                              <p:par>
                                <p:cTn fill="hold" grpId="0" id="19" nodeType="clickEffect" presetClass="entr" presetID="10" presetSubtype="0">
                                  <p:stCondLst>
                                    <p:cond delay="0"/>
                                  </p:stCondLst>
                                  <p:childTnLst>
                                    <p:set>
                                      <p:cBhvr>
                                        <p:cTn dur="1" fill="hold" id="20">
                                          <p:stCondLst>
                                            <p:cond delay="0"/>
                                          </p:stCondLst>
                                        </p:cTn>
                                        <p:tgtEl>
                                          <p:spTgt spid="10"/>
                                        </p:tgtEl>
                                        <p:attrNameLst>
                                          <p:attrName>style.visibility</p:attrName>
                                        </p:attrNameLst>
                                      </p:cBhvr>
                                      <p:to>
                                        <p:strVal val="visible"/>
                                      </p:to>
                                    </p:set>
                                    <p:animEffect filter="fade" transition="in">
                                      <p:cBhvr>
                                        <p:cTn dur="500" id="21"/>
                                        <p:tgtEl>
                                          <p:spTgt spid="10"/>
                                        </p:tgtEl>
                                      </p:cBhvr>
                                    </p:animEffect>
                                  </p:childTnLst>
                                </p:cTn>
                              </p:par>
                              <p:par>
                                <p:cTn fill="hold" grpId="0" id="22" nodeType="withEffect" presetClass="entr" presetID="10" presetSubtype="0">
                                  <p:stCondLst>
                                    <p:cond delay="0"/>
                                  </p:stCondLst>
                                  <p:childTnLst>
                                    <p:set>
                                      <p:cBhvr>
                                        <p:cTn dur="1" fill="hold" id="23">
                                          <p:stCondLst>
                                            <p:cond delay="0"/>
                                          </p:stCondLst>
                                        </p:cTn>
                                        <p:tgtEl>
                                          <p:spTgt spid="11"/>
                                        </p:tgtEl>
                                        <p:attrNameLst>
                                          <p:attrName>style.visibility</p:attrName>
                                        </p:attrNameLst>
                                      </p:cBhvr>
                                      <p:to>
                                        <p:strVal val="visible"/>
                                      </p:to>
                                    </p:set>
                                    <p:animEffect filter="fade" transition="in">
                                      <p:cBhvr>
                                        <p:cTn dur="500" id="24"/>
                                        <p:tgtEl>
                                          <p:spTgt spid="11"/>
                                        </p:tgtEl>
                                      </p:cBhvr>
                                    </p:animEffect>
                                  </p:childTnLst>
                                </p:cTn>
                              </p:par>
                            </p:childTnLst>
                          </p:cTn>
                        </p:par>
                      </p:childTnLst>
                    </p:cTn>
                  </p:par>
                  <p:par>
                    <p:cTn fill="hold" id="25" nodeType="clickPar">
                      <p:stCondLst>
                        <p:cond delay="indefinite"/>
                      </p:stCondLst>
                      <p:childTnLst>
                        <p:par>
                          <p:cTn fill="hold" id="26" nodeType="afterGroup">
                            <p:stCondLst>
                              <p:cond delay="0"/>
                            </p:stCondLst>
                            <p:childTnLst>
                              <p:par>
                                <p:cTn fill="hold" grpId="0" id="27" nodeType="clickEffect" presetClass="entr" presetID="10" presetSubtype="0">
                                  <p:stCondLst>
                                    <p:cond delay="0"/>
                                  </p:stCondLst>
                                  <p:childTnLst>
                                    <p:set>
                                      <p:cBhvr>
                                        <p:cTn dur="1" fill="hold" id="28">
                                          <p:stCondLst>
                                            <p:cond delay="0"/>
                                          </p:stCondLst>
                                        </p:cTn>
                                        <p:tgtEl>
                                          <p:spTgt spid="12"/>
                                        </p:tgtEl>
                                        <p:attrNameLst>
                                          <p:attrName>style.visibility</p:attrName>
                                        </p:attrNameLst>
                                      </p:cBhvr>
                                      <p:to>
                                        <p:strVal val="visible"/>
                                      </p:to>
                                    </p:set>
                                    <p:animEffect filter="fade" transition="in">
                                      <p:cBhvr>
                                        <p:cTn dur="500" id="29"/>
                                        <p:tgtEl>
                                          <p:spTgt spid="12"/>
                                        </p:tgtEl>
                                      </p:cBhvr>
                                    </p:animEffect>
                                  </p:childTnLst>
                                </p:cTn>
                              </p:par>
                              <p:par>
                                <p:cTn fill="hold" grpId="0" id="30" nodeType="withEffect" presetClass="entr" presetID="10" presetSubtype="0">
                                  <p:stCondLst>
                                    <p:cond delay="0"/>
                                  </p:stCondLst>
                                  <p:childTnLst>
                                    <p:set>
                                      <p:cBhvr>
                                        <p:cTn dur="1" fill="hold" id="31">
                                          <p:stCondLst>
                                            <p:cond delay="0"/>
                                          </p:stCondLst>
                                        </p:cTn>
                                        <p:tgtEl>
                                          <p:spTgt spid="13"/>
                                        </p:tgtEl>
                                        <p:attrNameLst>
                                          <p:attrName>style.visibility</p:attrName>
                                        </p:attrNameLst>
                                      </p:cBhvr>
                                      <p:to>
                                        <p:strVal val="visible"/>
                                      </p:to>
                                    </p:set>
                                    <p:animEffect filter="fade" transition="in">
                                      <p:cBhvr>
                                        <p:cTn dur="500" id="32"/>
                                        <p:tgtEl>
                                          <p:spTgt spid="13"/>
                                        </p:tgtEl>
                                      </p:cBhvr>
                                    </p:animEffect>
                                  </p:childTnLst>
                                </p:cTn>
                              </p:par>
                            </p:childTnLst>
                          </p:cTn>
                        </p:par>
                      </p:childTnLst>
                    </p:cTn>
                  </p:par>
                  <p:par>
                    <p:cTn fill="hold" id="33" nodeType="clickPar">
                      <p:stCondLst>
                        <p:cond delay="indefinite"/>
                      </p:stCondLst>
                      <p:childTnLst>
                        <p:par>
                          <p:cTn fill="hold" id="34" nodeType="afterGroup">
                            <p:stCondLst>
                              <p:cond delay="0"/>
                            </p:stCondLst>
                            <p:childTnLst>
                              <p:par>
                                <p:cTn fill="hold" grpId="0" id="35" nodeType="clickEffect" presetClass="entr" presetID="10" presetSubtype="0">
                                  <p:stCondLst>
                                    <p:cond delay="0"/>
                                  </p:stCondLst>
                                  <p:childTnLst>
                                    <p:set>
                                      <p:cBhvr>
                                        <p:cTn dur="1" fill="hold" id="36">
                                          <p:stCondLst>
                                            <p:cond delay="0"/>
                                          </p:stCondLst>
                                        </p:cTn>
                                        <p:tgtEl>
                                          <p:spTgt spid="14"/>
                                        </p:tgtEl>
                                        <p:attrNameLst>
                                          <p:attrName>style.visibility</p:attrName>
                                        </p:attrNameLst>
                                      </p:cBhvr>
                                      <p:to>
                                        <p:strVal val="visible"/>
                                      </p:to>
                                    </p:set>
                                    <p:animEffect filter="fade" transition="in">
                                      <p:cBhvr>
                                        <p:cTn dur="500" id="37"/>
                                        <p:tgtEl>
                                          <p:spTgt spid="14"/>
                                        </p:tgtEl>
                                      </p:cBhvr>
                                    </p:animEffect>
                                  </p:childTnLst>
                                </p:cTn>
                              </p:par>
                              <p:par>
                                <p:cTn fill="hold" grpId="0" id="38" nodeType="withEffect" presetClass="entr" presetID="10" presetSubtype="0">
                                  <p:stCondLst>
                                    <p:cond delay="0"/>
                                  </p:stCondLst>
                                  <p:childTnLst>
                                    <p:set>
                                      <p:cBhvr>
                                        <p:cTn dur="1" fill="hold" id="39">
                                          <p:stCondLst>
                                            <p:cond delay="0"/>
                                          </p:stCondLst>
                                        </p:cTn>
                                        <p:tgtEl>
                                          <p:spTgt spid="15"/>
                                        </p:tgtEl>
                                        <p:attrNameLst>
                                          <p:attrName>style.visibility</p:attrName>
                                        </p:attrNameLst>
                                      </p:cBhvr>
                                      <p:to>
                                        <p:strVal val="visible"/>
                                      </p:to>
                                    </p:set>
                                    <p:animEffect filter="fade" transition="in">
                                      <p:cBhvr>
                                        <p:cTn dur="500" id="40"/>
                                        <p:tgtEl>
                                          <p:spTgt spid="15"/>
                                        </p:tgtEl>
                                      </p:cBhvr>
                                    </p:animEffect>
                                  </p:childTnLst>
                                </p:cTn>
                              </p:par>
                            </p:childTnLst>
                          </p:cTn>
                        </p:par>
                      </p:childTnLst>
                    </p:cTn>
                  </p:par>
                  <p:par>
                    <p:cTn fill="hold" id="41" nodeType="clickPar">
                      <p:stCondLst>
                        <p:cond delay="indefinite"/>
                      </p:stCondLst>
                      <p:childTnLst>
                        <p:par>
                          <p:cTn fill="hold" id="42" nodeType="afterGroup">
                            <p:stCondLst>
                              <p:cond delay="0"/>
                            </p:stCondLst>
                            <p:childTnLst>
                              <p:par>
                                <p:cTn fill="hold" grpId="0" id="43" nodeType="clickEffect" presetClass="entr" presetID="10" presetSubtype="0">
                                  <p:stCondLst>
                                    <p:cond delay="0"/>
                                  </p:stCondLst>
                                  <p:childTnLst>
                                    <p:set>
                                      <p:cBhvr>
                                        <p:cTn dur="1" fill="hold" id="44">
                                          <p:stCondLst>
                                            <p:cond delay="0"/>
                                          </p:stCondLst>
                                        </p:cTn>
                                        <p:tgtEl>
                                          <p:spTgt spid="16"/>
                                        </p:tgtEl>
                                        <p:attrNameLst>
                                          <p:attrName>style.visibility</p:attrName>
                                        </p:attrNameLst>
                                      </p:cBhvr>
                                      <p:to>
                                        <p:strVal val="visible"/>
                                      </p:to>
                                    </p:set>
                                    <p:animEffect filter="fade" transition="in">
                                      <p:cBhvr>
                                        <p:cTn dur="500" id="45"/>
                                        <p:tgtEl>
                                          <p:spTgt spid="16"/>
                                        </p:tgtEl>
                                      </p:cBhvr>
                                    </p:animEffect>
                                  </p:childTnLst>
                                </p:cTn>
                              </p:par>
                              <p:par>
                                <p:cTn fill="hold" grpId="0" id="46" nodeType="withEffect" presetClass="entr" presetID="10" presetSubtype="0">
                                  <p:stCondLst>
                                    <p:cond delay="0"/>
                                  </p:stCondLst>
                                  <p:childTnLst>
                                    <p:set>
                                      <p:cBhvr>
                                        <p:cTn dur="1" fill="hold" id="47">
                                          <p:stCondLst>
                                            <p:cond delay="0"/>
                                          </p:stCondLst>
                                        </p:cTn>
                                        <p:tgtEl>
                                          <p:spTgt spid="17"/>
                                        </p:tgtEl>
                                        <p:attrNameLst>
                                          <p:attrName>style.visibility</p:attrName>
                                        </p:attrNameLst>
                                      </p:cBhvr>
                                      <p:to>
                                        <p:strVal val="visible"/>
                                      </p:to>
                                    </p:set>
                                    <p:animEffect filter="fade" transition="in">
                                      <p:cBhvr>
                                        <p:cTn dur="500" id="48"/>
                                        <p:tgtEl>
                                          <p:spTgt spid="1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9"/>
      <p:bldP grpId="0" spid="10"/>
      <p:bldP grpId="0" spid="11"/>
      <p:bldP grpId="0" spid="12"/>
      <p:bldP grpId="0" spid="13"/>
      <p:bldP grpId="0" spid="14"/>
      <p:bldP grpId="0" spid="15"/>
      <p:bldP grpId="0" spid="16"/>
      <p:bldP grpId="0" spid="17"/>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a:extLst>
              <a:ext uri="{FF2B5EF4-FFF2-40B4-BE49-F238E27FC236}">
                <a16:creationId xmlns:a16="http://schemas.microsoft.com/office/drawing/2014/main" id="{818E2194-9DD4-44AD-8BBE-7834D8764438}"/>
              </a:ext>
            </a:extLst>
          </p:cNvPr>
          <p:cNvSpPr/>
          <p:nvPr/>
        </p:nvSpPr>
        <p:spPr>
          <a:xfrm>
            <a:off x="295971" y="251292"/>
            <a:ext cx="11600059" cy="6355416"/>
          </a:xfrm>
          <a:prstGeom prst="rect">
            <a:avLst/>
          </a:prstGeom>
          <a:solidFill>
            <a:schemeClr val="bg1"/>
          </a:solidFill>
          <a:ln w="76200">
            <a:solidFill>
              <a:srgbClr val="FF7AA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pic>
        <p:nvPicPr>
          <p:cNvPr id="2" name="图片 1">
            <a:extLst>
              <a:ext uri="{FF2B5EF4-FFF2-40B4-BE49-F238E27FC236}">
                <a16:creationId xmlns:a16="http://schemas.microsoft.com/office/drawing/2014/main" id="{968E8271-2124-4407-9FBC-DE1B06489E69}"/>
              </a:ext>
            </a:extLst>
          </p:cNvPr>
          <p:cNvPicPr>
            <a:picLocks noChangeAspect="1"/>
          </p:cNvPicPr>
          <p:nvPr/>
        </p:nvPicPr>
        <p:blipFill>
          <a:blip r:embed="rId3">
            <a:extLst>
              <a:ext uri="{28A0092B-C50C-407E-A947-70E740481C1C}">
                <a14:useLocalDpi/>
              </a:ext>
            </a:extLst>
          </a:blip>
          <a:stretch>
            <a:fillRect/>
          </a:stretch>
        </p:blipFill>
        <p:spPr>
          <a:xfrm>
            <a:off x="521257" y="476579"/>
            <a:ext cx="1631304" cy="876051"/>
          </a:xfrm>
          <a:prstGeom prst="rect">
            <a:avLst/>
          </a:prstGeom>
        </p:spPr>
      </p:pic>
      <p:sp>
        <p:nvSpPr>
          <p:cNvPr id="4" name="文本框 3">
            <a:extLst>
              <a:ext uri="{FF2B5EF4-FFF2-40B4-BE49-F238E27FC236}">
                <a16:creationId xmlns:a16="http://schemas.microsoft.com/office/drawing/2014/main" id="{AED16A8A-532F-4A9E-9BAC-B5BF4DA90160}"/>
              </a:ext>
            </a:extLst>
          </p:cNvPr>
          <p:cNvSpPr txBox="1"/>
          <p:nvPr/>
        </p:nvSpPr>
        <p:spPr>
          <a:xfrm>
            <a:off x="2152561" y="452938"/>
            <a:ext cx="2678923" cy="396240"/>
          </a:xfrm>
          <a:prstGeom prst="rect">
            <a:avLst/>
          </a:prstGeom>
          <a:noFill/>
        </p:spPr>
        <p:txBody>
          <a:bodyPr rtlCol="0" wrap="square">
            <a:spAutoFit/>
          </a:bodyPr>
          <a:lstStyle/>
          <a:p>
            <a:r>
              <a:rPr altLang="en-US" lang="zh-CN" sz="2000">
                <a:cs typeface="+mn-ea"/>
                <a:sym typeface="+mn-lt"/>
              </a:rPr>
              <a:t>单击此处添加标题</a:t>
            </a:r>
          </a:p>
        </p:txBody>
      </p:sp>
      <p:sp>
        <p:nvSpPr>
          <p:cNvPr id="5" name="文本框 4">
            <a:extLst>
              <a:ext uri="{FF2B5EF4-FFF2-40B4-BE49-F238E27FC236}">
                <a16:creationId xmlns:a16="http://schemas.microsoft.com/office/drawing/2014/main" id="{4CC18449-2DC5-4226-8A70-2C48AA824C2A}"/>
              </a:ext>
            </a:extLst>
          </p:cNvPr>
          <p:cNvSpPr txBox="1"/>
          <p:nvPr/>
        </p:nvSpPr>
        <p:spPr>
          <a:xfrm>
            <a:off x="1991749" y="760214"/>
            <a:ext cx="2678923" cy="365760"/>
          </a:xfrm>
          <a:prstGeom prst="rect">
            <a:avLst/>
          </a:prstGeom>
          <a:noFill/>
        </p:spPr>
        <p:txBody>
          <a:bodyPr rtlCol="0" wrap="square">
            <a:spAutoFit/>
          </a:bodyPr>
          <a:lstStyle/>
          <a:p>
            <a:pPr algn="dist"/>
            <a:r>
              <a:rPr altLang="zh-CN" lang="en-US">
                <a:cs typeface="+mn-ea"/>
                <a:sym typeface="+mn-lt"/>
              </a:rPr>
              <a:t>Click here to add words</a:t>
            </a:r>
          </a:p>
        </p:txBody>
      </p:sp>
      <p:grpSp>
        <p:nvGrpSpPr>
          <p:cNvPr id="6" name="组合 5">
            <a:extLst>
              <a:ext uri="{FF2B5EF4-FFF2-40B4-BE49-F238E27FC236}">
                <a16:creationId xmlns:a16="http://schemas.microsoft.com/office/drawing/2014/main" id="{09C23A0A-D0DE-47C6-B45B-4574D46F7DC3}"/>
              </a:ext>
            </a:extLst>
          </p:cNvPr>
          <p:cNvGrpSpPr/>
          <p:nvPr/>
        </p:nvGrpSpPr>
        <p:grpSpPr>
          <a:xfrm>
            <a:off x="6054289" y="3549487"/>
            <a:ext cx="427771" cy="411380"/>
            <a:chOff x="5602055" y="3208869"/>
            <a:chExt cx="895089" cy="860794"/>
          </a:xfrm>
          <a:solidFill>
            <a:srgbClr val="FF99CC"/>
          </a:solidFill>
        </p:grpSpPr>
        <p:sp>
          <p:nvSpPr>
            <p:cNvPr id="7" name="Oval 131">
              <a:extLst>
                <a:ext uri="{FF2B5EF4-FFF2-40B4-BE49-F238E27FC236}">
                  <a16:creationId xmlns:a16="http://schemas.microsoft.com/office/drawing/2014/main" id="{F25AEB57-8598-4A21-8CFB-98B9E2D07874}"/>
                </a:ext>
              </a:extLst>
            </p:cNvPr>
            <p:cNvSpPr>
              <a:spLocks noChangeArrowheads="1"/>
            </p:cNvSpPr>
            <p:nvPr/>
          </p:nvSpPr>
          <p:spPr bwMode="auto">
            <a:xfrm>
              <a:off x="5848204" y="3208869"/>
              <a:ext cx="402790" cy="407944"/>
            </a:xfrm>
            <a:prstGeom prst="ellips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prstClr val="black"/>
                </a:solidFill>
                <a:cs typeface="+mn-ea"/>
                <a:sym typeface="+mn-lt"/>
              </a:endParaRPr>
            </a:p>
          </p:txBody>
        </p:sp>
        <p:sp>
          <p:nvSpPr>
            <p:cNvPr id="8" name="Freeform 134">
              <a:extLst>
                <a:ext uri="{FF2B5EF4-FFF2-40B4-BE49-F238E27FC236}">
                  <a16:creationId xmlns:a16="http://schemas.microsoft.com/office/drawing/2014/main" id="{BAB342DF-78F8-4E23-9FD8-DDD5E15815E8}"/>
                </a:ext>
              </a:extLst>
            </p:cNvPr>
            <p:cNvSpPr/>
            <p:nvPr/>
          </p:nvSpPr>
          <p:spPr bwMode="auto">
            <a:xfrm>
              <a:off x="5602055" y="3680434"/>
              <a:ext cx="895089" cy="389229"/>
            </a:xfrm>
            <a:custGeom>
              <a:gdLst>
                <a:gd fmla="*/ 35 w 200" name="T0"/>
                <a:gd fmla="*/ 87 h 87" name="T1"/>
                <a:gd fmla="*/ 35 w 200" name="T2"/>
                <a:gd fmla="*/ 72 h 87" name="T3"/>
                <a:gd fmla="*/ 46 w 200" name="T4"/>
                <a:gd fmla="*/ 72 h 87" name="T5"/>
                <a:gd fmla="*/ 46 w 200" name="T6"/>
                <a:gd fmla="*/ 87 h 87" name="T7"/>
                <a:gd fmla="*/ 155 w 200" name="T8"/>
                <a:gd fmla="*/ 87 h 87" name="T9"/>
                <a:gd fmla="*/ 155 w 200" name="T10"/>
                <a:gd fmla="*/ 72 h 87" name="T11"/>
                <a:gd fmla="*/ 166 w 200" name="T12"/>
                <a:gd fmla="*/ 72 h 87" name="T13"/>
                <a:gd fmla="*/ 166 w 200" name="T14"/>
                <a:gd fmla="*/ 87 h 87" name="T15"/>
                <a:gd fmla="*/ 199 w 200" name="T16"/>
                <a:gd fmla="*/ 87 h 87" name="T17"/>
                <a:gd fmla="*/ 200 w 200" name="T18"/>
                <a:gd fmla="*/ 43 h 87" name="T19"/>
                <a:gd fmla="*/ 156 w 200" name="T20"/>
                <a:gd fmla="*/ 0 h 87" name="T21"/>
                <a:gd fmla="*/ 156 w 200" name="T22"/>
                <a:gd fmla="*/ 0 h 87" name="T23"/>
                <a:gd fmla="*/ 156 w 200" name="T24"/>
                <a:gd fmla="*/ 0 h 87" name="T25"/>
                <a:gd fmla="*/ 140 w 200" name="T26"/>
                <a:gd fmla="*/ 0 h 87" name="T27"/>
                <a:gd fmla="*/ 100 w 200" name="T28"/>
                <a:gd fmla="*/ 80 h 87" name="T29"/>
                <a:gd fmla="*/ 60 w 200" name="T30"/>
                <a:gd fmla="*/ 0 h 87" name="T31"/>
                <a:gd fmla="*/ 45 w 200" name="T32"/>
                <a:gd fmla="*/ 0 h 87" name="T33"/>
                <a:gd fmla="*/ 45 w 200" name="T34"/>
                <a:gd fmla="*/ 0 h 87" name="T35"/>
                <a:gd fmla="*/ 44 w 200" name="T36"/>
                <a:gd fmla="*/ 0 h 87" name="T37"/>
                <a:gd fmla="*/ 1 w 200" name="T38"/>
                <a:gd fmla="*/ 43 h 87" name="T39"/>
                <a:gd fmla="*/ 0 w 200" name="T40"/>
                <a:gd fmla="*/ 87 h 87" name="T41"/>
                <a:gd fmla="*/ 35 w 200" name="T42"/>
                <a:gd fmla="*/ 87 h 87"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87" w="200">
                  <a:moveTo>
                    <a:pt x="35" y="87"/>
                  </a:moveTo>
                  <a:cubicBezTo>
                    <a:pt x="35" y="72"/>
                    <a:pt x="35" y="72"/>
                    <a:pt x="35" y="72"/>
                  </a:cubicBezTo>
                  <a:cubicBezTo>
                    <a:pt x="46" y="72"/>
                    <a:pt x="46" y="72"/>
                    <a:pt x="46" y="72"/>
                  </a:cubicBezTo>
                  <a:cubicBezTo>
                    <a:pt x="46" y="87"/>
                    <a:pt x="46" y="87"/>
                    <a:pt x="46" y="87"/>
                  </a:cubicBezTo>
                  <a:cubicBezTo>
                    <a:pt x="155" y="87"/>
                    <a:pt x="155" y="87"/>
                    <a:pt x="155" y="87"/>
                  </a:cubicBezTo>
                  <a:cubicBezTo>
                    <a:pt x="155" y="72"/>
                    <a:pt x="155" y="72"/>
                    <a:pt x="155" y="72"/>
                  </a:cubicBezTo>
                  <a:cubicBezTo>
                    <a:pt x="166" y="72"/>
                    <a:pt x="166" y="72"/>
                    <a:pt x="166" y="72"/>
                  </a:cubicBezTo>
                  <a:cubicBezTo>
                    <a:pt x="166" y="87"/>
                    <a:pt x="166" y="87"/>
                    <a:pt x="166" y="87"/>
                  </a:cubicBezTo>
                  <a:cubicBezTo>
                    <a:pt x="199" y="87"/>
                    <a:pt x="199" y="87"/>
                    <a:pt x="199" y="87"/>
                  </a:cubicBezTo>
                  <a:cubicBezTo>
                    <a:pt x="199" y="47"/>
                    <a:pt x="200" y="43"/>
                    <a:pt x="200" y="43"/>
                  </a:cubicBezTo>
                  <a:cubicBezTo>
                    <a:pt x="200" y="19"/>
                    <a:pt x="180" y="0"/>
                    <a:pt x="156" y="0"/>
                  </a:cubicBezTo>
                  <a:cubicBezTo>
                    <a:pt x="156" y="0"/>
                    <a:pt x="156" y="0"/>
                    <a:pt x="156" y="0"/>
                  </a:cubicBezTo>
                  <a:cubicBezTo>
                    <a:pt x="156" y="0"/>
                    <a:pt x="156" y="0"/>
                    <a:pt x="156" y="0"/>
                  </a:cubicBezTo>
                  <a:cubicBezTo>
                    <a:pt x="140" y="0"/>
                    <a:pt x="140" y="0"/>
                    <a:pt x="140" y="0"/>
                  </a:cubicBezTo>
                  <a:cubicBezTo>
                    <a:pt x="100" y="80"/>
                    <a:pt x="100" y="80"/>
                    <a:pt x="100" y="80"/>
                  </a:cubicBezTo>
                  <a:cubicBezTo>
                    <a:pt x="60" y="0"/>
                    <a:pt x="60" y="0"/>
                    <a:pt x="60" y="0"/>
                  </a:cubicBezTo>
                  <a:cubicBezTo>
                    <a:pt x="45" y="0"/>
                    <a:pt x="45" y="0"/>
                    <a:pt x="45" y="0"/>
                  </a:cubicBezTo>
                  <a:cubicBezTo>
                    <a:pt x="45" y="0"/>
                    <a:pt x="45" y="0"/>
                    <a:pt x="45" y="0"/>
                  </a:cubicBezTo>
                  <a:cubicBezTo>
                    <a:pt x="45" y="0"/>
                    <a:pt x="44" y="0"/>
                    <a:pt x="44" y="0"/>
                  </a:cubicBezTo>
                  <a:cubicBezTo>
                    <a:pt x="20" y="0"/>
                    <a:pt x="1" y="19"/>
                    <a:pt x="1" y="43"/>
                  </a:cubicBezTo>
                  <a:cubicBezTo>
                    <a:pt x="1" y="43"/>
                    <a:pt x="0" y="47"/>
                    <a:pt x="0" y="87"/>
                  </a:cubicBezTo>
                  <a:lnTo>
                    <a:pt x="35" y="87"/>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prstClr val="black"/>
                </a:solidFill>
                <a:cs typeface="+mn-ea"/>
                <a:sym typeface="+mn-lt"/>
              </a:endParaRPr>
            </a:p>
          </p:txBody>
        </p:sp>
      </p:grpSp>
      <p:grpSp>
        <p:nvGrpSpPr>
          <p:cNvPr id="9" name="组合 8">
            <a:extLst>
              <a:ext uri="{FF2B5EF4-FFF2-40B4-BE49-F238E27FC236}">
                <a16:creationId xmlns:a16="http://schemas.microsoft.com/office/drawing/2014/main" id="{CD9E43AC-EE36-44CC-AD05-EF0C054C85ED}"/>
              </a:ext>
            </a:extLst>
          </p:cNvPr>
          <p:cNvGrpSpPr/>
          <p:nvPr/>
        </p:nvGrpSpPr>
        <p:grpSpPr>
          <a:xfrm>
            <a:off x="4145189" y="2775968"/>
            <a:ext cx="1350471" cy="1916418"/>
            <a:chOff x="3977748" y="3018015"/>
            <a:chExt cx="1350471" cy="1916418"/>
          </a:xfrm>
          <a:solidFill>
            <a:schemeClr val="bg1">
              <a:lumMod val="75000"/>
            </a:schemeClr>
          </a:solidFill>
        </p:grpSpPr>
        <p:sp>
          <p:nvSpPr>
            <p:cNvPr id="10" name="Freeform 12">
              <a:extLst>
                <a:ext uri="{FF2B5EF4-FFF2-40B4-BE49-F238E27FC236}">
                  <a16:creationId xmlns:a16="http://schemas.microsoft.com/office/drawing/2014/main" id="{42C64286-8E66-4C8D-809C-CEBB107C02A2}"/>
                </a:ext>
              </a:extLst>
            </p:cNvPr>
            <p:cNvSpPr/>
            <p:nvPr/>
          </p:nvSpPr>
          <p:spPr bwMode="auto">
            <a:xfrm>
              <a:off x="3977748" y="3018015"/>
              <a:ext cx="1350471" cy="1916418"/>
            </a:xfrm>
            <a:custGeom>
              <a:gdLst>
                <a:gd fmla="*/ 187 w 629" name="T0"/>
                <a:gd fmla="*/ 77 h 893" name="T1"/>
                <a:gd fmla="*/ 207 w 629" name="T2"/>
                <a:gd fmla="*/ 143 h 893" name="T3"/>
                <a:gd fmla="*/ 174 w 629" name="T4"/>
                <a:gd fmla="*/ 192 h 893" name="T5"/>
                <a:gd fmla="*/ 0 w 629" name="T6"/>
                <a:gd fmla="*/ 192 h 893" name="T7"/>
                <a:gd fmla="*/ 0 w 629" name="T8"/>
                <a:gd fmla="*/ 892 h 893" name="T9"/>
                <a:gd fmla="*/ 174 w 629" name="T10"/>
                <a:gd fmla="*/ 892 h 893" name="T11"/>
                <a:gd fmla="*/ 207 w 629" name="T12"/>
                <a:gd fmla="*/ 844 h 893" name="T13"/>
                <a:gd fmla="*/ 187 w 629" name="T14"/>
                <a:gd fmla="*/ 778 h 893" name="T15"/>
                <a:gd fmla="*/ 266 w 629" name="T16"/>
                <a:gd fmla="*/ 701 h 893" name="T17"/>
                <a:gd fmla="*/ 346 w 629" name="T18"/>
                <a:gd fmla="*/ 778 h 893" name="T19"/>
                <a:gd fmla="*/ 326 w 629" name="T20"/>
                <a:gd fmla="*/ 844 h 893" name="T21"/>
                <a:gd fmla="*/ 359 w 629" name="T22"/>
                <a:gd fmla="*/ 892 h 893" name="T23"/>
                <a:gd fmla="*/ 574 w 629" name="T24"/>
                <a:gd fmla="*/ 892 h 893" name="T25"/>
                <a:gd fmla="*/ 585 w 629" name="T26"/>
                <a:gd fmla="*/ 893 h 893" name="T27"/>
                <a:gd fmla="*/ 629 w 629" name="T28"/>
                <a:gd fmla="*/ 893 h 893" name="T29"/>
                <a:gd fmla="*/ 629 w 629" name="T30"/>
                <a:gd fmla="*/ 840 h 893" name="T31"/>
                <a:gd fmla="*/ 629 w 629" name="T32"/>
                <a:gd fmla="*/ 632 h 893" name="T33"/>
                <a:gd fmla="*/ 574 w 629" name="T34"/>
                <a:gd fmla="*/ 608 h 893" name="T35"/>
                <a:gd fmla="*/ 510 w 629" name="T36"/>
                <a:gd fmla="*/ 619 h 893" name="T37"/>
                <a:gd fmla="*/ 431 w 629" name="T38"/>
                <a:gd fmla="*/ 542 h 893" name="T39"/>
                <a:gd fmla="*/ 510 w 629" name="T40"/>
                <a:gd fmla="*/ 466 h 893" name="T41"/>
                <a:gd fmla="*/ 579 w 629" name="T42"/>
                <a:gd fmla="*/ 485 h 893" name="T43"/>
                <a:gd fmla="*/ 629 w 629" name="T44"/>
                <a:gd fmla="*/ 453 h 893" name="T45"/>
                <a:gd fmla="*/ 629 w 629" name="T46"/>
                <a:gd fmla="*/ 245 h 893" name="T47"/>
                <a:gd fmla="*/ 629 w 629" name="T48"/>
                <a:gd fmla="*/ 192 h 893" name="T49"/>
                <a:gd fmla="*/ 574 w 629" name="T50"/>
                <a:gd fmla="*/ 192 h 893" name="T51"/>
                <a:gd fmla="*/ 359 w 629" name="T52"/>
                <a:gd fmla="*/ 192 h 893" name="T53"/>
                <a:gd fmla="*/ 326 w 629" name="T54"/>
                <a:gd fmla="*/ 143 h 893" name="T55"/>
                <a:gd fmla="*/ 346 w 629" name="T56"/>
                <a:gd fmla="*/ 77 h 893" name="T57"/>
                <a:gd fmla="*/ 266 w 629" name="T58"/>
                <a:gd fmla="*/ 0 h 893" name="T59"/>
                <a:gd fmla="*/ 187 w 629" name="T60"/>
                <a:gd fmla="*/ 77 h 893"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893" w="629">
                  <a:moveTo>
                    <a:pt x="187" y="77"/>
                  </a:moveTo>
                  <a:cubicBezTo>
                    <a:pt x="187" y="99"/>
                    <a:pt x="207" y="143"/>
                    <a:pt x="207" y="143"/>
                  </a:cubicBezTo>
                  <a:cubicBezTo>
                    <a:pt x="219" y="170"/>
                    <a:pt x="204" y="192"/>
                    <a:pt x="174" y="192"/>
                  </a:cubicBezTo>
                  <a:cubicBezTo>
                    <a:pt x="0" y="192"/>
                    <a:pt x="0" y="192"/>
                    <a:pt x="0" y="192"/>
                  </a:cubicBezTo>
                  <a:cubicBezTo>
                    <a:pt x="0" y="892"/>
                    <a:pt x="0" y="892"/>
                    <a:pt x="0" y="892"/>
                  </a:cubicBezTo>
                  <a:cubicBezTo>
                    <a:pt x="174" y="892"/>
                    <a:pt x="174" y="892"/>
                    <a:pt x="174" y="892"/>
                  </a:cubicBezTo>
                  <a:cubicBezTo>
                    <a:pt x="204" y="892"/>
                    <a:pt x="219" y="870"/>
                    <a:pt x="207" y="844"/>
                  </a:cubicBezTo>
                  <a:cubicBezTo>
                    <a:pt x="207" y="844"/>
                    <a:pt x="187" y="800"/>
                    <a:pt x="187" y="778"/>
                  </a:cubicBezTo>
                  <a:cubicBezTo>
                    <a:pt x="187" y="735"/>
                    <a:pt x="222" y="701"/>
                    <a:pt x="266" y="701"/>
                  </a:cubicBezTo>
                  <a:cubicBezTo>
                    <a:pt x="310" y="701"/>
                    <a:pt x="346" y="735"/>
                    <a:pt x="346" y="778"/>
                  </a:cubicBezTo>
                  <a:cubicBezTo>
                    <a:pt x="346" y="800"/>
                    <a:pt x="326" y="844"/>
                    <a:pt x="326" y="844"/>
                  </a:cubicBezTo>
                  <a:cubicBezTo>
                    <a:pt x="314" y="870"/>
                    <a:pt x="328" y="892"/>
                    <a:pt x="359" y="892"/>
                  </a:cubicBezTo>
                  <a:cubicBezTo>
                    <a:pt x="574" y="892"/>
                    <a:pt x="574" y="892"/>
                    <a:pt x="574" y="892"/>
                  </a:cubicBezTo>
                  <a:cubicBezTo>
                    <a:pt x="578" y="892"/>
                    <a:pt x="582" y="893"/>
                    <a:pt x="585" y="893"/>
                  </a:cubicBezTo>
                  <a:cubicBezTo>
                    <a:pt x="629" y="893"/>
                    <a:pt x="629" y="893"/>
                    <a:pt x="629" y="893"/>
                  </a:cubicBezTo>
                  <a:cubicBezTo>
                    <a:pt x="629" y="840"/>
                    <a:pt x="629" y="840"/>
                    <a:pt x="629" y="840"/>
                  </a:cubicBezTo>
                  <a:cubicBezTo>
                    <a:pt x="629" y="632"/>
                    <a:pt x="629" y="632"/>
                    <a:pt x="629" y="632"/>
                  </a:cubicBezTo>
                  <a:cubicBezTo>
                    <a:pt x="629" y="603"/>
                    <a:pt x="602" y="596"/>
                    <a:pt x="574" y="608"/>
                  </a:cubicBezTo>
                  <a:cubicBezTo>
                    <a:pt x="574" y="608"/>
                    <a:pt x="533" y="619"/>
                    <a:pt x="510" y="619"/>
                  </a:cubicBezTo>
                  <a:cubicBezTo>
                    <a:pt x="467" y="619"/>
                    <a:pt x="431" y="585"/>
                    <a:pt x="431" y="542"/>
                  </a:cubicBezTo>
                  <a:cubicBezTo>
                    <a:pt x="431" y="500"/>
                    <a:pt x="467" y="466"/>
                    <a:pt x="510" y="466"/>
                  </a:cubicBezTo>
                  <a:cubicBezTo>
                    <a:pt x="533" y="466"/>
                    <a:pt x="579" y="485"/>
                    <a:pt x="579" y="485"/>
                  </a:cubicBezTo>
                  <a:cubicBezTo>
                    <a:pt x="606" y="497"/>
                    <a:pt x="629" y="482"/>
                    <a:pt x="629" y="453"/>
                  </a:cubicBezTo>
                  <a:cubicBezTo>
                    <a:pt x="629" y="245"/>
                    <a:pt x="629" y="245"/>
                    <a:pt x="629" y="245"/>
                  </a:cubicBezTo>
                  <a:cubicBezTo>
                    <a:pt x="629" y="192"/>
                    <a:pt x="629" y="192"/>
                    <a:pt x="629" y="192"/>
                  </a:cubicBezTo>
                  <a:cubicBezTo>
                    <a:pt x="574" y="192"/>
                    <a:pt x="574" y="192"/>
                    <a:pt x="574" y="192"/>
                  </a:cubicBezTo>
                  <a:cubicBezTo>
                    <a:pt x="359" y="192"/>
                    <a:pt x="359" y="192"/>
                    <a:pt x="359" y="192"/>
                  </a:cubicBezTo>
                  <a:cubicBezTo>
                    <a:pt x="328" y="192"/>
                    <a:pt x="314" y="170"/>
                    <a:pt x="326" y="143"/>
                  </a:cubicBezTo>
                  <a:cubicBezTo>
                    <a:pt x="326" y="143"/>
                    <a:pt x="346" y="99"/>
                    <a:pt x="346" y="77"/>
                  </a:cubicBezTo>
                  <a:cubicBezTo>
                    <a:pt x="346" y="34"/>
                    <a:pt x="310" y="0"/>
                    <a:pt x="266" y="0"/>
                  </a:cubicBezTo>
                  <a:cubicBezTo>
                    <a:pt x="222" y="0"/>
                    <a:pt x="187" y="34"/>
                    <a:pt x="187" y="77"/>
                  </a:cubicBezTo>
                </a:path>
              </a:pathLst>
            </a:custGeom>
            <a:grpFill/>
            <a:ln w="22225">
              <a:noFill/>
            </a:ln>
            <a:effectLst>
              <a:innerShdw blurRad="88900" dir="13500000" dist="38100">
                <a:prstClr val="black">
                  <a:alpha val="4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nvGrpSpPr>
            <p:cNvPr id="11" name="组合 10">
              <a:extLst>
                <a:ext uri="{FF2B5EF4-FFF2-40B4-BE49-F238E27FC236}">
                  <a16:creationId xmlns:a16="http://schemas.microsoft.com/office/drawing/2014/main" id="{C820AD37-0E4F-47E6-832D-B15F16E210AE}"/>
                </a:ext>
              </a:extLst>
            </p:cNvPr>
            <p:cNvGrpSpPr/>
            <p:nvPr/>
          </p:nvGrpSpPr>
          <p:grpSpPr>
            <a:xfrm>
              <a:off x="4259368" y="3864315"/>
              <a:ext cx="433732" cy="329551"/>
              <a:chOff x="4268086" y="4221191"/>
              <a:chExt cx="509646" cy="387231"/>
            </a:xfrm>
            <a:grpFill/>
          </p:grpSpPr>
          <p:sp>
            <p:nvSpPr>
              <p:cNvPr id="12" name="Freeform 20">
                <a:extLst>
                  <a:ext uri="{FF2B5EF4-FFF2-40B4-BE49-F238E27FC236}">
                    <a16:creationId xmlns:a16="http://schemas.microsoft.com/office/drawing/2014/main" id="{1D600B19-96A8-4752-91F4-DAC57D692F4B}"/>
                  </a:ext>
                </a:extLst>
              </p:cNvPr>
              <p:cNvSpPr>
                <a:spLocks noEditPoints="1"/>
              </p:cNvSpPr>
              <p:nvPr/>
            </p:nvSpPr>
            <p:spPr bwMode="auto">
              <a:xfrm>
                <a:off x="4268086" y="4273030"/>
                <a:ext cx="337890" cy="335392"/>
              </a:xfrm>
              <a:custGeom>
                <a:gdLst>
                  <a:gd fmla="*/ 229 w 229" name="T0"/>
                  <a:gd fmla="*/ 128 h 227" name="T1"/>
                  <a:gd fmla="*/ 229 w 229" name="T2"/>
                  <a:gd fmla="*/ 98 h 227" name="T3"/>
                  <a:gd fmla="*/ 206 w 229" name="T4"/>
                  <a:gd fmla="*/ 93 h 227" name="T5"/>
                  <a:gd fmla="*/ 200 w 229" name="T6"/>
                  <a:gd fmla="*/ 76 h 227" name="T7"/>
                  <a:gd fmla="*/ 216 w 229" name="T8"/>
                  <a:gd fmla="*/ 58 h 227" name="T9"/>
                  <a:gd fmla="*/ 198 w 229" name="T10"/>
                  <a:gd fmla="*/ 34 h 227" name="T11"/>
                  <a:gd fmla="*/ 176 w 229" name="T12"/>
                  <a:gd fmla="*/ 44 h 227" name="T13"/>
                  <a:gd fmla="*/ 161 w 229" name="T14"/>
                  <a:gd fmla="*/ 33 h 227" name="T15"/>
                  <a:gd fmla="*/ 164 w 229" name="T16"/>
                  <a:gd fmla="*/ 9 h 227" name="T17"/>
                  <a:gd fmla="*/ 135 w 229" name="T18"/>
                  <a:gd fmla="*/ 0 h 227" name="T19"/>
                  <a:gd fmla="*/ 123 w 229" name="T20"/>
                  <a:gd fmla="*/ 20 h 227" name="T21"/>
                  <a:gd fmla="*/ 114 w 229" name="T22"/>
                  <a:gd fmla="*/ 20 h 227" name="T23"/>
                  <a:gd fmla="*/ 105 w 229" name="T24"/>
                  <a:gd fmla="*/ 20 h 227" name="T25"/>
                  <a:gd fmla="*/ 93 w 229" name="T26"/>
                  <a:gd fmla="*/ 0 h 227" name="T27"/>
                  <a:gd fmla="*/ 65 w 229" name="T28"/>
                  <a:gd fmla="*/ 9 h 227" name="T29"/>
                  <a:gd fmla="*/ 67 w 229" name="T30"/>
                  <a:gd fmla="*/ 33 h 227" name="T31"/>
                  <a:gd fmla="*/ 52 w 229" name="T32"/>
                  <a:gd fmla="*/ 44 h 227" name="T33"/>
                  <a:gd fmla="*/ 30 w 229" name="T34"/>
                  <a:gd fmla="*/ 34 h 227" name="T35"/>
                  <a:gd fmla="*/ 13 w 229" name="T36"/>
                  <a:gd fmla="*/ 58 h 227" name="T37"/>
                  <a:gd fmla="*/ 29 w 229" name="T38"/>
                  <a:gd fmla="*/ 76 h 227" name="T39"/>
                  <a:gd fmla="*/ 23 w 229" name="T40"/>
                  <a:gd fmla="*/ 94 h 227" name="T41"/>
                  <a:gd fmla="*/ 0 w 229" name="T42"/>
                  <a:gd fmla="*/ 98 h 227" name="T43"/>
                  <a:gd fmla="*/ 0 w 229" name="T44"/>
                  <a:gd fmla="*/ 128 h 227" name="T45"/>
                  <a:gd fmla="*/ 23 w 229" name="T46"/>
                  <a:gd fmla="*/ 133 h 227" name="T47"/>
                  <a:gd fmla="*/ 29 w 229" name="T48"/>
                  <a:gd fmla="*/ 151 h 227" name="T49"/>
                  <a:gd fmla="*/ 13 w 229" name="T50"/>
                  <a:gd fmla="*/ 169 h 227" name="T51"/>
                  <a:gd fmla="*/ 31 w 229" name="T52"/>
                  <a:gd fmla="*/ 193 h 227" name="T53"/>
                  <a:gd fmla="*/ 52 w 229" name="T54"/>
                  <a:gd fmla="*/ 183 h 227" name="T55"/>
                  <a:gd fmla="*/ 67 w 229" name="T56"/>
                  <a:gd fmla="*/ 194 h 227" name="T57"/>
                  <a:gd fmla="*/ 65 w 229" name="T58"/>
                  <a:gd fmla="*/ 218 h 227" name="T59"/>
                  <a:gd fmla="*/ 93 w 229" name="T60"/>
                  <a:gd fmla="*/ 227 h 227" name="T61"/>
                  <a:gd fmla="*/ 105 w 229" name="T62"/>
                  <a:gd fmla="*/ 206 h 227" name="T63"/>
                  <a:gd fmla="*/ 114 w 229" name="T64"/>
                  <a:gd fmla="*/ 207 h 227" name="T65"/>
                  <a:gd fmla="*/ 124 w 229" name="T66"/>
                  <a:gd fmla="*/ 206 h 227" name="T67"/>
                  <a:gd fmla="*/ 135 w 229" name="T68"/>
                  <a:gd fmla="*/ 227 h 227" name="T69"/>
                  <a:gd fmla="*/ 164 w 229" name="T70"/>
                  <a:gd fmla="*/ 217 h 227" name="T71"/>
                  <a:gd fmla="*/ 161 w 229" name="T72"/>
                  <a:gd fmla="*/ 194 h 227" name="T73"/>
                  <a:gd fmla="*/ 176 w 229" name="T74"/>
                  <a:gd fmla="*/ 183 h 227" name="T75"/>
                  <a:gd fmla="*/ 198 w 229" name="T76"/>
                  <a:gd fmla="*/ 193 h 227" name="T77"/>
                  <a:gd fmla="*/ 216 w 229" name="T78"/>
                  <a:gd fmla="*/ 168 h 227" name="T79"/>
                  <a:gd fmla="*/ 200 w 229" name="T80"/>
                  <a:gd fmla="*/ 151 h 227" name="T81"/>
                  <a:gd fmla="*/ 206 w 229" name="T82"/>
                  <a:gd fmla="*/ 133 h 227" name="T83"/>
                  <a:gd fmla="*/ 229 w 229" name="T84"/>
                  <a:gd fmla="*/ 128 h 227" name="T85"/>
                  <a:gd fmla="*/ 114 w 229" name="T86"/>
                  <a:gd fmla="*/ 180 h 227" name="T87"/>
                  <a:gd fmla="*/ 47 w 229" name="T88"/>
                  <a:gd fmla="*/ 113 h 227" name="T89"/>
                  <a:gd fmla="*/ 114 w 229" name="T90"/>
                  <a:gd fmla="*/ 46 h 227" name="T91"/>
                  <a:gd fmla="*/ 181 w 229" name="T92"/>
                  <a:gd fmla="*/ 113 h 227" name="T93"/>
                  <a:gd fmla="*/ 114 w 229" name="T94"/>
                  <a:gd fmla="*/ 180 h 227" name="T9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b="b" l="0" r="r" t="0"/>
                <a:pathLst>
                  <a:path h="226" w="229">
                    <a:moveTo>
                      <a:pt x="229" y="128"/>
                    </a:moveTo>
                    <a:cubicBezTo>
                      <a:pt x="229" y="98"/>
                      <a:pt x="229" y="98"/>
                      <a:pt x="229" y="98"/>
                    </a:cubicBezTo>
                    <a:cubicBezTo>
                      <a:pt x="206" y="93"/>
                      <a:pt x="206" y="93"/>
                      <a:pt x="206" y="93"/>
                    </a:cubicBezTo>
                    <a:cubicBezTo>
                      <a:pt x="204" y="87"/>
                      <a:pt x="202" y="81"/>
                      <a:pt x="200" y="76"/>
                    </a:cubicBezTo>
                    <a:cubicBezTo>
                      <a:pt x="216" y="58"/>
                      <a:pt x="216" y="58"/>
                      <a:pt x="216" y="58"/>
                    </a:cubicBezTo>
                    <a:cubicBezTo>
                      <a:pt x="198" y="34"/>
                      <a:pt x="198" y="34"/>
                      <a:pt x="198" y="34"/>
                    </a:cubicBezTo>
                    <a:cubicBezTo>
                      <a:pt x="176" y="44"/>
                      <a:pt x="176" y="44"/>
                      <a:pt x="176" y="44"/>
                    </a:cubicBezTo>
                    <a:cubicBezTo>
                      <a:pt x="172" y="39"/>
                      <a:pt x="167" y="36"/>
                      <a:pt x="161" y="33"/>
                    </a:cubicBezTo>
                    <a:cubicBezTo>
                      <a:pt x="164" y="9"/>
                      <a:pt x="164" y="9"/>
                      <a:pt x="164" y="9"/>
                    </a:cubicBezTo>
                    <a:cubicBezTo>
                      <a:pt x="135" y="0"/>
                      <a:pt x="135" y="0"/>
                      <a:pt x="135" y="0"/>
                    </a:cubicBezTo>
                    <a:cubicBezTo>
                      <a:pt x="123" y="20"/>
                      <a:pt x="123" y="20"/>
                      <a:pt x="123" y="20"/>
                    </a:cubicBezTo>
                    <a:cubicBezTo>
                      <a:pt x="120" y="20"/>
                      <a:pt x="117" y="20"/>
                      <a:pt x="114" y="20"/>
                    </a:cubicBezTo>
                    <a:cubicBezTo>
                      <a:pt x="111" y="20"/>
                      <a:pt x="108" y="20"/>
                      <a:pt x="105" y="20"/>
                    </a:cubicBezTo>
                    <a:cubicBezTo>
                      <a:pt x="93" y="0"/>
                      <a:pt x="93" y="0"/>
                      <a:pt x="93" y="0"/>
                    </a:cubicBezTo>
                    <a:cubicBezTo>
                      <a:pt x="65" y="9"/>
                      <a:pt x="65" y="9"/>
                      <a:pt x="65" y="9"/>
                    </a:cubicBezTo>
                    <a:cubicBezTo>
                      <a:pt x="67" y="33"/>
                      <a:pt x="67" y="33"/>
                      <a:pt x="67" y="33"/>
                    </a:cubicBezTo>
                    <a:cubicBezTo>
                      <a:pt x="62" y="36"/>
                      <a:pt x="57" y="39"/>
                      <a:pt x="52" y="44"/>
                    </a:cubicBezTo>
                    <a:cubicBezTo>
                      <a:pt x="30" y="34"/>
                      <a:pt x="30" y="34"/>
                      <a:pt x="30" y="34"/>
                    </a:cubicBezTo>
                    <a:cubicBezTo>
                      <a:pt x="13" y="58"/>
                      <a:pt x="13" y="58"/>
                      <a:pt x="13" y="58"/>
                    </a:cubicBezTo>
                    <a:cubicBezTo>
                      <a:pt x="29" y="76"/>
                      <a:pt x="29" y="76"/>
                      <a:pt x="29" y="76"/>
                    </a:cubicBezTo>
                    <a:cubicBezTo>
                      <a:pt x="26" y="81"/>
                      <a:pt x="24" y="87"/>
                      <a:pt x="23" y="94"/>
                    </a:cubicBezTo>
                    <a:cubicBezTo>
                      <a:pt x="0" y="98"/>
                      <a:pt x="0" y="98"/>
                      <a:pt x="0" y="98"/>
                    </a:cubicBezTo>
                    <a:cubicBezTo>
                      <a:pt x="0" y="128"/>
                      <a:pt x="0" y="128"/>
                      <a:pt x="0" y="128"/>
                    </a:cubicBezTo>
                    <a:cubicBezTo>
                      <a:pt x="23" y="133"/>
                      <a:pt x="23" y="133"/>
                      <a:pt x="23" y="133"/>
                    </a:cubicBezTo>
                    <a:cubicBezTo>
                      <a:pt x="24" y="139"/>
                      <a:pt x="26" y="145"/>
                      <a:pt x="29" y="151"/>
                    </a:cubicBezTo>
                    <a:cubicBezTo>
                      <a:pt x="13" y="169"/>
                      <a:pt x="13" y="169"/>
                      <a:pt x="13" y="169"/>
                    </a:cubicBezTo>
                    <a:cubicBezTo>
                      <a:pt x="31" y="193"/>
                      <a:pt x="31" y="193"/>
                      <a:pt x="31" y="193"/>
                    </a:cubicBezTo>
                    <a:cubicBezTo>
                      <a:pt x="52" y="183"/>
                      <a:pt x="52" y="183"/>
                      <a:pt x="52" y="183"/>
                    </a:cubicBezTo>
                    <a:cubicBezTo>
                      <a:pt x="57" y="187"/>
                      <a:pt x="62" y="191"/>
                      <a:pt x="67" y="194"/>
                    </a:cubicBezTo>
                    <a:cubicBezTo>
                      <a:pt x="65" y="218"/>
                      <a:pt x="65" y="218"/>
                      <a:pt x="65" y="218"/>
                    </a:cubicBezTo>
                    <a:cubicBezTo>
                      <a:pt x="93" y="227"/>
                      <a:pt x="93" y="227"/>
                      <a:pt x="93" y="227"/>
                    </a:cubicBezTo>
                    <a:cubicBezTo>
                      <a:pt x="105" y="206"/>
                      <a:pt x="105" y="206"/>
                      <a:pt x="105" y="206"/>
                    </a:cubicBezTo>
                    <a:cubicBezTo>
                      <a:pt x="108" y="207"/>
                      <a:pt x="111" y="207"/>
                      <a:pt x="114" y="207"/>
                    </a:cubicBezTo>
                    <a:cubicBezTo>
                      <a:pt x="117" y="207"/>
                      <a:pt x="121" y="207"/>
                      <a:pt x="124" y="206"/>
                    </a:cubicBezTo>
                    <a:cubicBezTo>
                      <a:pt x="135" y="227"/>
                      <a:pt x="135" y="227"/>
                      <a:pt x="135" y="227"/>
                    </a:cubicBezTo>
                    <a:cubicBezTo>
                      <a:pt x="164" y="217"/>
                      <a:pt x="164" y="217"/>
                      <a:pt x="164" y="217"/>
                    </a:cubicBezTo>
                    <a:cubicBezTo>
                      <a:pt x="161" y="194"/>
                      <a:pt x="161" y="194"/>
                      <a:pt x="161" y="194"/>
                    </a:cubicBezTo>
                    <a:cubicBezTo>
                      <a:pt x="167" y="191"/>
                      <a:pt x="172" y="187"/>
                      <a:pt x="176" y="183"/>
                    </a:cubicBezTo>
                    <a:cubicBezTo>
                      <a:pt x="198" y="193"/>
                      <a:pt x="198" y="193"/>
                      <a:pt x="198" y="193"/>
                    </a:cubicBezTo>
                    <a:cubicBezTo>
                      <a:pt x="216" y="168"/>
                      <a:pt x="216" y="168"/>
                      <a:pt x="216" y="168"/>
                    </a:cubicBezTo>
                    <a:cubicBezTo>
                      <a:pt x="200" y="151"/>
                      <a:pt x="200" y="151"/>
                      <a:pt x="200" y="151"/>
                    </a:cubicBezTo>
                    <a:cubicBezTo>
                      <a:pt x="202" y="145"/>
                      <a:pt x="204" y="139"/>
                      <a:pt x="206" y="133"/>
                    </a:cubicBezTo>
                    <a:lnTo>
                      <a:pt x="229" y="128"/>
                    </a:lnTo>
                    <a:close/>
                    <a:moveTo>
                      <a:pt x="114" y="180"/>
                    </a:moveTo>
                    <a:cubicBezTo>
                      <a:pt x="77" y="180"/>
                      <a:pt x="47" y="150"/>
                      <a:pt x="47" y="113"/>
                    </a:cubicBezTo>
                    <a:cubicBezTo>
                      <a:pt x="47" y="76"/>
                      <a:pt x="77" y="46"/>
                      <a:pt x="114" y="46"/>
                    </a:cubicBezTo>
                    <a:cubicBezTo>
                      <a:pt x="151" y="46"/>
                      <a:pt x="181" y="76"/>
                      <a:pt x="181" y="113"/>
                    </a:cubicBezTo>
                    <a:cubicBezTo>
                      <a:pt x="181" y="150"/>
                      <a:pt x="151" y="180"/>
                      <a:pt x="114" y="180"/>
                    </a:cubicBez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prstClr val="black"/>
                  </a:solidFill>
                  <a:cs typeface="+mn-ea"/>
                  <a:sym typeface="+mn-lt"/>
                </a:endParaRPr>
              </a:p>
            </p:txBody>
          </p:sp>
          <p:sp>
            <p:nvSpPr>
              <p:cNvPr id="13" name="Freeform 21">
                <a:extLst>
                  <a:ext uri="{FF2B5EF4-FFF2-40B4-BE49-F238E27FC236}">
                    <a16:creationId xmlns:a16="http://schemas.microsoft.com/office/drawing/2014/main" id="{80CC31EB-D6A6-4E02-8E97-2FFBF68DFDA7}"/>
                  </a:ext>
                </a:extLst>
              </p:cNvPr>
              <p:cNvSpPr>
                <a:spLocks noEditPoints="1"/>
              </p:cNvSpPr>
              <p:nvPr/>
            </p:nvSpPr>
            <p:spPr bwMode="auto">
              <a:xfrm>
                <a:off x="4577871" y="4221191"/>
                <a:ext cx="199861" cy="199861"/>
              </a:xfrm>
              <a:custGeom>
                <a:gdLst>
                  <a:gd fmla="*/ 135 w 135" name="T0"/>
                  <a:gd fmla="*/ 76 h 135" name="T1"/>
                  <a:gd fmla="*/ 135 w 135" name="T2"/>
                  <a:gd fmla="*/ 58 h 135" name="T3"/>
                  <a:gd fmla="*/ 122 w 135" name="T4"/>
                  <a:gd fmla="*/ 55 h 135" name="T5"/>
                  <a:gd fmla="*/ 118 w 135" name="T6"/>
                  <a:gd fmla="*/ 45 h 135" name="T7"/>
                  <a:gd fmla="*/ 128 w 135" name="T8"/>
                  <a:gd fmla="*/ 34 h 135" name="T9"/>
                  <a:gd fmla="*/ 117 w 135" name="T10"/>
                  <a:gd fmla="*/ 20 h 135" name="T11"/>
                  <a:gd fmla="*/ 104 w 135" name="T12"/>
                  <a:gd fmla="*/ 26 h 135" name="T13"/>
                  <a:gd fmla="*/ 96 w 135" name="T14"/>
                  <a:gd fmla="*/ 19 h 135" name="T15"/>
                  <a:gd fmla="*/ 97 w 135" name="T16"/>
                  <a:gd fmla="*/ 5 h 135" name="T17"/>
                  <a:gd fmla="*/ 80 w 135" name="T18"/>
                  <a:gd fmla="*/ 0 h 135" name="T19"/>
                  <a:gd fmla="*/ 73 w 135" name="T20"/>
                  <a:gd fmla="*/ 12 h 135" name="T21"/>
                  <a:gd fmla="*/ 67 w 135" name="T22"/>
                  <a:gd fmla="*/ 12 h 135" name="T23"/>
                  <a:gd fmla="*/ 62 w 135" name="T24"/>
                  <a:gd fmla="*/ 12 h 135" name="T25"/>
                  <a:gd fmla="*/ 55 w 135" name="T26"/>
                  <a:gd fmla="*/ 0 h 135" name="T27"/>
                  <a:gd fmla="*/ 38 w 135" name="T28"/>
                  <a:gd fmla="*/ 5 h 135" name="T29"/>
                  <a:gd fmla="*/ 39 w 135" name="T30"/>
                  <a:gd fmla="*/ 19 h 135" name="T31"/>
                  <a:gd fmla="*/ 30 w 135" name="T32"/>
                  <a:gd fmla="*/ 26 h 135" name="T33"/>
                  <a:gd fmla="*/ 18 w 135" name="T34"/>
                  <a:gd fmla="*/ 20 h 135" name="T35"/>
                  <a:gd fmla="*/ 7 w 135" name="T36"/>
                  <a:gd fmla="*/ 34 h 135" name="T37"/>
                  <a:gd fmla="*/ 17 w 135" name="T38"/>
                  <a:gd fmla="*/ 45 h 135" name="T39"/>
                  <a:gd fmla="*/ 13 w 135" name="T40"/>
                  <a:gd fmla="*/ 55 h 135" name="T41"/>
                  <a:gd fmla="*/ 0 w 135" name="T42"/>
                  <a:gd fmla="*/ 58 h 135" name="T43"/>
                  <a:gd fmla="*/ 0 w 135" name="T44"/>
                  <a:gd fmla="*/ 76 h 135" name="T45"/>
                  <a:gd fmla="*/ 13 w 135" name="T46"/>
                  <a:gd fmla="*/ 79 h 135" name="T47"/>
                  <a:gd fmla="*/ 17 w 135" name="T48"/>
                  <a:gd fmla="*/ 90 h 135" name="T49"/>
                  <a:gd fmla="*/ 7 w 135" name="T50"/>
                  <a:gd fmla="*/ 100 h 135" name="T51"/>
                  <a:gd fmla="*/ 18 w 135" name="T52"/>
                  <a:gd fmla="*/ 114 h 135" name="T53"/>
                  <a:gd fmla="*/ 31 w 135" name="T54"/>
                  <a:gd fmla="*/ 109 h 135" name="T55"/>
                  <a:gd fmla="*/ 39 w 135" name="T56"/>
                  <a:gd fmla="*/ 115 h 135" name="T57"/>
                  <a:gd fmla="*/ 38 w 135" name="T58"/>
                  <a:gd fmla="*/ 129 h 135" name="T59"/>
                  <a:gd fmla="*/ 55 w 135" name="T60"/>
                  <a:gd fmla="*/ 135 h 135" name="T61"/>
                  <a:gd fmla="*/ 62 w 135" name="T62"/>
                  <a:gd fmla="*/ 122 h 135" name="T63"/>
                  <a:gd fmla="*/ 68 w 135" name="T64"/>
                  <a:gd fmla="*/ 123 h 135" name="T65"/>
                  <a:gd fmla="*/ 73 w 135" name="T66"/>
                  <a:gd fmla="*/ 122 h 135" name="T67"/>
                  <a:gd fmla="*/ 80 w 135" name="T68"/>
                  <a:gd fmla="*/ 135 h 135" name="T69"/>
                  <a:gd fmla="*/ 97 w 135" name="T70"/>
                  <a:gd fmla="*/ 129 h 135" name="T71"/>
                  <a:gd fmla="*/ 96 w 135" name="T72"/>
                  <a:gd fmla="*/ 115 h 135" name="T73"/>
                  <a:gd fmla="*/ 104 w 135" name="T74"/>
                  <a:gd fmla="*/ 109 h 135" name="T75"/>
                  <a:gd fmla="*/ 117 w 135" name="T76"/>
                  <a:gd fmla="*/ 114 h 135" name="T77"/>
                  <a:gd fmla="*/ 128 w 135" name="T78"/>
                  <a:gd fmla="*/ 100 h 135" name="T79"/>
                  <a:gd fmla="*/ 118 w 135" name="T80"/>
                  <a:gd fmla="*/ 89 h 135" name="T81"/>
                  <a:gd fmla="*/ 122 w 135" name="T82"/>
                  <a:gd fmla="*/ 79 h 135" name="T83"/>
                  <a:gd fmla="*/ 135 w 135" name="T84"/>
                  <a:gd fmla="*/ 76 h 135" name="T85"/>
                  <a:gd fmla="*/ 67 w 135" name="T86"/>
                  <a:gd fmla="*/ 107 h 135" name="T87"/>
                  <a:gd fmla="*/ 28 w 135" name="T88"/>
                  <a:gd fmla="*/ 67 h 135" name="T89"/>
                  <a:gd fmla="*/ 67 w 135" name="T90"/>
                  <a:gd fmla="*/ 27 h 135" name="T91"/>
                  <a:gd fmla="*/ 107 w 135" name="T92"/>
                  <a:gd fmla="*/ 67 h 135" name="T93"/>
                  <a:gd fmla="*/ 67 w 135" name="T94"/>
                  <a:gd fmla="*/ 107 h 135" name="T9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b="b" l="0" r="r" t="0"/>
                <a:pathLst>
                  <a:path h="135" w="135">
                    <a:moveTo>
                      <a:pt x="135" y="76"/>
                    </a:moveTo>
                    <a:cubicBezTo>
                      <a:pt x="135" y="58"/>
                      <a:pt x="135" y="58"/>
                      <a:pt x="135" y="58"/>
                    </a:cubicBezTo>
                    <a:cubicBezTo>
                      <a:pt x="122" y="55"/>
                      <a:pt x="122" y="55"/>
                      <a:pt x="122" y="55"/>
                    </a:cubicBezTo>
                    <a:cubicBezTo>
                      <a:pt x="121" y="52"/>
                      <a:pt x="120" y="48"/>
                      <a:pt x="118" y="45"/>
                    </a:cubicBezTo>
                    <a:cubicBezTo>
                      <a:pt x="128" y="34"/>
                      <a:pt x="128" y="34"/>
                      <a:pt x="128" y="34"/>
                    </a:cubicBezTo>
                    <a:cubicBezTo>
                      <a:pt x="117" y="20"/>
                      <a:pt x="117" y="20"/>
                      <a:pt x="117" y="20"/>
                    </a:cubicBezTo>
                    <a:cubicBezTo>
                      <a:pt x="104" y="26"/>
                      <a:pt x="104" y="26"/>
                      <a:pt x="104" y="26"/>
                    </a:cubicBezTo>
                    <a:cubicBezTo>
                      <a:pt x="102" y="23"/>
                      <a:pt x="99" y="21"/>
                      <a:pt x="96" y="19"/>
                    </a:cubicBezTo>
                    <a:cubicBezTo>
                      <a:pt x="97" y="5"/>
                      <a:pt x="97" y="5"/>
                      <a:pt x="97" y="5"/>
                    </a:cubicBezTo>
                    <a:cubicBezTo>
                      <a:pt x="80" y="0"/>
                      <a:pt x="80" y="0"/>
                      <a:pt x="80" y="0"/>
                    </a:cubicBezTo>
                    <a:cubicBezTo>
                      <a:pt x="73" y="12"/>
                      <a:pt x="73" y="12"/>
                      <a:pt x="73" y="12"/>
                    </a:cubicBezTo>
                    <a:cubicBezTo>
                      <a:pt x="71" y="12"/>
                      <a:pt x="69" y="12"/>
                      <a:pt x="67" y="12"/>
                    </a:cubicBezTo>
                    <a:cubicBezTo>
                      <a:pt x="66" y="12"/>
                      <a:pt x="64" y="12"/>
                      <a:pt x="62" y="12"/>
                    </a:cubicBezTo>
                    <a:cubicBezTo>
                      <a:pt x="55" y="0"/>
                      <a:pt x="55" y="0"/>
                      <a:pt x="55" y="0"/>
                    </a:cubicBezTo>
                    <a:cubicBezTo>
                      <a:pt x="38" y="5"/>
                      <a:pt x="38" y="5"/>
                      <a:pt x="38" y="5"/>
                    </a:cubicBezTo>
                    <a:cubicBezTo>
                      <a:pt x="39" y="19"/>
                      <a:pt x="39" y="19"/>
                      <a:pt x="39" y="19"/>
                    </a:cubicBezTo>
                    <a:cubicBezTo>
                      <a:pt x="36" y="21"/>
                      <a:pt x="33" y="23"/>
                      <a:pt x="30" y="26"/>
                    </a:cubicBezTo>
                    <a:cubicBezTo>
                      <a:pt x="18" y="20"/>
                      <a:pt x="18" y="20"/>
                      <a:pt x="18" y="20"/>
                    </a:cubicBezTo>
                    <a:cubicBezTo>
                      <a:pt x="7" y="34"/>
                      <a:pt x="7" y="34"/>
                      <a:pt x="7" y="34"/>
                    </a:cubicBezTo>
                    <a:cubicBezTo>
                      <a:pt x="17" y="45"/>
                      <a:pt x="17" y="45"/>
                      <a:pt x="17" y="45"/>
                    </a:cubicBezTo>
                    <a:cubicBezTo>
                      <a:pt x="15" y="48"/>
                      <a:pt x="14" y="52"/>
                      <a:pt x="13" y="55"/>
                    </a:cubicBezTo>
                    <a:cubicBezTo>
                      <a:pt x="0" y="58"/>
                      <a:pt x="0" y="58"/>
                      <a:pt x="0" y="58"/>
                    </a:cubicBezTo>
                    <a:cubicBezTo>
                      <a:pt x="0" y="76"/>
                      <a:pt x="0" y="76"/>
                      <a:pt x="0" y="76"/>
                    </a:cubicBezTo>
                    <a:cubicBezTo>
                      <a:pt x="13" y="79"/>
                      <a:pt x="13" y="79"/>
                      <a:pt x="13" y="79"/>
                    </a:cubicBezTo>
                    <a:cubicBezTo>
                      <a:pt x="14" y="83"/>
                      <a:pt x="15" y="86"/>
                      <a:pt x="17" y="90"/>
                    </a:cubicBezTo>
                    <a:cubicBezTo>
                      <a:pt x="7" y="100"/>
                      <a:pt x="7" y="100"/>
                      <a:pt x="7" y="100"/>
                    </a:cubicBezTo>
                    <a:cubicBezTo>
                      <a:pt x="18" y="114"/>
                      <a:pt x="18" y="114"/>
                      <a:pt x="18" y="114"/>
                    </a:cubicBezTo>
                    <a:cubicBezTo>
                      <a:pt x="31" y="109"/>
                      <a:pt x="31" y="109"/>
                      <a:pt x="31" y="109"/>
                    </a:cubicBezTo>
                    <a:cubicBezTo>
                      <a:pt x="33" y="111"/>
                      <a:pt x="36" y="113"/>
                      <a:pt x="39" y="115"/>
                    </a:cubicBezTo>
                    <a:cubicBezTo>
                      <a:pt x="38" y="129"/>
                      <a:pt x="38" y="129"/>
                      <a:pt x="38" y="129"/>
                    </a:cubicBezTo>
                    <a:cubicBezTo>
                      <a:pt x="55" y="135"/>
                      <a:pt x="55" y="135"/>
                      <a:pt x="55" y="135"/>
                    </a:cubicBezTo>
                    <a:cubicBezTo>
                      <a:pt x="62" y="122"/>
                      <a:pt x="62" y="122"/>
                      <a:pt x="62" y="122"/>
                    </a:cubicBezTo>
                    <a:cubicBezTo>
                      <a:pt x="64" y="123"/>
                      <a:pt x="66" y="123"/>
                      <a:pt x="68" y="123"/>
                    </a:cubicBezTo>
                    <a:cubicBezTo>
                      <a:pt x="69" y="123"/>
                      <a:pt x="71" y="123"/>
                      <a:pt x="73" y="122"/>
                    </a:cubicBezTo>
                    <a:cubicBezTo>
                      <a:pt x="80" y="135"/>
                      <a:pt x="80" y="135"/>
                      <a:pt x="80" y="135"/>
                    </a:cubicBezTo>
                    <a:cubicBezTo>
                      <a:pt x="97" y="129"/>
                      <a:pt x="97" y="129"/>
                      <a:pt x="97" y="129"/>
                    </a:cubicBezTo>
                    <a:cubicBezTo>
                      <a:pt x="96" y="115"/>
                      <a:pt x="96" y="115"/>
                      <a:pt x="96" y="115"/>
                    </a:cubicBezTo>
                    <a:cubicBezTo>
                      <a:pt x="99" y="113"/>
                      <a:pt x="102" y="111"/>
                      <a:pt x="104" y="109"/>
                    </a:cubicBezTo>
                    <a:cubicBezTo>
                      <a:pt x="117" y="114"/>
                      <a:pt x="117" y="114"/>
                      <a:pt x="117" y="114"/>
                    </a:cubicBezTo>
                    <a:cubicBezTo>
                      <a:pt x="128" y="100"/>
                      <a:pt x="128" y="100"/>
                      <a:pt x="128" y="100"/>
                    </a:cubicBezTo>
                    <a:cubicBezTo>
                      <a:pt x="118" y="89"/>
                      <a:pt x="118" y="89"/>
                      <a:pt x="118" y="89"/>
                    </a:cubicBezTo>
                    <a:cubicBezTo>
                      <a:pt x="120" y="86"/>
                      <a:pt x="121" y="83"/>
                      <a:pt x="122" y="79"/>
                    </a:cubicBezTo>
                    <a:lnTo>
                      <a:pt x="135" y="76"/>
                    </a:lnTo>
                    <a:close/>
                    <a:moveTo>
                      <a:pt x="67" y="107"/>
                    </a:moveTo>
                    <a:cubicBezTo>
                      <a:pt x="46" y="107"/>
                      <a:pt x="28" y="89"/>
                      <a:pt x="28" y="67"/>
                    </a:cubicBezTo>
                    <a:cubicBezTo>
                      <a:pt x="28" y="45"/>
                      <a:pt x="46" y="27"/>
                      <a:pt x="67" y="27"/>
                    </a:cubicBezTo>
                    <a:cubicBezTo>
                      <a:pt x="89" y="27"/>
                      <a:pt x="107" y="45"/>
                      <a:pt x="107" y="67"/>
                    </a:cubicBezTo>
                    <a:cubicBezTo>
                      <a:pt x="107" y="89"/>
                      <a:pt x="89" y="107"/>
                      <a:pt x="67" y="107"/>
                    </a:cubicBez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prstClr val="black"/>
                  </a:solidFill>
                  <a:cs typeface="+mn-ea"/>
                  <a:sym typeface="+mn-lt"/>
                </a:endParaRPr>
              </a:p>
            </p:txBody>
          </p:sp>
        </p:grpSp>
      </p:grpSp>
      <p:grpSp>
        <p:nvGrpSpPr>
          <p:cNvPr id="14" name="组合 13">
            <a:extLst>
              <a:ext uri="{FF2B5EF4-FFF2-40B4-BE49-F238E27FC236}">
                <a16:creationId xmlns:a16="http://schemas.microsoft.com/office/drawing/2014/main" id="{816D0B3E-A7DA-448C-9EF5-F83BC87E3BD2}"/>
              </a:ext>
            </a:extLst>
          </p:cNvPr>
          <p:cNvGrpSpPr/>
          <p:nvPr/>
        </p:nvGrpSpPr>
        <p:grpSpPr>
          <a:xfrm>
            <a:off x="7044756" y="3185916"/>
            <a:ext cx="1352285" cy="1918232"/>
            <a:chOff x="6877316" y="3427963"/>
            <a:chExt cx="1352285" cy="1918232"/>
          </a:xfrm>
          <a:solidFill>
            <a:schemeClr val="bg1">
              <a:lumMod val="75000"/>
            </a:schemeClr>
          </a:solidFill>
        </p:grpSpPr>
        <p:sp>
          <p:nvSpPr>
            <p:cNvPr id="15" name="Freeform 16">
              <a:extLst>
                <a:ext uri="{FF2B5EF4-FFF2-40B4-BE49-F238E27FC236}">
                  <a16:creationId xmlns:a16="http://schemas.microsoft.com/office/drawing/2014/main" id="{24BE9C54-723D-4551-AC7A-52A7F2D2367F}"/>
                </a:ext>
              </a:extLst>
            </p:cNvPr>
            <p:cNvSpPr/>
            <p:nvPr/>
          </p:nvSpPr>
          <p:spPr bwMode="auto">
            <a:xfrm>
              <a:off x="6877316" y="3427963"/>
              <a:ext cx="1352285" cy="1918232"/>
            </a:xfrm>
            <a:custGeom>
              <a:gdLst>
                <a:gd fmla="*/ 455 w 630" name="T0"/>
                <a:gd fmla="*/ 0 h 894" name="T1"/>
                <a:gd fmla="*/ 422 w 630" name="T2"/>
                <a:gd fmla="*/ 49 h 894" name="T3"/>
                <a:gd fmla="*/ 442 w 630" name="T4"/>
                <a:gd fmla="*/ 115 h 894" name="T5"/>
                <a:gd fmla="*/ 363 w 630" name="T6"/>
                <a:gd fmla="*/ 192 h 894" name="T7"/>
                <a:gd fmla="*/ 284 w 630" name="T8"/>
                <a:gd fmla="*/ 115 h 894" name="T9"/>
                <a:gd fmla="*/ 303 w 630" name="T10"/>
                <a:gd fmla="*/ 49 h 894" name="T11"/>
                <a:gd fmla="*/ 271 w 630" name="T12"/>
                <a:gd fmla="*/ 0 h 894" name="T13"/>
                <a:gd fmla="*/ 55 w 630" name="T14"/>
                <a:gd fmla="*/ 0 h 894" name="T15"/>
                <a:gd fmla="*/ 1 w 630" name="T16"/>
                <a:gd fmla="*/ 0 h 894" name="T17"/>
                <a:gd fmla="*/ 3 w 630" name="T18"/>
                <a:gd fmla="*/ 40 h 894" name="T19"/>
                <a:gd fmla="*/ 3 w 630" name="T20"/>
                <a:gd fmla="*/ 54 h 894" name="T21"/>
                <a:gd fmla="*/ 2 w 630" name="T22"/>
                <a:gd fmla="*/ 262 h 894" name="T23"/>
                <a:gd fmla="*/ 52 w 630" name="T24"/>
                <a:gd fmla="*/ 294 h 894" name="T25"/>
                <a:gd fmla="*/ 120 w 630" name="T26"/>
                <a:gd fmla="*/ 274 h 894" name="T27"/>
                <a:gd fmla="*/ 199 w 630" name="T28"/>
                <a:gd fmla="*/ 351 h 894" name="T29"/>
                <a:gd fmla="*/ 120 w 630" name="T30"/>
                <a:gd fmla="*/ 428 h 894" name="T31"/>
                <a:gd fmla="*/ 52 w 630" name="T32"/>
                <a:gd fmla="*/ 409 h 894" name="T33"/>
                <a:gd fmla="*/ 2 w 630" name="T34"/>
                <a:gd fmla="*/ 441 h 894" name="T35"/>
                <a:gd fmla="*/ 2 w 630" name="T36"/>
                <a:gd fmla="*/ 649 h 894" name="T37"/>
                <a:gd fmla="*/ 0 w 630" name="T38"/>
                <a:gd fmla="*/ 660 h 894" name="T39"/>
                <a:gd fmla="*/ 0 w 630" name="T40"/>
                <a:gd fmla="*/ 702 h 894" name="T41"/>
                <a:gd fmla="*/ 55 w 630" name="T42"/>
                <a:gd fmla="*/ 702 h 894" name="T43"/>
                <a:gd fmla="*/ 55 w 630" name="T44"/>
                <a:gd fmla="*/ 702 h 894" name="T45"/>
                <a:gd fmla="*/ 271 w 630" name="T46"/>
                <a:gd fmla="*/ 702 h 894" name="T47"/>
                <a:gd fmla="*/ 303 w 630" name="T48"/>
                <a:gd fmla="*/ 751 h 894" name="T49"/>
                <a:gd fmla="*/ 303 w 630" name="T50"/>
                <a:gd fmla="*/ 751 h 894" name="T51"/>
                <a:gd fmla="*/ 284 w 630" name="T52"/>
                <a:gd fmla="*/ 817 h 894" name="T53"/>
                <a:gd fmla="*/ 295 w 630" name="T54"/>
                <a:gd fmla="*/ 857 h 894" name="T55"/>
                <a:gd fmla="*/ 297 w 630" name="T56"/>
                <a:gd fmla="*/ 860 h 894" name="T57"/>
                <a:gd fmla="*/ 363 w 630" name="T58"/>
                <a:gd fmla="*/ 894 h 894" name="T59"/>
                <a:gd fmla="*/ 429 w 630" name="T60"/>
                <a:gd fmla="*/ 860 h 894" name="T61"/>
                <a:gd fmla="*/ 431 w 630" name="T62"/>
                <a:gd fmla="*/ 857 h 894" name="T63"/>
                <a:gd fmla="*/ 442 w 630" name="T64"/>
                <a:gd fmla="*/ 817 h 894" name="T65"/>
                <a:gd fmla="*/ 422 w 630" name="T66"/>
                <a:gd fmla="*/ 751 h 894" name="T67"/>
                <a:gd fmla="*/ 422 w 630" name="T68"/>
                <a:gd fmla="*/ 751 h 894" name="T69"/>
                <a:gd fmla="*/ 455 w 630" name="T70"/>
                <a:gd fmla="*/ 702 h 894" name="T71"/>
                <a:gd fmla="*/ 630 w 630" name="T72"/>
                <a:gd fmla="*/ 702 h 894" name="T73"/>
                <a:gd fmla="*/ 630 w 630" name="T74"/>
                <a:gd fmla="*/ 0 h 894" name="T75"/>
                <a:gd fmla="*/ 455 w 630" name="T76"/>
                <a:gd fmla="*/ 0 h 894"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894" w="630">
                  <a:moveTo>
                    <a:pt x="455" y="0"/>
                  </a:moveTo>
                  <a:cubicBezTo>
                    <a:pt x="425" y="0"/>
                    <a:pt x="410" y="22"/>
                    <a:pt x="422" y="49"/>
                  </a:cubicBezTo>
                  <a:cubicBezTo>
                    <a:pt x="422" y="49"/>
                    <a:pt x="442" y="93"/>
                    <a:pt x="442" y="115"/>
                  </a:cubicBezTo>
                  <a:cubicBezTo>
                    <a:pt x="442" y="157"/>
                    <a:pt x="407" y="192"/>
                    <a:pt x="363" y="192"/>
                  </a:cubicBezTo>
                  <a:cubicBezTo>
                    <a:pt x="319" y="192"/>
                    <a:pt x="284" y="157"/>
                    <a:pt x="284" y="115"/>
                  </a:cubicBezTo>
                  <a:cubicBezTo>
                    <a:pt x="284" y="93"/>
                    <a:pt x="303" y="49"/>
                    <a:pt x="303" y="49"/>
                  </a:cubicBezTo>
                  <a:cubicBezTo>
                    <a:pt x="316" y="22"/>
                    <a:pt x="301" y="0"/>
                    <a:pt x="271" y="0"/>
                  </a:cubicBezTo>
                  <a:cubicBezTo>
                    <a:pt x="55" y="0"/>
                    <a:pt x="55" y="0"/>
                    <a:pt x="55" y="0"/>
                  </a:cubicBezTo>
                  <a:cubicBezTo>
                    <a:pt x="1" y="0"/>
                    <a:pt x="1" y="0"/>
                    <a:pt x="1" y="0"/>
                  </a:cubicBezTo>
                  <a:cubicBezTo>
                    <a:pt x="3" y="40"/>
                    <a:pt x="3" y="40"/>
                    <a:pt x="3" y="40"/>
                  </a:cubicBezTo>
                  <a:cubicBezTo>
                    <a:pt x="4" y="44"/>
                    <a:pt x="3" y="50"/>
                    <a:pt x="3" y="54"/>
                  </a:cubicBezTo>
                  <a:cubicBezTo>
                    <a:pt x="2" y="262"/>
                    <a:pt x="2" y="262"/>
                    <a:pt x="2" y="262"/>
                  </a:cubicBezTo>
                  <a:cubicBezTo>
                    <a:pt x="2" y="291"/>
                    <a:pt x="24" y="305"/>
                    <a:pt x="52" y="294"/>
                  </a:cubicBezTo>
                  <a:cubicBezTo>
                    <a:pt x="52" y="294"/>
                    <a:pt x="97" y="274"/>
                    <a:pt x="120" y="274"/>
                  </a:cubicBezTo>
                  <a:cubicBezTo>
                    <a:pt x="164" y="274"/>
                    <a:pt x="199" y="309"/>
                    <a:pt x="199" y="351"/>
                  </a:cubicBezTo>
                  <a:cubicBezTo>
                    <a:pt x="199" y="394"/>
                    <a:pt x="164" y="428"/>
                    <a:pt x="120" y="428"/>
                  </a:cubicBezTo>
                  <a:cubicBezTo>
                    <a:pt x="97" y="428"/>
                    <a:pt x="52" y="409"/>
                    <a:pt x="52" y="409"/>
                  </a:cubicBezTo>
                  <a:cubicBezTo>
                    <a:pt x="24" y="397"/>
                    <a:pt x="2" y="411"/>
                    <a:pt x="2" y="441"/>
                  </a:cubicBezTo>
                  <a:cubicBezTo>
                    <a:pt x="2" y="649"/>
                    <a:pt x="2" y="649"/>
                    <a:pt x="2" y="649"/>
                  </a:cubicBezTo>
                  <a:cubicBezTo>
                    <a:pt x="2" y="653"/>
                    <a:pt x="1" y="656"/>
                    <a:pt x="0" y="660"/>
                  </a:cubicBezTo>
                  <a:cubicBezTo>
                    <a:pt x="0" y="702"/>
                    <a:pt x="0" y="702"/>
                    <a:pt x="0" y="702"/>
                  </a:cubicBezTo>
                  <a:cubicBezTo>
                    <a:pt x="55" y="702"/>
                    <a:pt x="55" y="702"/>
                    <a:pt x="55" y="702"/>
                  </a:cubicBezTo>
                  <a:cubicBezTo>
                    <a:pt x="55" y="702"/>
                    <a:pt x="55" y="702"/>
                    <a:pt x="55" y="702"/>
                  </a:cubicBezTo>
                  <a:cubicBezTo>
                    <a:pt x="271" y="702"/>
                    <a:pt x="271" y="702"/>
                    <a:pt x="271" y="702"/>
                  </a:cubicBezTo>
                  <a:cubicBezTo>
                    <a:pt x="301" y="702"/>
                    <a:pt x="315" y="724"/>
                    <a:pt x="303" y="751"/>
                  </a:cubicBezTo>
                  <a:cubicBezTo>
                    <a:pt x="303" y="751"/>
                    <a:pt x="303" y="751"/>
                    <a:pt x="303" y="751"/>
                  </a:cubicBezTo>
                  <a:cubicBezTo>
                    <a:pt x="302" y="754"/>
                    <a:pt x="284" y="796"/>
                    <a:pt x="284" y="817"/>
                  </a:cubicBezTo>
                  <a:cubicBezTo>
                    <a:pt x="284" y="831"/>
                    <a:pt x="288" y="845"/>
                    <a:pt x="295" y="857"/>
                  </a:cubicBezTo>
                  <a:cubicBezTo>
                    <a:pt x="296" y="858"/>
                    <a:pt x="296" y="859"/>
                    <a:pt x="297" y="860"/>
                  </a:cubicBezTo>
                  <a:cubicBezTo>
                    <a:pt x="311" y="880"/>
                    <a:pt x="335" y="894"/>
                    <a:pt x="363" y="894"/>
                  </a:cubicBezTo>
                  <a:cubicBezTo>
                    <a:pt x="390" y="894"/>
                    <a:pt x="414" y="880"/>
                    <a:pt x="429" y="860"/>
                  </a:cubicBezTo>
                  <a:cubicBezTo>
                    <a:pt x="429" y="859"/>
                    <a:pt x="430" y="858"/>
                    <a:pt x="431" y="857"/>
                  </a:cubicBezTo>
                  <a:cubicBezTo>
                    <a:pt x="438" y="845"/>
                    <a:pt x="442" y="831"/>
                    <a:pt x="442" y="817"/>
                  </a:cubicBezTo>
                  <a:cubicBezTo>
                    <a:pt x="442" y="796"/>
                    <a:pt x="424" y="754"/>
                    <a:pt x="422" y="751"/>
                  </a:cubicBezTo>
                  <a:cubicBezTo>
                    <a:pt x="422" y="751"/>
                    <a:pt x="422" y="751"/>
                    <a:pt x="422" y="751"/>
                  </a:cubicBezTo>
                  <a:cubicBezTo>
                    <a:pt x="410" y="724"/>
                    <a:pt x="425" y="702"/>
                    <a:pt x="455" y="702"/>
                  </a:cubicBezTo>
                  <a:cubicBezTo>
                    <a:pt x="630" y="702"/>
                    <a:pt x="630" y="702"/>
                    <a:pt x="630" y="702"/>
                  </a:cubicBezTo>
                  <a:cubicBezTo>
                    <a:pt x="630" y="0"/>
                    <a:pt x="630" y="0"/>
                    <a:pt x="630" y="0"/>
                  </a:cubicBezTo>
                  <a:lnTo>
                    <a:pt x="455" y="0"/>
                  </a:lnTo>
                  <a:close/>
                </a:path>
              </a:pathLst>
            </a:custGeom>
            <a:grpFill/>
            <a:ln w="22225">
              <a:noFill/>
            </a:ln>
            <a:effectLst>
              <a:innerShdw blurRad="88900" dir="13500000" dist="38100">
                <a:prstClr val="black">
                  <a:alpha val="4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nvGrpSpPr>
            <p:cNvPr id="16" name="组合 15">
              <a:extLst>
                <a:ext uri="{FF2B5EF4-FFF2-40B4-BE49-F238E27FC236}">
                  <a16:creationId xmlns:a16="http://schemas.microsoft.com/office/drawing/2014/main" id="{F1AC738C-E28D-4591-BDB0-BDFE719AF559}"/>
                </a:ext>
              </a:extLst>
            </p:cNvPr>
            <p:cNvGrpSpPr/>
            <p:nvPr/>
          </p:nvGrpSpPr>
          <p:grpSpPr>
            <a:xfrm>
              <a:off x="7534664" y="4181676"/>
              <a:ext cx="281806" cy="278900"/>
              <a:chOff x="6967126" y="4092464"/>
              <a:chExt cx="453105" cy="448433"/>
            </a:xfrm>
            <a:grpFill/>
          </p:grpSpPr>
          <p:sp>
            <p:nvSpPr>
              <p:cNvPr id="17" name="Freeform 136">
                <a:extLst>
                  <a:ext uri="{FF2B5EF4-FFF2-40B4-BE49-F238E27FC236}">
                    <a16:creationId xmlns:a16="http://schemas.microsoft.com/office/drawing/2014/main" id="{03284D62-882C-433B-B37D-1C09C42D0545}"/>
                  </a:ext>
                </a:extLst>
              </p:cNvPr>
              <p:cNvSpPr/>
              <p:nvPr/>
            </p:nvSpPr>
            <p:spPr bwMode="auto">
              <a:xfrm>
                <a:off x="6967126" y="4343773"/>
                <a:ext cx="453105" cy="197124"/>
              </a:xfrm>
              <a:custGeom>
                <a:gdLst>
                  <a:gd fmla="*/ 103 w 205" name="T0"/>
                  <a:gd fmla="*/ 19 h 89" name="T1"/>
                  <a:gd fmla="*/ 47 w 205" name="T2"/>
                  <a:gd fmla="*/ 0 h 89" name="T3"/>
                  <a:gd fmla="*/ 0 w 205" name="T4"/>
                  <a:gd fmla="*/ 0 h 89" name="T5"/>
                  <a:gd fmla="*/ 0 w 205" name="T6"/>
                  <a:gd fmla="*/ 67 h 89" name="T7"/>
                  <a:gd fmla="*/ 22 w 205" name="T8"/>
                  <a:gd fmla="*/ 89 h 89" name="T9"/>
                  <a:gd fmla="*/ 183 w 205" name="T10"/>
                  <a:gd fmla="*/ 89 h 89" name="T11"/>
                  <a:gd fmla="*/ 205 w 205" name="T12"/>
                  <a:gd fmla="*/ 67 h 89" name="T13"/>
                  <a:gd fmla="*/ 205 w 205" name="T14"/>
                  <a:gd fmla="*/ 0 h 89" name="T15"/>
                  <a:gd fmla="*/ 158 w 205" name="T16"/>
                  <a:gd fmla="*/ 0 h 89" name="T17"/>
                  <a:gd fmla="*/ 103 w 205" name="T18"/>
                  <a:gd fmla="*/ 19 h 89"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89" w="205">
                    <a:moveTo>
                      <a:pt x="103" y="19"/>
                    </a:moveTo>
                    <a:cubicBezTo>
                      <a:pt x="82" y="19"/>
                      <a:pt x="62" y="12"/>
                      <a:pt x="47" y="0"/>
                    </a:cubicBezTo>
                    <a:cubicBezTo>
                      <a:pt x="0" y="0"/>
                      <a:pt x="0" y="0"/>
                      <a:pt x="0" y="0"/>
                    </a:cubicBezTo>
                    <a:cubicBezTo>
                      <a:pt x="0" y="67"/>
                      <a:pt x="0" y="67"/>
                      <a:pt x="0" y="67"/>
                    </a:cubicBezTo>
                    <a:cubicBezTo>
                      <a:pt x="0" y="79"/>
                      <a:pt x="10" y="89"/>
                      <a:pt x="22" y="89"/>
                    </a:cubicBezTo>
                    <a:cubicBezTo>
                      <a:pt x="183" y="89"/>
                      <a:pt x="183" y="89"/>
                      <a:pt x="183" y="89"/>
                    </a:cubicBezTo>
                    <a:cubicBezTo>
                      <a:pt x="195" y="89"/>
                      <a:pt x="205" y="79"/>
                      <a:pt x="205" y="67"/>
                    </a:cubicBezTo>
                    <a:cubicBezTo>
                      <a:pt x="205" y="0"/>
                      <a:pt x="205" y="0"/>
                      <a:pt x="205" y="0"/>
                    </a:cubicBezTo>
                    <a:cubicBezTo>
                      <a:pt x="158" y="0"/>
                      <a:pt x="158" y="0"/>
                      <a:pt x="158" y="0"/>
                    </a:cubicBezTo>
                    <a:cubicBezTo>
                      <a:pt x="143" y="12"/>
                      <a:pt x="124" y="19"/>
                      <a:pt x="103" y="19"/>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prstClr val="black"/>
                  </a:solidFill>
                  <a:cs typeface="+mn-ea"/>
                  <a:sym typeface="+mn-lt"/>
                </a:endParaRPr>
              </a:p>
            </p:txBody>
          </p:sp>
          <p:sp>
            <p:nvSpPr>
              <p:cNvPr id="18" name="Freeform 137">
                <a:extLst>
                  <a:ext uri="{FF2B5EF4-FFF2-40B4-BE49-F238E27FC236}">
                    <a16:creationId xmlns:a16="http://schemas.microsoft.com/office/drawing/2014/main" id="{D9ED4616-32DA-402D-A20E-8D3C89D0DF6A}"/>
                  </a:ext>
                </a:extLst>
              </p:cNvPr>
              <p:cNvSpPr>
                <a:spLocks noEditPoints="1"/>
              </p:cNvSpPr>
              <p:nvPr/>
            </p:nvSpPr>
            <p:spPr bwMode="auto">
              <a:xfrm>
                <a:off x="6967126" y="4092464"/>
                <a:ext cx="453105" cy="260652"/>
              </a:xfrm>
              <a:custGeom>
                <a:gdLst>
                  <a:gd fmla="*/ 183 w 205" name="T0"/>
                  <a:gd fmla="*/ 42 h 118" name="T1"/>
                  <a:gd fmla="*/ 180 w 205" name="T2"/>
                  <a:gd fmla="*/ 42 h 118" name="T3"/>
                  <a:gd fmla="*/ 154 w 205" name="T4"/>
                  <a:gd fmla="*/ 42 h 118" name="T5"/>
                  <a:gd fmla="*/ 154 w 205" name="T6"/>
                  <a:gd fmla="*/ 22 h 118" name="T7"/>
                  <a:gd fmla="*/ 132 w 205" name="T8"/>
                  <a:gd fmla="*/ 0 h 118" name="T9"/>
                  <a:gd fmla="*/ 73 w 205" name="T10"/>
                  <a:gd fmla="*/ 0 h 118" name="T11"/>
                  <a:gd fmla="*/ 51 w 205" name="T12"/>
                  <a:gd fmla="*/ 22 h 118" name="T13"/>
                  <a:gd fmla="*/ 51 w 205" name="T14"/>
                  <a:gd fmla="*/ 42 h 118" name="T15"/>
                  <a:gd fmla="*/ 25 w 205" name="T16"/>
                  <a:gd fmla="*/ 42 h 118" name="T17"/>
                  <a:gd fmla="*/ 22 w 205" name="T18"/>
                  <a:gd fmla="*/ 42 h 118" name="T19"/>
                  <a:gd fmla="*/ 0 w 205" name="T20"/>
                  <a:gd fmla="*/ 64 h 118" name="T21"/>
                  <a:gd fmla="*/ 0 w 205" name="T22"/>
                  <a:gd fmla="*/ 101 h 118" name="T23"/>
                  <a:gd fmla="*/ 54 w 205" name="T24"/>
                  <a:gd fmla="*/ 101 h 118" name="T25"/>
                  <a:gd fmla="*/ 103 w 205" name="T26"/>
                  <a:gd fmla="*/ 118 h 118" name="T27"/>
                  <a:gd fmla="*/ 151 w 205" name="T28"/>
                  <a:gd fmla="*/ 101 h 118" name="T29"/>
                  <a:gd fmla="*/ 205 w 205" name="T30"/>
                  <a:gd fmla="*/ 101 h 118" name="T31"/>
                  <a:gd fmla="*/ 205 w 205" name="T32"/>
                  <a:gd fmla="*/ 64 h 118" name="T33"/>
                  <a:gd fmla="*/ 183 w 205" name="T34"/>
                  <a:gd fmla="*/ 42 h 118" name="T35"/>
                  <a:gd fmla="*/ 67 w 205" name="T36"/>
                  <a:gd fmla="*/ 26 h 118" name="T37"/>
                  <a:gd fmla="*/ 67 w 205" name="T38"/>
                  <a:gd fmla="*/ 22 h 118" name="T39"/>
                  <a:gd fmla="*/ 73 w 205" name="T40"/>
                  <a:gd fmla="*/ 17 h 118" name="T41"/>
                  <a:gd fmla="*/ 132 w 205" name="T42"/>
                  <a:gd fmla="*/ 17 h 118" name="T43"/>
                  <a:gd fmla="*/ 138 w 205" name="T44"/>
                  <a:gd fmla="*/ 22 h 118" name="T45"/>
                  <a:gd fmla="*/ 138 w 205" name="T46"/>
                  <a:gd fmla="*/ 26 h 118" name="T47"/>
                  <a:gd fmla="*/ 138 w 205" name="T48"/>
                  <a:gd fmla="*/ 42 h 118" name="T49"/>
                  <a:gd fmla="*/ 67 w 205" name="T50"/>
                  <a:gd fmla="*/ 42 h 118" name="T51"/>
                  <a:gd fmla="*/ 67 w 205" name="T52"/>
                  <a:gd fmla="*/ 26 h 118" name="T53"/>
                  <a:gd fmla="*/ 101 w 205" name="T54"/>
                  <a:gd fmla="*/ 101 h 118" name="T55"/>
                  <a:gd fmla="*/ 85 w 205" name="T56"/>
                  <a:gd fmla="*/ 86 h 118" name="T57"/>
                  <a:gd fmla="*/ 101 w 205" name="T58"/>
                  <a:gd fmla="*/ 70 h 118" name="T59"/>
                  <a:gd fmla="*/ 117 w 205" name="T60"/>
                  <a:gd fmla="*/ 86 h 118" name="T61"/>
                  <a:gd fmla="*/ 101 w 205" name="T62"/>
                  <a:gd fmla="*/ 101 h 118"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118" w="205">
                    <a:moveTo>
                      <a:pt x="183" y="42"/>
                    </a:moveTo>
                    <a:cubicBezTo>
                      <a:pt x="180" y="42"/>
                      <a:pt x="180" y="42"/>
                      <a:pt x="180" y="42"/>
                    </a:cubicBezTo>
                    <a:cubicBezTo>
                      <a:pt x="154" y="42"/>
                      <a:pt x="154" y="42"/>
                      <a:pt x="154" y="42"/>
                    </a:cubicBezTo>
                    <a:cubicBezTo>
                      <a:pt x="154" y="22"/>
                      <a:pt x="154" y="22"/>
                      <a:pt x="154" y="22"/>
                    </a:cubicBezTo>
                    <a:cubicBezTo>
                      <a:pt x="154" y="10"/>
                      <a:pt x="144" y="0"/>
                      <a:pt x="132" y="0"/>
                    </a:cubicBezTo>
                    <a:cubicBezTo>
                      <a:pt x="73" y="0"/>
                      <a:pt x="73" y="0"/>
                      <a:pt x="73" y="0"/>
                    </a:cubicBezTo>
                    <a:cubicBezTo>
                      <a:pt x="61" y="0"/>
                      <a:pt x="51" y="10"/>
                      <a:pt x="51" y="22"/>
                    </a:cubicBezTo>
                    <a:cubicBezTo>
                      <a:pt x="51" y="42"/>
                      <a:pt x="51" y="42"/>
                      <a:pt x="51" y="42"/>
                    </a:cubicBezTo>
                    <a:cubicBezTo>
                      <a:pt x="25" y="42"/>
                      <a:pt x="25" y="42"/>
                      <a:pt x="25" y="42"/>
                    </a:cubicBezTo>
                    <a:cubicBezTo>
                      <a:pt x="22" y="42"/>
                      <a:pt x="22" y="42"/>
                      <a:pt x="22" y="42"/>
                    </a:cubicBezTo>
                    <a:cubicBezTo>
                      <a:pt x="10" y="42"/>
                      <a:pt x="0" y="52"/>
                      <a:pt x="0" y="64"/>
                    </a:cubicBezTo>
                    <a:cubicBezTo>
                      <a:pt x="0" y="101"/>
                      <a:pt x="0" y="101"/>
                      <a:pt x="0" y="101"/>
                    </a:cubicBezTo>
                    <a:cubicBezTo>
                      <a:pt x="54" y="101"/>
                      <a:pt x="54" y="101"/>
                      <a:pt x="54" y="101"/>
                    </a:cubicBezTo>
                    <a:cubicBezTo>
                      <a:pt x="67" y="112"/>
                      <a:pt x="84" y="118"/>
                      <a:pt x="103" y="118"/>
                    </a:cubicBezTo>
                    <a:cubicBezTo>
                      <a:pt x="121" y="118"/>
                      <a:pt x="138" y="112"/>
                      <a:pt x="151" y="101"/>
                    </a:cubicBezTo>
                    <a:cubicBezTo>
                      <a:pt x="205" y="101"/>
                      <a:pt x="205" y="101"/>
                      <a:pt x="205" y="101"/>
                    </a:cubicBezTo>
                    <a:cubicBezTo>
                      <a:pt x="205" y="64"/>
                      <a:pt x="205" y="64"/>
                      <a:pt x="205" y="64"/>
                    </a:cubicBezTo>
                    <a:cubicBezTo>
                      <a:pt x="205" y="52"/>
                      <a:pt x="195" y="42"/>
                      <a:pt x="183" y="42"/>
                    </a:cubicBezTo>
                    <a:close/>
                    <a:moveTo>
                      <a:pt x="67" y="26"/>
                    </a:moveTo>
                    <a:cubicBezTo>
                      <a:pt x="67" y="22"/>
                      <a:pt x="67" y="22"/>
                      <a:pt x="67" y="22"/>
                    </a:cubicBezTo>
                    <a:cubicBezTo>
                      <a:pt x="67" y="19"/>
                      <a:pt x="70" y="17"/>
                      <a:pt x="73" y="17"/>
                    </a:cubicBezTo>
                    <a:cubicBezTo>
                      <a:pt x="132" y="17"/>
                      <a:pt x="132" y="17"/>
                      <a:pt x="132" y="17"/>
                    </a:cubicBezTo>
                    <a:cubicBezTo>
                      <a:pt x="135" y="17"/>
                      <a:pt x="138" y="19"/>
                      <a:pt x="138" y="22"/>
                    </a:cubicBezTo>
                    <a:cubicBezTo>
                      <a:pt x="138" y="26"/>
                      <a:pt x="138" y="26"/>
                      <a:pt x="138" y="26"/>
                    </a:cubicBezTo>
                    <a:cubicBezTo>
                      <a:pt x="138" y="42"/>
                      <a:pt x="138" y="42"/>
                      <a:pt x="138" y="42"/>
                    </a:cubicBezTo>
                    <a:cubicBezTo>
                      <a:pt x="67" y="42"/>
                      <a:pt x="67" y="42"/>
                      <a:pt x="67" y="42"/>
                    </a:cubicBezTo>
                    <a:lnTo>
                      <a:pt x="67" y="26"/>
                    </a:lnTo>
                    <a:close/>
                    <a:moveTo>
                      <a:pt x="101" y="101"/>
                    </a:moveTo>
                    <a:cubicBezTo>
                      <a:pt x="92" y="101"/>
                      <a:pt x="85" y="94"/>
                      <a:pt x="85" y="86"/>
                    </a:cubicBezTo>
                    <a:cubicBezTo>
                      <a:pt x="85" y="77"/>
                      <a:pt x="92" y="70"/>
                      <a:pt x="101" y="70"/>
                    </a:cubicBezTo>
                    <a:cubicBezTo>
                      <a:pt x="110" y="70"/>
                      <a:pt x="117" y="77"/>
                      <a:pt x="117" y="86"/>
                    </a:cubicBezTo>
                    <a:cubicBezTo>
                      <a:pt x="117" y="94"/>
                      <a:pt x="110" y="101"/>
                      <a:pt x="101" y="101"/>
                    </a:cubicBez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prstClr val="black"/>
                  </a:solidFill>
                  <a:cs typeface="+mn-ea"/>
                  <a:sym typeface="+mn-lt"/>
                </a:endParaRPr>
              </a:p>
            </p:txBody>
          </p:sp>
        </p:grpSp>
      </p:grpSp>
      <p:grpSp>
        <p:nvGrpSpPr>
          <p:cNvPr id="19" name="组合 18">
            <a:extLst>
              <a:ext uri="{FF2B5EF4-FFF2-40B4-BE49-F238E27FC236}">
                <a16:creationId xmlns:a16="http://schemas.microsoft.com/office/drawing/2014/main" id="{0BB61624-A841-4AB2-B3BE-F0CF95D1F691}"/>
              </a:ext>
            </a:extLst>
          </p:cNvPr>
          <p:cNvGrpSpPr/>
          <p:nvPr/>
        </p:nvGrpSpPr>
        <p:grpSpPr>
          <a:xfrm>
            <a:off x="5082989" y="4709620"/>
            <a:ext cx="1977184" cy="1327797"/>
            <a:chOff x="4915550" y="4951665"/>
            <a:chExt cx="1977184" cy="1327797"/>
          </a:xfrm>
          <a:solidFill>
            <a:srgbClr val="FF99CC"/>
          </a:solidFill>
        </p:grpSpPr>
        <p:sp>
          <p:nvSpPr>
            <p:cNvPr id="20" name="Freeform 14">
              <a:extLst>
                <a:ext uri="{FF2B5EF4-FFF2-40B4-BE49-F238E27FC236}">
                  <a16:creationId xmlns:a16="http://schemas.microsoft.com/office/drawing/2014/main" id="{C9985107-0667-4F4A-A3A1-184D51624029}"/>
                </a:ext>
              </a:extLst>
            </p:cNvPr>
            <p:cNvSpPr/>
            <p:nvPr/>
          </p:nvSpPr>
          <p:spPr bwMode="auto">
            <a:xfrm>
              <a:off x="4915550" y="4951665"/>
              <a:ext cx="1977184" cy="1327797"/>
            </a:xfrm>
            <a:custGeom>
              <a:gdLst>
                <a:gd fmla="*/ 866 w 921" name="T0"/>
                <a:gd fmla="*/ 0 h 619" name="T1"/>
                <a:gd fmla="*/ 651 w 921" name="T2"/>
                <a:gd fmla="*/ 0 h 619" name="T3"/>
                <a:gd fmla="*/ 618 w 921" name="T4"/>
                <a:gd fmla="*/ 48 h 619" name="T5"/>
                <a:gd fmla="*/ 638 w 921" name="T6"/>
                <a:gd fmla="*/ 114 h 619" name="T7"/>
                <a:gd fmla="*/ 559 w 921" name="T8"/>
                <a:gd fmla="*/ 191 h 619" name="T9"/>
                <a:gd fmla="*/ 480 w 921" name="T10"/>
                <a:gd fmla="*/ 114 h 619" name="T11"/>
                <a:gd fmla="*/ 500 w 921" name="T12"/>
                <a:gd fmla="*/ 48 h 619" name="T13"/>
                <a:gd fmla="*/ 467 w 921" name="T14"/>
                <a:gd fmla="*/ 0 h 619" name="T15"/>
                <a:gd fmla="*/ 252 w 921" name="T16"/>
                <a:gd fmla="*/ 0 h 619" name="T17"/>
                <a:gd fmla="*/ 197 w 921" name="T18"/>
                <a:gd fmla="*/ 0 h 619" name="T19"/>
                <a:gd fmla="*/ 197 w 921" name="T20"/>
                <a:gd fmla="*/ 53 h 619" name="T21"/>
                <a:gd fmla="*/ 197 w 921" name="T22"/>
                <a:gd fmla="*/ 261 h 619" name="T23"/>
                <a:gd fmla="*/ 147 w 921" name="T24"/>
                <a:gd fmla="*/ 293 h 619" name="T25"/>
                <a:gd fmla="*/ 79 w 921" name="T26"/>
                <a:gd fmla="*/ 273 h 619" name="T27"/>
                <a:gd fmla="*/ 0 w 921" name="T28"/>
                <a:gd fmla="*/ 350 h 619" name="T29"/>
                <a:gd fmla="*/ 79 w 921" name="T30"/>
                <a:gd fmla="*/ 427 h 619" name="T31"/>
                <a:gd fmla="*/ 147 w 921" name="T32"/>
                <a:gd fmla="*/ 407 h 619" name="T33"/>
                <a:gd fmla="*/ 197 w 921" name="T34"/>
                <a:gd fmla="*/ 439 h 619" name="T35"/>
                <a:gd fmla="*/ 197 w 921" name="T36"/>
                <a:gd fmla="*/ 619 h 619" name="T37"/>
                <a:gd fmla="*/ 920 w 921" name="T38"/>
                <a:gd fmla="*/ 619 h 619" name="T39"/>
                <a:gd fmla="*/ 920 w 921" name="T40"/>
                <a:gd fmla="*/ 439 h 619" name="T41"/>
                <a:gd fmla="*/ 870 w 921" name="T42"/>
                <a:gd fmla="*/ 407 h 619" name="T43"/>
                <a:gd fmla="*/ 802 w 921" name="T44"/>
                <a:gd fmla="*/ 427 h 619" name="T45"/>
                <a:gd fmla="*/ 722 w 921" name="T46"/>
                <a:gd fmla="*/ 350 h 619" name="T47"/>
                <a:gd fmla="*/ 802 w 921" name="T48"/>
                <a:gd fmla="*/ 273 h 619" name="T49"/>
                <a:gd fmla="*/ 870 w 921" name="T50"/>
                <a:gd fmla="*/ 293 h 619" name="T51"/>
                <a:gd fmla="*/ 920 w 921" name="T52"/>
                <a:gd fmla="*/ 261 h 619" name="T53"/>
                <a:gd fmla="*/ 920 w 921" name="T54"/>
                <a:gd fmla="*/ 53 h 619" name="T55"/>
                <a:gd fmla="*/ 921 w 921" name="T56"/>
                <a:gd fmla="*/ 42 h 619" name="T57"/>
                <a:gd fmla="*/ 921 w 921" name="T58"/>
                <a:gd fmla="*/ 0 h 619" name="T59"/>
                <a:gd fmla="*/ 866 w 921" name="T60"/>
                <a:gd fmla="*/ 0 h 619"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619" w="921">
                  <a:moveTo>
                    <a:pt x="866" y="0"/>
                  </a:moveTo>
                  <a:cubicBezTo>
                    <a:pt x="651" y="0"/>
                    <a:pt x="651" y="0"/>
                    <a:pt x="651" y="0"/>
                  </a:cubicBezTo>
                  <a:cubicBezTo>
                    <a:pt x="621" y="0"/>
                    <a:pt x="606" y="22"/>
                    <a:pt x="618" y="48"/>
                  </a:cubicBezTo>
                  <a:cubicBezTo>
                    <a:pt x="618" y="48"/>
                    <a:pt x="638" y="92"/>
                    <a:pt x="638" y="114"/>
                  </a:cubicBezTo>
                  <a:cubicBezTo>
                    <a:pt x="638" y="156"/>
                    <a:pt x="603" y="191"/>
                    <a:pt x="559" y="191"/>
                  </a:cubicBezTo>
                  <a:cubicBezTo>
                    <a:pt x="515" y="191"/>
                    <a:pt x="480" y="156"/>
                    <a:pt x="480" y="114"/>
                  </a:cubicBezTo>
                  <a:cubicBezTo>
                    <a:pt x="480" y="92"/>
                    <a:pt x="500" y="48"/>
                    <a:pt x="500" y="48"/>
                  </a:cubicBezTo>
                  <a:cubicBezTo>
                    <a:pt x="512" y="22"/>
                    <a:pt x="497" y="0"/>
                    <a:pt x="467" y="0"/>
                  </a:cubicBezTo>
                  <a:cubicBezTo>
                    <a:pt x="252" y="0"/>
                    <a:pt x="252" y="0"/>
                    <a:pt x="252" y="0"/>
                  </a:cubicBezTo>
                  <a:cubicBezTo>
                    <a:pt x="197" y="0"/>
                    <a:pt x="197" y="0"/>
                    <a:pt x="197" y="0"/>
                  </a:cubicBezTo>
                  <a:cubicBezTo>
                    <a:pt x="197" y="53"/>
                    <a:pt x="197" y="53"/>
                    <a:pt x="197" y="53"/>
                  </a:cubicBezTo>
                  <a:cubicBezTo>
                    <a:pt x="197" y="261"/>
                    <a:pt x="197" y="261"/>
                    <a:pt x="197" y="261"/>
                  </a:cubicBezTo>
                  <a:cubicBezTo>
                    <a:pt x="197" y="290"/>
                    <a:pt x="174" y="304"/>
                    <a:pt x="147" y="293"/>
                  </a:cubicBezTo>
                  <a:cubicBezTo>
                    <a:pt x="147" y="293"/>
                    <a:pt x="101" y="273"/>
                    <a:pt x="79" y="273"/>
                  </a:cubicBezTo>
                  <a:cubicBezTo>
                    <a:pt x="35" y="273"/>
                    <a:pt x="0" y="308"/>
                    <a:pt x="0" y="350"/>
                  </a:cubicBezTo>
                  <a:cubicBezTo>
                    <a:pt x="0" y="392"/>
                    <a:pt x="35" y="427"/>
                    <a:pt x="79" y="427"/>
                  </a:cubicBezTo>
                  <a:cubicBezTo>
                    <a:pt x="101" y="427"/>
                    <a:pt x="147" y="407"/>
                    <a:pt x="147" y="407"/>
                  </a:cubicBezTo>
                  <a:cubicBezTo>
                    <a:pt x="174" y="396"/>
                    <a:pt x="197" y="410"/>
                    <a:pt x="197" y="439"/>
                  </a:cubicBezTo>
                  <a:cubicBezTo>
                    <a:pt x="197" y="619"/>
                    <a:pt x="197" y="619"/>
                    <a:pt x="197" y="619"/>
                  </a:cubicBezTo>
                  <a:cubicBezTo>
                    <a:pt x="920" y="619"/>
                    <a:pt x="920" y="619"/>
                    <a:pt x="920" y="619"/>
                  </a:cubicBezTo>
                  <a:cubicBezTo>
                    <a:pt x="920" y="439"/>
                    <a:pt x="920" y="439"/>
                    <a:pt x="920" y="439"/>
                  </a:cubicBezTo>
                  <a:cubicBezTo>
                    <a:pt x="920" y="410"/>
                    <a:pt x="897" y="396"/>
                    <a:pt x="870" y="407"/>
                  </a:cubicBezTo>
                  <a:cubicBezTo>
                    <a:pt x="870" y="407"/>
                    <a:pt x="824" y="427"/>
                    <a:pt x="802" y="427"/>
                  </a:cubicBezTo>
                  <a:cubicBezTo>
                    <a:pt x="758" y="427"/>
                    <a:pt x="722" y="392"/>
                    <a:pt x="722" y="350"/>
                  </a:cubicBezTo>
                  <a:cubicBezTo>
                    <a:pt x="722" y="308"/>
                    <a:pt x="758" y="273"/>
                    <a:pt x="802" y="273"/>
                  </a:cubicBezTo>
                  <a:cubicBezTo>
                    <a:pt x="824" y="273"/>
                    <a:pt x="870" y="293"/>
                    <a:pt x="870" y="293"/>
                  </a:cubicBezTo>
                  <a:cubicBezTo>
                    <a:pt x="897" y="304"/>
                    <a:pt x="920" y="290"/>
                    <a:pt x="920" y="261"/>
                  </a:cubicBezTo>
                  <a:cubicBezTo>
                    <a:pt x="920" y="53"/>
                    <a:pt x="920" y="53"/>
                    <a:pt x="920" y="53"/>
                  </a:cubicBezTo>
                  <a:cubicBezTo>
                    <a:pt x="920" y="49"/>
                    <a:pt x="920" y="45"/>
                    <a:pt x="921" y="42"/>
                  </a:cubicBezTo>
                  <a:cubicBezTo>
                    <a:pt x="921" y="0"/>
                    <a:pt x="921" y="0"/>
                    <a:pt x="921" y="0"/>
                  </a:cubicBezTo>
                  <a:lnTo>
                    <a:pt x="866" y="0"/>
                  </a:lnTo>
                  <a:close/>
                </a:path>
              </a:pathLst>
            </a:custGeom>
            <a:solidFill>
              <a:srgbClr val="FF7AA3"/>
            </a:solidFill>
            <a:ln w="22225">
              <a:noFill/>
            </a:ln>
            <a:effectLst>
              <a:innerShdw blurRad="88900" dir="13500000" dist="38100">
                <a:prstClr val="black">
                  <a:alpha val="4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nvGrpSpPr>
            <p:cNvPr id="21" name="组合 20">
              <a:extLst>
                <a:ext uri="{FF2B5EF4-FFF2-40B4-BE49-F238E27FC236}">
                  <a16:creationId xmlns:a16="http://schemas.microsoft.com/office/drawing/2014/main" id="{0E362767-0E92-4BA5-BC3B-F7644BB6D4C1}"/>
                </a:ext>
              </a:extLst>
            </p:cNvPr>
            <p:cNvGrpSpPr/>
            <p:nvPr/>
          </p:nvGrpSpPr>
          <p:grpSpPr>
            <a:xfrm>
              <a:off x="5730794" y="5636537"/>
              <a:ext cx="290178" cy="277521"/>
              <a:chOff x="1004888" y="993775"/>
              <a:chExt cx="2438400" cy="2332038"/>
            </a:xfrm>
            <a:grpFill/>
          </p:grpSpPr>
          <p:sp>
            <p:nvSpPr>
              <p:cNvPr id="22" name="Freeform 25">
                <a:extLst>
                  <a:ext uri="{FF2B5EF4-FFF2-40B4-BE49-F238E27FC236}">
                    <a16:creationId xmlns:a16="http://schemas.microsoft.com/office/drawing/2014/main" id="{ECF14E30-210C-40DC-83E6-F31DCBDD6D20}"/>
                  </a:ext>
                </a:extLst>
              </p:cNvPr>
              <p:cNvSpPr/>
              <p:nvPr/>
            </p:nvSpPr>
            <p:spPr bwMode="auto">
              <a:xfrm>
                <a:off x="1898651" y="2670175"/>
                <a:ext cx="655638" cy="655638"/>
              </a:xfrm>
              <a:custGeom>
                <a:gdLst>
                  <a:gd fmla="*/ 206 w 413" name="T0"/>
                  <a:gd fmla="*/ 413 h 413" name="T1"/>
                  <a:gd fmla="*/ 0 w 413" name="T2"/>
                  <a:gd fmla="*/ 0 h 413" name="T3"/>
                  <a:gd fmla="*/ 413 w 413" name="T4"/>
                  <a:gd fmla="*/ 0 h 413" name="T5"/>
                  <a:gd fmla="*/ 206 w 413" name="T6"/>
                  <a:gd fmla="*/ 413 h 413" name="T7"/>
                </a:gdLst>
                <a:cxnLst>
                  <a:cxn ang="0">
                    <a:pos x="T0" y="T1"/>
                  </a:cxn>
                  <a:cxn ang="0">
                    <a:pos x="T2" y="T3"/>
                  </a:cxn>
                  <a:cxn ang="0">
                    <a:pos x="T4" y="T5"/>
                  </a:cxn>
                  <a:cxn ang="0">
                    <a:pos x="T6" y="T7"/>
                  </a:cxn>
                </a:cxnLst>
                <a:rect b="b" l="0" r="r" t="0"/>
                <a:pathLst>
                  <a:path h="412" w="412">
                    <a:moveTo>
                      <a:pt x="206" y="413"/>
                    </a:moveTo>
                    <a:lnTo>
                      <a:pt x="0" y="0"/>
                    </a:lnTo>
                    <a:lnTo>
                      <a:pt x="413" y="0"/>
                    </a:lnTo>
                    <a:lnTo>
                      <a:pt x="206" y="413"/>
                    </a:lnTo>
                    <a:close/>
                  </a:path>
                </a:pathLst>
              </a:custGeom>
              <a:grpFill/>
              <a:ln w="9525">
                <a:noFill/>
                <a:round/>
              </a:ln>
              <a:extLst/>
            </p:spPr>
            <p:txBody>
              <a:bodyPr anchor="t" anchorCtr="0" bIns="45720" compatLnSpc="1" lIns="91440" numCol="1" rIns="91440" tIns="45720" vert="horz" wrap="square">
                <a:prstTxWarp prst="textNoShape">
                  <a:avLst/>
                </a:prstTxWarp>
              </a:bodyPr>
              <a:lstStyle/>
              <a:p>
                <a:endParaRPr altLang="en-US" lang="zh-CN">
                  <a:solidFill>
                    <a:prstClr val="black"/>
                  </a:solidFill>
                  <a:cs typeface="+mn-ea"/>
                  <a:sym typeface="+mn-lt"/>
                </a:endParaRPr>
              </a:p>
            </p:txBody>
          </p:sp>
          <p:sp>
            <p:nvSpPr>
              <p:cNvPr id="23" name="任意多边形 35">
                <a:extLst>
                  <a:ext uri="{FF2B5EF4-FFF2-40B4-BE49-F238E27FC236}">
                    <a16:creationId xmlns:a16="http://schemas.microsoft.com/office/drawing/2014/main" id="{7A7E18BF-FF08-46FA-80E2-C970A560C1D6}"/>
                  </a:ext>
                </a:extLst>
              </p:cNvPr>
              <p:cNvSpPr>
                <a:spLocks noChangeArrowheads="1"/>
              </p:cNvSpPr>
              <p:nvPr/>
            </p:nvSpPr>
            <p:spPr bwMode="auto">
              <a:xfrm>
                <a:off x="1004888" y="993775"/>
                <a:ext cx="2438400" cy="1774825"/>
              </a:xfrm>
              <a:custGeom>
                <a:gdLst>
                  <a:gd fmla="*/ 290196 w 2438400" name="connsiteX0"/>
                  <a:gd fmla="*/ 0 h 1774825" name="connsiteY0"/>
                  <a:gd fmla="*/ 2151973 w 2438400" name="connsiteX1"/>
                  <a:gd fmla="*/ 0 h 1774825" name="connsiteY1"/>
                  <a:gd fmla="*/ 2438400 w 2438400" name="connsiteX2"/>
                  <a:gd fmla="*/ 286384 h 1774825" name="connsiteY2"/>
                  <a:gd fmla="*/ 2438400 w 2438400" name="connsiteX3"/>
                  <a:gd fmla="*/ 1484673 h 1774825" name="connsiteY3"/>
                  <a:gd fmla="*/ 2151973 w 2438400" name="connsiteX4"/>
                  <a:gd fmla="*/ 1774825 h 1774825" name="connsiteY4"/>
                  <a:gd fmla="*/ 290196 w 2438400" name="connsiteX5"/>
                  <a:gd fmla="*/ 1774825 h 1774825" name="connsiteY5"/>
                  <a:gd fmla="*/ 0 w 2438400" name="connsiteX6"/>
                  <a:gd fmla="*/ 1484673 h 1774825" name="connsiteY6"/>
                  <a:gd fmla="*/ 0 w 2438400" name="connsiteX7"/>
                  <a:gd fmla="*/ 286384 h 1774825" name="connsiteY7"/>
                  <a:gd fmla="*/ 290196 w 2438400" name="connsiteX8"/>
                  <a:gd fmla="*/ 0 h 1774825" name="connsiteY8"/>
                  <a:gd fmla="*/ 471488 w 2438400" name="connsiteX9"/>
                  <a:gd fmla="*/ 425450 h 1774825" name="connsiteY9"/>
                  <a:gd fmla="*/ 471488 w 2438400" name="connsiteX10"/>
                  <a:gd fmla="*/ 598488 h 1774825" name="connsiteY10"/>
                  <a:gd fmla="*/ 1971676 w 2438400" name="connsiteX11"/>
                  <a:gd fmla="*/ 598488 h 1774825" name="connsiteY11"/>
                  <a:gd fmla="*/ 1971676 w 2438400" name="connsiteX12"/>
                  <a:gd fmla="*/ 425450 h 1774825" name="connsiteY12"/>
                  <a:gd fmla="*/ 471488 w 2438400" name="connsiteX13"/>
                  <a:gd fmla="*/ 425450 h 1774825" name="connsiteY13"/>
                  <a:gd fmla="*/ 471488 w 2438400" name="connsiteX14"/>
                  <a:gd fmla="*/ 801688 h 1774825" name="connsiteY14"/>
                  <a:gd fmla="*/ 471488 w 2438400" name="connsiteX15"/>
                  <a:gd fmla="*/ 971551 h 1774825" name="connsiteY15"/>
                  <a:gd fmla="*/ 1971676 w 2438400" name="connsiteX16"/>
                  <a:gd fmla="*/ 971551 h 1774825" name="connsiteY16"/>
                  <a:gd fmla="*/ 1971676 w 2438400" name="connsiteX17"/>
                  <a:gd fmla="*/ 801688 h 1774825" name="connsiteY17"/>
                  <a:gd fmla="*/ 471488 w 2438400" name="connsiteX18"/>
                  <a:gd fmla="*/ 801688 h 1774825" name="connsiteY18"/>
                  <a:gd fmla="*/ 471488 w 2438400" name="connsiteX19"/>
                  <a:gd fmla="*/ 1174750 h 1774825" name="connsiteY19"/>
                  <a:gd fmla="*/ 471488 w 2438400" name="connsiteX20"/>
                  <a:gd fmla="*/ 1347788 h 1774825" name="connsiteY20"/>
                  <a:gd fmla="*/ 1971676 w 2438400" name="connsiteX21"/>
                  <a:gd fmla="*/ 1347788 h 1774825" name="connsiteY21"/>
                  <a:gd fmla="*/ 1971676 w 2438400" name="connsiteX22"/>
                  <a:gd fmla="*/ 1174750 h 1774825" name="connsiteY22"/>
                  <a:gd fmla="*/ 471488 w 2438400" name="connsiteX23"/>
                  <a:gd fmla="*/ 1174750 h 1774825" name="connsiteY2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b="b" l="l" r="r" t="t"/>
                <a:pathLst>
                  <a:path h="1774825" w="2438400">
                    <a:moveTo>
                      <a:pt x="290196" y="0"/>
                    </a:moveTo>
                    <a:cubicBezTo>
                      <a:pt x="2151973" y="0"/>
                      <a:pt x="2151973" y="0"/>
                      <a:pt x="2151973" y="0"/>
                    </a:cubicBezTo>
                    <a:cubicBezTo>
                      <a:pt x="2310262" y="0"/>
                      <a:pt x="2438400" y="128119"/>
                      <a:pt x="2438400" y="286384"/>
                    </a:cubicBezTo>
                    <a:lnTo>
                      <a:pt x="2438400" y="1484673"/>
                    </a:lnTo>
                    <a:cubicBezTo>
                      <a:pt x="2438400" y="1646706"/>
                      <a:pt x="2310262" y="1774825"/>
                      <a:pt x="2151973" y="1774825"/>
                    </a:cubicBezTo>
                    <a:cubicBezTo>
                      <a:pt x="290196" y="1774825"/>
                      <a:pt x="290196" y="1774825"/>
                      <a:pt x="290196" y="1774825"/>
                    </a:cubicBezTo>
                    <a:cubicBezTo>
                      <a:pt x="131907" y="1774825"/>
                      <a:pt x="0" y="1646706"/>
                      <a:pt x="0" y="1484673"/>
                    </a:cubicBezTo>
                    <a:cubicBezTo>
                      <a:pt x="0" y="286384"/>
                      <a:pt x="0" y="286384"/>
                      <a:pt x="0" y="286384"/>
                    </a:cubicBezTo>
                    <a:cubicBezTo>
                      <a:pt x="0" y="128119"/>
                      <a:pt x="131907" y="0"/>
                      <a:pt x="290196" y="0"/>
                    </a:cubicBezTo>
                    <a:close/>
                    <a:moveTo>
                      <a:pt x="471488" y="425450"/>
                    </a:moveTo>
                    <a:lnTo>
                      <a:pt x="471488" y="598488"/>
                    </a:lnTo>
                    <a:lnTo>
                      <a:pt x="1971676" y="598488"/>
                    </a:lnTo>
                    <a:lnTo>
                      <a:pt x="1971676" y="425450"/>
                    </a:lnTo>
                    <a:lnTo>
                      <a:pt x="471488" y="425450"/>
                    </a:lnTo>
                    <a:close/>
                    <a:moveTo>
                      <a:pt x="471488" y="801688"/>
                    </a:moveTo>
                    <a:lnTo>
                      <a:pt x="471488" y="971551"/>
                    </a:lnTo>
                    <a:lnTo>
                      <a:pt x="1971676" y="971551"/>
                    </a:lnTo>
                    <a:lnTo>
                      <a:pt x="1971676" y="801688"/>
                    </a:lnTo>
                    <a:lnTo>
                      <a:pt x="471488" y="801688"/>
                    </a:lnTo>
                    <a:close/>
                    <a:moveTo>
                      <a:pt x="471488" y="1174750"/>
                    </a:moveTo>
                    <a:lnTo>
                      <a:pt x="471488" y="1347788"/>
                    </a:lnTo>
                    <a:lnTo>
                      <a:pt x="1971676" y="1347788"/>
                    </a:lnTo>
                    <a:lnTo>
                      <a:pt x="1971676" y="1174750"/>
                    </a:lnTo>
                    <a:lnTo>
                      <a:pt x="471488" y="1174750"/>
                    </a:lnTo>
                    <a:close/>
                  </a:path>
                </a:pathLst>
              </a:custGeom>
              <a:solidFill>
                <a:schemeClr val="bg1"/>
              </a:solidFill>
              <a:ln w="9525">
                <a:noFill/>
                <a:miter lim="800000"/>
              </a:ln>
              <a:extLst/>
            </p:spPr>
            <p:txBody>
              <a:bodyPr anchor="t" anchorCtr="0" bIns="45720" compatLnSpc="1" lIns="91440" numCol="1" rIns="91440" tIns="45720" vert="horz" wrap="square">
                <a:prstTxWarp prst="textNoShape">
                  <a:avLst/>
                </a:prstTxWarp>
                <a:noAutofit/>
              </a:bodyPr>
              <a:lstStyle/>
              <a:p>
                <a:endParaRPr altLang="en-US" lang="zh-CN">
                  <a:solidFill>
                    <a:prstClr val="black"/>
                  </a:solidFill>
                  <a:cs typeface="+mn-ea"/>
                  <a:sym typeface="+mn-lt"/>
                </a:endParaRPr>
              </a:p>
            </p:txBody>
          </p:sp>
        </p:grpSp>
      </p:grpSp>
      <p:grpSp>
        <p:nvGrpSpPr>
          <p:cNvPr id="24" name="组合 23">
            <a:extLst>
              <a:ext uri="{FF2B5EF4-FFF2-40B4-BE49-F238E27FC236}">
                <a16:creationId xmlns:a16="http://schemas.microsoft.com/office/drawing/2014/main" id="{D28D75DC-1C83-4CE2-BF00-7E403F5F91B3}"/>
              </a:ext>
            </a:extLst>
          </p:cNvPr>
          <p:cNvGrpSpPr/>
          <p:nvPr/>
        </p:nvGrpSpPr>
        <p:grpSpPr>
          <a:xfrm>
            <a:off x="5495659" y="1780120"/>
            <a:ext cx="1980812" cy="1405796"/>
            <a:chOff x="5328219" y="2022167"/>
            <a:chExt cx="1980812" cy="1405796"/>
          </a:xfrm>
          <a:solidFill>
            <a:srgbClr val="FF99CC"/>
          </a:solidFill>
        </p:grpSpPr>
        <p:sp>
          <p:nvSpPr>
            <p:cNvPr id="25" name="Freeform 18">
              <a:extLst>
                <a:ext uri="{FF2B5EF4-FFF2-40B4-BE49-F238E27FC236}">
                  <a16:creationId xmlns:a16="http://schemas.microsoft.com/office/drawing/2014/main" id="{1066997B-22C2-4724-B36D-1E2A170A6E04}"/>
                </a:ext>
              </a:extLst>
            </p:cNvPr>
            <p:cNvSpPr/>
            <p:nvPr/>
          </p:nvSpPr>
          <p:spPr bwMode="auto">
            <a:xfrm>
              <a:off x="5328219" y="2022167"/>
              <a:ext cx="1980812" cy="1405796"/>
            </a:xfrm>
            <a:custGeom>
              <a:gdLst>
                <a:gd fmla="*/ 1 w 923" name="T0"/>
                <a:gd fmla="*/ 0 h 655" name="T1"/>
                <a:gd fmla="*/ 1 w 923" name="T2"/>
                <a:gd fmla="*/ 6 h 655" name="T3"/>
                <a:gd fmla="*/ 1 w 923" name="T4"/>
                <a:gd fmla="*/ 215 h 655" name="T5"/>
                <a:gd fmla="*/ 52 w 923" name="T6"/>
                <a:gd fmla="*/ 247 h 655" name="T7"/>
                <a:gd fmla="*/ 120 w 923" name="T8"/>
                <a:gd fmla="*/ 227 h 655" name="T9"/>
                <a:gd fmla="*/ 199 w 923" name="T10"/>
                <a:gd fmla="*/ 304 h 655" name="T11"/>
                <a:gd fmla="*/ 120 w 923" name="T12"/>
                <a:gd fmla="*/ 381 h 655" name="T13"/>
                <a:gd fmla="*/ 52 w 923" name="T14"/>
                <a:gd fmla="*/ 362 h 655" name="T15"/>
                <a:gd fmla="*/ 1 w 923" name="T16"/>
                <a:gd fmla="*/ 394 h 655" name="T17"/>
                <a:gd fmla="*/ 1 w 923" name="T18"/>
                <a:gd fmla="*/ 602 h 655" name="T19"/>
                <a:gd fmla="*/ 0 w 923" name="T20"/>
                <a:gd fmla="*/ 613 h 655" name="T21"/>
                <a:gd fmla="*/ 0 w 923" name="T22"/>
                <a:gd fmla="*/ 655 h 655" name="T23"/>
                <a:gd fmla="*/ 55 w 923" name="T24"/>
                <a:gd fmla="*/ 655 h 655" name="T25"/>
                <a:gd fmla="*/ 270 w 923" name="T26"/>
                <a:gd fmla="*/ 655 h 655" name="T27"/>
                <a:gd fmla="*/ 303 w 923" name="T28"/>
                <a:gd fmla="*/ 607 h 655" name="T29"/>
                <a:gd fmla="*/ 283 w 923" name="T30"/>
                <a:gd fmla="*/ 541 h 655" name="T31"/>
                <a:gd fmla="*/ 363 w 923" name="T32"/>
                <a:gd fmla="*/ 464 h 655" name="T33"/>
                <a:gd fmla="*/ 442 w 923" name="T34"/>
                <a:gd fmla="*/ 541 h 655" name="T35"/>
                <a:gd fmla="*/ 422 w 923" name="T36"/>
                <a:gd fmla="*/ 607 h 655" name="T37"/>
                <a:gd fmla="*/ 455 w 923" name="T38"/>
                <a:gd fmla="*/ 655 h 655" name="T39"/>
                <a:gd fmla="*/ 670 w 923" name="T40"/>
                <a:gd fmla="*/ 655 h 655" name="T41"/>
                <a:gd fmla="*/ 725 w 923" name="T42"/>
                <a:gd fmla="*/ 655 h 655" name="T43"/>
                <a:gd fmla="*/ 725 w 923" name="T44"/>
                <a:gd fmla="*/ 602 h 655" name="T45"/>
                <a:gd fmla="*/ 725 w 923" name="T46"/>
                <a:gd fmla="*/ 394 h 655" name="T47"/>
                <a:gd fmla="*/ 775 w 923" name="T48"/>
                <a:gd fmla="*/ 362 h 655" name="T49"/>
                <a:gd fmla="*/ 844 w 923" name="T50"/>
                <a:gd fmla="*/ 381 h 655" name="T51"/>
                <a:gd fmla="*/ 923 w 923" name="T52"/>
                <a:gd fmla="*/ 304 h 655" name="T53"/>
                <a:gd fmla="*/ 844 w 923" name="T54"/>
                <a:gd fmla="*/ 227 h 655" name="T55"/>
                <a:gd fmla="*/ 775 w 923" name="T56"/>
                <a:gd fmla="*/ 247 h 655" name="T57"/>
                <a:gd fmla="*/ 725 w 923" name="T58"/>
                <a:gd fmla="*/ 215 h 655" name="T59"/>
                <a:gd fmla="*/ 725 w 923" name="T60"/>
                <a:gd fmla="*/ 6 h 655" name="T61"/>
                <a:gd fmla="*/ 725 w 923" name="T62"/>
                <a:gd fmla="*/ 0 h 655" name="T63"/>
                <a:gd fmla="*/ 1 w 923" name="T64"/>
                <a:gd fmla="*/ 0 h 655"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655" w="923">
                  <a:moveTo>
                    <a:pt x="1" y="0"/>
                  </a:moveTo>
                  <a:cubicBezTo>
                    <a:pt x="1" y="2"/>
                    <a:pt x="1" y="4"/>
                    <a:pt x="1" y="6"/>
                  </a:cubicBezTo>
                  <a:cubicBezTo>
                    <a:pt x="1" y="215"/>
                    <a:pt x="1" y="215"/>
                    <a:pt x="1" y="215"/>
                  </a:cubicBezTo>
                  <a:cubicBezTo>
                    <a:pt x="1" y="244"/>
                    <a:pt x="24" y="258"/>
                    <a:pt x="52" y="247"/>
                  </a:cubicBezTo>
                  <a:cubicBezTo>
                    <a:pt x="52" y="247"/>
                    <a:pt x="97" y="227"/>
                    <a:pt x="120" y="227"/>
                  </a:cubicBezTo>
                  <a:cubicBezTo>
                    <a:pt x="163" y="227"/>
                    <a:pt x="199" y="262"/>
                    <a:pt x="199" y="304"/>
                  </a:cubicBezTo>
                  <a:cubicBezTo>
                    <a:pt x="199" y="347"/>
                    <a:pt x="163" y="381"/>
                    <a:pt x="120" y="381"/>
                  </a:cubicBezTo>
                  <a:cubicBezTo>
                    <a:pt x="97" y="381"/>
                    <a:pt x="52" y="362"/>
                    <a:pt x="52" y="362"/>
                  </a:cubicBezTo>
                  <a:cubicBezTo>
                    <a:pt x="24" y="350"/>
                    <a:pt x="1" y="364"/>
                    <a:pt x="1" y="394"/>
                  </a:cubicBezTo>
                  <a:cubicBezTo>
                    <a:pt x="1" y="602"/>
                    <a:pt x="1" y="602"/>
                    <a:pt x="1" y="602"/>
                  </a:cubicBezTo>
                  <a:cubicBezTo>
                    <a:pt x="1" y="606"/>
                    <a:pt x="1" y="610"/>
                    <a:pt x="0" y="613"/>
                  </a:cubicBezTo>
                  <a:cubicBezTo>
                    <a:pt x="0" y="655"/>
                    <a:pt x="0" y="655"/>
                    <a:pt x="0" y="655"/>
                  </a:cubicBezTo>
                  <a:cubicBezTo>
                    <a:pt x="55" y="655"/>
                    <a:pt x="55" y="655"/>
                    <a:pt x="55" y="655"/>
                  </a:cubicBezTo>
                  <a:cubicBezTo>
                    <a:pt x="270" y="655"/>
                    <a:pt x="270" y="655"/>
                    <a:pt x="270" y="655"/>
                  </a:cubicBezTo>
                  <a:cubicBezTo>
                    <a:pt x="300" y="655"/>
                    <a:pt x="315" y="633"/>
                    <a:pt x="303" y="607"/>
                  </a:cubicBezTo>
                  <a:cubicBezTo>
                    <a:pt x="303" y="607"/>
                    <a:pt x="283" y="563"/>
                    <a:pt x="283" y="541"/>
                  </a:cubicBezTo>
                  <a:cubicBezTo>
                    <a:pt x="283" y="498"/>
                    <a:pt x="319" y="464"/>
                    <a:pt x="363" y="464"/>
                  </a:cubicBezTo>
                  <a:cubicBezTo>
                    <a:pt x="406" y="464"/>
                    <a:pt x="442" y="498"/>
                    <a:pt x="442" y="541"/>
                  </a:cubicBezTo>
                  <a:cubicBezTo>
                    <a:pt x="442" y="563"/>
                    <a:pt x="422" y="607"/>
                    <a:pt x="422" y="607"/>
                  </a:cubicBezTo>
                  <a:cubicBezTo>
                    <a:pt x="410" y="633"/>
                    <a:pt x="425" y="655"/>
                    <a:pt x="455" y="655"/>
                  </a:cubicBezTo>
                  <a:cubicBezTo>
                    <a:pt x="670" y="655"/>
                    <a:pt x="670" y="655"/>
                    <a:pt x="670" y="655"/>
                  </a:cubicBezTo>
                  <a:cubicBezTo>
                    <a:pt x="725" y="655"/>
                    <a:pt x="725" y="655"/>
                    <a:pt x="725" y="655"/>
                  </a:cubicBezTo>
                  <a:cubicBezTo>
                    <a:pt x="725" y="602"/>
                    <a:pt x="725" y="602"/>
                    <a:pt x="725" y="602"/>
                  </a:cubicBezTo>
                  <a:cubicBezTo>
                    <a:pt x="725" y="394"/>
                    <a:pt x="725" y="394"/>
                    <a:pt x="725" y="394"/>
                  </a:cubicBezTo>
                  <a:cubicBezTo>
                    <a:pt x="725" y="364"/>
                    <a:pt x="748" y="350"/>
                    <a:pt x="775" y="362"/>
                  </a:cubicBezTo>
                  <a:cubicBezTo>
                    <a:pt x="775" y="362"/>
                    <a:pt x="821" y="381"/>
                    <a:pt x="844" y="381"/>
                  </a:cubicBezTo>
                  <a:cubicBezTo>
                    <a:pt x="887" y="381"/>
                    <a:pt x="923" y="347"/>
                    <a:pt x="923" y="304"/>
                  </a:cubicBezTo>
                  <a:cubicBezTo>
                    <a:pt x="923" y="262"/>
                    <a:pt x="887" y="227"/>
                    <a:pt x="844" y="227"/>
                  </a:cubicBezTo>
                  <a:cubicBezTo>
                    <a:pt x="821" y="227"/>
                    <a:pt x="775" y="247"/>
                    <a:pt x="775" y="247"/>
                  </a:cubicBezTo>
                  <a:cubicBezTo>
                    <a:pt x="748" y="258"/>
                    <a:pt x="725" y="244"/>
                    <a:pt x="725" y="215"/>
                  </a:cubicBezTo>
                  <a:cubicBezTo>
                    <a:pt x="725" y="6"/>
                    <a:pt x="725" y="6"/>
                    <a:pt x="725" y="6"/>
                  </a:cubicBezTo>
                  <a:cubicBezTo>
                    <a:pt x="725" y="0"/>
                    <a:pt x="725" y="0"/>
                    <a:pt x="725" y="0"/>
                  </a:cubicBezTo>
                  <a:lnTo>
                    <a:pt x="1" y="0"/>
                  </a:lnTo>
                  <a:close/>
                </a:path>
              </a:pathLst>
            </a:custGeom>
            <a:solidFill>
              <a:srgbClr val="FF7AA3"/>
            </a:solidFill>
            <a:ln w="22225">
              <a:noFill/>
            </a:ln>
            <a:effectLst>
              <a:innerShdw blurRad="88900" dir="13500000" dist="38100">
                <a:prstClr val="black">
                  <a:alpha val="4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cs typeface="+mn-ea"/>
                <a:sym typeface="+mn-lt"/>
              </a:endParaRPr>
            </a:p>
          </p:txBody>
        </p:sp>
        <p:grpSp>
          <p:nvGrpSpPr>
            <p:cNvPr id="26" name="组合 25">
              <a:extLst>
                <a:ext uri="{FF2B5EF4-FFF2-40B4-BE49-F238E27FC236}">
                  <a16:creationId xmlns:a16="http://schemas.microsoft.com/office/drawing/2014/main" id="{45BDDF45-5678-4303-ABA8-4B4461B5DCB8}"/>
                </a:ext>
              </a:extLst>
            </p:cNvPr>
            <p:cNvGrpSpPr/>
            <p:nvPr/>
          </p:nvGrpSpPr>
          <p:grpSpPr>
            <a:xfrm>
              <a:off x="6080188" y="2342161"/>
              <a:ext cx="461997" cy="389375"/>
              <a:chOff x="3526102" y="915987"/>
              <a:chExt cx="560236" cy="472172"/>
            </a:xfrm>
            <a:grpFill/>
          </p:grpSpPr>
          <p:sp>
            <p:nvSpPr>
              <p:cNvPr id="27" name="Freeform 5">
                <a:extLst>
                  <a:ext uri="{FF2B5EF4-FFF2-40B4-BE49-F238E27FC236}">
                    <a16:creationId xmlns:a16="http://schemas.microsoft.com/office/drawing/2014/main" id="{043F9739-1E62-42B9-A883-FB49C28008FF}"/>
                  </a:ext>
                </a:extLst>
              </p:cNvPr>
              <p:cNvSpPr/>
              <p:nvPr/>
            </p:nvSpPr>
            <p:spPr bwMode="auto">
              <a:xfrm>
                <a:off x="3526102" y="992809"/>
                <a:ext cx="370992" cy="249202"/>
              </a:xfrm>
              <a:custGeom>
                <a:gdLst>
                  <a:gd fmla="*/ 594 w 594" name="T0"/>
                  <a:gd fmla="*/ 0 h 399" name="T1"/>
                  <a:gd fmla="*/ 0 w 594" name="T2"/>
                  <a:gd fmla="*/ 82 h 399" name="T3"/>
                  <a:gd fmla="*/ 59 w 594" name="T4"/>
                  <a:gd fmla="*/ 399 h 399" name="T5"/>
                  <a:gd fmla="*/ 454 w 594" name="T6"/>
                  <a:gd fmla="*/ 399 h 399" name="T7"/>
                  <a:gd fmla="*/ 594 w 594" name="T8"/>
                  <a:gd fmla="*/ 0 h 399" name="T9"/>
                </a:gdLst>
                <a:cxnLst>
                  <a:cxn ang="0">
                    <a:pos x="T0" y="T1"/>
                  </a:cxn>
                  <a:cxn ang="0">
                    <a:pos x="T2" y="T3"/>
                  </a:cxn>
                  <a:cxn ang="0">
                    <a:pos x="T4" y="T5"/>
                  </a:cxn>
                  <a:cxn ang="0">
                    <a:pos x="T6" y="T7"/>
                  </a:cxn>
                  <a:cxn ang="0">
                    <a:pos x="T8" y="T9"/>
                  </a:cxn>
                </a:cxnLst>
                <a:rect b="b" l="0" r="r" t="0"/>
                <a:pathLst>
                  <a:path h="399" w="594">
                    <a:moveTo>
                      <a:pt x="594" y="0"/>
                    </a:moveTo>
                    <a:lnTo>
                      <a:pt x="0" y="82"/>
                    </a:lnTo>
                    <a:lnTo>
                      <a:pt x="59" y="399"/>
                    </a:lnTo>
                    <a:lnTo>
                      <a:pt x="454" y="399"/>
                    </a:lnTo>
                    <a:lnTo>
                      <a:pt x="594" y="0"/>
                    </a:lnTo>
                    <a:close/>
                  </a:path>
                </a:pathLst>
              </a:custGeom>
              <a:solidFill>
                <a:schemeClr val="bg1"/>
              </a:solidFill>
              <a:ln w="9525">
                <a:noFill/>
                <a:round/>
              </a:ln>
              <a:extLst/>
            </p:spPr>
            <p:txBody>
              <a:bodyPr anchor="t" anchorCtr="0" bIns="45720" compatLnSpc="1" lIns="91440" numCol="1" rIns="91440" tIns="45720" vert="horz" wrap="square">
                <a:prstTxWarp prst="textNoShape">
                  <a:avLst/>
                </a:prstTxWarp>
              </a:bodyPr>
              <a:lstStyle/>
              <a:p>
                <a:endParaRPr altLang="en-US" lang="zh-CN">
                  <a:solidFill>
                    <a:prstClr val="black"/>
                  </a:solidFill>
                  <a:cs typeface="+mn-ea"/>
                  <a:sym typeface="+mn-lt"/>
                </a:endParaRPr>
              </a:p>
            </p:txBody>
          </p:sp>
          <p:sp>
            <p:nvSpPr>
              <p:cNvPr id="28" name="Freeform 6">
                <a:extLst>
                  <a:ext uri="{FF2B5EF4-FFF2-40B4-BE49-F238E27FC236}">
                    <a16:creationId xmlns:a16="http://schemas.microsoft.com/office/drawing/2014/main" id="{DA121A6B-8494-4E7E-9ABD-6135E050DF73}"/>
                  </a:ext>
                </a:extLst>
              </p:cNvPr>
              <p:cNvSpPr/>
              <p:nvPr/>
            </p:nvSpPr>
            <p:spPr bwMode="auto">
              <a:xfrm>
                <a:off x="3569197" y="915987"/>
                <a:ext cx="517141" cy="382234"/>
              </a:xfrm>
              <a:custGeom>
                <a:gdLst>
                  <a:gd fmla="*/ 339 w 350" name="T0"/>
                  <a:gd fmla="*/ 0 h 259" name="T1"/>
                  <a:gd fmla="*/ 271 w 350" name="T2"/>
                  <a:gd fmla="*/ 0 h 259" name="T3"/>
                  <a:gd fmla="*/ 271 w 350" name="T4"/>
                  <a:gd fmla="*/ 0 h 259" name="T5"/>
                  <a:gd fmla="*/ 269 w 350" name="T6"/>
                  <a:gd fmla="*/ 1 h 259" name="T7"/>
                  <a:gd fmla="*/ 267 w 350" name="T8"/>
                  <a:gd fmla="*/ 1 h 259" name="T9"/>
                  <a:gd fmla="*/ 265 w 350" name="T10"/>
                  <a:gd fmla="*/ 2 h 259" name="T11"/>
                  <a:gd fmla="*/ 264 w 350" name="T12"/>
                  <a:gd fmla="*/ 3 h 259" name="T13"/>
                  <a:gd fmla="*/ 263 w 350" name="T14"/>
                  <a:gd fmla="*/ 5 h 259" name="T15"/>
                  <a:gd fmla="*/ 261 w 350" name="T16"/>
                  <a:gd fmla="*/ 7 h 259" name="T17"/>
                  <a:gd fmla="*/ 261 w 350" name="T18"/>
                  <a:gd fmla="*/ 7 h 259" name="T19"/>
                  <a:gd fmla="*/ 176 w 350" name="T20"/>
                  <a:gd fmla="*/ 238 h 259" name="T21"/>
                  <a:gd fmla="*/ 10 w 350" name="T22"/>
                  <a:gd fmla="*/ 238 h 259" name="T23"/>
                  <a:gd fmla="*/ 0 w 350" name="T24"/>
                  <a:gd fmla="*/ 248 h 259" name="T25"/>
                  <a:gd fmla="*/ 10 w 350" name="T26"/>
                  <a:gd fmla="*/ 259 h 259" name="T27"/>
                  <a:gd fmla="*/ 184 w 350" name="T28"/>
                  <a:gd fmla="*/ 259 h 259" name="T29"/>
                  <a:gd fmla="*/ 187 w 350" name="T30"/>
                  <a:gd fmla="*/ 258 h 259" name="T31"/>
                  <a:gd fmla="*/ 188 w 350" name="T32"/>
                  <a:gd fmla="*/ 258 h 259" name="T33"/>
                  <a:gd fmla="*/ 191 w 350" name="T34"/>
                  <a:gd fmla="*/ 256 h 259" name="T35"/>
                  <a:gd fmla="*/ 191 w 350" name="T36"/>
                  <a:gd fmla="*/ 255 h 259" name="T37"/>
                  <a:gd fmla="*/ 193 w 350" name="T38"/>
                  <a:gd fmla="*/ 253 h 259" name="T39"/>
                  <a:gd fmla="*/ 194 w 350" name="T40"/>
                  <a:gd fmla="*/ 252 h 259" name="T41"/>
                  <a:gd fmla="*/ 194 w 350" name="T42"/>
                  <a:gd fmla="*/ 252 h 259" name="T43"/>
                  <a:gd fmla="*/ 279 w 350" name="T44"/>
                  <a:gd fmla="*/ 21 h 259" name="T45"/>
                  <a:gd fmla="*/ 339 w 350" name="T46"/>
                  <a:gd fmla="*/ 21 h 259" name="T47"/>
                  <a:gd fmla="*/ 350 w 350" name="T48"/>
                  <a:gd fmla="*/ 11 h 259" name="T49"/>
                  <a:gd fmla="*/ 339 w 350" name="T50"/>
                  <a:gd fmla="*/ 0 h 259"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259" w="350">
                    <a:moveTo>
                      <a:pt x="339" y="0"/>
                    </a:moveTo>
                    <a:cubicBezTo>
                      <a:pt x="271" y="0"/>
                      <a:pt x="271" y="0"/>
                      <a:pt x="271" y="0"/>
                    </a:cubicBezTo>
                    <a:cubicBezTo>
                      <a:pt x="271" y="0"/>
                      <a:pt x="271" y="0"/>
                      <a:pt x="271" y="0"/>
                    </a:cubicBezTo>
                    <a:cubicBezTo>
                      <a:pt x="270" y="0"/>
                      <a:pt x="269" y="1"/>
                      <a:pt x="269" y="1"/>
                    </a:cubicBezTo>
                    <a:cubicBezTo>
                      <a:pt x="268" y="1"/>
                      <a:pt x="267" y="1"/>
                      <a:pt x="267" y="1"/>
                    </a:cubicBezTo>
                    <a:cubicBezTo>
                      <a:pt x="266" y="1"/>
                      <a:pt x="266" y="2"/>
                      <a:pt x="265" y="2"/>
                    </a:cubicBezTo>
                    <a:cubicBezTo>
                      <a:pt x="265" y="3"/>
                      <a:pt x="264" y="3"/>
                      <a:pt x="264" y="3"/>
                    </a:cubicBezTo>
                    <a:cubicBezTo>
                      <a:pt x="263" y="4"/>
                      <a:pt x="263" y="4"/>
                      <a:pt x="263" y="5"/>
                    </a:cubicBezTo>
                    <a:cubicBezTo>
                      <a:pt x="262" y="6"/>
                      <a:pt x="262" y="6"/>
                      <a:pt x="261" y="7"/>
                    </a:cubicBezTo>
                    <a:cubicBezTo>
                      <a:pt x="261" y="7"/>
                      <a:pt x="261" y="7"/>
                      <a:pt x="261" y="7"/>
                    </a:cubicBezTo>
                    <a:cubicBezTo>
                      <a:pt x="176" y="238"/>
                      <a:pt x="176" y="238"/>
                      <a:pt x="176" y="238"/>
                    </a:cubicBezTo>
                    <a:cubicBezTo>
                      <a:pt x="10" y="238"/>
                      <a:pt x="10" y="238"/>
                      <a:pt x="10" y="238"/>
                    </a:cubicBezTo>
                    <a:cubicBezTo>
                      <a:pt x="4" y="238"/>
                      <a:pt x="0" y="243"/>
                      <a:pt x="0" y="248"/>
                    </a:cubicBezTo>
                    <a:cubicBezTo>
                      <a:pt x="0" y="254"/>
                      <a:pt x="4" y="259"/>
                      <a:pt x="10" y="259"/>
                    </a:cubicBezTo>
                    <a:cubicBezTo>
                      <a:pt x="184" y="259"/>
                      <a:pt x="184" y="259"/>
                      <a:pt x="184" y="259"/>
                    </a:cubicBezTo>
                    <a:cubicBezTo>
                      <a:pt x="185" y="259"/>
                      <a:pt x="186" y="259"/>
                      <a:pt x="187" y="258"/>
                    </a:cubicBezTo>
                    <a:cubicBezTo>
                      <a:pt x="188" y="258"/>
                      <a:pt x="188" y="258"/>
                      <a:pt x="188" y="258"/>
                    </a:cubicBezTo>
                    <a:cubicBezTo>
                      <a:pt x="189" y="257"/>
                      <a:pt x="190" y="257"/>
                      <a:pt x="191" y="256"/>
                    </a:cubicBezTo>
                    <a:cubicBezTo>
                      <a:pt x="191" y="256"/>
                      <a:pt x="191" y="256"/>
                      <a:pt x="191" y="255"/>
                    </a:cubicBezTo>
                    <a:cubicBezTo>
                      <a:pt x="192" y="255"/>
                      <a:pt x="193" y="254"/>
                      <a:pt x="193" y="253"/>
                    </a:cubicBezTo>
                    <a:cubicBezTo>
                      <a:pt x="193" y="253"/>
                      <a:pt x="193" y="253"/>
                      <a:pt x="194" y="252"/>
                    </a:cubicBezTo>
                    <a:cubicBezTo>
                      <a:pt x="194" y="252"/>
                      <a:pt x="194" y="252"/>
                      <a:pt x="194" y="252"/>
                    </a:cubicBezTo>
                    <a:cubicBezTo>
                      <a:pt x="279" y="21"/>
                      <a:pt x="279" y="21"/>
                      <a:pt x="279" y="21"/>
                    </a:cubicBezTo>
                    <a:cubicBezTo>
                      <a:pt x="339" y="21"/>
                      <a:pt x="339" y="21"/>
                      <a:pt x="339" y="21"/>
                    </a:cubicBezTo>
                    <a:cubicBezTo>
                      <a:pt x="345" y="21"/>
                      <a:pt x="350" y="17"/>
                      <a:pt x="350" y="11"/>
                    </a:cubicBezTo>
                    <a:cubicBezTo>
                      <a:pt x="350" y="5"/>
                      <a:pt x="345" y="0"/>
                      <a:pt x="339" y="0"/>
                    </a:cubicBezTo>
                    <a:close/>
                  </a:path>
                </a:pathLst>
              </a:custGeom>
              <a:grpFill/>
              <a:ln w="9525">
                <a:noFill/>
                <a:round/>
              </a:ln>
              <a:extLst/>
            </p:spPr>
            <p:txBody>
              <a:bodyPr anchor="t" anchorCtr="0" bIns="45720" compatLnSpc="1" lIns="91440" numCol="1" rIns="91440" tIns="45720" vert="horz" wrap="square">
                <a:prstTxWarp prst="textNoShape">
                  <a:avLst/>
                </a:prstTxWarp>
              </a:bodyPr>
              <a:lstStyle/>
              <a:p>
                <a:endParaRPr altLang="en-US" lang="zh-CN">
                  <a:solidFill>
                    <a:prstClr val="black"/>
                  </a:solidFill>
                  <a:cs typeface="+mn-ea"/>
                  <a:sym typeface="+mn-lt"/>
                </a:endParaRPr>
              </a:p>
            </p:txBody>
          </p:sp>
          <p:sp>
            <p:nvSpPr>
              <p:cNvPr id="29" name="Oval 7">
                <a:extLst>
                  <a:ext uri="{FF2B5EF4-FFF2-40B4-BE49-F238E27FC236}">
                    <a16:creationId xmlns:a16="http://schemas.microsoft.com/office/drawing/2014/main" id="{39D1A019-EF09-4713-B730-7D0F76B9C698}"/>
                  </a:ext>
                </a:extLst>
              </p:cNvPr>
              <p:cNvSpPr>
                <a:spLocks noChangeArrowheads="1"/>
              </p:cNvSpPr>
              <p:nvPr/>
            </p:nvSpPr>
            <p:spPr bwMode="auto">
              <a:xfrm>
                <a:off x="3586685" y="1317583"/>
                <a:ext cx="71201" cy="70576"/>
              </a:xfrm>
              <a:prstGeom prst="ellipse">
                <a:avLst/>
              </a:prstGeom>
              <a:grpFill/>
              <a:ln w="9525">
                <a:noFill/>
                <a:round/>
              </a:ln>
              <a:extLst/>
            </p:spPr>
            <p:txBody>
              <a:bodyPr anchor="t" anchorCtr="0" bIns="45720" compatLnSpc="1" lIns="91440" numCol="1" rIns="91440" tIns="45720" vert="horz" wrap="square">
                <a:prstTxWarp prst="textNoShape">
                  <a:avLst/>
                </a:prstTxWarp>
              </a:bodyPr>
              <a:lstStyle/>
              <a:p>
                <a:endParaRPr altLang="en-US" lang="zh-CN">
                  <a:solidFill>
                    <a:prstClr val="black"/>
                  </a:solidFill>
                  <a:cs typeface="+mn-ea"/>
                  <a:sym typeface="+mn-lt"/>
                </a:endParaRPr>
              </a:p>
            </p:txBody>
          </p:sp>
          <p:sp>
            <p:nvSpPr>
              <p:cNvPr id="30" name="Oval 8">
                <a:extLst>
                  <a:ext uri="{FF2B5EF4-FFF2-40B4-BE49-F238E27FC236}">
                    <a16:creationId xmlns:a16="http://schemas.microsoft.com/office/drawing/2014/main" id="{086B5008-E6BD-49B0-A8CE-BD58BAE88AD3}"/>
                  </a:ext>
                </a:extLst>
              </p:cNvPr>
              <p:cNvSpPr>
                <a:spLocks noChangeArrowheads="1"/>
              </p:cNvSpPr>
              <p:nvPr/>
            </p:nvSpPr>
            <p:spPr bwMode="auto">
              <a:xfrm>
                <a:off x="3772805" y="1317583"/>
                <a:ext cx="71201" cy="70576"/>
              </a:xfrm>
              <a:prstGeom prst="ellipse">
                <a:avLst/>
              </a:prstGeom>
              <a:grpFill/>
              <a:ln w="9525">
                <a:noFill/>
                <a:round/>
              </a:ln>
              <a:extLst/>
            </p:spPr>
            <p:txBody>
              <a:bodyPr anchor="t" anchorCtr="0" bIns="45720" compatLnSpc="1" lIns="91440" numCol="1" rIns="91440" tIns="45720" vert="horz" wrap="square">
                <a:prstTxWarp prst="textNoShape">
                  <a:avLst/>
                </a:prstTxWarp>
              </a:bodyPr>
              <a:lstStyle/>
              <a:p>
                <a:endParaRPr altLang="en-US" lang="zh-CN">
                  <a:solidFill>
                    <a:prstClr val="black"/>
                  </a:solidFill>
                  <a:cs typeface="+mn-ea"/>
                  <a:sym typeface="+mn-lt"/>
                </a:endParaRPr>
              </a:p>
            </p:txBody>
          </p:sp>
        </p:grpSp>
      </p:grpSp>
      <p:sp>
        <p:nvSpPr>
          <p:cNvPr id="31" name="TextBox 42">
            <a:extLst>
              <a:ext uri="{FF2B5EF4-FFF2-40B4-BE49-F238E27FC236}">
                <a16:creationId xmlns:a16="http://schemas.microsoft.com/office/drawing/2014/main" id="{59CFACC2-290B-4613-8C47-0B2B5EA166BF}"/>
              </a:ext>
            </a:extLst>
          </p:cNvPr>
          <p:cNvSpPr txBox="1"/>
          <p:nvPr/>
        </p:nvSpPr>
        <p:spPr>
          <a:xfrm>
            <a:off x="9222118" y="2169339"/>
            <a:ext cx="2011680" cy="365760"/>
          </a:xfrm>
          <a:prstGeom prst="rect">
            <a:avLst/>
          </a:prstGeom>
          <a:noFill/>
        </p:spPr>
        <p:txBody>
          <a:bodyPr rtlCol="0" wrap="none">
            <a:spAutoFit/>
          </a:bodyPr>
          <a:lstStyle/>
          <a:p>
            <a:pPr algn="r"/>
            <a:r>
              <a:rPr altLang="en-US" b="1" lang="zh-CN">
                <a:cs typeface="+mn-ea"/>
                <a:sym typeface="+mn-lt"/>
              </a:rPr>
              <a:t>单击此处添加标题</a:t>
            </a:r>
          </a:p>
        </p:txBody>
      </p:sp>
      <p:sp>
        <p:nvSpPr>
          <p:cNvPr id="32" name="Rectangle 43">
            <a:extLst>
              <a:ext uri="{FF2B5EF4-FFF2-40B4-BE49-F238E27FC236}">
                <a16:creationId xmlns:a16="http://schemas.microsoft.com/office/drawing/2014/main" id="{9410DC7E-34B0-48C2-8FCE-F34228BC77D6}"/>
              </a:ext>
            </a:extLst>
          </p:cNvPr>
          <p:cNvSpPr/>
          <p:nvPr/>
        </p:nvSpPr>
        <p:spPr>
          <a:xfrm>
            <a:off x="9202471" y="2526177"/>
            <a:ext cx="2629403" cy="594360"/>
          </a:xfrm>
          <a:prstGeom prst="rect">
            <a:avLst/>
          </a:prstGeom>
        </p:spPr>
        <p:txBody>
          <a:bodyPr wrap="square">
            <a:spAutoFit/>
          </a:bodyPr>
          <a:lstStyle/>
          <a:p>
            <a:pPr>
              <a:lnSpc>
                <a:spcPct val="150000"/>
              </a:lnSpc>
            </a:pPr>
            <a:r>
              <a:rPr altLang="en-US" lang="zh-CN" sz="1100">
                <a:solidFill>
                  <a:srgbClr val="2D2A19"/>
                </a:solidFill>
                <a:cs typeface="+mn-ea"/>
                <a:sym typeface="+mn-lt"/>
              </a:rPr>
              <a:t>单击此处添加文本单击此处添加文本单击此处添加文本单击此处添加文本</a:t>
            </a:r>
          </a:p>
        </p:txBody>
      </p:sp>
      <p:sp>
        <p:nvSpPr>
          <p:cNvPr id="33" name="TextBox 45">
            <a:extLst>
              <a:ext uri="{FF2B5EF4-FFF2-40B4-BE49-F238E27FC236}">
                <a16:creationId xmlns:a16="http://schemas.microsoft.com/office/drawing/2014/main" id="{388176BC-E1AD-40F2-A379-859D55845ED9}"/>
              </a:ext>
            </a:extLst>
          </p:cNvPr>
          <p:cNvSpPr txBox="1"/>
          <p:nvPr/>
        </p:nvSpPr>
        <p:spPr>
          <a:xfrm>
            <a:off x="9295192" y="4641209"/>
            <a:ext cx="2011680" cy="365760"/>
          </a:xfrm>
          <a:prstGeom prst="rect">
            <a:avLst/>
          </a:prstGeom>
          <a:noFill/>
        </p:spPr>
        <p:txBody>
          <a:bodyPr rtlCol="0" wrap="none">
            <a:spAutoFit/>
          </a:bodyPr>
          <a:lstStyle/>
          <a:p>
            <a:pPr algn="r"/>
            <a:r>
              <a:rPr altLang="en-US" b="1" lang="zh-CN">
                <a:cs typeface="+mn-ea"/>
                <a:sym typeface="+mn-lt"/>
              </a:rPr>
              <a:t>单击此处添加标题</a:t>
            </a:r>
          </a:p>
        </p:txBody>
      </p:sp>
      <p:sp>
        <p:nvSpPr>
          <p:cNvPr id="34" name="Rectangle 46">
            <a:extLst>
              <a:ext uri="{FF2B5EF4-FFF2-40B4-BE49-F238E27FC236}">
                <a16:creationId xmlns:a16="http://schemas.microsoft.com/office/drawing/2014/main" id="{35CCFB72-31F2-43BF-B360-617B37F3E20E}"/>
              </a:ext>
            </a:extLst>
          </p:cNvPr>
          <p:cNvSpPr/>
          <p:nvPr/>
        </p:nvSpPr>
        <p:spPr>
          <a:xfrm>
            <a:off x="9275545" y="4998046"/>
            <a:ext cx="2629403" cy="594360"/>
          </a:xfrm>
          <a:prstGeom prst="rect">
            <a:avLst/>
          </a:prstGeom>
        </p:spPr>
        <p:txBody>
          <a:bodyPr wrap="square">
            <a:spAutoFit/>
          </a:bodyPr>
          <a:lstStyle/>
          <a:p>
            <a:pPr>
              <a:lnSpc>
                <a:spcPct val="150000"/>
              </a:lnSpc>
            </a:pPr>
            <a:r>
              <a:rPr altLang="en-US" lang="zh-CN" sz="1100">
                <a:solidFill>
                  <a:srgbClr val="2D2A19"/>
                </a:solidFill>
                <a:cs typeface="+mn-ea"/>
                <a:sym typeface="+mn-lt"/>
              </a:rPr>
              <a:t>单击此处添加文本单击此处添加文本单击此处添加文本单击此处添加文本</a:t>
            </a:r>
          </a:p>
        </p:txBody>
      </p:sp>
      <p:sp>
        <p:nvSpPr>
          <p:cNvPr id="35" name="TextBox 48">
            <a:extLst>
              <a:ext uri="{FF2B5EF4-FFF2-40B4-BE49-F238E27FC236}">
                <a16:creationId xmlns:a16="http://schemas.microsoft.com/office/drawing/2014/main" id="{E9DE414B-E187-411A-8E83-A352962E1FC4}"/>
              </a:ext>
            </a:extLst>
          </p:cNvPr>
          <p:cNvSpPr txBox="1"/>
          <p:nvPr/>
        </p:nvSpPr>
        <p:spPr>
          <a:xfrm>
            <a:off x="1528968" y="2294758"/>
            <a:ext cx="2011680" cy="365760"/>
          </a:xfrm>
          <a:prstGeom prst="rect">
            <a:avLst/>
          </a:prstGeom>
          <a:noFill/>
        </p:spPr>
        <p:txBody>
          <a:bodyPr rtlCol="0" wrap="none">
            <a:spAutoFit/>
          </a:bodyPr>
          <a:lstStyle/>
          <a:p>
            <a:pPr algn="r"/>
            <a:r>
              <a:rPr altLang="en-US" b="1" lang="zh-CN">
                <a:cs typeface="+mn-ea"/>
                <a:sym typeface="+mn-lt"/>
              </a:rPr>
              <a:t>单击此处添加标题</a:t>
            </a:r>
          </a:p>
        </p:txBody>
      </p:sp>
      <p:sp>
        <p:nvSpPr>
          <p:cNvPr id="36" name="Rectangle 49">
            <a:extLst>
              <a:ext uri="{FF2B5EF4-FFF2-40B4-BE49-F238E27FC236}">
                <a16:creationId xmlns:a16="http://schemas.microsoft.com/office/drawing/2014/main" id="{67570BE6-10B6-4626-8619-C63618BDF43E}"/>
              </a:ext>
            </a:extLst>
          </p:cNvPr>
          <p:cNvSpPr/>
          <p:nvPr/>
        </p:nvSpPr>
        <p:spPr>
          <a:xfrm>
            <a:off x="764475" y="2651597"/>
            <a:ext cx="2776172" cy="640080"/>
          </a:xfrm>
          <a:prstGeom prst="rect">
            <a:avLst/>
          </a:prstGeom>
        </p:spPr>
        <p:txBody>
          <a:bodyPr wrap="square">
            <a:spAutoFit/>
          </a:bodyPr>
          <a:lstStyle/>
          <a:p>
            <a:pPr>
              <a:lnSpc>
                <a:spcPct val="150000"/>
              </a:lnSpc>
            </a:pPr>
            <a:r>
              <a:rPr altLang="en-US" lang="zh-CN" sz="1200">
                <a:solidFill>
                  <a:srgbClr val="2D2A19"/>
                </a:solidFill>
                <a:cs typeface="+mn-ea"/>
                <a:sym typeface="+mn-lt"/>
              </a:rPr>
              <a:t>单击此处添加文本单击此处添加文本单击此处添加文本单击此处添加文本</a:t>
            </a:r>
          </a:p>
        </p:txBody>
      </p:sp>
      <p:sp>
        <p:nvSpPr>
          <p:cNvPr id="37" name="TextBox 51">
            <a:extLst>
              <a:ext uri="{FF2B5EF4-FFF2-40B4-BE49-F238E27FC236}">
                <a16:creationId xmlns:a16="http://schemas.microsoft.com/office/drawing/2014/main" id="{F62AA0F8-F658-441C-90AE-E9526A6685E4}"/>
              </a:ext>
            </a:extLst>
          </p:cNvPr>
          <p:cNvSpPr txBox="1"/>
          <p:nvPr/>
        </p:nvSpPr>
        <p:spPr>
          <a:xfrm>
            <a:off x="1398894" y="4593449"/>
            <a:ext cx="2011680" cy="365760"/>
          </a:xfrm>
          <a:prstGeom prst="rect">
            <a:avLst/>
          </a:prstGeom>
          <a:noFill/>
        </p:spPr>
        <p:txBody>
          <a:bodyPr rtlCol="0" wrap="none">
            <a:spAutoFit/>
          </a:bodyPr>
          <a:lstStyle/>
          <a:p>
            <a:pPr algn="r"/>
            <a:r>
              <a:rPr altLang="en-US" b="1" lang="zh-CN">
                <a:cs typeface="+mn-ea"/>
                <a:sym typeface="+mn-lt"/>
              </a:rPr>
              <a:t>单击此处添加标题</a:t>
            </a:r>
          </a:p>
        </p:txBody>
      </p:sp>
      <p:sp>
        <p:nvSpPr>
          <p:cNvPr id="38" name="Rectangle 52">
            <a:extLst>
              <a:ext uri="{FF2B5EF4-FFF2-40B4-BE49-F238E27FC236}">
                <a16:creationId xmlns:a16="http://schemas.microsoft.com/office/drawing/2014/main" id="{B248585D-6725-45CD-9E6E-C8676B0AACE0}"/>
              </a:ext>
            </a:extLst>
          </p:cNvPr>
          <p:cNvSpPr/>
          <p:nvPr/>
        </p:nvSpPr>
        <p:spPr>
          <a:xfrm>
            <a:off x="660227" y="4854818"/>
            <a:ext cx="2776172" cy="640080"/>
          </a:xfrm>
          <a:prstGeom prst="rect">
            <a:avLst/>
          </a:prstGeom>
        </p:spPr>
        <p:txBody>
          <a:bodyPr wrap="square">
            <a:spAutoFit/>
          </a:bodyPr>
          <a:lstStyle/>
          <a:p>
            <a:pPr>
              <a:lnSpc>
                <a:spcPct val="150000"/>
              </a:lnSpc>
            </a:pPr>
            <a:r>
              <a:rPr altLang="en-US" lang="zh-CN" sz="1200">
                <a:solidFill>
                  <a:srgbClr val="2D2A19"/>
                </a:solidFill>
                <a:cs typeface="+mn-ea"/>
                <a:sym typeface="+mn-lt"/>
              </a:rPr>
              <a:t>单击此处添加文本单击此处添加文本单击此处添加文本单击此处添加文本</a:t>
            </a:r>
          </a:p>
        </p:txBody>
      </p:sp>
    </p:spTree>
    <p:extLst>
      <p:ext uri="{BB962C8B-B14F-4D97-AF65-F5344CB8AC3E}">
        <p14:creationId val="1439586109"/>
      </p:ext>
    </p:extLst>
  </p:cSld>
  <p:clrMapOvr>
    <a:masterClrMapping/>
  </p:clrMapOvr>
  <mc:AlternateContent>
    <mc:Choice Requires="p159">
      <p:transition advClick="0" p14:dur="2000" spd="slow">
        <p159:morph option="byObject"/>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dur="1" fill="hold" id="6">
                                          <p:stCondLst>
                                            <p:cond delay="0"/>
                                          </p:stCondLst>
                                        </p:cTn>
                                        <p:tgtEl>
                                          <p:spTgt spid="4"/>
                                        </p:tgtEl>
                                        <p:attrNameLst>
                                          <p:attrName>style.visibility</p:attrName>
                                        </p:attrNameLst>
                                      </p:cBhvr>
                                      <p:to>
                                        <p:strVal val="visible"/>
                                      </p:to>
                                    </p:set>
                                    <p:animEffect filter="wipe(left)" transition="in">
                                      <p:cBhvr>
                                        <p:cTn dur="500" id="7"/>
                                        <p:tgtEl>
                                          <p:spTgt spid="4"/>
                                        </p:tgtEl>
                                      </p:cBhvr>
                                    </p:animEffect>
                                  </p:childTnLst>
                                </p:cTn>
                              </p:par>
                            </p:childTnLst>
                          </p:cTn>
                        </p:par>
                        <p:par>
                          <p:cTn fill="hold" id="8" nodeType="afterGroup">
                            <p:stCondLst>
                              <p:cond delay="500"/>
                            </p:stCondLst>
                            <p:childTnLst>
                              <p:par>
                                <p:cTn fill="hold" id="9" nodeType="afterEffect" presetClass="entr" presetID="2" presetSubtype="1">
                                  <p:stCondLst>
                                    <p:cond delay="0"/>
                                  </p:stCondLst>
                                  <p:childTnLst>
                                    <p:set>
                                      <p:cBhvr>
                                        <p:cTn dur="1" fill="hold" id="10">
                                          <p:stCondLst>
                                            <p:cond delay="0"/>
                                          </p:stCondLst>
                                        </p:cTn>
                                        <p:tgtEl>
                                          <p:spTgt spid="24"/>
                                        </p:tgtEl>
                                        <p:attrNameLst>
                                          <p:attrName>style.visibility</p:attrName>
                                        </p:attrNameLst>
                                      </p:cBhvr>
                                      <p:to>
                                        <p:strVal val="visible"/>
                                      </p:to>
                                    </p:set>
                                    <p:anim calcmode="lin" valueType="num">
                                      <p:cBhvr additive="base">
                                        <p:cTn dur="1000" fill="hold" id="11"/>
                                        <p:tgtEl>
                                          <p:spTgt spid="24"/>
                                        </p:tgtEl>
                                        <p:attrNameLst>
                                          <p:attrName>ppt_x</p:attrName>
                                        </p:attrNameLst>
                                      </p:cBhvr>
                                      <p:tavLst>
                                        <p:tav tm="0">
                                          <p:val>
                                            <p:strVal val="#ppt_x"/>
                                          </p:val>
                                        </p:tav>
                                        <p:tav tm="100000">
                                          <p:val>
                                            <p:strVal val="#ppt_x"/>
                                          </p:val>
                                        </p:tav>
                                      </p:tavLst>
                                    </p:anim>
                                    <p:anim calcmode="lin" valueType="num">
                                      <p:cBhvr additive="base">
                                        <p:cTn dur="1000" fill="hold" id="12"/>
                                        <p:tgtEl>
                                          <p:spTgt spid="24"/>
                                        </p:tgtEl>
                                        <p:attrNameLst>
                                          <p:attrName>ppt_y</p:attrName>
                                        </p:attrNameLst>
                                      </p:cBhvr>
                                      <p:tavLst>
                                        <p:tav tm="0">
                                          <p:val>
                                            <p:strVal val="0-#ppt_h/2"/>
                                          </p:val>
                                        </p:tav>
                                        <p:tav tm="100000">
                                          <p:val>
                                            <p:strVal val="#ppt_y"/>
                                          </p:val>
                                        </p:tav>
                                      </p:tavLst>
                                    </p:anim>
                                  </p:childTnLst>
                                </p:cTn>
                              </p:par>
                              <p:par>
                                <p:cTn fill="hold" id="13" nodeType="withEffect" presetClass="entr" presetID="2" presetSubtype="8">
                                  <p:stCondLst>
                                    <p:cond delay="0"/>
                                  </p:stCondLst>
                                  <p:childTnLst>
                                    <p:set>
                                      <p:cBhvr>
                                        <p:cTn dur="1" fill="hold" id="14">
                                          <p:stCondLst>
                                            <p:cond delay="0"/>
                                          </p:stCondLst>
                                        </p:cTn>
                                        <p:tgtEl>
                                          <p:spTgt spid="9"/>
                                        </p:tgtEl>
                                        <p:attrNameLst>
                                          <p:attrName>style.visibility</p:attrName>
                                        </p:attrNameLst>
                                      </p:cBhvr>
                                      <p:to>
                                        <p:strVal val="visible"/>
                                      </p:to>
                                    </p:set>
                                    <p:anim calcmode="lin" valueType="num">
                                      <p:cBhvr additive="base">
                                        <p:cTn dur="1000" fill="hold" id="15"/>
                                        <p:tgtEl>
                                          <p:spTgt spid="9"/>
                                        </p:tgtEl>
                                        <p:attrNameLst>
                                          <p:attrName>ppt_x</p:attrName>
                                        </p:attrNameLst>
                                      </p:cBhvr>
                                      <p:tavLst>
                                        <p:tav tm="0">
                                          <p:val>
                                            <p:strVal val="0-#ppt_w/2"/>
                                          </p:val>
                                        </p:tav>
                                        <p:tav tm="100000">
                                          <p:val>
                                            <p:strVal val="#ppt_x"/>
                                          </p:val>
                                        </p:tav>
                                      </p:tavLst>
                                    </p:anim>
                                    <p:anim calcmode="lin" valueType="num">
                                      <p:cBhvr additive="base">
                                        <p:cTn dur="1000" fill="hold" id="16"/>
                                        <p:tgtEl>
                                          <p:spTgt spid="9"/>
                                        </p:tgtEl>
                                        <p:attrNameLst>
                                          <p:attrName>ppt_y</p:attrName>
                                        </p:attrNameLst>
                                      </p:cBhvr>
                                      <p:tavLst>
                                        <p:tav tm="0">
                                          <p:val>
                                            <p:strVal val="#ppt_y"/>
                                          </p:val>
                                        </p:tav>
                                        <p:tav tm="100000">
                                          <p:val>
                                            <p:strVal val="#ppt_y"/>
                                          </p:val>
                                        </p:tav>
                                      </p:tavLst>
                                    </p:anim>
                                  </p:childTnLst>
                                </p:cTn>
                              </p:par>
                              <p:par>
                                <p:cTn fill="hold" id="17" nodeType="withEffect" presetClass="entr" presetID="2" presetSubtype="4">
                                  <p:stCondLst>
                                    <p:cond delay="0"/>
                                  </p:stCondLst>
                                  <p:childTnLst>
                                    <p:set>
                                      <p:cBhvr>
                                        <p:cTn dur="1" fill="hold" id="18">
                                          <p:stCondLst>
                                            <p:cond delay="0"/>
                                          </p:stCondLst>
                                        </p:cTn>
                                        <p:tgtEl>
                                          <p:spTgt spid="19"/>
                                        </p:tgtEl>
                                        <p:attrNameLst>
                                          <p:attrName>style.visibility</p:attrName>
                                        </p:attrNameLst>
                                      </p:cBhvr>
                                      <p:to>
                                        <p:strVal val="visible"/>
                                      </p:to>
                                    </p:set>
                                    <p:anim calcmode="lin" valueType="num">
                                      <p:cBhvr additive="base">
                                        <p:cTn dur="1000" fill="hold" id="19"/>
                                        <p:tgtEl>
                                          <p:spTgt spid="19"/>
                                        </p:tgtEl>
                                        <p:attrNameLst>
                                          <p:attrName>ppt_x</p:attrName>
                                        </p:attrNameLst>
                                      </p:cBhvr>
                                      <p:tavLst>
                                        <p:tav tm="0">
                                          <p:val>
                                            <p:strVal val="#ppt_x"/>
                                          </p:val>
                                        </p:tav>
                                        <p:tav tm="100000">
                                          <p:val>
                                            <p:strVal val="#ppt_x"/>
                                          </p:val>
                                        </p:tav>
                                      </p:tavLst>
                                    </p:anim>
                                    <p:anim calcmode="lin" valueType="num">
                                      <p:cBhvr additive="base">
                                        <p:cTn dur="1000" fill="hold" id="20"/>
                                        <p:tgtEl>
                                          <p:spTgt spid="19"/>
                                        </p:tgtEl>
                                        <p:attrNameLst>
                                          <p:attrName>ppt_y</p:attrName>
                                        </p:attrNameLst>
                                      </p:cBhvr>
                                      <p:tavLst>
                                        <p:tav tm="0">
                                          <p:val>
                                            <p:strVal val="1+#ppt_h/2"/>
                                          </p:val>
                                        </p:tav>
                                        <p:tav tm="100000">
                                          <p:val>
                                            <p:strVal val="#ppt_y"/>
                                          </p:val>
                                        </p:tav>
                                      </p:tavLst>
                                    </p:anim>
                                  </p:childTnLst>
                                </p:cTn>
                              </p:par>
                              <p:par>
                                <p:cTn fill="hold" id="21" nodeType="withEffect" presetClass="entr" presetID="2" presetSubtype="2">
                                  <p:stCondLst>
                                    <p:cond delay="0"/>
                                  </p:stCondLst>
                                  <p:childTnLst>
                                    <p:set>
                                      <p:cBhvr>
                                        <p:cTn dur="1" fill="hold" id="22">
                                          <p:stCondLst>
                                            <p:cond delay="0"/>
                                          </p:stCondLst>
                                        </p:cTn>
                                        <p:tgtEl>
                                          <p:spTgt spid="14"/>
                                        </p:tgtEl>
                                        <p:attrNameLst>
                                          <p:attrName>style.visibility</p:attrName>
                                        </p:attrNameLst>
                                      </p:cBhvr>
                                      <p:to>
                                        <p:strVal val="visible"/>
                                      </p:to>
                                    </p:set>
                                    <p:anim calcmode="lin" valueType="num">
                                      <p:cBhvr additive="base">
                                        <p:cTn dur="1000" fill="hold" id="23"/>
                                        <p:tgtEl>
                                          <p:spTgt spid="14"/>
                                        </p:tgtEl>
                                        <p:attrNameLst>
                                          <p:attrName>ppt_x</p:attrName>
                                        </p:attrNameLst>
                                      </p:cBhvr>
                                      <p:tavLst>
                                        <p:tav tm="0">
                                          <p:val>
                                            <p:strVal val="1+#ppt_w/2"/>
                                          </p:val>
                                        </p:tav>
                                        <p:tav tm="100000">
                                          <p:val>
                                            <p:strVal val="#ppt_x"/>
                                          </p:val>
                                        </p:tav>
                                      </p:tavLst>
                                    </p:anim>
                                    <p:anim calcmode="lin" valueType="num">
                                      <p:cBhvr additive="base">
                                        <p:cTn dur="1000" fill="hold" id="24"/>
                                        <p:tgtEl>
                                          <p:spTgt spid="14"/>
                                        </p:tgtEl>
                                        <p:attrNameLst>
                                          <p:attrName>ppt_y</p:attrName>
                                        </p:attrNameLst>
                                      </p:cBhvr>
                                      <p:tavLst>
                                        <p:tav tm="0">
                                          <p:val>
                                            <p:strVal val="#ppt_y"/>
                                          </p:val>
                                        </p:tav>
                                        <p:tav tm="100000">
                                          <p:val>
                                            <p:strVal val="#ppt_y"/>
                                          </p:val>
                                        </p:tav>
                                      </p:tavLst>
                                    </p:anim>
                                  </p:childTnLst>
                                </p:cTn>
                              </p:par>
                            </p:childTnLst>
                          </p:cTn>
                        </p:par>
                        <p:par>
                          <p:cTn fill="hold" id="25" nodeType="afterGroup">
                            <p:stCondLst>
                              <p:cond delay="1500"/>
                            </p:stCondLst>
                            <p:childTnLst>
                              <p:par>
                                <p:cTn fill="hold" grpId="0" id="26" nodeType="afterEffect" presetClass="entr" presetID="10" presetSubtype="0">
                                  <p:stCondLst>
                                    <p:cond delay="0"/>
                                  </p:stCondLst>
                                  <p:childTnLst>
                                    <p:set>
                                      <p:cBhvr>
                                        <p:cTn dur="1" fill="hold" id="27">
                                          <p:stCondLst>
                                            <p:cond delay="0"/>
                                          </p:stCondLst>
                                        </p:cTn>
                                        <p:tgtEl>
                                          <p:spTgt spid="31"/>
                                        </p:tgtEl>
                                        <p:attrNameLst>
                                          <p:attrName>style.visibility</p:attrName>
                                        </p:attrNameLst>
                                      </p:cBhvr>
                                      <p:to>
                                        <p:strVal val="visible"/>
                                      </p:to>
                                    </p:set>
                                    <p:animEffect filter="fade" transition="in">
                                      <p:cBhvr>
                                        <p:cTn dur="500" id="28"/>
                                        <p:tgtEl>
                                          <p:spTgt spid="31"/>
                                        </p:tgtEl>
                                      </p:cBhvr>
                                    </p:animEffect>
                                  </p:childTnLst>
                                </p:cTn>
                              </p:par>
                              <p:par>
                                <p:cTn fill="hold" grpId="0" id="29" nodeType="withEffect" presetClass="entr" presetID="10" presetSubtype="0">
                                  <p:stCondLst>
                                    <p:cond delay="0"/>
                                  </p:stCondLst>
                                  <p:childTnLst>
                                    <p:set>
                                      <p:cBhvr>
                                        <p:cTn dur="1" fill="hold" id="30">
                                          <p:stCondLst>
                                            <p:cond delay="0"/>
                                          </p:stCondLst>
                                        </p:cTn>
                                        <p:tgtEl>
                                          <p:spTgt spid="32"/>
                                        </p:tgtEl>
                                        <p:attrNameLst>
                                          <p:attrName>style.visibility</p:attrName>
                                        </p:attrNameLst>
                                      </p:cBhvr>
                                      <p:to>
                                        <p:strVal val="visible"/>
                                      </p:to>
                                    </p:set>
                                    <p:animEffect filter="fade" transition="in">
                                      <p:cBhvr>
                                        <p:cTn dur="500" id="31"/>
                                        <p:tgtEl>
                                          <p:spTgt spid="32"/>
                                        </p:tgtEl>
                                      </p:cBhvr>
                                    </p:animEffect>
                                  </p:childTnLst>
                                </p:cTn>
                              </p:par>
                              <p:par>
                                <p:cTn fill="hold" grpId="0" id="32" nodeType="withEffect" presetClass="entr" presetID="10" presetSubtype="0">
                                  <p:stCondLst>
                                    <p:cond delay="0"/>
                                  </p:stCondLst>
                                  <p:childTnLst>
                                    <p:set>
                                      <p:cBhvr>
                                        <p:cTn dur="1" fill="hold" id="33">
                                          <p:stCondLst>
                                            <p:cond delay="0"/>
                                          </p:stCondLst>
                                        </p:cTn>
                                        <p:tgtEl>
                                          <p:spTgt spid="33"/>
                                        </p:tgtEl>
                                        <p:attrNameLst>
                                          <p:attrName>style.visibility</p:attrName>
                                        </p:attrNameLst>
                                      </p:cBhvr>
                                      <p:to>
                                        <p:strVal val="visible"/>
                                      </p:to>
                                    </p:set>
                                    <p:animEffect filter="fade" transition="in">
                                      <p:cBhvr>
                                        <p:cTn dur="500" id="34"/>
                                        <p:tgtEl>
                                          <p:spTgt spid="33"/>
                                        </p:tgtEl>
                                      </p:cBhvr>
                                    </p:animEffect>
                                  </p:childTnLst>
                                </p:cTn>
                              </p:par>
                              <p:par>
                                <p:cTn fill="hold" grpId="0" id="35" nodeType="withEffect" presetClass="entr" presetID="10" presetSubtype="0">
                                  <p:stCondLst>
                                    <p:cond delay="0"/>
                                  </p:stCondLst>
                                  <p:childTnLst>
                                    <p:set>
                                      <p:cBhvr>
                                        <p:cTn dur="1" fill="hold" id="36">
                                          <p:stCondLst>
                                            <p:cond delay="0"/>
                                          </p:stCondLst>
                                        </p:cTn>
                                        <p:tgtEl>
                                          <p:spTgt spid="34"/>
                                        </p:tgtEl>
                                        <p:attrNameLst>
                                          <p:attrName>style.visibility</p:attrName>
                                        </p:attrNameLst>
                                      </p:cBhvr>
                                      <p:to>
                                        <p:strVal val="visible"/>
                                      </p:to>
                                    </p:set>
                                    <p:animEffect filter="fade" transition="in">
                                      <p:cBhvr>
                                        <p:cTn dur="500" id="37"/>
                                        <p:tgtEl>
                                          <p:spTgt spid="34"/>
                                        </p:tgtEl>
                                      </p:cBhvr>
                                    </p:animEffect>
                                  </p:childTnLst>
                                </p:cTn>
                              </p:par>
                              <p:par>
                                <p:cTn fill="hold" grpId="0" id="38" nodeType="withEffect" presetClass="entr" presetID="10" presetSubtype="0">
                                  <p:stCondLst>
                                    <p:cond delay="0"/>
                                  </p:stCondLst>
                                  <p:childTnLst>
                                    <p:set>
                                      <p:cBhvr>
                                        <p:cTn dur="1" fill="hold" id="39">
                                          <p:stCondLst>
                                            <p:cond delay="0"/>
                                          </p:stCondLst>
                                        </p:cTn>
                                        <p:tgtEl>
                                          <p:spTgt spid="35"/>
                                        </p:tgtEl>
                                        <p:attrNameLst>
                                          <p:attrName>style.visibility</p:attrName>
                                        </p:attrNameLst>
                                      </p:cBhvr>
                                      <p:to>
                                        <p:strVal val="visible"/>
                                      </p:to>
                                    </p:set>
                                    <p:animEffect filter="fade" transition="in">
                                      <p:cBhvr>
                                        <p:cTn dur="500" id="40"/>
                                        <p:tgtEl>
                                          <p:spTgt spid="35"/>
                                        </p:tgtEl>
                                      </p:cBhvr>
                                    </p:animEffect>
                                  </p:childTnLst>
                                </p:cTn>
                              </p:par>
                              <p:par>
                                <p:cTn fill="hold" grpId="0" id="41" nodeType="withEffect" presetClass="entr" presetID="10" presetSubtype="0">
                                  <p:stCondLst>
                                    <p:cond delay="0"/>
                                  </p:stCondLst>
                                  <p:childTnLst>
                                    <p:set>
                                      <p:cBhvr>
                                        <p:cTn dur="1" fill="hold" id="42">
                                          <p:stCondLst>
                                            <p:cond delay="0"/>
                                          </p:stCondLst>
                                        </p:cTn>
                                        <p:tgtEl>
                                          <p:spTgt spid="36"/>
                                        </p:tgtEl>
                                        <p:attrNameLst>
                                          <p:attrName>style.visibility</p:attrName>
                                        </p:attrNameLst>
                                      </p:cBhvr>
                                      <p:to>
                                        <p:strVal val="visible"/>
                                      </p:to>
                                    </p:set>
                                    <p:animEffect filter="fade" transition="in">
                                      <p:cBhvr>
                                        <p:cTn dur="500" id="43"/>
                                        <p:tgtEl>
                                          <p:spTgt spid="36"/>
                                        </p:tgtEl>
                                      </p:cBhvr>
                                    </p:animEffect>
                                  </p:childTnLst>
                                </p:cTn>
                              </p:par>
                              <p:par>
                                <p:cTn fill="hold" grpId="0" id="44" nodeType="withEffect" presetClass="entr" presetID="10" presetSubtype="0">
                                  <p:stCondLst>
                                    <p:cond delay="0"/>
                                  </p:stCondLst>
                                  <p:childTnLst>
                                    <p:set>
                                      <p:cBhvr>
                                        <p:cTn dur="1" fill="hold" id="45">
                                          <p:stCondLst>
                                            <p:cond delay="0"/>
                                          </p:stCondLst>
                                        </p:cTn>
                                        <p:tgtEl>
                                          <p:spTgt spid="37"/>
                                        </p:tgtEl>
                                        <p:attrNameLst>
                                          <p:attrName>style.visibility</p:attrName>
                                        </p:attrNameLst>
                                      </p:cBhvr>
                                      <p:to>
                                        <p:strVal val="visible"/>
                                      </p:to>
                                    </p:set>
                                    <p:animEffect filter="fade" transition="in">
                                      <p:cBhvr>
                                        <p:cTn dur="500" id="46"/>
                                        <p:tgtEl>
                                          <p:spTgt spid="37"/>
                                        </p:tgtEl>
                                      </p:cBhvr>
                                    </p:animEffect>
                                  </p:childTnLst>
                                </p:cTn>
                              </p:par>
                              <p:par>
                                <p:cTn fill="hold" grpId="0" id="47" nodeType="withEffect" presetClass="entr" presetID="10" presetSubtype="0">
                                  <p:stCondLst>
                                    <p:cond delay="0"/>
                                  </p:stCondLst>
                                  <p:childTnLst>
                                    <p:set>
                                      <p:cBhvr>
                                        <p:cTn dur="1" fill="hold" id="48">
                                          <p:stCondLst>
                                            <p:cond delay="0"/>
                                          </p:stCondLst>
                                        </p:cTn>
                                        <p:tgtEl>
                                          <p:spTgt spid="38"/>
                                        </p:tgtEl>
                                        <p:attrNameLst>
                                          <p:attrName>style.visibility</p:attrName>
                                        </p:attrNameLst>
                                      </p:cBhvr>
                                      <p:to>
                                        <p:strVal val="visible"/>
                                      </p:to>
                                    </p:set>
                                    <p:animEffect filter="fade" transition="in">
                                      <p:cBhvr>
                                        <p:cTn dur="500" id="49"/>
                                        <p:tgtEl>
                                          <p:spTgt spid="3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31"/>
      <p:bldP grpId="0" spid="32"/>
      <p:bldP grpId="0" spid="33"/>
      <p:bldP grpId="0" spid="34"/>
      <p:bldP grpId="0" spid="35"/>
      <p:bldP grpId="0" spid="36"/>
      <p:bldP grpId="0" spid="37"/>
      <p:bldP grpId="0" spid="38"/>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等腰三角形 3">
            <a:extLst>
              <a:ext uri="{FF2B5EF4-FFF2-40B4-BE49-F238E27FC236}">
                <a16:creationId xmlns:a16="http://schemas.microsoft.com/office/drawing/2014/main" id="{7E7FCC78-BEB9-43CD-A22F-3EF3F4D7251D}"/>
              </a:ext>
            </a:extLst>
          </p:cNvPr>
          <p:cNvSpPr/>
          <p:nvPr/>
        </p:nvSpPr>
        <p:spPr>
          <a:xfrm rot="20052100">
            <a:off x="3424231" y="1164632"/>
            <a:ext cx="4744279" cy="3366052"/>
          </a:xfrm>
          <a:prstGeom prst="triangl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pic>
        <p:nvPicPr>
          <p:cNvPr id="3" name="图片 2">
            <a:extLst>
              <a:ext uri="{FF2B5EF4-FFF2-40B4-BE49-F238E27FC236}">
                <a16:creationId xmlns:a16="http://schemas.microsoft.com/office/drawing/2014/main" id="{43909E20-E871-425A-8401-AEB06EA178DC}"/>
              </a:ext>
            </a:extLst>
          </p:cNvPr>
          <p:cNvPicPr>
            <a:picLocks noChangeAspect="1"/>
          </p:cNvPicPr>
          <p:nvPr/>
        </p:nvPicPr>
        <p:blipFill>
          <a:blip r:embed="rId3">
            <a:extLst>
              <a:ext uri="{28A0092B-C50C-407E-A947-70E740481C1C}">
                <a14:useLocalDpi/>
              </a:ext>
            </a:extLst>
          </a:blip>
          <a:stretch>
            <a:fillRect/>
          </a:stretch>
        </p:blipFill>
        <p:spPr>
          <a:xfrm>
            <a:off x="3497251" y="1062012"/>
            <a:ext cx="4598239" cy="4733979"/>
          </a:xfrm>
          <a:prstGeom prst="rect">
            <a:avLst/>
          </a:prstGeom>
        </p:spPr>
      </p:pic>
      <p:sp>
        <p:nvSpPr>
          <p:cNvPr id="5" name="文本框 4">
            <a:extLst>
              <a:ext uri="{FF2B5EF4-FFF2-40B4-BE49-F238E27FC236}">
                <a16:creationId xmlns:a16="http://schemas.microsoft.com/office/drawing/2014/main" id="{D08B298A-7987-4E00-A631-511AE1397432}"/>
              </a:ext>
            </a:extLst>
          </p:cNvPr>
          <p:cNvSpPr txBox="1"/>
          <p:nvPr/>
        </p:nvSpPr>
        <p:spPr>
          <a:xfrm>
            <a:off x="5413117" y="2663689"/>
            <a:ext cx="1318987" cy="1310640"/>
          </a:xfrm>
          <a:prstGeom prst="rect">
            <a:avLst/>
          </a:prstGeom>
          <a:noFill/>
        </p:spPr>
        <p:txBody>
          <a:bodyPr rtlCol="0" wrap="square">
            <a:spAutoFit/>
          </a:bodyPr>
          <a:lstStyle/>
          <a:p>
            <a:pPr algn="dist"/>
            <a:r>
              <a:rPr altLang="zh-CN" b="1" lang="en-US" sz="8000">
                <a:cs typeface="+mn-ea"/>
                <a:sym typeface="+mn-lt"/>
              </a:rPr>
              <a:t>04</a:t>
            </a:r>
          </a:p>
        </p:txBody>
      </p:sp>
      <p:sp>
        <p:nvSpPr>
          <p:cNvPr id="6" name="文本框 5">
            <a:extLst>
              <a:ext uri="{FF2B5EF4-FFF2-40B4-BE49-F238E27FC236}">
                <a16:creationId xmlns:a16="http://schemas.microsoft.com/office/drawing/2014/main" id="{8C3B507B-A8AE-43FA-BC22-4A373042D5A3}"/>
              </a:ext>
            </a:extLst>
          </p:cNvPr>
          <p:cNvSpPr txBox="1"/>
          <p:nvPr/>
        </p:nvSpPr>
        <p:spPr>
          <a:xfrm>
            <a:off x="4733149" y="5406900"/>
            <a:ext cx="2678923" cy="457200"/>
          </a:xfrm>
          <a:prstGeom prst="rect">
            <a:avLst/>
          </a:prstGeom>
          <a:noFill/>
        </p:spPr>
        <p:txBody>
          <a:bodyPr rtlCol="0" wrap="square">
            <a:spAutoFit/>
          </a:bodyPr>
          <a:lstStyle/>
          <a:p>
            <a:r>
              <a:rPr altLang="en-US" lang="zh-CN" sz="2400">
                <a:cs typeface="+mn-ea"/>
                <a:sym typeface="+mn-lt"/>
              </a:rPr>
              <a:t>单击此处添加标题</a:t>
            </a:r>
          </a:p>
        </p:txBody>
      </p:sp>
    </p:spTree>
    <p:extLst>
      <p:ext uri="{BB962C8B-B14F-4D97-AF65-F5344CB8AC3E}">
        <p14:creationId val="110229506"/>
      </p:ext>
    </p:extLst>
  </p:cSld>
  <p:clrMapOvr>
    <a:masterClrMapping/>
  </p:clrMapOvr>
  <mc:AlternateContent>
    <mc:Choice Requires="p159">
      <p:transition advClick="0" p14:dur="2000" spd="slow">
        <p159:morph option="byObject"/>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mph" presetID="8" presetSubtype="0">
                                  <p:stCondLst>
                                    <p:cond delay="0"/>
                                  </p:stCondLst>
                                  <p:childTnLst>
                                    <p:animRot by="21600000">
                                      <p:cBhvr>
                                        <p:cTn dur="2000" fill="hold" id="6"/>
                                        <p:tgtEl>
                                          <p:spTgt spid="3"/>
                                        </p:tgtEl>
                                        <p:attrNameLst>
                                          <p:attrName>r</p:attrName>
                                        </p:attrNameLst>
                                      </p:cBhvr>
                                    </p:animRot>
                                  </p:childTnLst>
                                </p:cTn>
                              </p:par>
                              <p:par>
                                <p:cTn fill="hold" grpId="0" id="7" nodeType="withEffect" presetClass="emph" presetID="8" presetSubtype="0">
                                  <p:stCondLst>
                                    <p:cond delay="0"/>
                                  </p:stCondLst>
                                  <p:childTnLst>
                                    <p:animRot by="21600000">
                                      <p:cBhvr>
                                        <p:cTn dur="2000" fill="hold" id="8"/>
                                        <p:tgtEl>
                                          <p:spTgt spid="4"/>
                                        </p:tgtEl>
                                        <p:attrNameLst>
                                          <p:attrName>r</p:attrName>
                                        </p:attrNameLst>
                                      </p:cBhvr>
                                    </p:animRot>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1" presetSubtype="1">
                                  <p:stCondLst>
                                    <p:cond delay="0"/>
                                  </p:stCondLst>
                                  <p:childTnLst>
                                    <p:set>
                                      <p:cBhvr>
                                        <p:cTn dur="1" fill="hold" id="12">
                                          <p:stCondLst>
                                            <p:cond delay="0"/>
                                          </p:stCondLst>
                                        </p:cTn>
                                        <p:tgtEl>
                                          <p:spTgt spid="5"/>
                                        </p:tgtEl>
                                        <p:attrNameLst>
                                          <p:attrName>style.visibility</p:attrName>
                                        </p:attrNameLst>
                                      </p:cBhvr>
                                      <p:to>
                                        <p:strVal val="visible"/>
                                      </p:to>
                                    </p:set>
                                    <p:animEffect filter="wheel(1)" transition="in">
                                      <p:cBhvr>
                                        <p:cTn dur="2000" id="13"/>
                                        <p:tgtEl>
                                          <p:spTgt spid="5"/>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22" presetSubtype="8">
                                  <p:stCondLst>
                                    <p:cond delay="0"/>
                                  </p:stCondLst>
                                  <p:childTnLst>
                                    <p:set>
                                      <p:cBhvr>
                                        <p:cTn dur="1" fill="hold" id="17">
                                          <p:stCondLst>
                                            <p:cond delay="0"/>
                                          </p:stCondLst>
                                        </p:cTn>
                                        <p:tgtEl>
                                          <p:spTgt spid="6"/>
                                        </p:tgtEl>
                                        <p:attrNameLst>
                                          <p:attrName>style.visibility</p:attrName>
                                        </p:attrNameLst>
                                      </p:cBhvr>
                                      <p:to>
                                        <p:strVal val="visible"/>
                                      </p:to>
                                    </p:set>
                                    <p:animEffect filter="wipe(left)" transition="in">
                                      <p:cBhvr>
                                        <p:cTn dur="500" id="18"/>
                                        <p:tgtEl>
                                          <p:spTgt spid="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P grpId="0" spid="6"/>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a:extLst>
              <a:ext uri="{FF2B5EF4-FFF2-40B4-BE49-F238E27FC236}">
                <a16:creationId xmlns:a16="http://schemas.microsoft.com/office/drawing/2014/main" id="{818E2194-9DD4-44AD-8BBE-7834D8764438}"/>
              </a:ext>
            </a:extLst>
          </p:cNvPr>
          <p:cNvSpPr/>
          <p:nvPr/>
        </p:nvSpPr>
        <p:spPr>
          <a:xfrm>
            <a:off x="295971" y="251292"/>
            <a:ext cx="11600059" cy="6355416"/>
          </a:xfrm>
          <a:prstGeom prst="rect">
            <a:avLst/>
          </a:prstGeom>
          <a:solidFill>
            <a:schemeClr val="bg1"/>
          </a:solidFill>
          <a:ln w="76200">
            <a:solidFill>
              <a:srgbClr val="FF7AA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pic>
        <p:nvPicPr>
          <p:cNvPr id="2" name="图片 1">
            <a:extLst>
              <a:ext uri="{FF2B5EF4-FFF2-40B4-BE49-F238E27FC236}">
                <a16:creationId xmlns:a16="http://schemas.microsoft.com/office/drawing/2014/main" id="{968E8271-2124-4407-9FBC-DE1B06489E69}"/>
              </a:ext>
            </a:extLst>
          </p:cNvPr>
          <p:cNvPicPr>
            <a:picLocks noChangeAspect="1"/>
          </p:cNvPicPr>
          <p:nvPr/>
        </p:nvPicPr>
        <p:blipFill>
          <a:blip r:embed="rId3">
            <a:extLst>
              <a:ext uri="{28A0092B-C50C-407E-A947-70E740481C1C}">
                <a14:useLocalDpi/>
              </a:ext>
            </a:extLst>
          </a:blip>
          <a:stretch>
            <a:fillRect/>
          </a:stretch>
        </p:blipFill>
        <p:spPr>
          <a:xfrm>
            <a:off x="521257" y="476579"/>
            <a:ext cx="1631304" cy="876051"/>
          </a:xfrm>
          <a:prstGeom prst="rect">
            <a:avLst/>
          </a:prstGeom>
        </p:spPr>
      </p:pic>
      <p:sp>
        <p:nvSpPr>
          <p:cNvPr id="4" name="文本框 3">
            <a:extLst>
              <a:ext uri="{FF2B5EF4-FFF2-40B4-BE49-F238E27FC236}">
                <a16:creationId xmlns:a16="http://schemas.microsoft.com/office/drawing/2014/main" id="{AED16A8A-532F-4A9E-9BAC-B5BF4DA90160}"/>
              </a:ext>
            </a:extLst>
          </p:cNvPr>
          <p:cNvSpPr txBox="1"/>
          <p:nvPr/>
        </p:nvSpPr>
        <p:spPr>
          <a:xfrm>
            <a:off x="2152561" y="452938"/>
            <a:ext cx="2678923" cy="396240"/>
          </a:xfrm>
          <a:prstGeom prst="rect">
            <a:avLst/>
          </a:prstGeom>
          <a:noFill/>
        </p:spPr>
        <p:txBody>
          <a:bodyPr rtlCol="0" wrap="square">
            <a:spAutoFit/>
          </a:bodyPr>
          <a:lstStyle/>
          <a:p>
            <a:r>
              <a:rPr altLang="en-US" lang="zh-CN" sz="2000">
                <a:cs typeface="+mn-ea"/>
                <a:sym typeface="+mn-lt"/>
              </a:rPr>
              <a:t>单击此处添加标题</a:t>
            </a:r>
          </a:p>
        </p:txBody>
      </p:sp>
      <p:sp>
        <p:nvSpPr>
          <p:cNvPr id="5" name="文本框 4">
            <a:extLst>
              <a:ext uri="{FF2B5EF4-FFF2-40B4-BE49-F238E27FC236}">
                <a16:creationId xmlns:a16="http://schemas.microsoft.com/office/drawing/2014/main" id="{4CC18449-2DC5-4226-8A70-2C48AA824C2A}"/>
              </a:ext>
            </a:extLst>
          </p:cNvPr>
          <p:cNvSpPr txBox="1"/>
          <p:nvPr/>
        </p:nvSpPr>
        <p:spPr>
          <a:xfrm>
            <a:off x="1991749" y="760214"/>
            <a:ext cx="2678923" cy="365760"/>
          </a:xfrm>
          <a:prstGeom prst="rect">
            <a:avLst/>
          </a:prstGeom>
          <a:noFill/>
        </p:spPr>
        <p:txBody>
          <a:bodyPr rtlCol="0" wrap="square">
            <a:spAutoFit/>
          </a:bodyPr>
          <a:lstStyle/>
          <a:p>
            <a:pPr algn="dist"/>
            <a:r>
              <a:rPr altLang="zh-CN" lang="en-US">
                <a:cs typeface="+mn-ea"/>
                <a:sym typeface="+mn-lt"/>
              </a:rPr>
              <a:t>Click here to add words</a:t>
            </a:r>
          </a:p>
        </p:txBody>
      </p:sp>
      <p:grpSp>
        <p:nvGrpSpPr>
          <p:cNvPr id="6" name="Group 4">
            <a:extLst>
              <a:ext uri="{FF2B5EF4-FFF2-40B4-BE49-F238E27FC236}">
                <a16:creationId xmlns:a16="http://schemas.microsoft.com/office/drawing/2014/main" id="{E7A5F65E-6EFA-491A-8FB0-E452E510BFE0}"/>
              </a:ext>
            </a:extLst>
          </p:cNvPr>
          <p:cNvGrpSpPr>
            <a:grpSpLocks noChangeAspect="1"/>
          </p:cNvGrpSpPr>
          <p:nvPr/>
        </p:nvGrpSpPr>
        <p:grpSpPr>
          <a:xfrm>
            <a:off x="4462274" y="1987658"/>
            <a:ext cx="3267453" cy="3267453"/>
            <a:chOff x="242" y="194"/>
            <a:chExt cx="2415" cy="2415"/>
          </a:xfrm>
        </p:grpSpPr>
        <p:sp>
          <p:nvSpPr>
            <p:cNvPr id="7" name="Freeform 5">
              <a:extLst>
                <a:ext uri="{FF2B5EF4-FFF2-40B4-BE49-F238E27FC236}">
                  <a16:creationId xmlns:a16="http://schemas.microsoft.com/office/drawing/2014/main" id="{D8B96FBB-AEA2-44BC-A4BC-5344D0E04F53}"/>
                </a:ext>
              </a:extLst>
            </p:cNvPr>
            <p:cNvSpPr/>
            <p:nvPr/>
          </p:nvSpPr>
          <p:spPr bwMode="auto">
            <a:xfrm>
              <a:off x="1486" y="194"/>
              <a:ext cx="1171" cy="1171"/>
            </a:xfrm>
            <a:custGeom>
              <a:gdLst>
                <a:gd fmla="*/ 247 w 494" name="T0"/>
                <a:gd fmla="*/ 0 h 494" name="T1"/>
                <a:gd fmla="*/ 494 w 494" name="T2"/>
                <a:gd fmla="*/ 0 h 494" name="T3"/>
                <a:gd fmla="*/ 494 w 494" name="T4"/>
                <a:gd fmla="*/ 247 h 494" name="T5"/>
                <a:gd fmla="*/ 247 w 494" name="T6"/>
                <a:gd fmla="*/ 494 h 494" name="T7"/>
                <a:gd fmla="*/ 0 w 494" name="T8"/>
                <a:gd fmla="*/ 494 h 494" name="T9"/>
                <a:gd fmla="*/ 0 w 494" name="T10"/>
                <a:gd fmla="*/ 247 h 494" name="T11"/>
                <a:gd fmla="*/ 247 w 494" name="T12"/>
                <a:gd fmla="*/ 0 h 494" name="T13"/>
              </a:gdLst>
              <a:cxnLst>
                <a:cxn ang="0">
                  <a:pos x="T0" y="T1"/>
                </a:cxn>
                <a:cxn ang="0">
                  <a:pos x="T2" y="T3"/>
                </a:cxn>
                <a:cxn ang="0">
                  <a:pos x="T4" y="T5"/>
                </a:cxn>
                <a:cxn ang="0">
                  <a:pos x="T6" y="T7"/>
                </a:cxn>
                <a:cxn ang="0">
                  <a:pos x="T8" y="T9"/>
                </a:cxn>
                <a:cxn ang="0">
                  <a:pos x="T10" y="T11"/>
                </a:cxn>
                <a:cxn ang="0">
                  <a:pos x="T12" y="T13"/>
                </a:cxn>
              </a:cxnLst>
              <a:rect b="b" l="0" r="r" t="0"/>
              <a:pathLst>
                <a:path h="492" w="492">
                  <a:moveTo>
                    <a:pt x="247" y="0"/>
                  </a:moveTo>
                  <a:cubicBezTo>
                    <a:pt x="494" y="0"/>
                    <a:pt x="494" y="0"/>
                    <a:pt x="494" y="0"/>
                  </a:cubicBezTo>
                  <a:cubicBezTo>
                    <a:pt x="494" y="247"/>
                    <a:pt x="494" y="247"/>
                    <a:pt x="494" y="247"/>
                  </a:cubicBezTo>
                  <a:cubicBezTo>
                    <a:pt x="494" y="247"/>
                    <a:pt x="494" y="494"/>
                    <a:pt x="247" y="494"/>
                  </a:cubicBezTo>
                  <a:cubicBezTo>
                    <a:pt x="0" y="494"/>
                    <a:pt x="0" y="494"/>
                    <a:pt x="0" y="494"/>
                  </a:cubicBezTo>
                  <a:cubicBezTo>
                    <a:pt x="0" y="247"/>
                    <a:pt x="0" y="247"/>
                    <a:pt x="0" y="247"/>
                  </a:cubicBezTo>
                  <a:cubicBezTo>
                    <a:pt x="0" y="247"/>
                    <a:pt x="0" y="0"/>
                    <a:pt x="247" y="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cs typeface="+mn-ea"/>
                <a:sym typeface="+mn-lt"/>
              </a:endParaRPr>
            </a:p>
          </p:txBody>
        </p:sp>
        <p:sp>
          <p:nvSpPr>
            <p:cNvPr id="8" name="Freeform 6">
              <a:extLst>
                <a:ext uri="{FF2B5EF4-FFF2-40B4-BE49-F238E27FC236}">
                  <a16:creationId xmlns:a16="http://schemas.microsoft.com/office/drawing/2014/main" id="{4BD16F5E-A177-435C-8803-4D82A38460B0}"/>
                </a:ext>
              </a:extLst>
            </p:cNvPr>
            <p:cNvSpPr/>
            <p:nvPr/>
          </p:nvSpPr>
          <p:spPr bwMode="auto">
            <a:xfrm>
              <a:off x="242" y="194"/>
              <a:ext cx="1171" cy="1171"/>
            </a:xfrm>
            <a:custGeom>
              <a:gdLst>
                <a:gd fmla="*/ 0 w 494" name="T0"/>
                <a:gd fmla="*/ 247 h 494" name="T1"/>
                <a:gd fmla="*/ 0 w 494" name="T2"/>
                <a:gd fmla="*/ 0 h 494" name="T3"/>
                <a:gd fmla="*/ 247 w 494" name="T4"/>
                <a:gd fmla="*/ 0 h 494" name="T5"/>
                <a:gd fmla="*/ 494 w 494" name="T6"/>
                <a:gd fmla="*/ 247 h 494" name="T7"/>
                <a:gd fmla="*/ 494 w 494" name="T8"/>
                <a:gd fmla="*/ 494 h 494" name="T9"/>
                <a:gd fmla="*/ 247 w 494" name="T10"/>
                <a:gd fmla="*/ 494 h 494" name="T11"/>
                <a:gd fmla="*/ 0 w 494" name="T12"/>
                <a:gd fmla="*/ 247 h 494" name="T13"/>
              </a:gdLst>
              <a:cxnLst>
                <a:cxn ang="0">
                  <a:pos x="T0" y="T1"/>
                </a:cxn>
                <a:cxn ang="0">
                  <a:pos x="T2" y="T3"/>
                </a:cxn>
                <a:cxn ang="0">
                  <a:pos x="T4" y="T5"/>
                </a:cxn>
                <a:cxn ang="0">
                  <a:pos x="T6" y="T7"/>
                </a:cxn>
                <a:cxn ang="0">
                  <a:pos x="T8" y="T9"/>
                </a:cxn>
                <a:cxn ang="0">
                  <a:pos x="T10" y="T11"/>
                </a:cxn>
                <a:cxn ang="0">
                  <a:pos x="T12" y="T13"/>
                </a:cxn>
              </a:cxnLst>
              <a:rect b="b" l="0" r="r" t="0"/>
              <a:pathLst>
                <a:path h="492" w="492">
                  <a:moveTo>
                    <a:pt x="0" y="247"/>
                  </a:moveTo>
                  <a:cubicBezTo>
                    <a:pt x="0" y="0"/>
                    <a:pt x="0" y="0"/>
                    <a:pt x="0" y="0"/>
                  </a:cubicBezTo>
                  <a:cubicBezTo>
                    <a:pt x="247" y="0"/>
                    <a:pt x="247" y="0"/>
                    <a:pt x="247" y="0"/>
                  </a:cubicBezTo>
                  <a:cubicBezTo>
                    <a:pt x="247" y="0"/>
                    <a:pt x="494" y="0"/>
                    <a:pt x="494" y="247"/>
                  </a:cubicBezTo>
                  <a:cubicBezTo>
                    <a:pt x="494" y="494"/>
                    <a:pt x="494" y="494"/>
                    <a:pt x="494" y="494"/>
                  </a:cubicBezTo>
                  <a:cubicBezTo>
                    <a:pt x="247" y="494"/>
                    <a:pt x="247" y="494"/>
                    <a:pt x="247" y="494"/>
                  </a:cubicBezTo>
                  <a:cubicBezTo>
                    <a:pt x="247" y="494"/>
                    <a:pt x="0" y="494"/>
                    <a:pt x="0" y="24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cs typeface="+mn-ea"/>
                <a:sym typeface="+mn-lt"/>
              </a:endParaRPr>
            </a:p>
          </p:txBody>
        </p:sp>
        <p:sp>
          <p:nvSpPr>
            <p:cNvPr id="9" name="Freeform 7">
              <a:extLst>
                <a:ext uri="{FF2B5EF4-FFF2-40B4-BE49-F238E27FC236}">
                  <a16:creationId xmlns:a16="http://schemas.microsoft.com/office/drawing/2014/main" id="{5A1BECF5-9CAF-40E3-B60E-2C599093BE6A}"/>
                </a:ext>
              </a:extLst>
            </p:cNvPr>
            <p:cNvSpPr/>
            <p:nvPr/>
          </p:nvSpPr>
          <p:spPr bwMode="auto">
            <a:xfrm>
              <a:off x="1486" y="1438"/>
              <a:ext cx="1171" cy="1171"/>
            </a:xfrm>
            <a:custGeom>
              <a:gdLst>
                <a:gd fmla="*/ 247 w 494" name="T0"/>
                <a:gd fmla="*/ 494 h 494" name="T1"/>
                <a:gd fmla="*/ 494 w 494" name="T2"/>
                <a:gd fmla="*/ 494 h 494" name="T3"/>
                <a:gd fmla="*/ 494 w 494" name="T4"/>
                <a:gd fmla="*/ 247 h 494" name="T5"/>
                <a:gd fmla="*/ 247 w 494" name="T6"/>
                <a:gd fmla="*/ 0 h 494" name="T7"/>
                <a:gd fmla="*/ 0 w 494" name="T8"/>
                <a:gd fmla="*/ 0 h 494" name="T9"/>
                <a:gd fmla="*/ 0 w 494" name="T10"/>
                <a:gd fmla="*/ 247 h 494" name="T11"/>
                <a:gd fmla="*/ 247 w 494" name="T12"/>
                <a:gd fmla="*/ 494 h 494" name="T13"/>
              </a:gdLst>
              <a:cxnLst>
                <a:cxn ang="0">
                  <a:pos x="T0" y="T1"/>
                </a:cxn>
                <a:cxn ang="0">
                  <a:pos x="T2" y="T3"/>
                </a:cxn>
                <a:cxn ang="0">
                  <a:pos x="T4" y="T5"/>
                </a:cxn>
                <a:cxn ang="0">
                  <a:pos x="T6" y="T7"/>
                </a:cxn>
                <a:cxn ang="0">
                  <a:pos x="T8" y="T9"/>
                </a:cxn>
                <a:cxn ang="0">
                  <a:pos x="T10" y="T11"/>
                </a:cxn>
                <a:cxn ang="0">
                  <a:pos x="T12" y="T13"/>
                </a:cxn>
              </a:cxnLst>
              <a:rect b="b" l="0" r="r" t="0"/>
              <a:pathLst>
                <a:path h="492" w="492">
                  <a:moveTo>
                    <a:pt x="247" y="494"/>
                  </a:moveTo>
                  <a:cubicBezTo>
                    <a:pt x="494" y="494"/>
                    <a:pt x="494" y="494"/>
                    <a:pt x="494" y="494"/>
                  </a:cubicBezTo>
                  <a:cubicBezTo>
                    <a:pt x="494" y="247"/>
                    <a:pt x="494" y="247"/>
                    <a:pt x="494" y="247"/>
                  </a:cubicBezTo>
                  <a:cubicBezTo>
                    <a:pt x="494" y="247"/>
                    <a:pt x="494" y="0"/>
                    <a:pt x="247" y="0"/>
                  </a:cubicBezTo>
                  <a:cubicBezTo>
                    <a:pt x="0" y="0"/>
                    <a:pt x="0" y="0"/>
                    <a:pt x="0" y="0"/>
                  </a:cubicBezTo>
                  <a:cubicBezTo>
                    <a:pt x="0" y="247"/>
                    <a:pt x="0" y="247"/>
                    <a:pt x="0" y="247"/>
                  </a:cubicBezTo>
                  <a:cubicBezTo>
                    <a:pt x="0" y="247"/>
                    <a:pt x="0" y="494"/>
                    <a:pt x="247" y="494"/>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cs typeface="+mn-ea"/>
                <a:sym typeface="+mn-lt"/>
              </a:endParaRPr>
            </a:p>
          </p:txBody>
        </p:sp>
        <p:sp>
          <p:nvSpPr>
            <p:cNvPr id="10" name="Freeform 8">
              <a:extLst>
                <a:ext uri="{FF2B5EF4-FFF2-40B4-BE49-F238E27FC236}">
                  <a16:creationId xmlns:a16="http://schemas.microsoft.com/office/drawing/2014/main" id="{45BBD420-C8B6-40BD-A2CD-E87A8710E0AF}"/>
                </a:ext>
              </a:extLst>
            </p:cNvPr>
            <p:cNvSpPr/>
            <p:nvPr/>
          </p:nvSpPr>
          <p:spPr bwMode="auto">
            <a:xfrm>
              <a:off x="242" y="1438"/>
              <a:ext cx="1171" cy="1171"/>
            </a:xfrm>
            <a:custGeom>
              <a:gdLst>
                <a:gd fmla="*/ 0 w 494" name="T0"/>
                <a:gd fmla="*/ 247 h 494" name="T1"/>
                <a:gd fmla="*/ 0 w 494" name="T2"/>
                <a:gd fmla="*/ 494 h 494" name="T3"/>
                <a:gd fmla="*/ 247 w 494" name="T4"/>
                <a:gd fmla="*/ 494 h 494" name="T5"/>
                <a:gd fmla="*/ 494 w 494" name="T6"/>
                <a:gd fmla="*/ 247 h 494" name="T7"/>
                <a:gd fmla="*/ 494 w 494" name="T8"/>
                <a:gd fmla="*/ 0 h 494" name="T9"/>
                <a:gd fmla="*/ 247 w 494" name="T10"/>
                <a:gd fmla="*/ 0 h 494" name="T11"/>
                <a:gd fmla="*/ 0 w 494" name="T12"/>
                <a:gd fmla="*/ 247 h 494" name="T13"/>
              </a:gdLst>
              <a:cxnLst>
                <a:cxn ang="0">
                  <a:pos x="T0" y="T1"/>
                </a:cxn>
                <a:cxn ang="0">
                  <a:pos x="T2" y="T3"/>
                </a:cxn>
                <a:cxn ang="0">
                  <a:pos x="T4" y="T5"/>
                </a:cxn>
                <a:cxn ang="0">
                  <a:pos x="T6" y="T7"/>
                </a:cxn>
                <a:cxn ang="0">
                  <a:pos x="T8" y="T9"/>
                </a:cxn>
                <a:cxn ang="0">
                  <a:pos x="T10" y="T11"/>
                </a:cxn>
                <a:cxn ang="0">
                  <a:pos x="T12" y="T13"/>
                </a:cxn>
              </a:cxnLst>
              <a:rect b="b" l="0" r="r" t="0"/>
              <a:pathLst>
                <a:path h="492" w="492">
                  <a:moveTo>
                    <a:pt x="0" y="247"/>
                  </a:moveTo>
                  <a:cubicBezTo>
                    <a:pt x="0" y="494"/>
                    <a:pt x="0" y="494"/>
                    <a:pt x="0" y="494"/>
                  </a:cubicBezTo>
                  <a:cubicBezTo>
                    <a:pt x="247" y="494"/>
                    <a:pt x="247" y="494"/>
                    <a:pt x="247" y="494"/>
                  </a:cubicBezTo>
                  <a:cubicBezTo>
                    <a:pt x="247" y="494"/>
                    <a:pt x="494" y="494"/>
                    <a:pt x="494" y="247"/>
                  </a:cubicBezTo>
                  <a:cubicBezTo>
                    <a:pt x="494" y="0"/>
                    <a:pt x="494" y="0"/>
                    <a:pt x="494" y="0"/>
                  </a:cubicBezTo>
                  <a:cubicBezTo>
                    <a:pt x="247" y="0"/>
                    <a:pt x="247" y="0"/>
                    <a:pt x="247" y="0"/>
                  </a:cubicBezTo>
                  <a:cubicBezTo>
                    <a:pt x="247" y="0"/>
                    <a:pt x="0" y="0"/>
                    <a:pt x="0" y="24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cs typeface="+mn-ea"/>
                <a:sym typeface="+mn-lt"/>
              </a:endParaRPr>
            </a:p>
          </p:txBody>
        </p:sp>
        <p:sp>
          <p:nvSpPr>
            <p:cNvPr id="11" name="Freeform 9">
              <a:extLst>
                <a:ext uri="{FF2B5EF4-FFF2-40B4-BE49-F238E27FC236}">
                  <a16:creationId xmlns:a16="http://schemas.microsoft.com/office/drawing/2014/main" id="{6980EFD9-2B8F-4E66-B3CF-9AA2D1406EC6}"/>
                </a:ext>
              </a:extLst>
            </p:cNvPr>
            <p:cNvSpPr/>
            <p:nvPr/>
          </p:nvSpPr>
          <p:spPr bwMode="auto">
            <a:xfrm>
              <a:off x="1527" y="235"/>
              <a:ext cx="1090" cy="1090"/>
            </a:xfrm>
            <a:custGeom>
              <a:gdLst>
                <a:gd fmla="*/ 230 w 460" name="T0"/>
                <a:gd fmla="*/ 460 h 460" name="T1"/>
                <a:gd fmla="*/ 431 w 460" name="T2"/>
                <a:gd fmla="*/ 346 h 460" name="T3"/>
                <a:gd fmla="*/ 460 w 460" name="T4"/>
                <a:gd fmla="*/ 230 h 460" name="T5"/>
                <a:gd fmla="*/ 460 w 460" name="T6"/>
                <a:gd fmla="*/ 0 h 460" name="T7"/>
                <a:gd fmla="*/ 230 w 460" name="T8"/>
                <a:gd fmla="*/ 0 h 460" name="T9"/>
                <a:gd fmla="*/ 29 w 460" name="T10"/>
                <a:gd fmla="*/ 114 h 460" name="T11"/>
                <a:gd fmla="*/ 0 w 460" name="T12"/>
                <a:gd fmla="*/ 230 h 460" name="T13"/>
                <a:gd fmla="*/ 0 w 460" name="T14"/>
                <a:gd fmla="*/ 460 h 460" name="T15"/>
                <a:gd fmla="*/ 230 w 460" name="T16"/>
                <a:gd fmla="*/ 460 h 46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60" w="460">
                  <a:moveTo>
                    <a:pt x="230" y="460"/>
                  </a:moveTo>
                  <a:cubicBezTo>
                    <a:pt x="325" y="460"/>
                    <a:pt x="393" y="421"/>
                    <a:pt x="431" y="346"/>
                  </a:cubicBezTo>
                  <a:cubicBezTo>
                    <a:pt x="459" y="288"/>
                    <a:pt x="460" y="230"/>
                    <a:pt x="460" y="230"/>
                  </a:cubicBezTo>
                  <a:cubicBezTo>
                    <a:pt x="460" y="0"/>
                    <a:pt x="460" y="0"/>
                    <a:pt x="460" y="0"/>
                  </a:cubicBezTo>
                  <a:cubicBezTo>
                    <a:pt x="230" y="0"/>
                    <a:pt x="230" y="0"/>
                    <a:pt x="230" y="0"/>
                  </a:cubicBezTo>
                  <a:cubicBezTo>
                    <a:pt x="134" y="0"/>
                    <a:pt x="67" y="38"/>
                    <a:pt x="29" y="114"/>
                  </a:cubicBezTo>
                  <a:cubicBezTo>
                    <a:pt x="0" y="171"/>
                    <a:pt x="0" y="229"/>
                    <a:pt x="0" y="230"/>
                  </a:cubicBezTo>
                  <a:cubicBezTo>
                    <a:pt x="0" y="460"/>
                    <a:pt x="0" y="460"/>
                    <a:pt x="0" y="460"/>
                  </a:cubicBezTo>
                  <a:lnTo>
                    <a:pt x="230" y="460"/>
                  </a:lnTo>
                  <a:close/>
                </a:path>
              </a:pathLst>
            </a:custGeom>
            <a:solidFill>
              <a:schemeClr val="tx1">
                <a:lumMod val="50000"/>
                <a:lumOff val="50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cs typeface="+mn-ea"/>
                <a:sym typeface="+mn-lt"/>
              </a:endParaRPr>
            </a:p>
          </p:txBody>
        </p:sp>
        <p:sp>
          <p:nvSpPr>
            <p:cNvPr id="12" name="Freeform 10">
              <a:extLst>
                <a:ext uri="{FF2B5EF4-FFF2-40B4-BE49-F238E27FC236}">
                  <a16:creationId xmlns:a16="http://schemas.microsoft.com/office/drawing/2014/main" id="{DC53BF15-9771-44A7-8E82-246C35D2C586}"/>
                </a:ext>
              </a:extLst>
            </p:cNvPr>
            <p:cNvSpPr/>
            <p:nvPr/>
          </p:nvSpPr>
          <p:spPr bwMode="auto">
            <a:xfrm>
              <a:off x="283" y="235"/>
              <a:ext cx="1090" cy="1090"/>
            </a:xfrm>
            <a:custGeom>
              <a:gdLst>
                <a:gd fmla="*/ 460 w 460" name="T0"/>
                <a:gd fmla="*/ 460 h 460" name="T1"/>
                <a:gd fmla="*/ 460 w 460" name="T2"/>
                <a:gd fmla="*/ 230 h 460" name="T3"/>
                <a:gd fmla="*/ 346 w 460" name="T4"/>
                <a:gd fmla="*/ 29 h 460" name="T5"/>
                <a:gd fmla="*/ 230 w 460" name="T6"/>
                <a:gd fmla="*/ 0 h 460" name="T7"/>
                <a:gd fmla="*/ 0 w 460" name="T8"/>
                <a:gd fmla="*/ 0 h 460" name="T9"/>
                <a:gd fmla="*/ 0 w 460" name="T10"/>
                <a:gd fmla="*/ 230 h 460" name="T11"/>
                <a:gd fmla="*/ 114 w 460" name="T12"/>
                <a:gd fmla="*/ 431 h 460" name="T13"/>
                <a:gd fmla="*/ 230 w 460" name="T14"/>
                <a:gd fmla="*/ 460 h 460" name="T15"/>
                <a:gd fmla="*/ 460 w 460" name="T16"/>
                <a:gd fmla="*/ 460 h 46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60" w="460">
                  <a:moveTo>
                    <a:pt x="460" y="460"/>
                  </a:moveTo>
                  <a:cubicBezTo>
                    <a:pt x="460" y="230"/>
                    <a:pt x="460" y="230"/>
                    <a:pt x="460" y="230"/>
                  </a:cubicBezTo>
                  <a:cubicBezTo>
                    <a:pt x="460" y="134"/>
                    <a:pt x="421" y="67"/>
                    <a:pt x="346" y="29"/>
                  </a:cubicBezTo>
                  <a:cubicBezTo>
                    <a:pt x="288" y="0"/>
                    <a:pt x="230" y="0"/>
                    <a:pt x="230" y="0"/>
                  </a:cubicBezTo>
                  <a:cubicBezTo>
                    <a:pt x="0" y="0"/>
                    <a:pt x="0" y="0"/>
                    <a:pt x="0" y="0"/>
                  </a:cubicBezTo>
                  <a:cubicBezTo>
                    <a:pt x="0" y="230"/>
                    <a:pt x="0" y="230"/>
                    <a:pt x="0" y="230"/>
                  </a:cubicBezTo>
                  <a:cubicBezTo>
                    <a:pt x="0" y="325"/>
                    <a:pt x="38" y="393"/>
                    <a:pt x="114" y="431"/>
                  </a:cubicBezTo>
                  <a:cubicBezTo>
                    <a:pt x="171" y="459"/>
                    <a:pt x="229" y="460"/>
                    <a:pt x="230" y="460"/>
                  </a:cubicBezTo>
                  <a:lnTo>
                    <a:pt x="460" y="460"/>
                  </a:lnTo>
                  <a:close/>
                </a:path>
              </a:pathLst>
            </a:custGeom>
            <a:solidFill>
              <a:srgbClr val="FF7AA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cs typeface="+mn-ea"/>
                <a:sym typeface="+mn-lt"/>
              </a:endParaRPr>
            </a:p>
          </p:txBody>
        </p:sp>
        <p:sp>
          <p:nvSpPr>
            <p:cNvPr id="13" name="Freeform 11">
              <a:extLst>
                <a:ext uri="{FF2B5EF4-FFF2-40B4-BE49-F238E27FC236}">
                  <a16:creationId xmlns:a16="http://schemas.microsoft.com/office/drawing/2014/main" id="{D9022D9D-F0A8-4B1C-9E37-51E4A1632BA6}"/>
                </a:ext>
              </a:extLst>
            </p:cNvPr>
            <p:cNvSpPr/>
            <p:nvPr/>
          </p:nvSpPr>
          <p:spPr bwMode="auto">
            <a:xfrm>
              <a:off x="1527" y="1479"/>
              <a:ext cx="1090" cy="1090"/>
            </a:xfrm>
            <a:custGeom>
              <a:gdLst>
                <a:gd fmla="*/ 460 w 460" name="T0"/>
                <a:gd fmla="*/ 460 h 460" name="T1"/>
                <a:gd fmla="*/ 460 w 460" name="T2"/>
                <a:gd fmla="*/ 230 h 460" name="T3"/>
                <a:gd fmla="*/ 430 w 460" name="T4"/>
                <a:gd fmla="*/ 113 h 460" name="T5"/>
                <a:gd fmla="*/ 230 w 460" name="T6"/>
                <a:gd fmla="*/ 0 h 460" name="T7"/>
                <a:gd fmla="*/ 0 w 460" name="T8"/>
                <a:gd fmla="*/ 0 h 460" name="T9"/>
                <a:gd fmla="*/ 0 w 460" name="T10"/>
                <a:gd fmla="*/ 230 h 460" name="T11"/>
                <a:gd fmla="*/ 29 w 460" name="T12"/>
                <a:gd fmla="*/ 347 h 460" name="T13"/>
                <a:gd fmla="*/ 230 w 460" name="T14"/>
                <a:gd fmla="*/ 460 h 460" name="T15"/>
                <a:gd fmla="*/ 460 w 460" name="T16"/>
                <a:gd fmla="*/ 460 h 46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60" w="460">
                  <a:moveTo>
                    <a:pt x="460" y="460"/>
                  </a:moveTo>
                  <a:cubicBezTo>
                    <a:pt x="460" y="230"/>
                    <a:pt x="460" y="230"/>
                    <a:pt x="460" y="230"/>
                  </a:cubicBezTo>
                  <a:cubicBezTo>
                    <a:pt x="460" y="229"/>
                    <a:pt x="459" y="170"/>
                    <a:pt x="430" y="113"/>
                  </a:cubicBezTo>
                  <a:cubicBezTo>
                    <a:pt x="392" y="38"/>
                    <a:pt x="325" y="0"/>
                    <a:pt x="230" y="0"/>
                  </a:cubicBezTo>
                  <a:cubicBezTo>
                    <a:pt x="0" y="0"/>
                    <a:pt x="0" y="0"/>
                    <a:pt x="0" y="0"/>
                  </a:cubicBezTo>
                  <a:cubicBezTo>
                    <a:pt x="0" y="230"/>
                    <a:pt x="0" y="230"/>
                    <a:pt x="0" y="230"/>
                  </a:cubicBezTo>
                  <a:cubicBezTo>
                    <a:pt x="0" y="230"/>
                    <a:pt x="0" y="289"/>
                    <a:pt x="29" y="347"/>
                  </a:cubicBezTo>
                  <a:cubicBezTo>
                    <a:pt x="67" y="422"/>
                    <a:pt x="135" y="460"/>
                    <a:pt x="230" y="460"/>
                  </a:cubicBezTo>
                  <a:lnTo>
                    <a:pt x="460" y="460"/>
                  </a:lnTo>
                  <a:close/>
                </a:path>
              </a:pathLst>
            </a:custGeom>
            <a:solidFill>
              <a:srgbClr val="FF7AA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cs typeface="+mn-ea"/>
                <a:sym typeface="+mn-lt"/>
              </a:endParaRPr>
            </a:p>
          </p:txBody>
        </p:sp>
        <p:sp>
          <p:nvSpPr>
            <p:cNvPr id="14" name="Freeform 12">
              <a:extLst>
                <a:ext uri="{FF2B5EF4-FFF2-40B4-BE49-F238E27FC236}">
                  <a16:creationId xmlns:a16="http://schemas.microsoft.com/office/drawing/2014/main" id="{3C21AA3A-43FB-40FA-A734-4E70E90D3F40}"/>
                </a:ext>
              </a:extLst>
            </p:cNvPr>
            <p:cNvSpPr/>
            <p:nvPr/>
          </p:nvSpPr>
          <p:spPr bwMode="auto">
            <a:xfrm>
              <a:off x="283" y="1479"/>
              <a:ext cx="1090" cy="1090"/>
            </a:xfrm>
            <a:custGeom>
              <a:gdLst>
                <a:gd fmla="*/ 230 w 460" name="T0"/>
                <a:gd fmla="*/ 460 h 460" name="T1"/>
                <a:gd fmla="*/ 347 w 460" name="T2"/>
                <a:gd fmla="*/ 430 h 460" name="T3"/>
                <a:gd fmla="*/ 460 w 460" name="T4"/>
                <a:gd fmla="*/ 230 h 460" name="T5"/>
                <a:gd fmla="*/ 460 w 460" name="T6"/>
                <a:gd fmla="*/ 0 h 460" name="T7"/>
                <a:gd fmla="*/ 230 w 460" name="T8"/>
                <a:gd fmla="*/ 0 h 460" name="T9"/>
                <a:gd fmla="*/ 113 w 460" name="T10"/>
                <a:gd fmla="*/ 29 h 460" name="T11"/>
                <a:gd fmla="*/ 0 w 460" name="T12"/>
                <a:gd fmla="*/ 230 h 460" name="T13"/>
                <a:gd fmla="*/ 0 w 460" name="T14"/>
                <a:gd fmla="*/ 460 h 460" name="T15"/>
                <a:gd fmla="*/ 230 w 460" name="T16"/>
                <a:gd fmla="*/ 460 h 46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60" w="460">
                  <a:moveTo>
                    <a:pt x="230" y="460"/>
                  </a:moveTo>
                  <a:cubicBezTo>
                    <a:pt x="230" y="460"/>
                    <a:pt x="289" y="459"/>
                    <a:pt x="347" y="430"/>
                  </a:cubicBezTo>
                  <a:cubicBezTo>
                    <a:pt x="422" y="392"/>
                    <a:pt x="460" y="325"/>
                    <a:pt x="460" y="230"/>
                  </a:cubicBezTo>
                  <a:cubicBezTo>
                    <a:pt x="460" y="0"/>
                    <a:pt x="460" y="0"/>
                    <a:pt x="460" y="0"/>
                  </a:cubicBezTo>
                  <a:cubicBezTo>
                    <a:pt x="230" y="0"/>
                    <a:pt x="230" y="0"/>
                    <a:pt x="230" y="0"/>
                  </a:cubicBezTo>
                  <a:cubicBezTo>
                    <a:pt x="229" y="0"/>
                    <a:pt x="170" y="0"/>
                    <a:pt x="113" y="29"/>
                  </a:cubicBezTo>
                  <a:cubicBezTo>
                    <a:pt x="38" y="67"/>
                    <a:pt x="0" y="135"/>
                    <a:pt x="0" y="230"/>
                  </a:cubicBezTo>
                  <a:cubicBezTo>
                    <a:pt x="0" y="460"/>
                    <a:pt x="0" y="460"/>
                    <a:pt x="0" y="460"/>
                  </a:cubicBezTo>
                  <a:lnTo>
                    <a:pt x="230" y="460"/>
                  </a:lnTo>
                  <a:close/>
                </a:path>
              </a:pathLst>
            </a:custGeom>
            <a:solidFill>
              <a:schemeClr val="tx1">
                <a:lumMod val="50000"/>
                <a:lumOff val="50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cs typeface="+mn-ea"/>
                <a:sym typeface="+mn-lt"/>
              </a:endParaRPr>
            </a:p>
          </p:txBody>
        </p:sp>
        <p:sp>
          <p:nvSpPr>
            <p:cNvPr id="15" name="Oval 13">
              <a:extLst>
                <a:ext uri="{FF2B5EF4-FFF2-40B4-BE49-F238E27FC236}">
                  <a16:creationId xmlns:a16="http://schemas.microsoft.com/office/drawing/2014/main" id="{1B14ED17-BC71-4C41-B77D-2F123C99BFB4}"/>
                </a:ext>
              </a:extLst>
            </p:cNvPr>
            <p:cNvSpPr>
              <a:spLocks noChangeArrowheads="1"/>
            </p:cNvSpPr>
            <p:nvPr/>
          </p:nvSpPr>
          <p:spPr bwMode="auto">
            <a:xfrm>
              <a:off x="1048" y="1000"/>
              <a:ext cx="801" cy="803"/>
            </a:xfrm>
            <a:prstGeom prst="ellipse">
              <a:avLst/>
            </a:pr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cs typeface="+mn-ea"/>
                <a:sym typeface="+mn-lt"/>
              </a:endParaRPr>
            </a:p>
          </p:txBody>
        </p:sp>
        <p:sp>
          <p:nvSpPr>
            <p:cNvPr id="16" name="Oval 14">
              <a:extLst>
                <a:ext uri="{FF2B5EF4-FFF2-40B4-BE49-F238E27FC236}">
                  <a16:creationId xmlns:a16="http://schemas.microsoft.com/office/drawing/2014/main" id="{65DFF231-D0D5-4AF1-ADD2-25000162F18D}"/>
                </a:ext>
              </a:extLst>
            </p:cNvPr>
            <p:cNvSpPr>
              <a:spLocks noChangeArrowheads="1"/>
            </p:cNvSpPr>
            <p:nvPr/>
          </p:nvSpPr>
          <p:spPr bwMode="auto">
            <a:xfrm>
              <a:off x="1077" y="1028"/>
              <a:ext cx="746" cy="747"/>
            </a:xfrm>
            <a:prstGeom prst="ellipse">
              <a:avLst/>
            </a:prstGeom>
            <a:solidFill>
              <a:schemeClr val="bg1">
                <a:lumMod val="50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lang="en-US">
                <a:cs typeface="+mn-ea"/>
                <a:sym typeface="+mn-lt"/>
              </a:endParaRPr>
            </a:p>
          </p:txBody>
        </p:sp>
      </p:grpSp>
      <p:sp>
        <p:nvSpPr>
          <p:cNvPr id="17" name="TextBox 1">
            <a:extLst>
              <a:ext uri="{FF2B5EF4-FFF2-40B4-BE49-F238E27FC236}">
                <a16:creationId xmlns:a16="http://schemas.microsoft.com/office/drawing/2014/main" id="{8E90B28F-A915-43F6-B6AE-D5D333164F84}"/>
              </a:ext>
            </a:extLst>
          </p:cNvPr>
          <p:cNvSpPr txBox="1"/>
          <p:nvPr/>
        </p:nvSpPr>
        <p:spPr>
          <a:xfrm>
            <a:off x="4967347" y="2272675"/>
            <a:ext cx="606743" cy="1005840"/>
          </a:xfrm>
          <a:prstGeom prst="rect">
            <a:avLst/>
          </a:prstGeom>
          <a:noFill/>
        </p:spPr>
        <p:txBody>
          <a:bodyPr rtlCol="0" wrap="none">
            <a:spAutoFit/>
          </a:bodyPr>
          <a:lstStyle/>
          <a:p>
            <a:r>
              <a:rPr altLang="zh-CN" lang="en-US" sz="6000">
                <a:solidFill>
                  <a:schemeClr val="bg1"/>
                </a:solidFill>
                <a:cs typeface="+mn-ea"/>
                <a:sym typeface="+mn-lt"/>
              </a:rPr>
              <a:t>1</a:t>
            </a:r>
          </a:p>
        </p:txBody>
      </p:sp>
      <p:sp>
        <p:nvSpPr>
          <p:cNvPr id="18" name="TextBox 52">
            <a:extLst>
              <a:ext uri="{FF2B5EF4-FFF2-40B4-BE49-F238E27FC236}">
                <a16:creationId xmlns:a16="http://schemas.microsoft.com/office/drawing/2014/main" id="{3947E1AB-A162-4CF7-9DEF-07F5C59A9EC9}"/>
              </a:ext>
            </a:extLst>
          </p:cNvPr>
          <p:cNvSpPr txBox="1"/>
          <p:nvPr/>
        </p:nvSpPr>
        <p:spPr>
          <a:xfrm>
            <a:off x="6636515" y="2272675"/>
            <a:ext cx="606743" cy="1005840"/>
          </a:xfrm>
          <a:prstGeom prst="rect">
            <a:avLst/>
          </a:prstGeom>
          <a:noFill/>
        </p:spPr>
        <p:txBody>
          <a:bodyPr rtlCol="0" wrap="none">
            <a:spAutoFit/>
          </a:bodyPr>
          <a:lstStyle/>
          <a:p>
            <a:r>
              <a:rPr altLang="zh-CN" lang="en-US" sz="6000">
                <a:solidFill>
                  <a:schemeClr val="bg1"/>
                </a:solidFill>
                <a:cs typeface="+mn-ea"/>
                <a:sym typeface="+mn-lt"/>
              </a:rPr>
              <a:t>3</a:t>
            </a:r>
          </a:p>
        </p:txBody>
      </p:sp>
      <p:sp>
        <p:nvSpPr>
          <p:cNvPr id="19" name="TextBox 53">
            <a:extLst>
              <a:ext uri="{FF2B5EF4-FFF2-40B4-BE49-F238E27FC236}">
                <a16:creationId xmlns:a16="http://schemas.microsoft.com/office/drawing/2014/main" id="{9347EADE-FDD6-4FF2-9B9F-35AFC957F4B1}"/>
              </a:ext>
            </a:extLst>
          </p:cNvPr>
          <p:cNvSpPr txBox="1"/>
          <p:nvPr/>
        </p:nvSpPr>
        <p:spPr>
          <a:xfrm>
            <a:off x="6651134" y="3955786"/>
            <a:ext cx="606743" cy="1005840"/>
          </a:xfrm>
          <a:prstGeom prst="rect">
            <a:avLst/>
          </a:prstGeom>
          <a:noFill/>
        </p:spPr>
        <p:txBody>
          <a:bodyPr rtlCol="0" wrap="none">
            <a:spAutoFit/>
          </a:bodyPr>
          <a:lstStyle/>
          <a:p>
            <a:r>
              <a:rPr altLang="zh-CN" lang="en-US" sz="6000">
                <a:solidFill>
                  <a:schemeClr val="bg1"/>
                </a:solidFill>
                <a:cs typeface="+mn-ea"/>
                <a:sym typeface="+mn-lt"/>
              </a:rPr>
              <a:t>4</a:t>
            </a:r>
          </a:p>
        </p:txBody>
      </p:sp>
      <p:sp>
        <p:nvSpPr>
          <p:cNvPr id="20" name="TextBox 54">
            <a:extLst>
              <a:ext uri="{FF2B5EF4-FFF2-40B4-BE49-F238E27FC236}">
                <a16:creationId xmlns:a16="http://schemas.microsoft.com/office/drawing/2014/main" id="{DE6E9A24-F728-48B4-9AEA-9CFE13A5F4D8}"/>
              </a:ext>
            </a:extLst>
          </p:cNvPr>
          <p:cNvSpPr txBox="1"/>
          <p:nvPr/>
        </p:nvSpPr>
        <p:spPr>
          <a:xfrm>
            <a:off x="4942193" y="3966470"/>
            <a:ext cx="606743" cy="1005840"/>
          </a:xfrm>
          <a:prstGeom prst="rect">
            <a:avLst/>
          </a:prstGeom>
          <a:noFill/>
        </p:spPr>
        <p:txBody>
          <a:bodyPr rtlCol="0" wrap="none">
            <a:spAutoFit/>
          </a:bodyPr>
          <a:lstStyle/>
          <a:p>
            <a:r>
              <a:rPr altLang="zh-CN" lang="en-US" sz="6000">
                <a:solidFill>
                  <a:schemeClr val="bg1"/>
                </a:solidFill>
                <a:cs typeface="+mn-ea"/>
                <a:sym typeface="+mn-lt"/>
              </a:rPr>
              <a:t>2</a:t>
            </a:r>
          </a:p>
        </p:txBody>
      </p:sp>
      <p:sp>
        <p:nvSpPr>
          <p:cNvPr id="21" name="文本框 20">
            <a:extLst>
              <a:ext uri="{FF2B5EF4-FFF2-40B4-BE49-F238E27FC236}">
                <a16:creationId xmlns:a16="http://schemas.microsoft.com/office/drawing/2014/main" id="{6FF08975-61AF-4AF9-9148-740FE42E167F}"/>
              </a:ext>
            </a:extLst>
          </p:cNvPr>
          <p:cNvSpPr txBox="1"/>
          <p:nvPr/>
        </p:nvSpPr>
        <p:spPr>
          <a:xfrm>
            <a:off x="1020133" y="2127651"/>
            <a:ext cx="690880" cy="640080"/>
          </a:xfrm>
          <a:prstGeom prst="rect">
            <a:avLst/>
          </a:prstGeom>
          <a:noFill/>
        </p:spPr>
        <p:txBody>
          <a:bodyPr rtlCol="0" wrap="none">
            <a:spAutoFit/>
          </a:bodyPr>
          <a:lstStyle/>
          <a:p>
            <a:r>
              <a:rPr altLang="zh-CN" b="1" lang="en-US" sz="3600">
                <a:solidFill>
                  <a:srgbClr val="FF99CC"/>
                </a:solidFill>
                <a:cs typeface="+mn-ea"/>
                <a:sym typeface="+mn-lt"/>
              </a:rPr>
              <a:t>01</a:t>
            </a:r>
          </a:p>
        </p:txBody>
      </p:sp>
      <p:sp>
        <p:nvSpPr>
          <p:cNvPr id="22" name="文本框 21">
            <a:extLst>
              <a:ext uri="{FF2B5EF4-FFF2-40B4-BE49-F238E27FC236}">
                <a16:creationId xmlns:a16="http://schemas.microsoft.com/office/drawing/2014/main" id="{EFB36FF8-9619-43E3-8110-27067132BE94}"/>
              </a:ext>
            </a:extLst>
          </p:cNvPr>
          <p:cNvSpPr txBox="1"/>
          <p:nvPr/>
        </p:nvSpPr>
        <p:spPr>
          <a:xfrm>
            <a:off x="1757328" y="2236947"/>
            <a:ext cx="1097280" cy="365760"/>
          </a:xfrm>
          <a:prstGeom prst="rect">
            <a:avLst/>
          </a:prstGeom>
          <a:noFill/>
        </p:spPr>
        <p:txBody>
          <a:bodyPr rtlCol="0" wrap="none">
            <a:spAutoFit/>
          </a:bodyPr>
          <a:lstStyle/>
          <a:p>
            <a:pPr algn="r"/>
            <a:r>
              <a:rPr altLang="en-US" lang="zh-CN">
                <a:solidFill>
                  <a:srgbClr val="FF99CC"/>
                </a:solidFill>
                <a:cs typeface="+mn-ea"/>
                <a:sym typeface="+mn-lt"/>
              </a:rPr>
              <a:t>添加标题</a:t>
            </a:r>
          </a:p>
        </p:txBody>
      </p:sp>
      <p:sp>
        <p:nvSpPr>
          <p:cNvPr id="23" name="文本框 22">
            <a:extLst>
              <a:ext uri="{FF2B5EF4-FFF2-40B4-BE49-F238E27FC236}">
                <a16:creationId xmlns:a16="http://schemas.microsoft.com/office/drawing/2014/main" id="{E8B74945-3C1B-4BB8-9D95-0CFF440C31E6}"/>
              </a:ext>
            </a:extLst>
          </p:cNvPr>
          <p:cNvSpPr txBox="1"/>
          <p:nvPr/>
        </p:nvSpPr>
        <p:spPr>
          <a:xfrm>
            <a:off x="1020133" y="2654507"/>
            <a:ext cx="3007295" cy="944880"/>
          </a:xfrm>
          <a:prstGeom prst="rect">
            <a:avLst/>
          </a:prstGeom>
          <a:noFill/>
        </p:spPr>
        <p:txBody>
          <a:bodyPr rtlCol="0" wrap="square">
            <a:spAutoFit/>
          </a:bodyPr>
          <a:lstStyle/>
          <a:p>
            <a:pPr>
              <a:lnSpc>
                <a:spcPct val="200000"/>
              </a:lnSpc>
              <a:buClr>
                <a:srgbClr val="00B050"/>
              </a:buClr>
            </a:pPr>
            <a:r>
              <a:rPr altLang="en-US" b="1" lang="zh-CN" sz="1400">
                <a:solidFill>
                  <a:srgbClr val="FF99CC"/>
                </a:solidFill>
                <a:cs typeface="+mn-ea"/>
                <a:sym typeface="+mn-lt"/>
              </a:rPr>
              <a:t>添加文本添加文本添加文本添加文本添加文本添加文本</a:t>
            </a:r>
          </a:p>
        </p:txBody>
      </p:sp>
      <p:sp>
        <p:nvSpPr>
          <p:cNvPr id="24" name="文本框 23">
            <a:extLst>
              <a:ext uri="{FF2B5EF4-FFF2-40B4-BE49-F238E27FC236}">
                <a16:creationId xmlns:a16="http://schemas.microsoft.com/office/drawing/2014/main" id="{4E7E45A8-29EC-4565-AED8-075804DC21ED}"/>
              </a:ext>
            </a:extLst>
          </p:cNvPr>
          <p:cNvSpPr txBox="1"/>
          <p:nvPr/>
        </p:nvSpPr>
        <p:spPr>
          <a:xfrm>
            <a:off x="1014165" y="4267633"/>
            <a:ext cx="690880" cy="640080"/>
          </a:xfrm>
          <a:prstGeom prst="rect">
            <a:avLst/>
          </a:prstGeom>
          <a:noFill/>
        </p:spPr>
        <p:txBody>
          <a:bodyPr rtlCol="0" wrap="none">
            <a:spAutoFit/>
          </a:bodyPr>
          <a:lstStyle/>
          <a:p>
            <a:r>
              <a:rPr altLang="zh-CN" lang="en-US" sz="3600">
                <a:solidFill>
                  <a:schemeClr val="tx1">
                    <a:lumMod val="50000"/>
                    <a:lumOff val="50000"/>
                  </a:schemeClr>
                </a:solidFill>
                <a:cs typeface="+mn-ea"/>
                <a:sym typeface="+mn-lt"/>
              </a:rPr>
              <a:t>02</a:t>
            </a:r>
          </a:p>
        </p:txBody>
      </p:sp>
      <p:sp>
        <p:nvSpPr>
          <p:cNvPr id="25" name="文本框 24">
            <a:extLst>
              <a:ext uri="{FF2B5EF4-FFF2-40B4-BE49-F238E27FC236}">
                <a16:creationId xmlns:a16="http://schemas.microsoft.com/office/drawing/2014/main" id="{C7D4FC65-0CF1-41FE-B6BC-55FFFAD3FE24}"/>
              </a:ext>
            </a:extLst>
          </p:cNvPr>
          <p:cNvSpPr txBox="1"/>
          <p:nvPr/>
        </p:nvSpPr>
        <p:spPr>
          <a:xfrm>
            <a:off x="1751360" y="4376929"/>
            <a:ext cx="1097280" cy="365760"/>
          </a:xfrm>
          <a:prstGeom prst="rect">
            <a:avLst/>
          </a:prstGeom>
          <a:noFill/>
        </p:spPr>
        <p:txBody>
          <a:bodyPr rtlCol="0" wrap="none">
            <a:spAutoFit/>
          </a:bodyPr>
          <a:lstStyle/>
          <a:p>
            <a:pPr algn="r"/>
            <a:r>
              <a:rPr altLang="en-US" lang="zh-CN">
                <a:solidFill>
                  <a:schemeClr val="bg1">
                    <a:lumMod val="65000"/>
                  </a:schemeClr>
                </a:solidFill>
                <a:cs typeface="+mn-ea"/>
                <a:sym typeface="+mn-lt"/>
              </a:rPr>
              <a:t>添加标题</a:t>
            </a:r>
          </a:p>
        </p:txBody>
      </p:sp>
      <p:sp>
        <p:nvSpPr>
          <p:cNvPr id="26" name="文本框 25">
            <a:extLst>
              <a:ext uri="{FF2B5EF4-FFF2-40B4-BE49-F238E27FC236}">
                <a16:creationId xmlns:a16="http://schemas.microsoft.com/office/drawing/2014/main" id="{3D55CD1F-7F80-4A3B-8246-B72645BDF378}"/>
              </a:ext>
            </a:extLst>
          </p:cNvPr>
          <p:cNvSpPr txBox="1"/>
          <p:nvPr/>
        </p:nvSpPr>
        <p:spPr>
          <a:xfrm>
            <a:off x="1014165" y="4794490"/>
            <a:ext cx="3007295" cy="944880"/>
          </a:xfrm>
          <a:prstGeom prst="rect">
            <a:avLst/>
          </a:prstGeom>
          <a:noFill/>
        </p:spPr>
        <p:txBody>
          <a:bodyPr rtlCol="0" wrap="square">
            <a:spAutoFit/>
          </a:bodyPr>
          <a:lstStyle/>
          <a:p>
            <a:pPr>
              <a:lnSpc>
                <a:spcPct val="200000"/>
              </a:lnSpc>
              <a:buClr>
                <a:srgbClr val="00B050"/>
              </a:buClr>
            </a:pPr>
            <a:r>
              <a:rPr altLang="en-US" lang="zh-CN" sz="1400">
                <a:solidFill>
                  <a:schemeClr val="tx1">
                    <a:lumMod val="50000"/>
                    <a:lumOff val="50000"/>
                  </a:schemeClr>
                </a:solidFill>
                <a:cs typeface="+mn-ea"/>
                <a:sym typeface="+mn-lt"/>
              </a:rPr>
              <a:t>添加文本添加文本添加文本添加文本添加文本添加文本</a:t>
            </a:r>
          </a:p>
        </p:txBody>
      </p:sp>
      <p:sp>
        <p:nvSpPr>
          <p:cNvPr id="27" name="文本框 26">
            <a:extLst>
              <a:ext uri="{FF2B5EF4-FFF2-40B4-BE49-F238E27FC236}">
                <a16:creationId xmlns:a16="http://schemas.microsoft.com/office/drawing/2014/main" id="{47C2E810-5BC9-49B1-984C-829225C296EF}"/>
              </a:ext>
            </a:extLst>
          </p:cNvPr>
          <p:cNvSpPr txBox="1"/>
          <p:nvPr/>
        </p:nvSpPr>
        <p:spPr>
          <a:xfrm>
            <a:off x="8382053" y="2019843"/>
            <a:ext cx="690880" cy="640080"/>
          </a:xfrm>
          <a:prstGeom prst="rect">
            <a:avLst/>
          </a:prstGeom>
          <a:noFill/>
        </p:spPr>
        <p:txBody>
          <a:bodyPr rtlCol="0" wrap="none">
            <a:spAutoFit/>
          </a:bodyPr>
          <a:lstStyle/>
          <a:p>
            <a:r>
              <a:rPr altLang="zh-CN" b="1" lang="en-US" sz="3600">
                <a:solidFill>
                  <a:schemeClr val="bg1">
                    <a:lumMod val="65000"/>
                  </a:schemeClr>
                </a:solidFill>
                <a:cs typeface="+mn-ea"/>
                <a:sym typeface="+mn-lt"/>
              </a:rPr>
              <a:t>03</a:t>
            </a:r>
          </a:p>
        </p:txBody>
      </p:sp>
      <p:sp>
        <p:nvSpPr>
          <p:cNvPr id="28" name="文本框 27">
            <a:extLst>
              <a:ext uri="{FF2B5EF4-FFF2-40B4-BE49-F238E27FC236}">
                <a16:creationId xmlns:a16="http://schemas.microsoft.com/office/drawing/2014/main" id="{774D183D-6A3B-49D0-B861-3E45D1B79287}"/>
              </a:ext>
            </a:extLst>
          </p:cNvPr>
          <p:cNvSpPr txBox="1"/>
          <p:nvPr/>
        </p:nvSpPr>
        <p:spPr>
          <a:xfrm>
            <a:off x="9119248" y="2129139"/>
            <a:ext cx="1097280" cy="365760"/>
          </a:xfrm>
          <a:prstGeom prst="rect">
            <a:avLst/>
          </a:prstGeom>
          <a:noFill/>
        </p:spPr>
        <p:txBody>
          <a:bodyPr rtlCol="0" wrap="none">
            <a:spAutoFit/>
          </a:bodyPr>
          <a:lstStyle/>
          <a:p>
            <a:pPr algn="r"/>
            <a:r>
              <a:rPr altLang="en-US" lang="zh-CN">
                <a:solidFill>
                  <a:schemeClr val="bg1">
                    <a:lumMod val="65000"/>
                  </a:schemeClr>
                </a:solidFill>
                <a:cs typeface="+mn-ea"/>
                <a:sym typeface="+mn-lt"/>
              </a:rPr>
              <a:t>添加标题</a:t>
            </a:r>
          </a:p>
        </p:txBody>
      </p:sp>
      <p:sp>
        <p:nvSpPr>
          <p:cNvPr id="29" name="文本框 28">
            <a:extLst>
              <a:ext uri="{FF2B5EF4-FFF2-40B4-BE49-F238E27FC236}">
                <a16:creationId xmlns:a16="http://schemas.microsoft.com/office/drawing/2014/main" id="{EDC2AC62-567E-4D6C-947E-1F1D3BF67E9F}"/>
              </a:ext>
            </a:extLst>
          </p:cNvPr>
          <p:cNvSpPr txBox="1"/>
          <p:nvPr/>
        </p:nvSpPr>
        <p:spPr>
          <a:xfrm>
            <a:off x="8382053" y="2546699"/>
            <a:ext cx="3007295" cy="944880"/>
          </a:xfrm>
          <a:prstGeom prst="rect">
            <a:avLst/>
          </a:prstGeom>
          <a:noFill/>
        </p:spPr>
        <p:txBody>
          <a:bodyPr rtlCol="0" wrap="square">
            <a:spAutoFit/>
          </a:bodyPr>
          <a:lstStyle/>
          <a:p>
            <a:pPr>
              <a:lnSpc>
                <a:spcPct val="200000"/>
              </a:lnSpc>
              <a:buClr>
                <a:srgbClr val="00B050"/>
              </a:buClr>
            </a:pPr>
            <a:r>
              <a:rPr altLang="en-US" b="1" lang="zh-CN" sz="1400">
                <a:solidFill>
                  <a:schemeClr val="bg1">
                    <a:lumMod val="65000"/>
                  </a:schemeClr>
                </a:solidFill>
                <a:cs typeface="+mn-ea"/>
                <a:sym typeface="+mn-lt"/>
              </a:rPr>
              <a:t>添加文本添加文本添加文本添加文本添加文本添加文本</a:t>
            </a:r>
          </a:p>
        </p:txBody>
      </p:sp>
      <p:sp>
        <p:nvSpPr>
          <p:cNvPr id="30" name="文本框 29">
            <a:extLst>
              <a:ext uri="{FF2B5EF4-FFF2-40B4-BE49-F238E27FC236}">
                <a16:creationId xmlns:a16="http://schemas.microsoft.com/office/drawing/2014/main" id="{41758533-8C1D-42D6-A010-0F08E853221A}"/>
              </a:ext>
            </a:extLst>
          </p:cNvPr>
          <p:cNvSpPr txBox="1"/>
          <p:nvPr/>
        </p:nvSpPr>
        <p:spPr>
          <a:xfrm>
            <a:off x="8376085" y="4159825"/>
            <a:ext cx="690880" cy="640080"/>
          </a:xfrm>
          <a:prstGeom prst="rect">
            <a:avLst/>
          </a:prstGeom>
          <a:noFill/>
        </p:spPr>
        <p:txBody>
          <a:bodyPr rtlCol="0" wrap="none">
            <a:spAutoFit/>
          </a:bodyPr>
          <a:lstStyle/>
          <a:p>
            <a:r>
              <a:rPr altLang="zh-CN" lang="en-US" sz="3600">
                <a:solidFill>
                  <a:srgbClr val="FF99CC"/>
                </a:solidFill>
                <a:cs typeface="+mn-ea"/>
                <a:sym typeface="+mn-lt"/>
              </a:rPr>
              <a:t>04</a:t>
            </a:r>
          </a:p>
        </p:txBody>
      </p:sp>
      <p:sp>
        <p:nvSpPr>
          <p:cNvPr id="31" name="文本框 30">
            <a:extLst>
              <a:ext uri="{FF2B5EF4-FFF2-40B4-BE49-F238E27FC236}">
                <a16:creationId xmlns:a16="http://schemas.microsoft.com/office/drawing/2014/main" id="{88DA522E-ABE4-4185-A180-5A569CC2F976}"/>
              </a:ext>
            </a:extLst>
          </p:cNvPr>
          <p:cNvSpPr txBox="1"/>
          <p:nvPr/>
        </p:nvSpPr>
        <p:spPr>
          <a:xfrm>
            <a:off x="9113282" y="4269120"/>
            <a:ext cx="1097280" cy="365760"/>
          </a:xfrm>
          <a:prstGeom prst="rect">
            <a:avLst/>
          </a:prstGeom>
          <a:noFill/>
        </p:spPr>
        <p:txBody>
          <a:bodyPr rtlCol="0" wrap="none">
            <a:spAutoFit/>
          </a:bodyPr>
          <a:lstStyle/>
          <a:p>
            <a:pPr algn="r"/>
            <a:r>
              <a:rPr altLang="en-US" lang="zh-CN">
                <a:solidFill>
                  <a:srgbClr val="FF99CC"/>
                </a:solidFill>
                <a:cs typeface="+mn-ea"/>
                <a:sym typeface="+mn-lt"/>
              </a:rPr>
              <a:t>添加标题</a:t>
            </a:r>
          </a:p>
        </p:txBody>
      </p:sp>
      <p:sp>
        <p:nvSpPr>
          <p:cNvPr id="32" name="文本框 31">
            <a:extLst>
              <a:ext uri="{FF2B5EF4-FFF2-40B4-BE49-F238E27FC236}">
                <a16:creationId xmlns:a16="http://schemas.microsoft.com/office/drawing/2014/main" id="{B553B96C-E904-4DBD-92FA-08D2657463D3}"/>
              </a:ext>
            </a:extLst>
          </p:cNvPr>
          <p:cNvSpPr txBox="1"/>
          <p:nvPr/>
        </p:nvSpPr>
        <p:spPr>
          <a:xfrm>
            <a:off x="8376085" y="4686681"/>
            <a:ext cx="3007295" cy="944880"/>
          </a:xfrm>
          <a:prstGeom prst="rect">
            <a:avLst/>
          </a:prstGeom>
          <a:noFill/>
        </p:spPr>
        <p:txBody>
          <a:bodyPr rtlCol="0" wrap="square">
            <a:spAutoFit/>
          </a:bodyPr>
          <a:lstStyle/>
          <a:p>
            <a:pPr>
              <a:lnSpc>
                <a:spcPct val="200000"/>
              </a:lnSpc>
              <a:buClr>
                <a:srgbClr val="00B050"/>
              </a:buClr>
            </a:pPr>
            <a:r>
              <a:rPr altLang="en-US" lang="zh-CN" sz="1400">
                <a:solidFill>
                  <a:srgbClr val="FF99CC"/>
                </a:solidFill>
                <a:cs typeface="+mn-ea"/>
                <a:sym typeface="+mn-lt"/>
              </a:rPr>
              <a:t>添加文本添加文本添加文本添加文本添加文本添加文本</a:t>
            </a:r>
          </a:p>
        </p:txBody>
      </p:sp>
    </p:spTree>
    <p:extLst>
      <p:ext uri="{BB962C8B-B14F-4D97-AF65-F5344CB8AC3E}">
        <p14:creationId val="4015366517"/>
      </p:ext>
    </p:extLst>
  </p:cSld>
  <p:clrMapOvr>
    <a:masterClrMapping/>
  </p:clrMapOvr>
  <mc:AlternateContent>
    <mc:Choice Requires="p159">
      <p:transition advClick="0" p14:dur="2000" spd="slow">
        <p159:morph option="byObject"/>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dur="1" fill="hold" id="6">
                                          <p:stCondLst>
                                            <p:cond delay="0"/>
                                          </p:stCondLst>
                                        </p:cTn>
                                        <p:tgtEl>
                                          <p:spTgt spid="4"/>
                                        </p:tgtEl>
                                        <p:attrNameLst>
                                          <p:attrName>style.visibility</p:attrName>
                                        </p:attrNameLst>
                                      </p:cBhvr>
                                      <p:to>
                                        <p:strVal val="visible"/>
                                      </p:to>
                                    </p:set>
                                    <p:animEffect filter="wipe(left)" transition="in">
                                      <p:cBhvr>
                                        <p:cTn dur="500" id="7"/>
                                        <p:tgtEl>
                                          <p:spTgt spid="4"/>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2" presetSubtype="4">
                                  <p:stCondLst>
                                    <p:cond delay="0"/>
                                  </p:stCondLst>
                                  <p:childTnLst>
                                    <p:set>
                                      <p:cBhvr>
                                        <p:cTn dur="1" fill="hold" id="11">
                                          <p:stCondLst>
                                            <p:cond delay="0"/>
                                          </p:stCondLst>
                                        </p:cTn>
                                        <p:tgtEl>
                                          <p:spTgt spid="21"/>
                                        </p:tgtEl>
                                        <p:attrNameLst>
                                          <p:attrName>style.visibility</p:attrName>
                                        </p:attrNameLst>
                                      </p:cBhvr>
                                      <p:to>
                                        <p:strVal val="visible"/>
                                      </p:to>
                                    </p:set>
                                    <p:anim calcmode="lin" valueType="num">
                                      <p:cBhvr additive="base">
                                        <p:cTn dur="500" fill="hold" id="12"/>
                                        <p:tgtEl>
                                          <p:spTgt spid="21"/>
                                        </p:tgtEl>
                                        <p:attrNameLst>
                                          <p:attrName>ppt_x</p:attrName>
                                        </p:attrNameLst>
                                      </p:cBhvr>
                                      <p:tavLst>
                                        <p:tav tm="0">
                                          <p:val>
                                            <p:strVal val="#ppt_x"/>
                                          </p:val>
                                        </p:tav>
                                        <p:tav tm="100000">
                                          <p:val>
                                            <p:strVal val="#ppt_x"/>
                                          </p:val>
                                        </p:tav>
                                      </p:tavLst>
                                    </p:anim>
                                    <p:anim calcmode="lin" valueType="num">
                                      <p:cBhvr additive="base">
                                        <p:cTn dur="500" fill="hold" id="13"/>
                                        <p:tgtEl>
                                          <p:spTgt spid="21"/>
                                        </p:tgtEl>
                                        <p:attrNameLst>
                                          <p:attrName>ppt_y</p:attrName>
                                        </p:attrNameLst>
                                      </p:cBhvr>
                                      <p:tavLst>
                                        <p:tav tm="0">
                                          <p:val>
                                            <p:strVal val="1+#ppt_h/2"/>
                                          </p:val>
                                        </p:tav>
                                        <p:tav tm="100000">
                                          <p:val>
                                            <p:strVal val="#ppt_y"/>
                                          </p:val>
                                        </p:tav>
                                      </p:tavLst>
                                    </p:anim>
                                  </p:childTnLst>
                                </p:cTn>
                              </p:par>
                              <p:par>
                                <p:cTn fill="hold" grpId="0" id="14" nodeType="withEffect" presetClass="entr" presetID="2" presetSubtype="4">
                                  <p:stCondLst>
                                    <p:cond delay="0"/>
                                  </p:stCondLst>
                                  <p:childTnLst>
                                    <p:set>
                                      <p:cBhvr>
                                        <p:cTn dur="1" fill="hold" id="15">
                                          <p:stCondLst>
                                            <p:cond delay="0"/>
                                          </p:stCondLst>
                                        </p:cTn>
                                        <p:tgtEl>
                                          <p:spTgt spid="22"/>
                                        </p:tgtEl>
                                        <p:attrNameLst>
                                          <p:attrName>style.visibility</p:attrName>
                                        </p:attrNameLst>
                                      </p:cBhvr>
                                      <p:to>
                                        <p:strVal val="visible"/>
                                      </p:to>
                                    </p:set>
                                    <p:anim calcmode="lin" valueType="num">
                                      <p:cBhvr additive="base">
                                        <p:cTn dur="500" fill="hold" id="16"/>
                                        <p:tgtEl>
                                          <p:spTgt spid="22"/>
                                        </p:tgtEl>
                                        <p:attrNameLst>
                                          <p:attrName>ppt_x</p:attrName>
                                        </p:attrNameLst>
                                      </p:cBhvr>
                                      <p:tavLst>
                                        <p:tav tm="0">
                                          <p:val>
                                            <p:strVal val="#ppt_x"/>
                                          </p:val>
                                        </p:tav>
                                        <p:tav tm="100000">
                                          <p:val>
                                            <p:strVal val="#ppt_x"/>
                                          </p:val>
                                        </p:tav>
                                      </p:tavLst>
                                    </p:anim>
                                    <p:anim calcmode="lin" valueType="num">
                                      <p:cBhvr additive="base">
                                        <p:cTn dur="500" fill="hold" id="17"/>
                                        <p:tgtEl>
                                          <p:spTgt spid="22"/>
                                        </p:tgtEl>
                                        <p:attrNameLst>
                                          <p:attrName>ppt_y</p:attrName>
                                        </p:attrNameLst>
                                      </p:cBhvr>
                                      <p:tavLst>
                                        <p:tav tm="0">
                                          <p:val>
                                            <p:strVal val="1+#ppt_h/2"/>
                                          </p:val>
                                        </p:tav>
                                        <p:tav tm="100000">
                                          <p:val>
                                            <p:strVal val="#ppt_y"/>
                                          </p:val>
                                        </p:tav>
                                      </p:tavLst>
                                    </p:anim>
                                  </p:childTnLst>
                                </p:cTn>
                              </p:par>
                              <p:par>
                                <p:cTn fill="hold" grpId="0" id="18" nodeType="withEffect" presetClass="entr" presetID="2" presetSubtype="4">
                                  <p:stCondLst>
                                    <p:cond delay="0"/>
                                  </p:stCondLst>
                                  <p:childTnLst>
                                    <p:set>
                                      <p:cBhvr>
                                        <p:cTn dur="1" fill="hold" id="19">
                                          <p:stCondLst>
                                            <p:cond delay="0"/>
                                          </p:stCondLst>
                                        </p:cTn>
                                        <p:tgtEl>
                                          <p:spTgt spid="23"/>
                                        </p:tgtEl>
                                        <p:attrNameLst>
                                          <p:attrName>style.visibility</p:attrName>
                                        </p:attrNameLst>
                                      </p:cBhvr>
                                      <p:to>
                                        <p:strVal val="visible"/>
                                      </p:to>
                                    </p:set>
                                    <p:anim calcmode="lin" valueType="num">
                                      <p:cBhvr additive="base">
                                        <p:cTn dur="500" fill="hold" id="20"/>
                                        <p:tgtEl>
                                          <p:spTgt spid="23"/>
                                        </p:tgtEl>
                                        <p:attrNameLst>
                                          <p:attrName>ppt_x</p:attrName>
                                        </p:attrNameLst>
                                      </p:cBhvr>
                                      <p:tavLst>
                                        <p:tav tm="0">
                                          <p:val>
                                            <p:strVal val="#ppt_x"/>
                                          </p:val>
                                        </p:tav>
                                        <p:tav tm="100000">
                                          <p:val>
                                            <p:strVal val="#ppt_x"/>
                                          </p:val>
                                        </p:tav>
                                      </p:tavLst>
                                    </p:anim>
                                    <p:anim calcmode="lin" valueType="num">
                                      <p:cBhvr additive="base">
                                        <p:cTn dur="500" fill="hold" id="21"/>
                                        <p:tgtEl>
                                          <p:spTgt spid="23"/>
                                        </p:tgtEl>
                                        <p:attrNameLst>
                                          <p:attrName>ppt_y</p:attrName>
                                        </p:attrNameLst>
                                      </p:cBhvr>
                                      <p:tavLst>
                                        <p:tav tm="0">
                                          <p:val>
                                            <p:strVal val="1+#ppt_h/2"/>
                                          </p:val>
                                        </p:tav>
                                        <p:tav tm="100000">
                                          <p:val>
                                            <p:strVal val="#ppt_y"/>
                                          </p:val>
                                        </p:tav>
                                      </p:tavLst>
                                    </p:anim>
                                  </p:childTnLst>
                                </p:cTn>
                              </p:par>
                            </p:childTnLst>
                          </p:cTn>
                        </p:par>
                      </p:childTnLst>
                    </p:cTn>
                  </p:par>
                  <p:par>
                    <p:cTn fill="hold" id="22" nodeType="clickPar">
                      <p:stCondLst>
                        <p:cond delay="indefinite"/>
                      </p:stCondLst>
                      <p:childTnLst>
                        <p:par>
                          <p:cTn fill="hold" id="23" nodeType="afterGroup">
                            <p:stCondLst>
                              <p:cond delay="0"/>
                            </p:stCondLst>
                            <p:childTnLst>
                              <p:par>
                                <p:cTn fill="hold" grpId="0" id="24" nodeType="clickEffect" presetClass="entr" presetID="2" presetSubtype="4">
                                  <p:stCondLst>
                                    <p:cond delay="0"/>
                                  </p:stCondLst>
                                  <p:childTnLst>
                                    <p:set>
                                      <p:cBhvr>
                                        <p:cTn dur="1" fill="hold" id="25">
                                          <p:stCondLst>
                                            <p:cond delay="0"/>
                                          </p:stCondLst>
                                        </p:cTn>
                                        <p:tgtEl>
                                          <p:spTgt spid="24"/>
                                        </p:tgtEl>
                                        <p:attrNameLst>
                                          <p:attrName>style.visibility</p:attrName>
                                        </p:attrNameLst>
                                      </p:cBhvr>
                                      <p:to>
                                        <p:strVal val="visible"/>
                                      </p:to>
                                    </p:set>
                                    <p:anim calcmode="lin" valueType="num">
                                      <p:cBhvr additive="base">
                                        <p:cTn dur="500" fill="hold" id="26"/>
                                        <p:tgtEl>
                                          <p:spTgt spid="24"/>
                                        </p:tgtEl>
                                        <p:attrNameLst>
                                          <p:attrName>ppt_x</p:attrName>
                                        </p:attrNameLst>
                                      </p:cBhvr>
                                      <p:tavLst>
                                        <p:tav tm="0">
                                          <p:val>
                                            <p:strVal val="#ppt_x"/>
                                          </p:val>
                                        </p:tav>
                                        <p:tav tm="100000">
                                          <p:val>
                                            <p:strVal val="#ppt_x"/>
                                          </p:val>
                                        </p:tav>
                                      </p:tavLst>
                                    </p:anim>
                                    <p:anim calcmode="lin" valueType="num">
                                      <p:cBhvr additive="base">
                                        <p:cTn dur="500" fill="hold" id="27"/>
                                        <p:tgtEl>
                                          <p:spTgt spid="24"/>
                                        </p:tgtEl>
                                        <p:attrNameLst>
                                          <p:attrName>ppt_y</p:attrName>
                                        </p:attrNameLst>
                                      </p:cBhvr>
                                      <p:tavLst>
                                        <p:tav tm="0">
                                          <p:val>
                                            <p:strVal val="1+#ppt_h/2"/>
                                          </p:val>
                                        </p:tav>
                                        <p:tav tm="100000">
                                          <p:val>
                                            <p:strVal val="#ppt_y"/>
                                          </p:val>
                                        </p:tav>
                                      </p:tavLst>
                                    </p:anim>
                                  </p:childTnLst>
                                </p:cTn>
                              </p:par>
                              <p:par>
                                <p:cTn fill="hold" grpId="0" id="28" nodeType="withEffect" presetClass="entr" presetID="2" presetSubtype="4">
                                  <p:stCondLst>
                                    <p:cond delay="0"/>
                                  </p:stCondLst>
                                  <p:childTnLst>
                                    <p:set>
                                      <p:cBhvr>
                                        <p:cTn dur="1" fill="hold" id="29">
                                          <p:stCondLst>
                                            <p:cond delay="0"/>
                                          </p:stCondLst>
                                        </p:cTn>
                                        <p:tgtEl>
                                          <p:spTgt spid="25"/>
                                        </p:tgtEl>
                                        <p:attrNameLst>
                                          <p:attrName>style.visibility</p:attrName>
                                        </p:attrNameLst>
                                      </p:cBhvr>
                                      <p:to>
                                        <p:strVal val="visible"/>
                                      </p:to>
                                    </p:set>
                                    <p:anim calcmode="lin" valueType="num">
                                      <p:cBhvr additive="base">
                                        <p:cTn dur="500" fill="hold" id="30"/>
                                        <p:tgtEl>
                                          <p:spTgt spid="25"/>
                                        </p:tgtEl>
                                        <p:attrNameLst>
                                          <p:attrName>ppt_x</p:attrName>
                                        </p:attrNameLst>
                                      </p:cBhvr>
                                      <p:tavLst>
                                        <p:tav tm="0">
                                          <p:val>
                                            <p:strVal val="#ppt_x"/>
                                          </p:val>
                                        </p:tav>
                                        <p:tav tm="100000">
                                          <p:val>
                                            <p:strVal val="#ppt_x"/>
                                          </p:val>
                                        </p:tav>
                                      </p:tavLst>
                                    </p:anim>
                                    <p:anim calcmode="lin" valueType="num">
                                      <p:cBhvr additive="base">
                                        <p:cTn dur="500" fill="hold" id="31"/>
                                        <p:tgtEl>
                                          <p:spTgt spid="25"/>
                                        </p:tgtEl>
                                        <p:attrNameLst>
                                          <p:attrName>ppt_y</p:attrName>
                                        </p:attrNameLst>
                                      </p:cBhvr>
                                      <p:tavLst>
                                        <p:tav tm="0">
                                          <p:val>
                                            <p:strVal val="1+#ppt_h/2"/>
                                          </p:val>
                                        </p:tav>
                                        <p:tav tm="100000">
                                          <p:val>
                                            <p:strVal val="#ppt_y"/>
                                          </p:val>
                                        </p:tav>
                                      </p:tavLst>
                                    </p:anim>
                                  </p:childTnLst>
                                </p:cTn>
                              </p:par>
                              <p:par>
                                <p:cTn fill="hold" grpId="0" id="32" nodeType="withEffect" presetClass="entr" presetID="2" presetSubtype="4">
                                  <p:stCondLst>
                                    <p:cond delay="0"/>
                                  </p:stCondLst>
                                  <p:childTnLst>
                                    <p:set>
                                      <p:cBhvr>
                                        <p:cTn dur="1" fill="hold" id="33">
                                          <p:stCondLst>
                                            <p:cond delay="0"/>
                                          </p:stCondLst>
                                        </p:cTn>
                                        <p:tgtEl>
                                          <p:spTgt spid="26"/>
                                        </p:tgtEl>
                                        <p:attrNameLst>
                                          <p:attrName>style.visibility</p:attrName>
                                        </p:attrNameLst>
                                      </p:cBhvr>
                                      <p:to>
                                        <p:strVal val="visible"/>
                                      </p:to>
                                    </p:set>
                                    <p:anim calcmode="lin" valueType="num">
                                      <p:cBhvr additive="base">
                                        <p:cTn dur="500" fill="hold" id="34"/>
                                        <p:tgtEl>
                                          <p:spTgt spid="26"/>
                                        </p:tgtEl>
                                        <p:attrNameLst>
                                          <p:attrName>ppt_x</p:attrName>
                                        </p:attrNameLst>
                                      </p:cBhvr>
                                      <p:tavLst>
                                        <p:tav tm="0">
                                          <p:val>
                                            <p:strVal val="#ppt_x"/>
                                          </p:val>
                                        </p:tav>
                                        <p:tav tm="100000">
                                          <p:val>
                                            <p:strVal val="#ppt_x"/>
                                          </p:val>
                                        </p:tav>
                                      </p:tavLst>
                                    </p:anim>
                                    <p:anim calcmode="lin" valueType="num">
                                      <p:cBhvr additive="base">
                                        <p:cTn dur="500" fill="hold" id="35"/>
                                        <p:tgtEl>
                                          <p:spTgt spid="26"/>
                                        </p:tgtEl>
                                        <p:attrNameLst>
                                          <p:attrName>ppt_y</p:attrName>
                                        </p:attrNameLst>
                                      </p:cBhvr>
                                      <p:tavLst>
                                        <p:tav tm="0">
                                          <p:val>
                                            <p:strVal val="1+#ppt_h/2"/>
                                          </p:val>
                                        </p:tav>
                                        <p:tav tm="100000">
                                          <p:val>
                                            <p:strVal val="#ppt_y"/>
                                          </p:val>
                                        </p:tav>
                                      </p:tavLst>
                                    </p:anim>
                                  </p:childTnLst>
                                </p:cTn>
                              </p:par>
                            </p:childTnLst>
                          </p:cTn>
                        </p:par>
                      </p:childTnLst>
                    </p:cTn>
                  </p:par>
                  <p:par>
                    <p:cTn fill="hold" id="36" nodeType="clickPar">
                      <p:stCondLst>
                        <p:cond delay="indefinite"/>
                      </p:stCondLst>
                      <p:childTnLst>
                        <p:par>
                          <p:cTn fill="hold" id="37" nodeType="afterGroup">
                            <p:stCondLst>
                              <p:cond delay="0"/>
                            </p:stCondLst>
                            <p:childTnLst>
                              <p:par>
                                <p:cTn fill="hold" grpId="0" id="38" nodeType="clickEffect" presetClass="entr" presetID="2" presetSubtype="4">
                                  <p:stCondLst>
                                    <p:cond delay="0"/>
                                  </p:stCondLst>
                                  <p:childTnLst>
                                    <p:set>
                                      <p:cBhvr>
                                        <p:cTn dur="1" fill="hold" id="39">
                                          <p:stCondLst>
                                            <p:cond delay="0"/>
                                          </p:stCondLst>
                                        </p:cTn>
                                        <p:tgtEl>
                                          <p:spTgt spid="27"/>
                                        </p:tgtEl>
                                        <p:attrNameLst>
                                          <p:attrName>style.visibility</p:attrName>
                                        </p:attrNameLst>
                                      </p:cBhvr>
                                      <p:to>
                                        <p:strVal val="visible"/>
                                      </p:to>
                                    </p:set>
                                    <p:anim calcmode="lin" valueType="num">
                                      <p:cBhvr additive="base">
                                        <p:cTn dur="500" fill="hold" id="40"/>
                                        <p:tgtEl>
                                          <p:spTgt spid="27"/>
                                        </p:tgtEl>
                                        <p:attrNameLst>
                                          <p:attrName>ppt_x</p:attrName>
                                        </p:attrNameLst>
                                      </p:cBhvr>
                                      <p:tavLst>
                                        <p:tav tm="0">
                                          <p:val>
                                            <p:strVal val="#ppt_x"/>
                                          </p:val>
                                        </p:tav>
                                        <p:tav tm="100000">
                                          <p:val>
                                            <p:strVal val="#ppt_x"/>
                                          </p:val>
                                        </p:tav>
                                      </p:tavLst>
                                    </p:anim>
                                    <p:anim calcmode="lin" valueType="num">
                                      <p:cBhvr additive="base">
                                        <p:cTn dur="500" fill="hold" id="41"/>
                                        <p:tgtEl>
                                          <p:spTgt spid="27"/>
                                        </p:tgtEl>
                                        <p:attrNameLst>
                                          <p:attrName>ppt_y</p:attrName>
                                        </p:attrNameLst>
                                      </p:cBhvr>
                                      <p:tavLst>
                                        <p:tav tm="0">
                                          <p:val>
                                            <p:strVal val="1+#ppt_h/2"/>
                                          </p:val>
                                        </p:tav>
                                        <p:tav tm="100000">
                                          <p:val>
                                            <p:strVal val="#ppt_y"/>
                                          </p:val>
                                        </p:tav>
                                      </p:tavLst>
                                    </p:anim>
                                  </p:childTnLst>
                                </p:cTn>
                              </p:par>
                              <p:par>
                                <p:cTn fill="hold" grpId="0" id="42" nodeType="withEffect" presetClass="entr" presetID="2" presetSubtype="4">
                                  <p:stCondLst>
                                    <p:cond delay="0"/>
                                  </p:stCondLst>
                                  <p:childTnLst>
                                    <p:set>
                                      <p:cBhvr>
                                        <p:cTn dur="1" fill="hold" id="43">
                                          <p:stCondLst>
                                            <p:cond delay="0"/>
                                          </p:stCondLst>
                                        </p:cTn>
                                        <p:tgtEl>
                                          <p:spTgt spid="28"/>
                                        </p:tgtEl>
                                        <p:attrNameLst>
                                          <p:attrName>style.visibility</p:attrName>
                                        </p:attrNameLst>
                                      </p:cBhvr>
                                      <p:to>
                                        <p:strVal val="visible"/>
                                      </p:to>
                                    </p:set>
                                    <p:anim calcmode="lin" valueType="num">
                                      <p:cBhvr additive="base">
                                        <p:cTn dur="500" fill="hold" id="44"/>
                                        <p:tgtEl>
                                          <p:spTgt spid="28"/>
                                        </p:tgtEl>
                                        <p:attrNameLst>
                                          <p:attrName>ppt_x</p:attrName>
                                        </p:attrNameLst>
                                      </p:cBhvr>
                                      <p:tavLst>
                                        <p:tav tm="0">
                                          <p:val>
                                            <p:strVal val="#ppt_x"/>
                                          </p:val>
                                        </p:tav>
                                        <p:tav tm="100000">
                                          <p:val>
                                            <p:strVal val="#ppt_x"/>
                                          </p:val>
                                        </p:tav>
                                      </p:tavLst>
                                    </p:anim>
                                    <p:anim calcmode="lin" valueType="num">
                                      <p:cBhvr additive="base">
                                        <p:cTn dur="500" fill="hold" id="45"/>
                                        <p:tgtEl>
                                          <p:spTgt spid="28"/>
                                        </p:tgtEl>
                                        <p:attrNameLst>
                                          <p:attrName>ppt_y</p:attrName>
                                        </p:attrNameLst>
                                      </p:cBhvr>
                                      <p:tavLst>
                                        <p:tav tm="0">
                                          <p:val>
                                            <p:strVal val="1+#ppt_h/2"/>
                                          </p:val>
                                        </p:tav>
                                        <p:tav tm="100000">
                                          <p:val>
                                            <p:strVal val="#ppt_y"/>
                                          </p:val>
                                        </p:tav>
                                      </p:tavLst>
                                    </p:anim>
                                  </p:childTnLst>
                                </p:cTn>
                              </p:par>
                              <p:par>
                                <p:cTn fill="hold" grpId="0" id="46" nodeType="withEffect" presetClass="entr" presetID="2" presetSubtype="4">
                                  <p:stCondLst>
                                    <p:cond delay="0"/>
                                  </p:stCondLst>
                                  <p:childTnLst>
                                    <p:set>
                                      <p:cBhvr>
                                        <p:cTn dur="1" fill="hold" id="47">
                                          <p:stCondLst>
                                            <p:cond delay="0"/>
                                          </p:stCondLst>
                                        </p:cTn>
                                        <p:tgtEl>
                                          <p:spTgt spid="29"/>
                                        </p:tgtEl>
                                        <p:attrNameLst>
                                          <p:attrName>style.visibility</p:attrName>
                                        </p:attrNameLst>
                                      </p:cBhvr>
                                      <p:to>
                                        <p:strVal val="visible"/>
                                      </p:to>
                                    </p:set>
                                    <p:anim calcmode="lin" valueType="num">
                                      <p:cBhvr additive="base">
                                        <p:cTn dur="500" fill="hold" id="48"/>
                                        <p:tgtEl>
                                          <p:spTgt spid="29"/>
                                        </p:tgtEl>
                                        <p:attrNameLst>
                                          <p:attrName>ppt_x</p:attrName>
                                        </p:attrNameLst>
                                      </p:cBhvr>
                                      <p:tavLst>
                                        <p:tav tm="0">
                                          <p:val>
                                            <p:strVal val="#ppt_x"/>
                                          </p:val>
                                        </p:tav>
                                        <p:tav tm="100000">
                                          <p:val>
                                            <p:strVal val="#ppt_x"/>
                                          </p:val>
                                        </p:tav>
                                      </p:tavLst>
                                    </p:anim>
                                    <p:anim calcmode="lin" valueType="num">
                                      <p:cBhvr additive="base">
                                        <p:cTn dur="500" fill="hold" id="49"/>
                                        <p:tgtEl>
                                          <p:spTgt spid="29"/>
                                        </p:tgtEl>
                                        <p:attrNameLst>
                                          <p:attrName>ppt_y</p:attrName>
                                        </p:attrNameLst>
                                      </p:cBhvr>
                                      <p:tavLst>
                                        <p:tav tm="0">
                                          <p:val>
                                            <p:strVal val="1+#ppt_h/2"/>
                                          </p:val>
                                        </p:tav>
                                        <p:tav tm="100000">
                                          <p:val>
                                            <p:strVal val="#ppt_y"/>
                                          </p:val>
                                        </p:tav>
                                      </p:tavLst>
                                    </p:anim>
                                  </p:childTnLst>
                                </p:cTn>
                              </p:par>
                            </p:childTnLst>
                          </p:cTn>
                        </p:par>
                      </p:childTnLst>
                    </p:cTn>
                  </p:par>
                  <p:par>
                    <p:cTn fill="hold" id="50" nodeType="clickPar">
                      <p:stCondLst>
                        <p:cond delay="indefinite"/>
                      </p:stCondLst>
                      <p:childTnLst>
                        <p:par>
                          <p:cTn fill="hold" id="51" nodeType="afterGroup">
                            <p:stCondLst>
                              <p:cond delay="0"/>
                            </p:stCondLst>
                            <p:childTnLst>
                              <p:par>
                                <p:cTn fill="hold" grpId="0" id="52" nodeType="clickEffect" presetClass="entr" presetID="2" presetSubtype="4">
                                  <p:stCondLst>
                                    <p:cond delay="0"/>
                                  </p:stCondLst>
                                  <p:childTnLst>
                                    <p:set>
                                      <p:cBhvr>
                                        <p:cTn dur="1" fill="hold" id="53">
                                          <p:stCondLst>
                                            <p:cond delay="0"/>
                                          </p:stCondLst>
                                        </p:cTn>
                                        <p:tgtEl>
                                          <p:spTgt spid="30"/>
                                        </p:tgtEl>
                                        <p:attrNameLst>
                                          <p:attrName>style.visibility</p:attrName>
                                        </p:attrNameLst>
                                      </p:cBhvr>
                                      <p:to>
                                        <p:strVal val="visible"/>
                                      </p:to>
                                    </p:set>
                                    <p:anim calcmode="lin" valueType="num">
                                      <p:cBhvr additive="base">
                                        <p:cTn dur="500" fill="hold" id="54"/>
                                        <p:tgtEl>
                                          <p:spTgt spid="30"/>
                                        </p:tgtEl>
                                        <p:attrNameLst>
                                          <p:attrName>ppt_x</p:attrName>
                                        </p:attrNameLst>
                                      </p:cBhvr>
                                      <p:tavLst>
                                        <p:tav tm="0">
                                          <p:val>
                                            <p:strVal val="#ppt_x"/>
                                          </p:val>
                                        </p:tav>
                                        <p:tav tm="100000">
                                          <p:val>
                                            <p:strVal val="#ppt_x"/>
                                          </p:val>
                                        </p:tav>
                                      </p:tavLst>
                                    </p:anim>
                                    <p:anim calcmode="lin" valueType="num">
                                      <p:cBhvr additive="base">
                                        <p:cTn dur="500" fill="hold" id="55"/>
                                        <p:tgtEl>
                                          <p:spTgt spid="30"/>
                                        </p:tgtEl>
                                        <p:attrNameLst>
                                          <p:attrName>ppt_y</p:attrName>
                                        </p:attrNameLst>
                                      </p:cBhvr>
                                      <p:tavLst>
                                        <p:tav tm="0">
                                          <p:val>
                                            <p:strVal val="1+#ppt_h/2"/>
                                          </p:val>
                                        </p:tav>
                                        <p:tav tm="100000">
                                          <p:val>
                                            <p:strVal val="#ppt_y"/>
                                          </p:val>
                                        </p:tav>
                                      </p:tavLst>
                                    </p:anim>
                                  </p:childTnLst>
                                </p:cTn>
                              </p:par>
                              <p:par>
                                <p:cTn fill="hold" grpId="0" id="56" nodeType="withEffect" presetClass="entr" presetID="2" presetSubtype="4">
                                  <p:stCondLst>
                                    <p:cond delay="0"/>
                                  </p:stCondLst>
                                  <p:childTnLst>
                                    <p:set>
                                      <p:cBhvr>
                                        <p:cTn dur="1" fill="hold" id="57">
                                          <p:stCondLst>
                                            <p:cond delay="0"/>
                                          </p:stCondLst>
                                        </p:cTn>
                                        <p:tgtEl>
                                          <p:spTgt spid="31"/>
                                        </p:tgtEl>
                                        <p:attrNameLst>
                                          <p:attrName>style.visibility</p:attrName>
                                        </p:attrNameLst>
                                      </p:cBhvr>
                                      <p:to>
                                        <p:strVal val="visible"/>
                                      </p:to>
                                    </p:set>
                                    <p:anim calcmode="lin" valueType="num">
                                      <p:cBhvr additive="base">
                                        <p:cTn dur="500" fill="hold" id="58"/>
                                        <p:tgtEl>
                                          <p:spTgt spid="31"/>
                                        </p:tgtEl>
                                        <p:attrNameLst>
                                          <p:attrName>ppt_x</p:attrName>
                                        </p:attrNameLst>
                                      </p:cBhvr>
                                      <p:tavLst>
                                        <p:tav tm="0">
                                          <p:val>
                                            <p:strVal val="#ppt_x"/>
                                          </p:val>
                                        </p:tav>
                                        <p:tav tm="100000">
                                          <p:val>
                                            <p:strVal val="#ppt_x"/>
                                          </p:val>
                                        </p:tav>
                                      </p:tavLst>
                                    </p:anim>
                                    <p:anim calcmode="lin" valueType="num">
                                      <p:cBhvr additive="base">
                                        <p:cTn dur="500" fill="hold" id="59"/>
                                        <p:tgtEl>
                                          <p:spTgt spid="31"/>
                                        </p:tgtEl>
                                        <p:attrNameLst>
                                          <p:attrName>ppt_y</p:attrName>
                                        </p:attrNameLst>
                                      </p:cBhvr>
                                      <p:tavLst>
                                        <p:tav tm="0">
                                          <p:val>
                                            <p:strVal val="1+#ppt_h/2"/>
                                          </p:val>
                                        </p:tav>
                                        <p:tav tm="100000">
                                          <p:val>
                                            <p:strVal val="#ppt_y"/>
                                          </p:val>
                                        </p:tav>
                                      </p:tavLst>
                                    </p:anim>
                                  </p:childTnLst>
                                </p:cTn>
                              </p:par>
                              <p:par>
                                <p:cTn fill="hold" grpId="0" id="60" nodeType="withEffect" presetClass="entr" presetID="2" presetSubtype="4">
                                  <p:stCondLst>
                                    <p:cond delay="0"/>
                                  </p:stCondLst>
                                  <p:childTnLst>
                                    <p:set>
                                      <p:cBhvr>
                                        <p:cTn dur="1" fill="hold" id="61">
                                          <p:stCondLst>
                                            <p:cond delay="0"/>
                                          </p:stCondLst>
                                        </p:cTn>
                                        <p:tgtEl>
                                          <p:spTgt spid="32"/>
                                        </p:tgtEl>
                                        <p:attrNameLst>
                                          <p:attrName>style.visibility</p:attrName>
                                        </p:attrNameLst>
                                      </p:cBhvr>
                                      <p:to>
                                        <p:strVal val="visible"/>
                                      </p:to>
                                    </p:set>
                                    <p:anim calcmode="lin" valueType="num">
                                      <p:cBhvr additive="base">
                                        <p:cTn dur="500" fill="hold" id="62"/>
                                        <p:tgtEl>
                                          <p:spTgt spid="32"/>
                                        </p:tgtEl>
                                        <p:attrNameLst>
                                          <p:attrName>ppt_x</p:attrName>
                                        </p:attrNameLst>
                                      </p:cBhvr>
                                      <p:tavLst>
                                        <p:tav tm="0">
                                          <p:val>
                                            <p:strVal val="#ppt_x"/>
                                          </p:val>
                                        </p:tav>
                                        <p:tav tm="100000">
                                          <p:val>
                                            <p:strVal val="#ppt_x"/>
                                          </p:val>
                                        </p:tav>
                                      </p:tavLst>
                                    </p:anim>
                                    <p:anim calcmode="lin" valueType="num">
                                      <p:cBhvr additive="base">
                                        <p:cTn dur="500" fill="hold" id="63"/>
                                        <p:tgtEl>
                                          <p:spTgt spid="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21"/>
      <p:bldP grpId="0" spid="22"/>
      <p:bldP grpId="0" spid="23"/>
      <p:bldP grpId="0" spid="24"/>
      <p:bldP grpId="0" spid="25"/>
      <p:bldP grpId="0" spid="26"/>
      <p:bldP grpId="0" spid="27"/>
      <p:bldP grpId="0" spid="28"/>
      <p:bldP grpId="0" spid="29"/>
      <p:bldP grpId="0" spid="30"/>
      <p:bldP grpId="0" spid="31"/>
      <p:bldP grpId="0" spid="32"/>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a:extLst>
              <a:ext uri="{FF2B5EF4-FFF2-40B4-BE49-F238E27FC236}">
                <a16:creationId xmlns:a16="http://schemas.microsoft.com/office/drawing/2014/main" id="{868DCC89-EB39-4414-BD1A-91CCF45ACC5C}"/>
              </a:ext>
            </a:extLst>
          </p:cNvPr>
          <p:cNvSpPr/>
          <p:nvPr/>
        </p:nvSpPr>
        <p:spPr>
          <a:xfrm>
            <a:off x="1682526" y="745873"/>
            <a:ext cx="9834113" cy="5641676"/>
          </a:xfrm>
          <a:prstGeom prst="rect">
            <a:avLst/>
          </a:prstGeom>
          <a:solidFill>
            <a:schemeClr val="bg1"/>
          </a:solidFill>
          <a:ln>
            <a:noFill/>
          </a:ln>
          <a:effectLst>
            <a:outerShdw algn="ctr" blurRad="190500" dir="2700000" dist="228600">
              <a:srgbClr val="000000">
                <a:alpha val="30000"/>
              </a:srgbClr>
            </a:outerShdw>
          </a:effectLst>
          <a:scene3d>
            <a:camera prst="orthographicFront">
              <a:rot lat="0" lon="0" rev="0"/>
            </a:camera>
            <a:lightRig dir="t" rig="glow">
              <a:rot lat="0" lon="0" rev="4800000"/>
            </a:lightRig>
          </a:scene3d>
          <a:sp3d prstMaterial="matte">
            <a:bevelT h="63500" w="127000"/>
          </a:sp3d>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pic>
        <p:nvPicPr>
          <p:cNvPr id="3" name="图片 2">
            <a:extLst>
              <a:ext uri="{FF2B5EF4-FFF2-40B4-BE49-F238E27FC236}">
                <a16:creationId xmlns:a16="http://schemas.microsoft.com/office/drawing/2014/main" id="{3859455E-9562-46C1-B471-CEE634E5B24F}"/>
              </a:ext>
            </a:extLst>
          </p:cNvPr>
          <p:cNvPicPr>
            <a:picLocks noChangeAspect="1"/>
          </p:cNvPicPr>
          <p:nvPr/>
        </p:nvPicPr>
        <p:blipFill>
          <a:blip r:embed="rId3">
            <a:extLst>
              <a:ext uri="{28A0092B-C50C-407E-A947-70E740481C1C}">
                <a14:useLocalDpi/>
              </a:ext>
            </a:extLst>
          </a:blip>
          <a:stretch>
            <a:fillRect/>
          </a:stretch>
        </p:blipFill>
        <p:spPr>
          <a:xfrm>
            <a:off x="-155275" y="-224286"/>
            <a:ext cx="5582093" cy="6858000"/>
          </a:xfrm>
          <a:prstGeom prst="rect">
            <a:avLst/>
          </a:prstGeom>
        </p:spPr>
      </p:pic>
      <p:sp>
        <p:nvSpPr>
          <p:cNvPr id="4" name="文本框 3">
            <a:extLst>
              <a:ext uri="{FF2B5EF4-FFF2-40B4-BE49-F238E27FC236}">
                <a16:creationId xmlns:a16="http://schemas.microsoft.com/office/drawing/2014/main" id="{C79F51F6-1F99-4501-A27B-361B365AF1EE}"/>
              </a:ext>
            </a:extLst>
          </p:cNvPr>
          <p:cNvSpPr txBox="1"/>
          <p:nvPr/>
        </p:nvSpPr>
        <p:spPr>
          <a:xfrm>
            <a:off x="6980032" y="954019"/>
            <a:ext cx="2913529" cy="640080"/>
          </a:xfrm>
          <a:prstGeom prst="rect">
            <a:avLst/>
          </a:prstGeom>
          <a:noFill/>
        </p:spPr>
        <p:txBody>
          <a:bodyPr rtlCol="0" wrap="square">
            <a:spAutoFit/>
          </a:bodyPr>
          <a:lstStyle/>
          <a:p>
            <a:pPr algn="ctr"/>
            <a:r>
              <a:rPr altLang="zh-CN" lang="en-US" sz="3600">
                <a:solidFill>
                  <a:srgbClr val="FF99CC"/>
                </a:solidFill>
                <a:cs typeface="+mn-ea"/>
                <a:sym typeface="+mn-lt"/>
              </a:rPr>
              <a:t>CONTENTS</a:t>
            </a:r>
          </a:p>
        </p:txBody>
      </p:sp>
      <p:sp>
        <p:nvSpPr>
          <p:cNvPr id="5" name="矩形: 圆角 4">
            <a:extLst>
              <a:ext uri="{FF2B5EF4-FFF2-40B4-BE49-F238E27FC236}">
                <a16:creationId xmlns:a16="http://schemas.microsoft.com/office/drawing/2014/main" id="{ED4CB67A-ED10-41B7-A526-BF8E79BB9463}"/>
              </a:ext>
            </a:extLst>
          </p:cNvPr>
          <p:cNvSpPr/>
          <p:nvPr/>
        </p:nvSpPr>
        <p:spPr>
          <a:xfrm>
            <a:off x="7177253" y="1993597"/>
            <a:ext cx="524435" cy="544168"/>
          </a:xfrm>
          <a:prstGeom prst="roundRect">
            <a:avLst/>
          </a:prstGeom>
          <a:solidFill>
            <a:srgbClr val="C450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sp>
        <p:nvSpPr>
          <p:cNvPr id="6" name="文本框 5">
            <a:extLst>
              <a:ext uri="{FF2B5EF4-FFF2-40B4-BE49-F238E27FC236}">
                <a16:creationId xmlns:a16="http://schemas.microsoft.com/office/drawing/2014/main" id="{9A3FC859-6006-473A-8A5F-E8509444B68D}"/>
              </a:ext>
            </a:extLst>
          </p:cNvPr>
          <p:cNvSpPr txBox="1"/>
          <p:nvPr/>
        </p:nvSpPr>
        <p:spPr>
          <a:xfrm>
            <a:off x="6765186" y="2047349"/>
            <a:ext cx="3343220" cy="457200"/>
          </a:xfrm>
          <a:prstGeom prst="rect">
            <a:avLst/>
          </a:prstGeom>
          <a:noFill/>
        </p:spPr>
        <p:txBody>
          <a:bodyPr rtlCol="0" wrap="square">
            <a:spAutoFit/>
          </a:bodyPr>
          <a:lstStyle/>
          <a:p>
            <a:pPr algn="ctr"/>
            <a:r>
              <a:rPr altLang="zh-CN" lang="en-US" sz="2400">
                <a:solidFill>
                  <a:schemeClr val="bg1"/>
                </a:solidFill>
                <a:cs typeface="+mn-ea"/>
                <a:sym typeface="+mn-lt"/>
              </a:rPr>
              <a:t>01.    添加文字内容</a:t>
            </a:r>
          </a:p>
        </p:txBody>
      </p:sp>
      <p:sp>
        <p:nvSpPr>
          <p:cNvPr id="7" name="矩形: 圆角 6">
            <a:extLst>
              <a:ext uri="{FF2B5EF4-FFF2-40B4-BE49-F238E27FC236}">
                <a16:creationId xmlns:a16="http://schemas.microsoft.com/office/drawing/2014/main" id="{05103B5C-6175-4C02-B4BE-B895EBC8972C}"/>
              </a:ext>
            </a:extLst>
          </p:cNvPr>
          <p:cNvSpPr/>
          <p:nvPr/>
        </p:nvSpPr>
        <p:spPr>
          <a:xfrm>
            <a:off x="7177253" y="2963039"/>
            <a:ext cx="524435" cy="544168"/>
          </a:xfrm>
          <a:prstGeom prst="roundRect">
            <a:avLst/>
          </a:prstGeom>
          <a:solidFill>
            <a:srgbClr val="C450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sp>
        <p:nvSpPr>
          <p:cNvPr id="8" name="文本框 7">
            <a:extLst>
              <a:ext uri="{FF2B5EF4-FFF2-40B4-BE49-F238E27FC236}">
                <a16:creationId xmlns:a16="http://schemas.microsoft.com/office/drawing/2014/main" id="{EAA5ED8A-90A8-466B-A1DC-2F0C2712EC10}"/>
              </a:ext>
            </a:extLst>
          </p:cNvPr>
          <p:cNvSpPr txBox="1"/>
          <p:nvPr/>
        </p:nvSpPr>
        <p:spPr>
          <a:xfrm>
            <a:off x="6765186" y="3016791"/>
            <a:ext cx="3343220" cy="457200"/>
          </a:xfrm>
          <a:prstGeom prst="rect">
            <a:avLst/>
          </a:prstGeom>
          <a:noFill/>
        </p:spPr>
        <p:txBody>
          <a:bodyPr rtlCol="0" wrap="square">
            <a:spAutoFit/>
          </a:bodyPr>
          <a:lstStyle/>
          <a:p>
            <a:pPr algn="ctr"/>
            <a:r>
              <a:rPr altLang="zh-CN" lang="en-US" sz="2400">
                <a:solidFill>
                  <a:schemeClr val="bg1"/>
                </a:solidFill>
                <a:cs typeface="+mn-ea"/>
                <a:sym typeface="+mn-lt"/>
              </a:rPr>
              <a:t>02.   添加文字内容</a:t>
            </a:r>
          </a:p>
        </p:txBody>
      </p:sp>
      <p:sp>
        <p:nvSpPr>
          <p:cNvPr id="9" name="矩形: 圆角 8">
            <a:extLst>
              <a:ext uri="{FF2B5EF4-FFF2-40B4-BE49-F238E27FC236}">
                <a16:creationId xmlns:a16="http://schemas.microsoft.com/office/drawing/2014/main" id="{48113B49-BD14-4CBB-8F9D-BB84E5E79281}"/>
              </a:ext>
            </a:extLst>
          </p:cNvPr>
          <p:cNvSpPr/>
          <p:nvPr/>
        </p:nvSpPr>
        <p:spPr>
          <a:xfrm>
            <a:off x="7177253" y="3932481"/>
            <a:ext cx="524435" cy="544168"/>
          </a:xfrm>
          <a:prstGeom prst="roundRect">
            <a:avLst/>
          </a:prstGeom>
          <a:solidFill>
            <a:srgbClr val="C450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sp>
        <p:nvSpPr>
          <p:cNvPr id="10" name="文本框 9">
            <a:extLst>
              <a:ext uri="{FF2B5EF4-FFF2-40B4-BE49-F238E27FC236}">
                <a16:creationId xmlns:a16="http://schemas.microsoft.com/office/drawing/2014/main" id="{FF8712C1-E355-41D6-A6E8-CE762BCB0F7E}"/>
              </a:ext>
            </a:extLst>
          </p:cNvPr>
          <p:cNvSpPr txBox="1"/>
          <p:nvPr/>
        </p:nvSpPr>
        <p:spPr>
          <a:xfrm>
            <a:off x="6765186" y="3986233"/>
            <a:ext cx="3343220" cy="457200"/>
          </a:xfrm>
          <a:prstGeom prst="rect">
            <a:avLst/>
          </a:prstGeom>
          <a:noFill/>
        </p:spPr>
        <p:txBody>
          <a:bodyPr rtlCol="0" wrap="square">
            <a:spAutoFit/>
          </a:bodyPr>
          <a:lstStyle/>
          <a:p>
            <a:pPr algn="ctr"/>
            <a:r>
              <a:rPr altLang="zh-CN" lang="en-US" sz="2400">
                <a:solidFill>
                  <a:schemeClr val="bg1"/>
                </a:solidFill>
                <a:cs typeface="+mn-ea"/>
                <a:sym typeface="+mn-lt"/>
              </a:rPr>
              <a:t>03.   添加文字内容</a:t>
            </a:r>
          </a:p>
        </p:txBody>
      </p:sp>
      <p:sp>
        <p:nvSpPr>
          <p:cNvPr id="11" name="矩形: 圆角 10">
            <a:extLst>
              <a:ext uri="{FF2B5EF4-FFF2-40B4-BE49-F238E27FC236}">
                <a16:creationId xmlns:a16="http://schemas.microsoft.com/office/drawing/2014/main" id="{76813F9C-4E0A-462B-8775-44DEDD9D6D9F}"/>
              </a:ext>
            </a:extLst>
          </p:cNvPr>
          <p:cNvSpPr/>
          <p:nvPr/>
        </p:nvSpPr>
        <p:spPr>
          <a:xfrm>
            <a:off x="7177253" y="4965973"/>
            <a:ext cx="524435" cy="544168"/>
          </a:xfrm>
          <a:prstGeom prst="roundRect">
            <a:avLst/>
          </a:prstGeom>
          <a:solidFill>
            <a:srgbClr val="C450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cs typeface="+mn-ea"/>
              <a:sym typeface="+mn-lt"/>
            </a:endParaRPr>
          </a:p>
        </p:txBody>
      </p:sp>
      <p:sp>
        <p:nvSpPr>
          <p:cNvPr id="12" name="文本框 11">
            <a:extLst>
              <a:ext uri="{FF2B5EF4-FFF2-40B4-BE49-F238E27FC236}">
                <a16:creationId xmlns:a16="http://schemas.microsoft.com/office/drawing/2014/main" id="{E240DD75-C84B-4EAF-8431-04C59B510F26}"/>
              </a:ext>
            </a:extLst>
          </p:cNvPr>
          <p:cNvSpPr txBox="1"/>
          <p:nvPr/>
        </p:nvSpPr>
        <p:spPr>
          <a:xfrm>
            <a:off x="6765186" y="5019725"/>
            <a:ext cx="3343220" cy="457200"/>
          </a:xfrm>
          <a:prstGeom prst="rect">
            <a:avLst/>
          </a:prstGeom>
          <a:noFill/>
        </p:spPr>
        <p:txBody>
          <a:bodyPr rtlCol="0" wrap="square">
            <a:spAutoFit/>
          </a:bodyPr>
          <a:lstStyle/>
          <a:p>
            <a:pPr algn="ctr"/>
            <a:r>
              <a:rPr altLang="zh-CN" lang="en-US" sz="2400">
                <a:solidFill>
                  <a:schemeClr val="bg1"/>
                </a:solidFill>
                <a:cs typeface="+mn-ea"/>
                <a:sym typeface="+mn-lt"/>
              </a:rPr>
              <a:t>04.    添加文字内容</a:t>
            </a:r>
          </a:p>
        </p:txBody>
      </p:sp>
    </p:spTree>
    <p:extLst>
      <p:ext uri="{BB962C8B-B14F-4D97-AF65-F5344CB8AC3E}">
        <p14:creationId val="1033157317"/>
      </p:ext>
    </p:extLst>
  </p:cSld>
  <p:clrMapOvr>
    <a:masterClrMapping/>
  </p:clrMapOvr>
  <mc:AlternateContent>
    <mc:Choice Requires="p159">
      <p:transition advClick="0" p14:dur="2000" spd="slow">
        <p159:morph option="byObject"/>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4">
                                  <p:stCondLst>
                                    <p:cond delay="0"/>
                                  </p:stCondLst>
                                  <p:childTnLst>
                                    <p:set>
                                      <p:cBhvr>
                                        <p:cTn dur="1" fill="hold" id="6">
                                          <p:stCondLst>
                                            <p:cond delay="0"/>
                                          </p:stCondLst>
                                        </p:cTn>
                                        <p:tgtEl>
                                          <p:spTgt spid="3"/>
                                        </p:tgtEl>
                                        <p:attrNameLst>
                                          <p:attrName>style.visibility</p:attrName>
                                        </p:attrNameLst>
                                      </p:cBhvr>
                                      <p:to>
                                        <p:strVal val="visible"/>
                                      </p:to>
                                    </p:set>
                                    <p:animEffect filter="wipe(down)" transition="in">
                                      <p:cBhvr>
                                        <p:cTn dur="1000" id="7"/>
                                        <p:tgtEl>
                                          <p:spTgt spid="3"/>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22" presetSubtype="8">
                                  <p:stCondLst>
                                    <p:cond delay="0"/>
                                  </p:stCondLst>
                                  <p:childTnLst>
                                    <p:set>
                                      <p:cBhvr>
                                        <p:cTn dur="1" fill="hold" id="11">
                                          <p:stCondLst>
                                            <p:cond delay="0"/>
                                          </p:stCondLst>
                                        </p:cTn>
                                        <p:tgtEl>
                                          <p:spTgt spid="4"/>
                                        </p:tgtEl>
                                        <p:attrNameLst>
                                          <p:attrName>style.visibility</p:attrName>
                                        </p:attrNameLst>
                                      </p:cBhvr>
                                      <p:to>
                                        <p:strVal val="visible"/>
                                      </p:to>
                                    </p:set>
                                    <p:animEffect filter="wipe(left)" transition="in">
                                      <p:cBhvr>
                                        <p:cTn dur="500" id="12"/>
                                        <p:tgtEl>
                                          <p:spTgt spid="4"/>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10" presetSubtype="0">
                                  <p:stCondLst>
                                    <p:cond delay="0"/>
                                  </p:stCondLst>
                                  <p:childTnLst>
                                    <p:set>
                                      <p:cBhvr>
                                        <p:cTn dur="1" fill="hold" id="16">
                                          <p:stCondLst>
                                            <p:cond delay="0"/>
                                          </p:stCondLst>
                                        </p:cTn>
                                        <p:tgtEl>
                                          <p:spTgt spid="5"/>
                                        </p:tgtEl>
                                        <p:attrNameLst>
                                          <p:attrName>style.visibility</p:attrName>
                                        </p:attrNameLst>
                                      </p:cBhvr>
                                      <p:to>
                                        <p:strVal val="visible"/>
                                      </p:to>
                                    </p:set>
                                    <p:animEffect filter="fade" transition="in">
                                      <p:cBhvr>
                                        <p:cTn dur="500" id="17"/>
                                        <p:tgtEl>
                                          <p:spTgt spid="5"/>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22" presetSubtype="8">
                                  <p:stCondLst>
                                    <p:cond delay="0"/>
                                  </p:stCondLst>
                                  <p:childTnLst>
                                    <p:set>
                                      <p:cBhvr>
                                        <p:cTn dur="1" fill="hold" id="21">
                                          <p:stCondLst>
                                            <p:cond delay="0"/>
                                          </p:stCondLst>
                                        </p:cTn>
                                        <p:tgtEl>
                                          <p:spTgt spid="6"/>
                                        </p:tgtEl>
                                        <p:attrNameLst>
                                          <p:attrName>style.visibility</p:attrName>
                                        </p:attrNameLst>
                                      </p:cBhvr>
                                      <p:to>
                                        <p:strVal val="visible"/>
                                      </p:to>
                                    </p:set>
                                    <p:animEffect filter="wipe(left)" transition="in">
                                      <p:cBhvr>
                                        <p:cTn dur="500" id="22"/>
                                        <p:tgtEl>
                                          <p:spTgt spid="6"/>
                                        </p:tgtEl>
                                      </p:cBhvr>
                                    </p:animEffect>
                                  </p:childTnLst>
                                </p:cTn>
                              </p:par>
                            </p:childTnLst>
                          </p:cTn>
                        </p:par>
                      </p:childTnLst>
                    </p:cTn>
                  </p:par>
                  <p:par>
                    <p:cTn fill="hold" id="23" nodeType="clickPar">
                      <p:stCondLst>
                        <p:cond delay="indefinite"/>
                      </p:stCondLst>
                      <p:childTnLst>
                        <p:par>
                          <p:cTn fill="hold" id="24" nodeType="afterGroup">
                            <p:stCondLst>
                              <p:cond delay="0"/>
                            </p:stCondLst>
                            <p:childTnLst>
                              <p:par>
                                <p:cTn fill="hold" grpId="0" id="25" nodeType="clickEffect" presetClass="entr" presetID="10" presetSubtype="0">
                                  <p:stCondLst>
                                    <p:cond delay="0"/>
                                  </p:stCondLst>
                                  <p:childTnLst>
                                    <p:set>
                                      <p:cBhvr>
                                        <p:cTn dur="1" fill="hold" id="26">
                                          <p:stCondLst>
                                            <p:cond delay="0"/>
                                          </p:stCondLst>
                                        </p:cTn>
                                        <p:tgtEl>
                                          <p:spTgt spid="7"/>
                                        </p:tgtEl>
                                        <p:attrNameLst>
                                          <p:attrName>style.visibility</p:attrName>
                                        </p:attrNameLst>
                                      </p:cBhvr>
                                      <p:to>
                                        <p:strVal val="visible"/>
                                      </p:to>
                                    </p:set>
                                    <p:animEffect filter="fade" transition="in">
                                      <p:cBhvr>
                                        <p:cTn dur="500" id="27"/>
                                        <p:tgtEl>
                                          <p:spTgt spid="7"/>
                                        </p:tgtEl>
                                      </p:cBhvr>
                                    </p:animEffect>
                                  </p:childTnLst>
                                </p:cTn>
                              </p:par>
                            </p:childTnLst>
                          </p:cTn>
                        </p:par>
                      </p:childTnLst>
                    </p:cTn>
                  </p:par>
                  <p:par>
                    <p:cTn fill="hold" id="28" nodeType="clickPar">
                      <p:stCondLst>
                        <p:cond delay="indefinite"/>
                      </p:stCondLst>
                      <p:childTnLst>
                        <p:par>
                          <p:cTn fill="hold" id="29" nodeType="afterGroup">
                            <p:stCondLst>
                              <p:cond delay="0"/>
                            </p:stCondLst>
                            <p:childTnLst>
                              <p:par>
                                <p:cTn fill="hold" grpId="0" id="30" nodeType="clickEffect" presetClass="entr" presetID="22" presetSubtype="8">
                                  <p:stCondLst>
                                    <p:cond delay="0"/>
                                  </p:stCondLst>
                                  <p:childTnLst>
                                    <p:set>
                                      <p:cBhvr>
                                        <p:cTn dur="1" fill="hold" id="31">
                                          <p:stCondLst>
                                            <p:cond delay="0"/>
                                          </p:stCondLst>
                                        </p:cTn>
                                        <p:tgtEl>
                                          <p:spTgt spid="8"/>
                                        </p:tgtEl>
                                        <p:attrNameLst>
                                          <p:attrName>style.visibility</p:attrName>
                                        </p:attrNameLst>
                                      </p:cBhvr>
                                      <p:to>
                                        <p:strVal val="visible"/>
                                      </p:to>
                                    </p:set>
                                    <p:animEffect filter="wipe(left)" transition="in">
                                      <p:cBhvr>
                                        <p:cTn dur="500" id="32"/>
                                        <p:tgtEl>
                                          <p:spTgt spid="8"/>
                                        </p:tgtEl>
                                      </p:cBhvr>
                                    </p:animEffect>
                                  </p:childTnLst>
                                </p:cTn>
                              </p:par>
                            </p:childTnLst>
                          </p:cTn>
                        </p:par>
                      </p:childTnLst>
                    </p:cTn>
                  </p:par>
                  <p:par>
                    <p:cTn fill="hold" id="33" nodeType="clickPar">
                      <p:stCondLst>
                        <p:cond delay="indefinite"/>
                      </p:stCondLst>
                      <p:childTnLst>
                        <p:par>
                          <p:cTn fill="hold" id="34" nodeType="afterGroup">
                            <p:stCondLst>
                              <p:cond delay="0"/>
                            </p:stCondLst>
                            <p:childTnLst>
                              <p:par>
                                <p:cTn fill="hold" grpId="0" id="35" nodeType="clickEffect" presetClass="entr" presetID="10" presetSubtype="0">
                                  <p:stCondLst>
                                    <p:cond delay="0"/>
                                  </p:stCondLst>
                                  <p:childTnLst>
                                    <p:set>
                                      <p:cBhvr>
                                        <p:cTn dur="1" fill="hold" id="36">
                                          <p:stCondLst>
                                            <p:cond delay="0"/>
                                          </p:stCondLst>
                                        </p:cTn>
                                        <p:tgtEl>
                                          <p:spTgt spid="9"/>
                                        </p:tgtEl>
                                        <p:attrNameLst>
                                          <p:attrName>style.visibility</p:attrName>
                                        </p:attrNameLst>
                                      </p:cBhvr>
                                      <p:to>
                                        <p:strVal val="visible"/>
                                      </p:to>
                                    </p:set>
                                    <p:animEffect filter="fade" transition="in">
                                      <p:cBhvr>
                                        <p:cTn dur="500" id="37"/>
                                        <p:tgtEl>
                                          <p:spTgt spid="9"/>
                                        </p:tgtEl>
                                      </p:cBhvr>
                                    </p:animEffect>
                                  </p:childTnLst>
                                </p:cTn>
                              </p:par>
                            </p:childTnLst>
                          </p:cTn>
                        </p:par>
                      </p:childTnLst>
                    </p:cTn>
                  </p:par>
                  <p:par>
                    <p:cTn fill="hold" id="38" nodeType="clickPar">
                      <p:stCondLst>
                        <p:cond delay="indefinite"/>
                      </p:stCondLst>
                      <p:childTnLst>
                        <p:par>
                          <p:cTn fill="hold" id="39" nodeType="afterGroup">
                            <p:stCondLst>
                              <p:cond delay="0"/>
                            </p:stCondLst>
                            <p:childTnLst>
                              <p:par>
                                <p:cTn fill="hold" grpId="0" id="40" nodeType="clickEffect" presetClass="entr" presetID="22" presetSubtype="8">
                                  <p:stCondLst>
                                    <p:cond delay="0"/>
                                  </p:stCondLst>
                                  <p:childTnLst>
                                    <p:set>
                                      <p:cBhvr>
                                        <p:cTn dur="1" fill="hold" id="41">
                                          <p:stCondLst>
                                            <p:cond delay="0"/>
                                          </p:stCondLst>
                                        </p:cTn>
                                        <p:tgtEl>
                                          <p:spTgt spid="10"/>
                                        </p:tgtEl>
                                        <p:attrNameLst>
                                          <p:attrName>style.visibility</p:attrName>
                                        </p:attrNameLst>
                                      </p:cBhvr>
                                      <p:to>
                                        <p:strVal val="visible"/>
                                      </p:to>
                                    </p:set>
                                    <p:animEffect filter="wipe(left)" transition="in">
                                      <p:cBhvr>
                                        <p:cTn dur="500" id="42"/>
                                        <p:tgtEl>
                                          <p:spTgt spid="10"/>
                                        </p:tgtEl>
                                      </p:cBhvr>
                                    </p:animEffect>
                                  </p:childTnLst>
                                </p:cTn>
                              </p:par>
                            </p:childTnLst>
                          </p:cTn>
                        </p:par>
                      </p:childTnLst>
                    </p:cTn>
                  </p:par>
                  <p:par>
                    <p:cTn fill="hold" id="43" nodeType="clickPar">
                      <p:stCondLst>
                        <p:cond delay="indefinite"/>
                      </p:stCondLst>
                      <p:childTnLst>
                        <p:par>
                          <p:cTn fill="hold" id="44" nodeType="afterGroup">
                            <p:stCondLst>
                              <p:cond delay="0"/>
                            </p:stCondLst>
                            <p:childTnLst>
                              <p:par>
                                <p:cTn fill="hold" grpId="0" id="45" nodeType="clickEffect" presetClass="entr" presetID="10" presetSubtype="0">
                                  <p:stCondLst>
                                    <p:cond delay="0"/>
                                  </p:stCondLst>
                                  <p:childTnLst>
                                    <p:set>
                                      <p:cBhvr>
                                        <p:cTn dur="1" fill="hold" id="46">
                                          <p:stCondLst>
                                            <p:cond delay="0"/>
                                          </p:stCondLst>
                                        </p:cTn>
                                        <p:tgtEl>
                                          <p:spTgt spid="11"/>
                                        </p:tgtEl>
                                        <p:attrNameLst>
                                          <p:attrName>style.visibility</p:attrName>
                                        </p:attrNameLst>
                                      </p:cBhvr>
                                      <p:to>
                                        <p:strVal val="visible"/>
                                      </p:to>
                                    </p:set>
                                    <p:animEffect filter="fade" transition="in">
                                      <p:cBhvr>
                                        <p:cTn dur="500" id="47"/>
                                        <p:tgtEl>
                                          <p:spTgt spid="11"/>
                                        </p:tgtEl>
                                      </p:cBhvr>
                                    </p:animEffect>
                                  </p:childTnLst>
                                </p:cTn>
                              </p:par>
                            </p:childTnLst>
                          </p:cTn>
                        </p:par>
                      </p:childTnLst>
                    </p:cTn>
                  </p:par>
                  <p:par>
                    <p:cTn fill="hold" id="48" nodeType="clickPar">
                      <p:stCondLst>
                        <p:cond delay="indefinite"/>
                      </p:stCondLst>
                      <p:childTnLst>
                        <p:par>
                          <p:cTn fill="hold" id="49" nodeType="afterGroup">
                            <p:stCondLst>
                              <p:cond delay="0"/>
                            </p:stCondLst>
                            <p:childTnLst>
                              <p:par>
                                <p:cTn fill="hold" grpId="0" id="50" nodeType="clickEffect" presetClass="entr" presetID="22" presetSubtype="8">
                                  <p:stCondLst>
                                    <p:cond delay="0"/>
                                  </p:stCondLst>
                                  <p:childTnLst>
                                    <p:set>
                                      <p:cBhvr>
                                        <p:cTn dur="1" fill="hold" id="51">
                                          <p:stCondLst>
                                            <p:cond delay="0"/>
                                          </p:stCondLst>
                                        </p:cTn>
                                        <p:tgtEl>
                                          <p:spTgt spid="12"/>
                                        </p:tgtEl>
                                        <p:attrNameLst>
                                          <p:attrName>style.visibility</p:attrName>
                                        </p:attrNameLst>
                                      </p:cBhvr>
                                      <p:to>
                                        <p:strVal val="visible"/>
                                      </p:to>
                                    </p:set>
                                    <p:animEffect filter="wipe(left)" transition="in">
                                      <p:cBhvr>
                                        <p:cTn dur="500" id="52"/>
                                        <p:tgtEl>
                                          <p:spTgt spid="1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P grpId="0" spid="6"/>
      <p:bldP grpId="0" spid="7"/>
      <p:bldP grpId="0" spid="8"/>
      <p:bldP grpId="0" spid="9"/>
      <p:bldP grpId="0" spid="10"/>
      <p:bldP grpId="0" spid="11"/>
      <p:bldP grpId="0" spid="12"/>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a:extLst>
              <a:ext uri="{FF2B5EF4-FFF2-40B4-BE49-F238E27FC236}">
                <a16:creationId xmlns:a16="http://schemas.microsoft.com/office/drawing/2014/main" id="{818E2194-9DD4-44AD-8BBE-7834D8764438}"/>
              </a:ext>
            </a:extLst>
          </p:cNvPr>
          <p:cNvSpPr/>
          <p:nvPr/>
        </p:nvSpPr>
        <p:spPr>
          <a:xfrm>
            <a:off x="295971" y="251292"/>
            <a:ext cx="11600059" cy="6355416"/>
          </a:xfrm>
          <a:prstGeom prst="rect">
            <a:avLst/>
          </a:prstGeom>
          <a:solidFill>
            <a:schemeClr val="bg1"/>
          </a:solidFill>
          <a:ln w="76200">
            <a:solidFill>
              <a:srgbClr val="FF7AA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pic>
        <p:nvPicPr>
          <p:cNvPr id="2" name="图片 1">
            <a:extLst>
              <a:ext uri="{FF2B5EF4-FFF2-40B4-BE49-F238E27FC236}">
                <a16:creationId xmlns:a16="http://schemas.microsoft.com/office/drawing/2014/main" id="{968E8271-2124-4407-9FBC-DE1B06489E69}"/>
              </a:ext>
            </a:extLst>
          </p:cNvPr>
          <p:cNvPicPr>
            <a:picLocks noChangeAspect="1"/>
          </p:cNvPicPr>
          <p:nvPr/>
        </p:nvPicPr>
        <p:blipFill>
          <a:blip r:embed="rId3">
            <a:extLst>
              <a:ext uri="{28A0092B-C50C-407E-A947-70E740481C1C}">
                <a14:useLocalDpi/>
              </a:ext>
            </a:extLst>
          </a:blip>
          <a:stretch>
            <a:fillRect/>
          </a:stretch>
        </p:blipFill>
        <p:spPr>
          <a:xfrm>
            <a:off x="521257" y="476579"/>
            <a:ext cx="1631304" cy="876051"/>
          </a:xfrm>
          <a:prstGeom prst="rect">
            <a:avLst/>
          </a:prstGeom>
        </p:spPr>
      </p:pic>
      <p:sp>
        <p:nvSpPr>
          <p:cNvPr id="4" name="文本框 3">
            <a:extLst>
              <a:ext uri="{FF2B5EF4-FFF2-40B4-BE49-F238E27FC236}">
                <a16:creationId xmlns:a16="http://schemas.microsoft.com/office/drawing/2014/main" id="{AED16A8A-532F-4A9E-9BAC-B5BF4DA90160}"/>
              </a:ext>
            </a:extLst>
          </p:cNvPr>
          <p:cNvSpPr txBox="1"/>
          <p:nvPr/>
        </p:nvSpPr>
        <p:spPr>
          <a:xfrm>
            <a:off x="2152561" y="452938"/>
            <a:ext cx="2678923" cy="396240"/>
          </a:xfrm>
          <a:prstGeom prst="rect">
            <a:avLst/>
          </a:prstGeom>
          <a:noFill/>
        </p:spPr>
        <p:txBody>
          <a:bodyPr rtlCol="0" wrap="square">
            <a:spAutoFit/>
          </a:bodyPr>
          <a:lstStyle/>
          <a:p>
            <a:r>
              <a:rPr altLang="en-US" lang="zh-CN" sz="2000">
                <a:cs typeface="+mn-ea"/>
                <a:sym typeface="+mn-lt"/>
              </a:rPr>
              <a:t>单击此处添加标题</a:t>
            </a:r>
          </a:p>
        </p:txBody>
      </p:sp>
      <p:sp>
        <p:nvSpPr>
          <p:cNvPr id="5" name="文本框 4">
            <a:extLst>
              <a:ext uri="{FF2B5EF4-FFF2-40B4-BE49-F238E27FC236}">
                <a16:creationId xmlns:a16="http://schemas.microsoft.com/office/drawing/2014/main" id="{4CC18449-2DC5-4226-8A70-2C48AA824C2A}"/>
              </a:ext>
            </a:extLst>
          </p:cNvPr>
          <p:cNvSpPr txBox="1"/>
          <p:nvPr/>
        </p:nvSpPr>
        <p:spPr>
          <a:xfrm>
            <a:off x="1991749" y="760214"/>
            <a:ext cx="2678923" cy="365760"/>
          </a:xfrm>
          <a:prstGeom prst="rect">
            <a:avLst/>
          </a:prstGeom>
          <a:noFill/>
        </p:spPr>
        <p:txBody>
          <a:bodyPr rtlCol="0" wrap="square">
            <a:spAutoFit/>
          </a:bodyPr>
          <a:lstStyle/>
          <a:p>
            <a:pPr algn="dist"/>
            <a:r>
              <a:rPr altLang="zh-CN" lang="en-US">
                <a:cs typeface="+mn-ea"/>
                <a:sym typeface="+mn-lt"/>
              </a:rPr>
              <a:t>Click here to add words</a:t>
            </a:r>
          </a:p>
        </p:txBody>
      </p:sp>
      <p:graphicFrame>
        <p:nvGraphicFramePr>
          <p:cNvPr id="6" name="Logo Placeholder">
            <a:hlinkClick action="ppaction://hlinkshowjump?jump=firstslide"/>
            <a:extLst>
              <a:ext uri="{FF2B5EF4-FFF2-40B4-BE49-F238E27FC236}">
                <a16:creationId xmlns:a16="http://schemas.microsoft.com/office/drawing/2014/main" id="{411DC15E-3432-440F-826C-05B0ED63A747}"/>
              </a:ext>
            </a:extLst>
          </p:cNvPr>
          <p:cNvGraphicFramePr/>
          <p:nvPr>
            <p:extLst>
              <p:ext uri="{D42A27DB-BD31-4B8C-83A1-F6EECF244321}">
                <p14:modId val="2522293865"/>
              </p:ext>
            </p:extLst>
          </p:nvPr>
        </p:nvGraphicFramePr>
        <p:xfrm>
          <a:off x="1987242" y="2077154"/>
          <a:ext cx="2609100" cy="3266254"/>
        </p:xfrm>
        <a:graphic>
          <a:graphicData uri="http://schemas.openxmlformats.org/drawingml/2006/diagram">
            <dgm:relIds xmlns:dgm="http://schemas.openxmlformats.org/drawingml/2006/diagram" r:cs="rId8" r:dm="rId5" r:lo="rId6" r:qs="rId7"/>
          </a:graphicData>
        </a:graphic>
      </p:graphicFrame>
      <p:sp>
        <p:nvSpPr>
          <p:cNvPr id="7" name="Rectangle 40">
            <a:extLst>
              <a:ext uri="{FF2B5EF4-FFF2-40B4-BE49-F238E27FC236}">
                <a16:creationId xmlns:a16="http://schemas.microsoft.com/office/drawing/2014/main" id="{DB1BD1BD-4A66-41D9-BF96-8231C9F240BA}"/>
              </a:ext>
            </a:extLst>
          </p:cNvPr>
          <p:cNvSpPr/>
          <p:nvPr/>
        </p:nvSpPr>
        <p:spPr>
          <a:xfrm>
            <a:off x="4948701" y="3171793"/>
            <a:ext cx="4775643" cy="31207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cs typeface="+mn-ea"/>
              <a:sym typeface="+mn-lt"/>
            </a:endParaRPr>
          </a:p>
        </p:txBody>
      </p:sp>
      <p:sp>
        <p:nvSpPr>
          <p:cNvPr id="8" name="Rectangle 41">
            <a:extLst>
              <a:ext uri="{FF2B5EF4-FFF2-40B4-BE49-F238E27FC236}">
                <a16:creationId xmlns:a16="http://schemas.microsoft.com/office/drawing/2014/main" id="{0E00B5D9-EBFA-4B95-9C03-9D30BB8F7B89}"/>
              </a:ext>
            </a:extLst>
          </p:cNvPr>
          <p:cNvSpPr/>
          <p:nvPr/>
        </p:nvSpPr>
        <p:spPr>
          <a:xfrm>
            <a:off x="4937271" y="3167151"/>
            <a:ext cx="2264008" cy="312073"/>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b="1" lang="en-US" sz="1100">
              <a:cs typeface="+mn-ea"/>
              <a:sym typeface="+mn-lt"/>
            </a:endParaRPr>
          </a:p>
        </p:txBody>
      </p:sp>
      <p:sp>
        <p:nvSpPr>
          <p:cNvPr id="9" name="Rectangle 42">
            <a:extLst>
              <a:ext uri="{FF2B5EF4-FFF2-40B4-BE49-F238E27FC236}">
                <a16:creationId xmlns:a16="http://schemas.microsoft.com/office/drawing/2014/main" id="{0BAEEFF0-88B9-4651-A607-F4BBF64FD6C8}"/>
              </a:ext>
            </a:extLst>
          </p:cNvPr>
          <p:cNvSpPr/>
          <p:nvPr/>
        </p:nvSpPr>
        <p:spPr>
          <a:xfrm>
            <a:off x="4948701" y="3645841"/>
            <a:ext cx="4775643" cy="31207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cs typeface="+mn-ea"/>
              <a:sym typeface="+mn-lt"/>
            </a:endParaRPr>
          </a:p>
        </p:txBody>
      </p:sp>
      <p:sp>
        <p:nvSpPr>
          <p:cNvPr id="10" name="Rectangle 43">
            <a:extLst>
              <a:ext uri="{FF2B5EF4-FFF2-40B4-BE49-F238E27FC236}">
                <a16:creationId xmlns:a16="http://schemas.microsoft.com/office/drawing/2014/main" id="{A5C722CA-8F5C-4372-9F4F-CBFF225AEF42}"/>
              </a:ext>
            </a:extLst>
          </p:cNvPr>
          <p:cNvSpPr/>
          <p:nvPr/>
        </p:nvSpPr>
        <p:spPr>
          <a:xfrm>
            <a:off x="4937271" y="3641198"/>
            <a:ext cx="2571429" cy="312073"/>
          </a:xfrm>
          <a:prstGeom prst="rect">
            <a:avLst/>
          </a:prstGeom>
          <a:solidFill>
            <a:srgbClr val="FF7A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b="1" lang="en-US" sz="1100">
              <a:cs typeface="+mn-ea"/>
              <a:sym typeface="+mn-lt"/>
            </a:endParaRPr>
          </a:p>
        </p:txBody>
      </p:sp>
      <p:sp>
        <p:nvSpPr>
          <p:cNvPr id="11" name="Rectangle 44">
            <a:extLst>
              <a:ext uri="{FF2B5EF4-FFF2-40B4-BE49-F238E27FC236}">
                <a16:creationId xmlns:a16="http://schemas.microsoft.com/office/drawing/2014/main" id="{AFFEA4E6-E093-4EC1-93C4-A58CD9C88937}"/>
              </a:ext>
            </a:extLst>
          </p:cNvPr>
          <p:cNvSpPr/>
          <p:nvPr/>
        </p:nvSpPr>
        <p:spPr>
          <a:xfrm>
            <a:off x="4948701" y="4103042"/>
            <a:ext cx="4775643" cy="31207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2800">
              <a:cs typeface="+mn-ea"/>
              <a:sym typeface="+mn-lt"/>
            </a:endParaRPr>
          </a:p>
        </p:txBody>
      </p:sp>
      <p:sp>
        <p:nvSpPr>
          <p:cNvPr id="12" name="Rectangle 45">
            <a:extLst>
              <a:ext uri="{FF2B5EF4-FFF2-40B4-BE49-F238E27FC236}">
                <a16:creationId xmlns:a16="http://schemas.microsoft.com/office/drawing/2014/main" id="{E94E3FB5-F866-4682-96A5-D411A22CF685}"/>
              </a:ext>
            </a:extLst>
          </p:cNvPr>
          <p:cNvSpPr/>
          <p:nvPr/>
        </p:nvSpPr>
        <p:spPr>
          <a:xfrm>
            <a:off x="4937270" y="4098400"/>
            <a:ext cx="4170023" cy="312073"/>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b="1" lang="en-US" sz="1100">
              <a:cs typeface="+mn-ea"/>
              <a:sym typeface="+mn-lt"/>
            </a:endParaRPr>
          </a:p>
        </p:txBody>
      </p:sp>
      <p:sp>
        <p:nvSpPr>
          <p:cNvPr id="13" name="Rectangle 46">
            <a:extLst>
              <a:ext uri="{FF2B5EF4-FFF2-40B4-BE49-F238E27FC236}">
                <a16:creationId xmlns:a16="http://schemas.microsoft.com/office/drawing/2014/main" id="{3A965FB0-232E-4128-A062-0A0010A51261}"/>
              </a:ext>
            </a:extLst>
          </p:cNvPr>
          <p:cNvSpPr/>
          <p:nvPr/>
        </p:nvSpPr>
        <p:spPr>
          <a:xfrm>
            <a:off x="4948701" y="4577091"/>
            <a:ext cx="4775643" cy="31207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cs typeface="+mn-ea"/>
              <a:sym typeface="+mn-lt"/>
            </a:endParaRPr>
          </a:p>
        </p:txBody>
      </p:sp>
      <p:sp>
        <p:nvSpPr>
          <p:cNvPr id="14" name="Rectangle 47">
            <a:extLst>
              <a:ext uri="{FF2B5EF4-FFF2-40B4-BE49-F238E27FC236}">
                <a16:creationId xmlns:a16="http://schemas.microsoft.com/office/drawing/2014/main" id="{FA4FCA20-EF69-42B3-A8BD-ECF490C68D91}"/>
              </a:ext>
            </a:extLst>
          </p:cNvPr>
          <p:cNvSpPr/>
          <p:nvPr/>
        </p:nvSpPr>
        <p:spPr>
          <a:xfrm>
            <a:off x="4937271" y="4572449"/>
            <a:ext cx="3592069" cy="312073"/>
          </a:xfrm>
          <a:prstGeom prst="rect">
            <a:avLst/>
          </a:prstGeom>
          <a:solidFill>
            <a:srgbClr val="FF7A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b="1" lang="en-US" sz="1100">
              <a:cs typeface="+mn-ea"/>
              <a:sym typeface="+mn-lt"/>
            </a:endParaRPr>
          </a:p>
        </p:txBody>
      </p:sp>
      <p:sp>
        <p:nvSpPr>
          <p:cNvPr id="15" name="Rectangle 48">
            <a:extLst>
              <a:ext uri="{FF2B5EF4-FFF2-40B4-BE49-F238E27FC236}">
                <a16:creationId xmlns:a16="http://schemas.microsoft.com/office/drawing/2014/main" id="{1945BFEB-4A56-45D7-92EB-93B554C19346}"/>
              </a:ext>
            </a:extLst>
          </p:cNvPr>
          <p:cNvSpPr/>
          <p:nvPr/>
        </p:nvSpPr>
        <p:spPr>
          <a:xfrm>
            <a:off x="4948701" y="5029649"/>
            <a:ext cx="4775643" cy="31671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2800">
              <a:cs typeface="+mn-ea"/>
              <a:sym typeface="+mn-lt"/>
            </a:endParaRPr>
          </a:p>
        </p:txBody>
      </p:sp>
      <p:sp>
        <p:nvSpPr>
          <p:cNvPr id="16" name="Rectangle 49">
            <a:extLst>
              <a:ext uri="{FF2B5EF4-FFF2-40B4-BE49-F238E27FC236}">
                <a16:creationId xmlns:a16="http://schemas.microsoft.com/office/drawing/2014/main" id="{7018F22F-059E-4071-B4EC-C70885E2A057}"/>
              </a:ext>
            </a:extLst>
          </p:cNvPr>
          <p:cNvSpPr/>
          <p:nvPr/>
        </p:nvSpPr>
        <p:spPr>
          <a:xfrm>
            <a:off x="4937270" y="5029649"/>
            <a:ext cx="4723383" cy="312073"/>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endParaRPr b="1" lang="en-US" sz="1100">
              <a:cs typeface="+mn-ea"/>
              <a:sym typeface="+mn-lt"/>
            </a:endParaRPr>
          </a:p>
        </p:txBody>
      </p:sp>
      <p:sp>
        <p:nvSpPr>
          <p:cNvPr id="17" name="Oval 50">
            <a:extLst>
              <a:ext uri="{FF2B5EF4-FFF2-40B4-BE49-F238E27FC236}">
                <a16:creationId xmlns:a16="http://schemas.microsoft.com/office/drawing/2014/main" id="{BBCFD653-FCB8-4842-A6B2-FAD8529D54D9}"/>
              </a:ext>
            </a:extLst>
          </p:cNvPr>
          <p:cNvSpPr/>
          <p:nvPr/>
        </p:nvSpPr>
        <p:spPr>
          <a:xfrm>
            <a:off x="4948700" y="2114585"/>
            <a:ext cx="914400" cy="914400"/>
          </a:xfrm>
          <a:prstGeom prst="ellipse">
            <a:avLst/>
          </a:prstGeom>
          <a:solidFill>
            <a:srgbClr val="FF7A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3200">
              <a:cs typeface="+mn-ea"/>
              <a:sym typeface="+mn-lt"/>
            </a:endParaRPr>
          </a:p>
        </p:txBody>
      </p:sp>
      <p:sp>
        <p:nvSpPr>
          <p:cNvPr id="18" name="Oval 51">
            <a:extLst>
              <a:ext uri="{FF2B5EF4-FFF2-40B4-BE49-F238E27FC236}">
                <a16:creationId xmlns:a16="http://schemas.microsoft.com/office/drawing/2014/main" id="{B2E3175D-66FB-4705-A6F9-35F7F131931B}"/>
              </a:ext>
            </a:extLst>
          </p:cNvPr>
          <p:cNvSpPr/>
          <p:nvPr/>
        </p:nvSpPr>
        <p:spPr>
          <a:xfrm>
            <a:off x="6232316" y="2114585"/>
            <a:ext cx="914400" cy="914400"/>
          </a:xfrm>
          <a:prstGeom prst="ellipse">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3200">
              <a:cs typeface="+mn-ea"/>
              <a:sym typeface="+mn-lt"/>
            </a:endParaRPr>
          </a:p>
        </p:txBody>
      </p:sp>
      <p:sp>
        <p:nvSpPr>
          <p:cNvPr id="19" name="Oval 52">
            <a:extLst>
              <a:ext uri="{FF2B5EF4-FFF2-40B4-BE49-F238E27FC236}">
                <a16:creationId xmlns:a16="http://schemas.microsoft.com/office/drawing/2014/main" id="{44C86702-E367-4F99-B468-CBE0B4A92B3F}"/>
              </a:ext>
            </a:extLst>
          </p:cNvPr>
          <p:cNvSpPr/>
          <p:nvPr/>
        </p:nvSpPr>
        <p:spPr>
          <a:xfrm>
            <a:off x="7508699" y="2114585"/>
            <a:ext cx="914400" cy="914400"/>
          </a:xfrm>
          <a:prstGeom prst="ellipse">
            <a:avLst/>
          </a:prstGeom>
          <a:solidFill>
            <a:srgbClr val="FF7A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3200">
              <a:cs typeface="+mn-ea"/>
              <a:sym typeface="+mn-lt"/>
            </a:endParaRPr>
          </a:p>
        </p:txBody>
      </p:sp>
      <p:sp>
        <p:nvSpPr>
          <p:cNvPr id="20" name="Oval 53">
            <a:extLst>
              <a:ext uri="{FF2B5EF4-FFF2-40B4-BE49-F238E27FC236}">
                <a16:creationId xmlns:a16="http://schemas.microsoft.com/office/drawing/2014/main" id="{3744D037-E400-4C2A-86F8-02DB89930628}"/>
              </a:ext>
            </a:extLst>
          </p:cNvPr>
          <p:cNvSpPr/>
          <p:nvPr/>
        </p:nvSpPr>
        <p:spPr>
          <a:xfrm>
            <a:off x="8809943" y="2114585"/>
            <a:ext cx="914400" cy="914400"/>
          </a:xfrm>
          <a:prstGeom prst="ellipse">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3200">
              <a:cs typeface="+mn-ea"/>
              <a:sym typeface="+mn-lt"/>
            </a:endParaRPr>
          </a:p>
        </p:txBody>
      </p:sp>
      <p:sp>
        <p:nvSpPr>
          <p:cNvPr id="21" name="Rectangle 2">
            <a:extLst>
              <a:ext uri="{FF2B5EF4-FFF2-40B4-BE49-F238E27FC236}">
                <a16:creationId xmlns:a16="http://schemas.microsoft.com/office/drawing/2014/main" id="{45315A7E-9215-4C98-8264-43C549CC29CB}"/>
              </a:ext>
            </a:extLst>
          </p:cNvPr>
          <p:cNvSpPr/>
          <p:nvPr/>
        </p:nvSpPr>
        <p:spPr>
          <a:xfrm>
            <a:off x="9612266" y="3060025"/>
            <a:ext cx="838518" cy="518160"/>
          </a:xfrm>
          <a:prstGeom prst="rect">
            <a:avLst/>
          </a:prstGeom>
        </p:spPr>
        <p:txBody>
          <a:bodyPr wrap="none">
            <a:spAutoFit/>
          </a:bodyPr>
          <a:lstStyle/>
          <a:p>
            <a:pPr algn="ctr"/>
            <a:r>
              <a:rPr b="1" lang="en-US" spc="-150" sz="2800">
                <a:solidFill>
                  <a:srgbClr val="FF99CC"/>
                </a:solidFill>
                <a:cs typeface="+mn-ea"/>
                <a:sym typeface="+mn-lt"/>
              </a:rPr>
              <a:t>45%</a:t>
            </a:r>
          </a:p>
        </p:txBody>
      </p:sp>
      <p:sp>
        <p:nvSpPr>
          <p:cNvPr id="22" name="Rectangle 58">
            <a:extLst>
              <a:ext uri="{FF2B5EF4-FFF2-40B4-BE49-F238E27FC236}">
                <a16:creationId xmlns:a16="http://schemas.microsoft.com/office/drawing/2014/main" id="{B665827D-BE81-4035-BC75-910294CD7DE4}"/>
              </a:ext>
            </a:extLst>
          </p:cNvPr>
          <p:cNvSpPr/>
          <p:nvPr/>
        </p:nvSpPr>
        <p:spPr>
          <a:xfrm>
            <a:off x="9612266" y="3534594"/>
            <a:ext cx="838518" cy="518160"/>
          </a:xfrm>
          <a:prstGeom prst="rect">
            <a:avLst/>
          </a:prstGeom>
        </p:spPr>
        <p:txBody>
          <a:bodyPr wrap="none">
            <a:spAutoFit/>
          </a:bodyPr>
          <a:lstStyle/>
          <a:p>
            <a:pPr algn="ctr"/>
            <a:r>
              <a:rPr b="1" lang="en-US" spc="-150" sz="2800">
                <a:solidFill>
                  <a:srgbClr val="FF99CC"/>
                </a:solidFill>
                <a:cs typeface="+mn-ea"/>
                <a:sym typeface="+mn-lt"/>
              </a:rPr>
              <a:t>55%</a:t>
            </a:r>
          </a:p>
        </p:txBody>
      </p:sp>
      <p:sp>
        <p:nvSpPr>
          <p:cNvPr id="23" name="Rectangle 59">
            <a:extLst>
              <a:ext uri="{FF2B5EF4-FFF2-40B4-BE49-F238E27FC236}">
                <a16:creationId xmlns:a16="http://schemas.microsoft.com/office/drawing/2014/main" id="{E590E8C0-8A78-4B01-AA67-60839EFC2983}"/>
              </a:ext>
            </a:extLst>
          </p:cNvPr>
          <p:cNvSpPr/>
          <p:nvPr/>
        </p:nvSpPr>
        <p:spPr>
          <a:xfrm>
            <a:off x="9612266" y="3965264"/>
            <a:ext cx="838518" cy="518160"/>
          </a:xfrm>
          <a:prstGeom prst="rect">
            <a:avLst/>
          </a:prstGeom>
        </p:spPr>
        <p:txBody>
          <a:bodyPr wrap="none">
            <a:spAutoFit/>
          </a:bodyPr>
          <a:lstStyle/>
          <a:p>
            <a:pPr algn="ctr"/>
            <a:r>
              <a:rPr b="1" lang="en-US" spc="-150" sz="2800">
                <a:solidFill>
                  <a:srgbClr val="FF99CC"/>
                </a:solidFill>
                <a:cs typeface="+mn-ea"/>
                <a:sym typeface="+mn-lt"/>
              </a:rPr>
              <a:t>89%</a:t>
            </a:r>
          </a:p>
        </p:txBody>
      </p:sp>
      <p:sp>
        <p:nvSpPr>
          <p:cNvPr id="24" name="Rectangle 60">
            <a:extLst>
              <a:ext uri="{FF2B5EF4-FFF2-40B4-BE49-F238E27FC236}">
                <a16:creationId xmlns:a16="http://schemas.microsoft.com/office/drawing/2014/main" id="{DA189644-B4F2-4E81-933A-FD131388EB79}"/>
              </a:ext>
            </a:extLst>
          </p:cNvPr>
          <p:cNvSpPr/>
          <p:nvPr/>
        </p:nvSpPr>
        <p:spPr>
          <a:xfrm>
            <a:off x="9612268" y="4439832"/>
            <a:ext cx="838518" cy="518160"/>
          </a:xfrm>
          <a:prstGeom prst="rect">
            <a:avLst/>
          </a:prstGeom>
        </p:spPr>
        <p:txBody>
          <a:bodyPr wrap="none">
            <a:spAutoFit/>
          </a:bodyPr>
          <a:lstStyle/>
          <a:p>
            <a:pPr algn="ctr"/>
            <a:r>
              <a:rPr b="1" lang="en-US" spc="-150" sz="2800">
                <a:solidFill>
                  <a:srgbClr val="FF99CC"/>
                </a:solidFill>
                <a:cs typeface="+mn-ea"/>
                <a:sym typeface="+mn-lt"/>
              </a:rPr>
              <a:t>78%</a:t>
            </a:r>
          </a:p>
        </p:txBody>
      </p:sp>
      <p:sp>
        <p:nvSpPr>
          <p:cNvPr id="25" name="Rectangle 61">
            <a:extLst>
              <a:ext uri="{FF2B5EF4-FFF2-40B4-BE49-F238E27FC236}">
                <a16:creationId xmlns:a16="http://schemas.microsoft.com/office/drawing/2014/main" id="{E9807972-1B10-4538-9829-2F54EBE7E91C}"/>
              </a:ext>
            </a:extLst>
          </p:cNvPr>
          <p:cNvSpPr/>
          <p:nvPr/>
        </p:nvSpPr>
        <p:spPr>
          <a:xfrm>
            <a:off x="9612268" y="4917735"/>
            <a:ext cx="838518" cy="518160"/>
          </a:xfrm>
          <a:prstGeom prst="rect">
            <a:avLst/>
          </a:prstGeom>
        </p:spPr>
        <p:txBody>
          <a:bodyPr wrap="none">
            <a:spAutoFit/>
          </a:bodyPr>
          <a:lstStyle/>
          <a:p>
            <a:pPr algn="ctr"/>
            <a:r>
              <a:rPr b="1" lang="en-US" spc="-150" sz="2800">
                <a:solidFill>
                  <a:srgbClr val="FF99CC"/>
                </a:solidFill>
                <a:cs typeface="+mn-ea"/>
                <a:sym typeface="+mn-lt"/>
              </a:rPr>
              <a:t>99%</a:t>
            </a:r>
          </a:p>
        </p:txBody>
      </p:sp>
      <p:sp>
        <p:nvSpPr>
          <p:cNvPr id="26" name="任意多边形 69">
            <a:extLst>
              <a:ext uri="{FF2B5EF4-FFF2-40B4-BE49-F238E27FC236}">
                <a16:creationId xmlns:a16="http://schemas.microsoft.com/office/drawing/2014/main" id="{CB161901-A65D-47BA-9AA5-45DD3FDA5F9F}"/>
              </a:ext>
            </a:extLst>
          </p:cNvPr>
          <p:cNvSpPr/>
          <p:nvPr/>
        </p:nvSpPr>
        <p:spPr>
          <a:xfrm>
            <a:off x="5201114" y="2422637"/>
            <a:ext cx="409575" cy="351345"/>
          </a:xfrm>
          <a:custGeom>
            <a:rect b="b" l="l" r="r" t="t"/>
            <a:pathLst>
              <a:path h="351345" w="409575">
                <a:moveTo>
                  <a:pt x="351064" y="37026"/>
                </a:moveTo>
                <a:cubicBezTo>
                  <a:pt x="291030" y="83043"/>
                  <a:pt x="232519" y="109174"/>
                  <a:pt x="175532" y="115422"/>
                </a:cubicBezTo>
                <a:lnTo>
                  <a:pt x="175532" y="177132"/>
                </a:lnTo>
                <a:cubicBezTo>
                  <a:pt x="232976" y="183532"/>
                  <a:pt x="291487" y="209511"/>
                  <a:pt x="351064" y="255070"/>
                </a:cubicBezTo>
                <a:close/>
                <a:moveTo>
                  <a:pt x="351064" y="0"/>
                </a:moveTo>
                <a:cubicBezTo>
                  <a:pt x="358987" y="0"/>
                  <a:pt x="365844" y="2895"/>
                  <a:pt x="371634" y="8685"/>
                </a:cubicBezTo>
                <a:cubicBezTo>
                  <a:pt x="377424" y="14475"/>
                  <a:pt x="380319" y="21332"/>
                  <a:pt x="380319" y="29255"/>
                </a:cubicBezTo>
                <a:lnTo>
                  <a:pt x="380319" y="117022"/>
                </a:lnTo>
                <a:cubicBezTo>
                  <a:pt x="388395" y="117022"/>
                  <a:pt x="395290" y="119878"/>
                  <a:pt x="401004" y="125592"/>
                </a:cubicBezTo>
                <a:cubicBezTo>
                  <a:pt x="406718" y="131306"/>
                  <a:pt x="409575" y="138201"/>
                  <a:pt x="409575" y="146277"/>
                </a:cubicBezTo>
                <a:cubicBezTo>
                  <a:pt x="409575" y="154353"/>
                  <a:pt x="406718" y="161247"/>
                  <a:pt x="401004" y="166961"/>
                </a:cubicBezTo>
                <a:cubicBezTo>
                  <a:pt x="395290" y="172675"/>
                  <a:pt x="388395" y="175532"/>
                  <a:pt x="380319" y="175532"/>
                </a:cubicBezTo>
                <a:lnTo>
                  <a:pt x="380319" y="263298"/>
                </a:lnTo>
                <a:cubicBezTo>
                  <a:pt x="380319" y="271222"/>
                  <a:pt x="377424" y="278078"/>
                  <a:pt x="371634" y="283868"/>
                </a:cubicBezTo>
                <a:cubicBezTo>
                  <a:pt x="365844" y="289659"/>
                  <a:pt x="358987" y="292554"/>
                  <a:pt x="351064" y="292554"/>
                </a:cubicBezTo>
                <a:cubicBezTo>
                  <a:pt x="287525" y="239681"/>
                  <a:pt x="225662" y="210730"/>
                  <a:pt x="165475" y="205702"/>
                </a:cubicBezTo>
                <a:cubicBezTo>
                  <a:pt x="156638" y="208597"/>
                  <a:pt x="149705" y="213625"/>
                  <a:pt x="144677" y="220787"/>
                </a:cubicBezTo>
                <a:cubicBezTo>
                  <a:pt x="139648" y="227948"/>
                  <a:pt x="137287" y="235605"/>
                  <a:pt x="137591" y="243757"/>
                </a:cubicBezTo>
                <a:cubicBezTo>
                  <a:pt x="137896" y="251909"/>
                  <a:pt x="140943" y="258956"/>
                  <a:pt x="146734" y="264898"/>
                </a:cubicBezTo>
                <a:cubicBezTo>
                  <a:pt x="143686" y="269926"/>
                  <a:pt x="141934" y="274917"/>
                  <a:pt x="141477" y="279869"/>
                </a:cubicBezTo>
                <a:cubicBezTo>
                  <a:pt x="141020" y="284821"/>
                  <a:pt x="141477" y="289240"/>
                  <a:pt x="142848" y="293125"/>
                </a:cubicBezTo>
                <a:cubicBezTo>
                  <a:pt x="144219" y="297011"/>
                  <a:pt x="146772" y="301201"/>
                  <a:pt x="150505" y="305696"/>
                </a:cubicBezTo>
                <a:cubicBezTo>
                  <a:pt x="154238" y="310191"/>
                  <a:pt x="157895" y="314000"/>
                  <a:pt x="161475" y="317124"/>
                </a:cubicBezTo>
                <a:cubicBezTo>
                  <a:pt x="165056" y="320247"/>
                  <a:pt x="169742" y="324095"/>
                  <a:pt x="175532" y="328666"/>
                </a:cubicBezTo>
                <a:cubicBezTo>
                  <a:pt x="171113" y="337503"/>
                  <a:pt x="162618" y="343827"/>
                  <a:pt x="150048" y="347636"/>
                </a:cubicBezTo>
                <a:cubicBezTo>
                  <a:pt x="137477" y="351445"/>
                  <a:pt x="124640" y="352321"/>
                  <a:pt x="111536" y="350264"/>
                </a:cubicBezTo>
                <a:cubicBezTo>
                  <a:pt x="98432" y="348207"/>
                  <a:pt x="88375" y="343979"/>
                  <a:pt x="81366" y="337579"/>
                </a:cubicBezTo>
                <a:cubicBezTo>
                  <a:pt x="80300" y="334075"/>
                  <a:pt x="78052" y="327409"/>
                  <a:pt x="74624" y="317581"/>
                </a:cubicBezTo>
                <a:cubicBezTo>
                  <a:pt x="71195" y="307753"/>
                  <a:pt x="68757" y="300553"/>
                  <a:pt x="67310" y="295982"/>
                </a:cubicBezTo>
                <a:cubicBezTo>
                  <a:pt x="65862" y="291411"/>
                  <a:pt x="64110" y="284630"/>
                  <a:pt x="62053" y="275640"/>
                </a:cubicBezTo>
                <a:cubicBezTo>
                  <a:pt x="59996" y="266650"/>
                  <a:pt x="58853" y="258956"/>
                  <a:pt x="58625" y="252556"/>
                </a:cubicBezTo>
                <a:cubicBezTo>
                  <a:pt x="58396" y="246157"/>
                  <a:pt x="58663" y="238652"/>
                  <a:pt x="59425" y="230043"/>
                </a:cubicBezTo>
                <a:cubicBezTo>
                  <a:pt x="60186" y="221434"/>
                  <a:pt x="61863" y="213016"/>
                  <a:pt x="64453" y="204788"/>
                </a:cubicBezTo>
                <a:lnTo>
                  <a:pt x="36569" y="204788"/>
                </a:lnTo>
                <a:cubicBezTo>
                  <a:pt x="26512" y="204788"/>
                  <a:pt x="17903" y="201207"/>
                  <a:pt x="10742" y="194045"/>
                </a:cubicBezTo>
                <a:cubicBezTo>
                  <a:pt x="3580" y="186884"/>
                  <a:pt x="0" y="178275"/>
                  <a:pt x="0" y="168218"/>
                </a:cubicBezTo>
                <a:lnTo>
                  <a:pt x="0" y="124335"/>
                </a:lnTo>
                <a:cubicBezTo>
                  <a:pt x="0" y="114279"/>
                  <a:pt x="3580" y="105670"/>
                  <a:pt x="10742" y="98508"/>
                </a:cubicBezTo>
                <a:cubicBezTo>
                  <a:pt x="17903" y="91347"/>
                  <a:pt x="26512" y="87766"/>
                  <a:pt x="36569" y="87766"/>
                </a:cubicBezTo>
                <a:lnTo>
                  <a:pt x="146276" y="87766"/>
                </a:lnTo>
                <a:cubicBezTo>
                  <a:pt x="212558" y="87766"/>
                  <a:pt x="280821" y="58511"/>
                  <a:pt x="351064" y="0"/>
                </a:cubicBezTo>
                <a:close/>
              </a:path>
            </a:pathLst>
          </a:custGeom>
          <a:solidFill>
            <a:schemeClr val="bg1"/>
          </a:solidFill>
          <a:ln>
            <a:noFill/>
          </a:ln>
          <a:effectLst/>
        </p:spPr>
        <p:txBody>
          <a:bodyPr anchor="t"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zh-CN" lang="en-US" sz="3200">
              <a:cs typeface="+mn-ea"/>
              <a:sym typeface="+mn-lt"/>
            </a:endParaRPr>
          </a:p>
        </p:txBody>
      </p:sp>
      <p:sp>
        <p:nvSpPr>
          <p:cNvPr id="27" name="任意多边形 70">
            <a:extLst>
              <a:ext uri="{FF2B5EF4-FFF2-40B4-BE49-F238E27FC236}">
                <a16:creationId xmlns:a16="http://schemas.microsoft.com/office/drawing/2014/main" id="{B112C780-C2F1-4831-AA25-61FF663EED04}"/>
              </a:ext>
            </a:extLst>
          </p:cNvPr>
          <p:cNvSpPr/>
          <p:nvPr/>
        </p:nvSpPr>
        <p:spPr>
          <a:xfrm>
            <a:off x="6499261" y="2398332"/>
            <a:ext cx="468085" cy="351064"/>
          </a:xfrm>
          <a:custGeom>
            <a:rect b="b" l="l" r="r" t="t"/>
            <a:pathLst>
              <a:path h="351064" w="468085">
                <a:moveTo>
                  <a:pt x="87766" y="175532"/>
                </a:moveTo>
                <a:lnTo>
                  <a:pt x="146276" y="175532"/>
                </a:lnTo>
                <a:lnTo>
                  <a:pt x="146276" y="292554"/>
                </a:lnTo>
                <a:lnTo>
                  <a:pt x="87766" y="292554"/>
                </a:lnTo>
                <a:close/>
                <a:moveTo>
                  <a:pt x="263298" y="117022"/>
                </a:moveTo>
                <a:lnTo>
                  <a:pt x="321809" y="117022"/>
                </a:lnTo>
                <a:lnTo>
                  <a:pt x="321809" y="292554"/>
                </a:lnTo>
                <a:lnTo>
                  <a:pt x="263298" y="292554"/>
                </a:lnTo>
                <a:close/>
                <a:moveTo>
                  <a:pt x="175532" y="58511"/>
                </a:moveTo>
                <a:lnTo>
                  <a:pt x="234042" y="58511"/>
                </a:lnTo>
                <a:lnTo>
                  <a:pt x="234042" y="292554"/>
                </a:lnTo>
                <a:lnTo>
                  <a:pt x="175532" y="292554"/>
                </a:lnTo>
                <a:close/>
                <a:moveTo>
                  <a:pt x="351064" y="29255"/>
                </a:moveTo>
                <a:lnTo>
                  <a:pt x="409575" y="29255"/>
                </a:lnTo>
                <a:lnTo>
                  <a:pt x="409575" y="292554"/>
                </a:lnTo>
                <a:lnTo>
                  <a:pt x="351064" y="292554"/>
                </a:lnTo>
                <a:close/>
                <a:moveTo>
                  <a:pt x="0" y="0"/>
                </a:moveTo>
                <a:lnTo>
                  <a:pt x="29255" y="0"/>
                </a:lnTo>
                <a:lnTo>
                  <a:pt x="29255" y="321809"/>
                </a:lnTo>
                <a:lnTo>
                  <a:pt x="468085" y="321809"/>
                </a:lnTo>
                <a:lnTo>
                  <a:pt x="468085" y="351064"/>
                </a:lnTo>
                <a:lnTo>
                  <a:pt x="0" y="351064"/>
                </a:lnTo>
                <a:close/>
              </a:path>
            </a:pathLst>
          </a:custGeom>
          <a:solidFill>
            <a:schemeClr val="bg1"/>
          </a:solidFill>
          <a:ln>
            <a:noFill/>
          </a:ln>
          <a:effectLst/>
        </p:spPr>
        <p:txBody>
          <a:bodyPr anchor="t"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zh-CN" lang="en-US" sz="3200">
              <a:cs typeface="+mn-ea"/>
              <a:sym typeface="+mn-lt"/>
            </a:endParaRPr>
          </a:p>
        </p:txBody>
      </p:sp>
      <p:sp>
        <p:nvSpPr>
          <p:cNvPr id="28" name="任意多边形 71">
            <a:extLst>
              <a:ext uri="{FF2B5EF4-FFF2-40B4-BE49-F238E27FC236}">
                <a16:creationId xmlns:a16="http://schemas.microsoft.com/office/drawing/2014/main" id="{D57F4804-F86A-457C-B2FB-89A15AA20E65}"/>
              </a:ext>
            </a:extLst>
          </p:cNvPr>
          <p:cNvSpPr/>
          <p:nvPr/>
        </p:nvSpPr>
        <p:spPr>
          <a:xfrm>
            <a:off x="7790518" y="2421803"/>
            <a:ext cx="380319" cy="351064"/>
          </a:xfrm>
          <a:custGeom>
            <a:rect b="b" l="l" r="r" t="t"/>
            <a:pathLst>
              <a:path h="351064" w="380319">
                <a:moveTo>
                  <a:pt x="292553" y="87766"/>
                </a:moveTo>
                <a:cubicBezTo>
                  <a:pt x="292553" y="119612"/>
                  <a:pt x="286916" y="147877"/>
                  <a:pt x="275640" y="172561"/>
                </a:cubicBezTo>
                <a:cubicBezTo>
                  <a:pt x="297124" y="168142"/>
                  <a:pt x="315066" y="159533"/>
                  <a:pt x="329465" y="146734"/>
                </a:cubicBezTo>
                <a:cubicBezTo>
                  <a:pt x="343864" y="133935"/>
                  <a:pt x="351064" y="121593"/>
                  <a:pt x="351064" y="109708"/>
                </a:cubicBezTo>
                <a:lnTo>
                  <a:pt x="351064" y="87766"/>
                </a:lnTo>
                <a:close/>
                <a:moveTo>
                  <a:pt x="29255" y="87766"/>
                </a:moveTo>
                <a:lnTo>
                  <a:pt x="29255" y="109708"/>
                </a:lnTo>
                <a:cubicBezTo>
                  <a:pt x="29255" y="121593"/>
                  <a:pt x="36455" y="133935"/>
                  <a:pt x="50854" y="146734"/>
                </a:cubicBezTo>
                <a:cubicBezTo>
                  <a:pt x="65253" y="159533"/>
                  <a:pt x="83195" y="168142"/>
                  <a:pt x="104679" y="172561"/>
                </a:cubicBezTo>
                <a:cubicBezTo>
                  <a:pt x="93404" y="147877"/>
                  <a:pt x="87766" y="119612"/>
                  <a:pt x="87766" y="87766"/>
                </a:cubicBezTo>
                <a:close/>
                <a:moveTo>
                  <a:pt x="124335" y="0"/>
                </a:moveTo>
                <a:lnTo>
                  <a:pt x="255984" y="0"/>
                </a:lnTo>
                <a:cubicBezTo>
                  <a:pt x="266041" y="0"/>
                  <a:pt x="274650" y="3581"/>
                  <a:pt x="281811" y="10742"/>
                </a:cubicBezTo>
                <a:cubicBezTo>
                  <a:pt x="288973" y="17904"/>
                  <a:pt x="292553" y="26513"/>
                  <a:pt x="292553" y="36569"/>
                </a:cubicBezTo>
                <a:lnTo>
                  <a:pt x="292553" y="58511"/>
                </a:lnTo>
                <a:lnTo>
                  <a:pt x="358378" y="58511"/>
                </a:lnTo>
                <a:cubicBezTo>
                  <a:pt x="364473" y="58511"/>
                  <a:pt x="369653" y="60644"/>
                  <a:pt x="373920" y="64910"/>
                </a:cubicBezTo>
                <a:cubicBezTo>
                  <a:pt x="378186" y="69177"/>
                  <a:pt x="380319" y="74357"/>
                  <a:pt x="380319" y="80452"/>
                </a:cubicBezTo>
                <a:lnTo>
                  <a:pt x="380319" y="109708"/>
                </a:lnTo>
                <a:cubicBezTo>
                  <a:pt x="380319" y="120526"/>
                  <a:pt x="377158" y="131421"/>
                  <a:pt x="370834" y="142391"/>
                </a:cubicBezTo>
                <a:cubicBezTo>
                  <a:pt x="364511" y="153362"/>
                  <a:pt x="355978" y="163266"/>
                  <a:pt x="345236" y="172104"/>
                </a:cubicBezTo>
                <a:cubicBezTo>
                  <a:pt x="334494" y="180941"/>
                  <a:pt x="321313" y="188370"/>
                  <a:pt x="305695" y="194388"/>
                </a:cubicBezTo>
                <a:cubicBezTo>
                  <a:pt x="290077" y="200407"/>
                  <a:pt x="273659" y="203797"/>
                  <a:pt x="256441" y="204559"/>
                </a:cubicBezTo>
                <a:cubicBezTo>
                  <a:pt x="250042" y="212787"/>
                  <a:pt x="242804" y="220025"/>
                  <a:pt x="234728" y="226272"/>
                </a:cubicBezTo>
                <a:cubicBezTo>
                  <a:pt x="228938" y="231453"/>
                  <a:pt x="224938" y="236976"/>
                  <a:pt x="222729" y="242842"/>
                </a:cubicBezTo>
                <a:cubicBezTo>
                  <a:pt x="220520" y="248709"/>
                  <a:pt x="219415" y="255527"/>
                  <a:pt x="219415" y="263298"/>
                </a:cubicBezTo>
                <a:cubicBezTo>
                  <a:pt x="219415" y="271526"/>
                  <a:pt x="221739" y="278459"/>
                  <a:pt x="226386" y="284097"/>
                </a:cubicBezTo>
                <a:cubicBezTo>
                  <a:pt x="231033" y="289735"/>
                  <a:pt x="238461" y="292554"/>
                  <a:pt x="248670" y="292554"/>
                </a:cubicBezTo>
                <a:cubicBezTo>
                  <a:pt x="260098" y="292554"/>
                  <a:pt x="270269" y="296020"/>
                  <a:pt x="279183" y="302953"/>
                </a:cubicBezTo>
                <a:cubicBezTo>
                  <a:pt x="288096" y="309886"/>
                  <a:pt x="292553" y="318609"/>
                  <a:pt x="292553" y="329123"/>
                </a:cubicBezTo>
                <a:lnTo>
                  <a:pt x="292553" y="343751"/>
                </a:lnTo>
                <a:cubicBezTo>
                  <a:pt x="292553" y="345884"/>
                  <a:pt x="291868" y="347636"/>
                  <a:pt x="290496" y="349007"/>
                </a:cubicBezTo>
                <a:cubicBezTo>
                  <a:pt x="289125" y="350379"/>
                  <a:pt x="287373" y="351064"/>
                  <a:pt x="285239" y="351064"/>
                </a:cubicBezTo>
                <a:lnTo>
                  <a:pt x="95080" y="351064"/>
                </a:lnTo>
                <a:cubicBezTo>
                  <a:pt x="92946" y="351064"/>
                  <a:pt x="91194" y="350379"/>
                  <a:pt x="89823" y="349007"/>
                </a:cubicBezTo>
                <a:cubicBezTo>
                  <a:pt x="88451" y="347636"/>
                  <a:pt x="87766" y="345884"/>
                  <a:pt x="87766" y="343751"/>
                </a:cubicBezTo>
                <a:lnTo>
                  <a:pt x="87766" y="329123"/>
                </a:lnTo>
                <a:cubicBezTo>
                  <a:pt x="87766" y="318609"/>
                  <a:pt x="92223" y="309886"/>
                  <a:pt x="101136" y="302953"/>
                </a:cubicBezTo>
                <a:cubicBezTo>
                  <a:pt x="110050" y="296020"/>
                  <a:pt x="120221" y="292554"/>
                  <a:pt x="131649" y="292554"/>
                </a:cubicBezTo>
                <a:cubicBezTo>
                  <a:pt x="141858" y="292554"/>
                  <a:pt x="149286" y="289735"/>
                  <a:pt x="153933" y="284097"/>
                </a:cubicBezTo>
                <a:cubicBezTo>
                  <a:pt x="158581" y="278459"/>
                  <a:pt x="160904" y="271526"/>
                  <a:pt x="160904" y="263298"/>
                </a:cubicBezTo>
                <a:cubicBezTo>
                  <a:pt x="160904" y="255527"/>
                  <a:pt x="159800" y="248709"/>
                  <a:pt x="157590" y="242842"/>
                </a:cubicBezTo>
                <a:cubicBezTo>
                  <a:pt x="155381" y="236976"/>
                  <a:pt x="151381" y="231453"/>
                  <a:pt x="145591" y="226272"/>
                </a:cubicBezTo>
                <a:cubicBezTo>
                  <a:pt x="137515" y="220025"/>
                  <a:pt x="130278" y="212787"/>
                  <a:pt x="123878" y="204559"/>
                </a:cubicBezTo>
                <a:cubicBezTo>
                  <a:pt x="106660" y="203797"/>
                  <a:pt x="90242" y="200407"/>
                  <a:pt x="74624" y="194388"/>
                </a:cubicBezTo>
                <a:cubicBezTo>
                  <a:pt x="59006" y="188370"/>
                  <a:pt x="45826" y="180941"/>
                  <a:pt x="35083" y="172104"/>
                </a:cubicBezTo>
                <a:cubicBezTo>
                  <a:pt x="24341" y="163266"/>
                  <a:pt x="15808" y="153362"/>
                  <a:pt x="9485" y="142391"/>
                </a:cubicBezTo>
                <a:cubicBezTo>
                  <a:pt x="3161" y="131421"/>
                  <a:pt x="0" y="120526"/>
                  <a:pt x="0" y="109708"/>
                </a:cubicBezTo>
                <a:lnTo>
                  <a:pt x="0" y="80452"/>
                </a:lnTo>
                <a:cubicBezTo>
                  <a:pt x="0" y="74357"/>
                  <a:pt x="2133" y="69177"/>
                  <a:pt x="6399" y="64910"/>
                </a:cubicBezTo>
                <a:cubicBezTo>
                  <a:pt x="10666" y="60644"/>
                  <a:pt x="15846" y="58511"/>
                  <a:pt x="21941" y="58511"/>
                </a:cubicBezTo>
                <a:lnTo>
                  <a:pt x="87766" y="58511"/>
                </a:lnTo>
                <a:lnTo>
                  <a:pt x="87766" y="36569"/>
                </a:lnTo>
                <a:cubicBezTo>
                  <a:pt x="87766" y="26513"/>
                  <a:pt x="91347" y="17904"/>
                  <a:pt x="98508" y="10742"/>
                </a:cubicBezTo>
                <a:cubicBezTo>
                  <a:pt x="105669" y="3581"/>
                  <a:pt x="114278" y="0"/>
                  <a:pt x="124335" y="0"/>
                </a:cubicBezTo>
                <a:close/>
              </a:path>
            </a:pathLst>
          </a:custGeom>
          <a:solidFill>
            <a:schemeClr val="bg1"/>
          </a:solidFill>
          <a:ln>
            <a:noFill/>
          </a:ln>
          <a:effectLst/>
        </p:spPr>
        <p:txBody>
          <a:bodyPr anchor="t"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zh-CN" lang="en-US" sz="3200">
              <a:cs typeface="+mn-ea"/>
              <a:sym typeface="+mn-lt"/>
            </a:endParaRPr>
          </a:p>
        </p:txBody>
      </p:sp>
      <p:sp>
        <p:nvSpPr>
          <p:cNvPr id="29" name="任意多边形 72">
            <a:extLst>
              <a:ext uri="{FF2B5EF4-FFF2-40B4-BE49-F238E27FC236}">
                <a16:creationId xmlns:a16="http://schemas.microsoft.com/office/drawing/2014/main" id="{A9385BC7-0552-45D9-B0BA-13FA7A763FB8}"/>
              </a:ext>
            </a:extLst>
          </p:cNvPr>
          <p:cNvSpPr/>
          <p:nvPr/>
        </p:nvSpPr>
        <p:spPr>
          <a:xfrm>
            <a:off x="9091612" y="2365716"/>
            <a:ext cx="351065" cy="380319"/>
          </a:xfrm>
          <a:custGeom>
            <a:rect b="b" l="l" r="r" t="t"/>
            <a:pathLst>
              <a:path h="380319" w="351065">
                <a:moveTo>
                  <a:pt x="43883" y="292553"/>
                </a:moveTo>
                <a:cubicBezTo>
                  <a:pt x="39922" y="292553"/>
                  <a:pt x="36493" y="294001"/>
                  <a:pt x="33598" y="296896"/>
                </a:cubicBezTo>
                <a:cubicBezTo>
                  <a:pt x="30703" y="299791"/>
                  <a:pt x="29256" y="303219"/>
                  <a:pt x="29256" y="307181"/>
                </a:cubicBezTo>
                <a:cubicBezTo>
                  <a:pt x="29256" y="311143"/>
                  <a:pt x="30703" y="314571"/>
                  <a:pt x="33598" y="317466"/>
                </a:cubicBezTo>
                <a:cubicBezTo>
                  <a:pt x="36493" y="320361"/>
                  <a:pt x="39922" y="321809"/>
                  <a:pt x="43883" y="321809"/>
                </a:cubicBezTo>
                <a:cubicBezTo>
                  <a:pt x="47845" y="321809"/>
                  <a:pt x="51273" y="320361"/>
                  <a:pt x="54168" y="317466"/>
                </a:cubicBezTo>
                <a:cubicBezTo>
                  <a:pt x="57063" y="314571"/>
                  <a:pt x="58511" y="311143"/>
                  <a:pt x="58511" y="307181"/>
                </a:cubicBezTo>
                <a:cubicBezTo>
                  <a:pt x="58511" y="303219"/>
                  <a:pt x="57063" y="299791"/>
                  <a:pt x="54168" y="296896"/>
                </a:cubicBezTo>
                <a:cubicBezTo>
                  <a:pt x="51273" y="294001"/>
                  <a:pt x="47845" y="292553"/>
                  <a:pt x="43883" y="292553"/>
                </a:cubicBezTo>
                <a:close/>
                <a:moveTo>
                  <a:pt x="197474" y="29255"/>
                </a:moveTo>
                <a:cubicBezTo>
                  <a:pt x="193512" y="33217"/>
                  <a:pt x="190617" y="39693"/>
                  <a:pt x="188789" y="48682"/>
                </a:cubicBezTo>
                <a:cubicBezTo>
                  <a:pt x="186960" y="57672"/>
                  <a:pt x="184637" y="67234"/>
                  <a:pt x="181818" y="77366"/>
                </a:cubicBezTo>
                <a:cubicBezTo>
                  <a:pt x="178999" y="87499"/>
                  <a:pt x="174466" y="95842"/>
                  <a:pt x="168219" y="102393"/>
                </a:cubicBezTo>
                <a:cubicBezTo>
                  <a:pt x="164866" y="105898"/>
                  <a:pt x="159000" y="112831"/>
                  <a:pt x="150620" y="123192"/>
                </a:cubicBezTo>
                <a:cubicBezTo>
                  <a:pt x="150010" y="123954"/>
                  <a:pt x="148258" y="126240"/>
                  <a:pt x="145363" y="130049"/>
                </a:cubicBezTo>
                <a:cubicBezTo>
                  <a:pt x="142468" y="133858"/>
                  <a:pt x="140068" y="136982"/>
                  <a:pt x="138163" y="139420"/>
                </a:cubicBezTo>
                <a:cubicBezTo>
                  <a:pt x="136259" y="141858"/>
                  <a:pt x="133630" y="145096"/>
                  <a:pt x="130278" y="149133"/>
                </a:cubicBezTo>
                <a:cubicBezTo>
                  <a:pt x="126926" y="153171"/>
                  <a:pt x="123878" y="156524"/>
                  <a:pt x="121136" y="159190"/>
                </a:cubicBezTo>
                <a:cubicBezTo>
                  <a:pt x="118393" y="161857"/>
                  <a:pt x="115460" y="164561"/>
                  <a:pt x="112336" y="167304"/>
                </a:cubicBezTo>
                <a:cubicBezTo>
                  <a:pt x="109213" y="170046"/>
                  <a:pt x="106165" y="172104"/>
                  <a:pt x="103194" y="173475"/>
                </a:cubicBezTo>
                <a:cubicBezTo>
                  <a:pt x="100223" y="174846"/>
                  <a:pt x="97518" y="175532"/>
                  <a:pt x="95080" y="175532"/>
                </a:cubicBezTo>
                <a:lnTo>
                  <a:pt x="87766" y="175532"/>
                </a:lnTo>
                <a:lnTo>
                  <a:pt x="87766" y="321809"/>
                </a:lnTo>
                <a:lnTo>
                  <a:pt x="95080" y="321809"/>
                </a:lnTo>
                <a:cubicBezTo>
                  <a:pt x="97061" y="321809"/>
                  <a:pt x="99461" y="322037"/>
                  <a:pt x="102280" y="322494"/>
                </a:cubicBezTo>
                <a:cubicBezTo>
                  <a:pt x="105099" y="322951"/>
                  <a:pt x="107613" y="323447"/>
                  <a:pt x="109822" y="323980"/>
                </a:cubicBezTo>
                <a:cubicBezTo>
                  <a:pt x="112031" y="324513"/>
                  <a:pt x="114927" y="325351"/>
                  <a:pt x="118507" y="326494"/>
                </a:cubicBezTo>
                <a:cubicBezTo>
                  <a:pt x="122088" y="327637"/>
                  <a:pt x="124755" y="328513"/>
                  <a:pt x="126507" y="329123"/>
                </a:cubicBezTo>
                <a:cubicBezTo>
                  <a:pt x="128259" y="329732"/>
                  <a:pt x="130964" y="330684"/>
                  <a:pt x="134621" y="331979"/>
                </a:cubicBezTo>
                <a:cubicBezTo>
                  <a:pt x="138278" y="333275"/>
                  <a:pt x="140487" y="334075"/>
                  <a:pt x="141249" y="334379"/>
                </a:cubicBezTo>
                <a:cubicBezTo>
                  <a:pt x="173399" y="345502"/>
                  <a:pt x="199455" y="351064"/>
                  <a:pt x="219415" y="351064"/>
                </a:cubicBezTo>
                <a:lnTo>
                  <a:pt x="247071" y="351064"/>
                </a:lnTo>
                <a:cubicBezTo>
                  <a:pt x="276326" y="351064"/>
                  <a:pt x="290954" y="338341"/>
                  <a:pt x="290954" y="312895"/>
                </a:cubicBezTo>
                <a:cubicBezTo>
                  <a:pt x="290954" y="308933"/>
                  <a:pt x="290573" y="304667"/>
                  <a:pt x="289811" y="300096"/>
                </a:cubicBezTo>
                <a:cubicBezTo>
                  <a:pt x="294382" y="297658"/>
                  <a:pt x="298001" y="293658"/>
                  <a:pt x="300668" y="288096"/>
                </a:cubicBezTo>
                <a:cubicBezTo>
                  <a:pt x="303334" y="282535"/>
                  <a:pt x="304667" y="276935"/>
                  <a:pt x="304667" y="271297"/>
                </a:cubicBezTo>
                <a:cubicBezTo>
                  <a:pt x="304667" y="265660"/>
                  <a:pt x="303296" y="260403"/>
                  <a:pt x="300553" y="255527"/>
                </a:cubicBezTo>
                <a:cubicBezTo>
                  <a:pt x="308629" y="247908"/>
                  <a:pt x="312667" y="238842"/>
                  <a:pt x="312667" y="228329"/>
                </a:cubicBezTo>
                <a:cubicBezTo>
                  <a:pt x="312667" y="224519"/>
                  <a:pt x="311905" y="220291"/>
                  <a:pt x="310381" y="215644"/>
                </a:cubicBezTo>
                <a:cubicBezTo>
                  <a:pt x="308858" y="210996"/>
                  <a:pt x="306953" y="207378"/>
                  <a:pt x="304667" y="204787"/>
                </a:cubicBezTo>
                <a:cubicBezTo>
                  <a:pt x="309543" y="204635"/>
                  <a:pt x="313619" y="201054"/>
                  <a:pt x="316895" y="194045"/>
                </a:cubicBezTo>
                <a:cubicBezTo>
                  <a:pt x="320171" y="187036"/>
                  <a:pt x="321809" y="180865"/>
                  <a:pt x="321809" y="175532"/>
                </a:cubicBezTo>
                <a:cubicBezTo>
                  <a:pt x="321809" y="167761"/>
                  <a:pt x="318838" y="160942"/>
                  <a:pt x="312895" y="155076"/>
                </a:cubicBezTo>
                <a:cubicBezTo>
                  <a:pt x="306953" y="149210"/>
                  <a:pt x="300172" y="146277"/>
                  <a:pt x="292554" y="146277"/>
                </a:cubicBezTo>
                <a:lnTo>
                  <a:pt x="212102" y="146277"/>
                </a:lnTo>
                <a:cubicBezTo>
                  <a:pt x="212102" y="137439"/>
                  <a:pt x="215758" y="125287"/>
                  <a:pt x="223072" y="109822"/>
                </a:cubicBezTo>
                <a:cubicBezTo>
                  <a:pt x="230386" y="94356"/>
                  <a:pt x="234043" y="82128"/>
                  <a:pt x="234043" y="73138"/>
                </a:cubicBezTo>
                <a:cubicBezTo>
                  <a:pt x="234043" y="58206"/>
                  <a:pt x="231605" y="47159"/>
                  <a:pt x="226729" y="39997"/>
                </a:cubicBezTo>
                <a:cubicBezTo>
                  <a:pt x="221853" y="32836"/>
                  <a:pt x="212102" y="29255"/>
                  <a:pt x="197474" y="29255"/>
                </a:cubicBezTo>
                <a:close/>
                <a:moveTo>
                  <a:pt x="197474" y="0"/>
                </a:moveTo>
                <a:cubicBezTo>
                  <a:pt x="210273" y="0"/>
                  <a:pt x="221777" y="2476"/>
                  <a:pt x="231986" y="7428"/>
                </a:cubicBezTo>
                <a:cubicBezTo>
                  <a:pt x="242195" y="12380"/>
                  <a:pt x="249966" y="20113"/>
                  <a:pt x="255299" y="30626"/>
                </a:cubicBezTo>
                <a:cubicBezTo>
                  <a:pt x="260632" y="41140"/>
                  <a:pt x="263298" y="55311"/>
                  <a:pt x="263298" y="73138"/>
                </a:cubicBezTo>
                <a:cubicBezTo>
                  <a:pt x="263298" y="87309"/>
                  <a:pt x="259642" y="101936"/>
                  <a:pt x="252328" y="117021"/>
                </a:cubicBezTo>
                <a:lnTo>
                  <a:pt x="292554" y="117021"/>
                </a:lnTo>
                <a:cubicBezTo>
                  <a:pt x="308400" y="117021"/>
                  <a:pt x="322114" y="122811"/>
                  <a:pt x="333694" y="134392"/>
                </a:cubicBezTo>
                <a:cubicBezTo>
                  <a:pt x="345274" y="145972"/>
                  <a:pt x="351065" y="159609"/>
                  <a:pt x="351065" y="175303"/>
                </a:cubicBezTo>
                <a:cubicBezTo>
                  <a:pt x="351065" y="188864"/>
                  <a:pt x="347331" y="201283"/>
                  <a:pt x="339865" y="212558"/>
                </a:cubicBezTo>
                <a:cubicBezTo>
                  <a:pt x="341237" y="217586"/>
                  <a:pt x="341922" y="222843"/>
                  <a:pt x="341922" y="228329"/>
                </a:cubicBezTo>
                <a:cubicBezTo>
                  <a:pt x="341922" y="240061"/>
                  <a:pt x="339027" y="251032"/>
                  <a:pt x="333237" y="261241"/>
                </a:cubicBezTo>
                <a:cubicBezTo>
                  <a:pt x="333694" y="264441"/>
                  <a:pt x="333923" y="267717"/>
                  <a:pt x="333923" y="271069"/>
                </a:cubicBezTo>
                <a:cubicBezTo>
                  <a:pt x="333923" y="286458"/>
                  <a:pt x="329352" y="300020"/>
                  <a:pt x="320209" y="311752"/>
                </a:cubicBezTo>
                <a:cubicBezTo>
                  <a:pt x="320362" y="332932"/>
                  <a:pt x="313886" y="349655"/>
                  <a:pt x="300782" y="361921"/>
                </a:cubicBezTo>
                <a:cubicBezTo>
                  <a:pt x="287678" y="374186"/>
                  <a:pt x="270384" y="380319"/>
                  <a:pt x="248899" y="380319"/>
                </a:cubicBezTo>
                <a:lnTo>
                  <a:pt x="240671" y="380319"/>
                </a:lnTo>
                <a:lnTo>
                  <a:pt x="219415" y="380319"/>
                </a:lnTo>
                <a:cubicBezTo>
                  <a:pt x="204788" y="380319"/>
                  <a:pt x="190351" y="378605"/>
                  <a:pt x="176104" y="375177"/>
                </a:cubicBezTo>
                <a:cubicBezTo>
                  <a:pt x="161857" y="371748"/>
                  <a:pt x="145363" y="366758"/>
                  <a:pt x="126621" y="360206"/>
                </a:cubicBezTo>
                <a:cubicBezTo>
                  <a:pt x="108946" y="354111"/>
                  <a:pt x="98432" y="351064"/>
                  <a:pt x="95080" y="351064"/>
                </a:cubicBezTo>
                <a:lnTo>
                  <a:pt x="29256" y="351064"/>
                </a:lnTo>
                <a:cubicBezTo>
                  <a:pt x="21180" y="351064"/>
                  <a:pt x="14285" y="348207"/>
                  <a:pt x="8571" y="342493"/>
                </a:cubicBezTo>
                <a:cubicBezTo>
                  <a:pt x="2857" y="336779"/>
                  <a:pt x="0" y="329884"/>
                  <a:pt x="0" y="321809"/>
                </a:cubicBezTo>
                <a:lnTo>
                  <a:pt x="0" y="175532"/>
                </a:lnTo>
                <a:cubicBezTo>
                  <a:pt x="0" y="167456"/>
                  <a:pt x="2857" y="160561"/>
                  <a:pt x="8571" y="154847"/>
                </a:cubicBezTo>
                <a:cubicBezTo>
                  <a:pt x="14285" y="149133"/>
                  <a:pt x="21180" y="146277"/>
                  <a:pt x="29256" y="146277"/>
                </a:cubicBezTo>
                <a:lnTo>
                  <a:pt x="91880" y="146277"/>
                </a:lnTo>
                <a:cubicBezTo>
                  <a:pt x="97366" y="142620"/>
                  <a:pt x="107803" y="130811"/>
                  <a:pt x="123193" y="110850"/>
                </a:cubicBezTo>
                <a:cubicBezTo>
                  <a:pt x="132030" y="99422"/>
                  <a:pt x="140182" y="89670"/>
                  <a:pt x="147648" y="81595"/>
                </a:cubicBezTo>
                <a:cubicBezTo>
                  <a:pt x="151305" y="77785"/>
                  <a:pt x="154010" y="71272"/>
                  <a:pt x="155762" y="62053"/>
                </a:cubicBezTo>
                <a:cubicBezTo>
                  <a:pt x="157514" y="52835"/>
                  <a:pt x="159838" y="43197"/>
                  <a:pt x="162733" y="33141"/>
                </a:cubicBezTo>
                <a:cubicBezTo>
                  <a:pt x="165628" y="23084"/>
                  <a:pt x="170352" y="14856"/>
                  <a:pt x="176904" y="8456"/>
                </a:cubicBezTo>
                <a:cubicBezTo>
                  <a:pt x="182846" y="2819"/>
                  <a:pt x="189703" y="0"/>
                  <a:pt x="197474" y="0"/>
                </a:cubicBezTo>
                <a:close/>
              </a:path>
            </a:pathLst>
          </a:custGeom>
          <a:solidFill>
            <a:schemeClr val="bg1"/>
          </a:solidFill>
          <a:ln>
            <a:noFill/>
          </a:ln>
          <a:effectLst/>
        </p:spPr>
        <p:txBody>
          <a:bodyPr anchor="t"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zh-CN" lang="en-US" sz="3200">
              <a:cs typeface="+mn-ea"/>
              <a:sym typeface="+mn-lt"/>
            </a:endParaRPr>
          </a:p>
        </p:txBody>
      </p:sp>
      <p:pic>
        <p:nvPicPr>
          <p:cNvPr id="30" name="图片 29">
            <a:extLst>
              <a:ext uri="{FF2B5EF4-FFF2-40B4-BE49-F238E27FC236}">
                <a16:creationId xmlns:a16="http://schemas.microsoft.com/office/drawing/2014/main" id="{1E05C90E-29A8-4290-BA0C-30B53FEAAE43}"/>
              </a:ext>
            </a:extLst>
          </p:cNvPr>
          <p:cNvPicPr>
            <a:picLocks noChangeAspect="1"/>
          </p:cNvPicPr>
          <p:nvPr/>
        </p:nvPicPr>
        <p:blipFill>
          <a:blip r:embed="rId9">
            <a:extLst>
              <a:ext uri="{28A0092B-C50C-407E-A947-70E740481C1C}">
                <a14:useLocalDpi/>
              </a:ext>
            </a:extLst>
          </a:blip>
          <a:stretch>
            <a:fillRect/>
          </a:stretch>
        </p:blipFill>
        <p:spPr>
          <a:xfrm>
            <a:off x="2023533" y="2114587"/>
            <a:ext cx="2563185" cy="2658751"/>
          </a:xfrm>
          <a:prstGeom prst="rect">
            <a:avLst/>
          </a:prstGeom>
        </p:spPr>
      </p:pic>
    </p:spTree>
    <p:extLst>
      <p:ext uri="{BB962C8B-B14F-4D97-AF65-F5344CB8AC3E}">
        <p14:creationId val="4246449190"/>
      </p:ext>
    </p:extLst>
  </p:cSld>
  <p:clrMapOvr>
    <a:masterClrMapping/>
  </p:clrMapOvr>
  <mc:AlternateContent>
    <mc:Choice Requires="p159">
      <p:transition advClick="0" p14:dur="2000" spd="slow">
        <p159:morph option="byObject"/>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dur="1" fill="hold" id="6">
                                          <p:stCondLst>
                                            <p:cond delay="0"/>
                                          </p:stCondLst>
                                        </p:cTn>
                                        <p:tgtEl>
                                          <p:spTgt spid="4"/>
                                        </p:tgtEl>
                                        <p:attrNameLst>
                                          <p:attrName>style.visibility</p:attrName>
                                        </p:attrNameLst>
                                      </p:cBhvr>
                                      <p:to>
                                        <p:strVal val="visible"/>
                                      </p:to>
                                    </p:set>
                                    <p:animEffect filter="wipe(left)" transition="in">
                                      <p:cBhvr>
                                        <p:cTn dur="500" id="7"/>
                                        <p:tgtEl>
                                          <p:spTgt spid="4"/>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10" presetSubtype="0">
                                  <p:stCondLst>
                                    <p:cond delay="0"/>
                                  </p:stCondLst>
                                  <p:childTnLst>
                                    <p:set>
                                      <p:cBhvr>
                                        <p:cTn dur="1" fill="hold" id="11">
                                          <p:stCondLst>
                                            <p:cond delay="0"/>
                                          </p:stCondLst>
                                        </p:cTn>
                                        <p:tgtEl>
                                          <p:spTgt spid="30"/>
                                        </p:tgtEl>
                                        <p:attrNameLst>
                                          <p:attrName>style.visibility</p:attrName>
                                        </p:attrNameLst>
                                      </p:cBhvr>
                                      <p:to>
                                        <p:strVal val="visible"/>
                                      </p:to>
                                    </p:set>
                                    <p:animEffect filter="fade" transition="in">
                                      <p:cBhvr>
                                        <p:cTn dur="500" id="12"/>
                                        <p:tgtEl>
                                          <p:spTgt spid="30"/>
                                        </p:tgtEl>
                                      </p:cBhvr>
                                    </p:animEffect>
                                  </p:childTnLst>
                                </p:cTn>
                              </p:par>
                              <p:par>
                                <p:cTn fill="hold" grpId="0" id="13" nodeType="withEffect" presetClass="entr" presetID="10" presetSubtype="0">
                                  <p:stCondLst>
                                    <p:cond delay="0"/>
                                  </p:stCondLst>
                                  <p:childTnLst>
                                    <p:set>
                                      <p:cBhvr>
                                        <p:cTn dur="1" fill="hold" id="14">
                                          <p:stCondLst>
                                            <p:cond delay="0"/>
                                          </p:stCondLst>
                                        </p:cTn>
                                        <p:tgtEl>
                                          <p:spTgt spid="6"/>
                                        </p:tgtEl>
                                        <p:attrNameLst>
                                          <p:attrName>style.visibility</p:attrName>
                                        </p:attrNameLst>
                                      </p:cBhvr>
                                      <p:to>
                                        <p:strVal val="visible"/>
                                      </p:to>
                                    </p:set>
                                    <p:animEffect filter="fade" transition="in">
                                      <p:cBhvr>
                                        <p:cTn dur="500" id="15"/>
                                        <p:tgtEl>
                                          <p:spTgt spid="6"/>
                                        </p:tgtEl>
                                      </p:cBhvr>
                                    </p:animEffect>
                                  </p:childTnLst>
                                </p:cTn>
                              </p:par>
                            </p:childTnLst>
                          </p:cTn>
                        </p:par>
                      </p:childTnLst>
                    </p:cTn>
                  </p:par>
                  <p:par>
                    <p:cTn fill="hold" id="16" nodeType="clickPar">
                      <p:stCondLst>
                        <p:cond delay="indefinite"/>
                      </p:stCondLst>
                      <p:childTnLst>
                        <p:par>
                          <p:cTn fill="hold" id="17" nodeType="afterGroup">
                            <p:stCondLst>
                              <p:cond delay="0"/>
                            </p:stCondLst>
                            <p:childTnLst>
                              <p:par>
                                <p:cTn fill="hold" grpId="0" id="18" nodeType="clickEffect" presetClass="entr" presetID="2" presetSubtype="2">
                                  <p:stCondLst>
                                    <p:cond delay="0"/>
                                  </p:stCondLst>
                                  <p:childTnLst>
                                    <p:set>
                                      <p:cBhvr>
                                        <p:cTn dur="1" fill="hold" id="19">
                                          <p:stCondLst>
                                            <p:cond delay="0"/>
                                          </p:stCondLst>
                                        </p:cTn>
                                        <p:tgtEl>
                                          <p:spTgt spid="7"/>
                                        </p:tgtEl>
                                        <p:attrNameLst>
                                          <p:attrName>style.visibility</p:attrName>
                                        </p:attrNameLst>
                                      </p:cBhvr>
                                      <p:to>
                                        <p:strVal val="visible"/>
                                      </p:to>
                                    </p:set>
                                    <p:anim calcmode="lin" valueType="num">
                                      <p:cBhvr additive="base">
                                        <p:cTn dur="500" fill="hold" id="20"/>
                                        <p:tgtEl>
                                          <p:spTgt spid="7"/>
                                        </p:tgtEl>
                                        <p:attrNameLst>
                                          <p:attrName>ppt_x</p:attrName>
                                        </p:attrNameLst>
                                      </p:cBhvr>
                                      <p:tavLst>
                                        <p:tav tm="0">
                                          <p:val>
                                            <p:strVal val="1+#ppt_w/2"/>
                                          </p:val>
                                        </p:tav>
                                        <p:tav tm="100000">
                                          <p:val>
                                            <p:strVal val="#ppt_x"/>
                                          </p:val>
                                        </p:tav>
                                      </p:tavLst>
                                    </p:anim>
                                    <p:anim calcmode="lin" valueType="num">
                                      <p:cBhvr additive="base">
                                        <p:cTn dur="500" fill="hold" id="21"/>
                                        <p:tgtEl>
                                          <p:spTgt spid="7"/>
                                        </p:tgtEl>
                                        <p:attrNameLst>
                                          <p:attrName>ppt_y</p:attrName>
                                        </p:attrNameLst>
                                      </p:cBhvr>
                                      <p:tavLst>
                                        <p:tav tm="0">
                                          <p:val>
                                            <p:strVal val="#ppt_y"/>
                                          </p:val>
                                        </p:tav>
                                        <p:tav tm="100000">
                                          <p:val>
                                            <p:strVal val="#ppt_y"/>
                                          </p:val>
                                        </p:tav>
                                      </p:tavLst>
                                    </p:anim>
                                  </p:childTnLst>
                                </p:cTn>
                              </p:par>
                              <p:par>
                                <p:cTn fill="hold" grpId="0" id="22" nodeType="withEffect" presetClass="entr" presetID="2" presetSubtype="2">
                                  <p:stCondLst>
                                    <p:cond delay="0"/>
                                  </p:stCondLst>
                                  <p:childTnLst>
                                    <p:set>
                                      <p:cBhvr>
                                        <p:cTn dur="1" fill="hold" id="23">
                                          <p:stCondLst>
                                            <p:cond delay="0"/>
                                          </p:stCondLst>
                                        </p:cTn>
                                        <p:tgtEl>
                                          <p:spTgt spid="8"/>
                                        </p:tgtEl>
                                        <p:attrNameLst>
                                          <p:attrName>style.visibility</p:attrName>
                                        </p:attrNameLst>
                                      </p:cBhvr>
                                      <p:to>
                                        <p:strVal val="visible"/>
                                      </p:to>
                                    </p:set>
                                    <p:anim calcmode="lin" valueType="num">
                                      <p:cBhvr additive="base">
                                        <p:cTn dur="500" fill="hold" id="24"/>
                                        <p:tgtEl>
                                          <p:spTgt spid="8"/>
                                        </p:tgtEl>
                                        <p:attrNameLst>
                                          <p:attrName>ppt_x</p:attrName>
                                        </p:attrNameLst>
                                      </p:cBhvr>
                                      <p:tavLst>
                                        <p:tav tm="0">
                                          <p:val>
                                            <p:strVal val="1+#ppt_w/2"/>
                                          </p:val>
                                        </p:tav>
                                        <p:tav tm="100000">
                                          <p:val>
                                            <p:strVal val="#ppt_x"/>
                                          </p:val>
                                        </p:tav>
                                      </p:tavLst>
                                    </p:anim>
                                    <p:anim calcmode="lin" valueType="num">
                                      <p:cBhvr additive="base">
                                        <p:cTn dur="500" fill="hold" id="25"/>
                                        <p:tgtEl>
                                          <p:spTgt spid="8"/>
                                        </p:tgtEl>
                                        <p:attrNameLst>
                                          <p:attrName>ppt_y</p:attrName>
                                        </p:attrNameLst>
                                      </p:cBhvr>
                                      <p:tavLst>
                                        <p:tav tm="0">
                                          <p:val>
                                            <p:strVal val="#ppt_y"/>
                                          </p:val>
                                        </p:tav>
                                        <p:tav tm="100000">
                                          <p:val>
                                            <p:strVal val="#ppt_y"/>
                                          </p:val>
                                        </p:tav>
                                      </p:tavLst>
                                    </p:anim>
                                  </p:childTnLst>
                                </p:cTn>
                              </p:par>
                              <p:par>
                                <p:cTn fill="hold" grpId="0" id="26" nodeType="withEffect" presetClass="entr" presetID="2" presetSubtype="2">
                                  <p:stCondLst>
                                    <p:cond delay="0"/>
                                  </p:stCondLst>
                                  <p:childTnLst>
                                    <p:set>
                                      <p:cBhvr>
                                        <p:cTn dur="1" fill="hold" id="27">
                                          <p:stCondLst>
                                            <p:cond delay="0"/>
                                          </p:stCondLst>
                                        </p:cTn>
                                        <p:tgtEl>
                                          <p:spTgt spid="9"/>
                                        </p:tgtEl>
                                        <p:attrNameLst>
                                          <p:attrName>style.visibility</p:attrName>
                                        </p:attrNameLst>
                                      </p:cBhvr>
                                      <p:to>
                                        <p:strVal val="visible"/>
                                      </p:to>
                                    </p:set>
                                    <p:anim calcmode="lin" valueType="num">
                                      <p:cBhvr additive="base">
                                        <p:cTn dur="500" fill="hold" id="28"/>
                                        <p:tgtEl>
                                          <p:spTgt spid="9"/>
                                        </p:tgtEl>
                                        <p:attrNameLst>
                                          <p:attrName>ppt_x</p:attrName>
                                        </p:attrNameLst>
                                      </p:cBhvr>
                                      <p:tavLst>
                                        <p:tav tm="0">
                                          <p:val>
                                            <p:strVal val="1+#ppt_w/2"/>
                                          </p:val>
                                        </p:tav>
                                        <p:tav tm="100000">
                                          <p:val>
                                            <p:strVal val="#ppt_x"/>
                                          </p:val>
                                        </p:tav>
                                      </p:tavLst>
                                    </p:anim>
                                    <p:anim calcmode="lin" valueType="num">
                                      <p:cBhvr additive="base">
                                        <p:cTn dur="500" fill="hold" id="29"/>
                                        <p:tgtEl>
                                          <p:spTgt spid="9"/>
                                        </p:tgtEl>
                                        <p:attrNameLst>
                                          <p:attrName>ppt_y</p:attrName>
                                        </p:attrNameLst>
                                      </p:cBhvr>
                                      <p:tavLst>
                                        <p:tav tm="0">
                                          <p:val>
                                            <p:strVal val="#ppt_y"/>
                                          </p:val>
                                        </p:tav>
                                        <p:tav tm="100000">
                                          <p:val>
                                            <p:strVal val="#ppt_y"/>
                                          </p:val>
                                        </p:tav>
                                      </p:tavLst>
                                    </p:anim>
                                  </p:childTnLst>
                                </p:cTn>
                              </p:par>
                              <p:par>
                                <p:cTn fill="hold" grpId="0" id="30" nodeType="withEffect" presetClass="entr" presetID="2" presetSubtype="2">
                                  <p:stCondLst>
                                    <p:cond delay="0"/>
                                  </p:stCondLst>
                                  <p:childTnLst>
                                    <p:set>
                                      <p:cBhvr>
                                        <p:cTn dur="1" fill="hold" id="31">
                                          <p:stCondLst>
                                            <p:cond delay="0"/>
                                          </p:stCondLst>
                                        </p:cTn>
                                        <p:tgtEl>
                                          <p:spTgt spid="10"/>
                                        </p:tgtEl>
                                        <p:attrNameLst>
                                          <p:attrName>style.visibility</p:attrName>
                                        </p:attrNameLst>
                                      </p:cBhvr>
                                      <p:to>
                                        <p:strVal val="visible"/>
                                      </p:to>
                                    </p:set>
                                    <p:anim calcmode="lin" valueType="num">
                                      <p:cBhvr additive="base">
                                        <p:cTn dur="500" fill="hold" id="32"/>
                                        <p:tgtEl>
                                          <p:spTgt spid="10"/>
                                        </p:tgtEl>
                                        <p:attrNameLst>
                                          <p:attrName>ppt_x</p:attrName>
                                        </p:attrNameLst>
                                      </p:cBhvr>
                                      <p:tavLst>
                                        <p:tav tm="0">
                                          <p:val>
                                            <p:strVal val="1+#ppt_w/2"/>
                                          </p:val>
                                        </p:tav>
                                        <p:tav tm="100000">
                                          <p:val>
                                            <p:strVal val="#ppt_x"/>
                                          </p:val>
                                        </p:tav>
                                      </p:tavLst>
                                    </p:anim>
                                    <p:anim calcmode="lin" valueType="num">
                                      <p:cBhvr additive="base">
                                        <p:cTn dur="500" fill="hold" id="33"/>
                                        <p:tgtEl>
                                          <p:spTgt spid="10"/>
                                        </p:tgtEl>
                                        <p:attrNameLst>
                                          <p:attrName>ppt_y</p:attrName>
                                        </p:attrNameLst>
                                      </p:cBhvr>
                                      <p:tavLst>
                                        <p:tav tm="0">
                                          <p:val>
                                            <p:strVal val="#ppt_y"/>
                                          </p:val>
                                        </p:tav>
                                        <p:tav tm="100000">
                                          <p:val>
                                            <p:strVal val="#ppt_y"/>
                                          </p:val>
                                        </p:tav>
                                      </p:tavLst>
                                    </p:anim>
                                  </p:childTnLst>
                                </p:cTn>
                              </p:par>
                              <p:par>
                                <p:cTn fill="hold" grpId="0" id="34" nodeType="withEffect" presetClass="entr" presetID="2" presetSubtype="2">
                                  <p:stCondLst>
                                    <p:cond delay="0"/>
                                  </p:stCondLst>
                                  <p:childTnLst>
                                    <p:set>
                                      <p:cBhvr>
                                        <p:cTn dur="1" fill="hold" id="35">
                                          <p:stCondLst>
                                            <p:cond delay="0"/>
                                          </p:stCondLst>
                                        </p:cTn>
                                        <p:tgtEl>
                                          <p:spTgt spid="11"/>
                                        </p:tgtEl>
                                        <p:attrNameLst>
                                          <p:attrName>style.visibility</p:attrName>
                                        </p:attrNameLst>
                                      </p:cBhvr>
                                      <p:to>
                                        <p:strVal val="visible"/>
                                      </p:to>
                                    </p:set>
                                    <p:anim calcmode="lin" valueType="num">
                                      <p:cBhvr additive="base">
                                        <p:cTn dur="500" fill="hold" id="36"/>
                                        <p:tgtEl>
                                          <p:spTgt spid="11"/>
                                        </p:tgtEl>
                                        <p:attrNameLst>
                                          <p:attrName>ppt_x</p:attrName>
                                        </p:attrNameLst>
                                      </p:cBhvr>
                                      <p:tavLst>
                                        <p:tav tm="0">
                                          <p:val>
                                            <p:strVal val="1+#ppt_w/2"/>
                                          </p:val>
                                        </p:tav>
                                        <p:tav tm="100000">
                                          <p:val>
                                            <p:strVal val="#ppt_x"/>
                                          </p:val>
                                        </p:tav>
                                      </p:tavLst>
                                    </p:anim>
                                    <p:anim calcmode="lin" valueType="num">
                                      <p:cBhvr additive="base">
                                        <p:cTn dur="500" fill="hold" id="37"/>
                                        <p:tgtEl>
                                          <p:spTgt spid="11"/>
                                        </p:tgtEl>
                                        <p:attrNameLst>
                                          <p:attrName>ppt_y</p:attrName>
                                        </p:attrNameLst>
                                      </p:cBhvr>
                                      <p:tavLst>
                                        <p:tav tm="0">
                                          <p:val>
                                            <p:strVal val="#ppt_y"/>
                                          </p:val>
                                        </p:tav>
                                        <p:tav tm="100000">
                                          <p:val>
                                            <p:strVal val="#ppt_y"/>
                                          </p:val>
                                        </p:tav>
                                      </p:tavLst>
                                    </p:anim>
                                  </p:childTnLst>
                                </p:cTn>
                              </p:par>
                              <p:par>
                                <p:cTn fill="hold" grpId="0" id="38" nodeType="withEffect" presetClass="entr" presetID="2" presetSubtype="2">
                                  <p:stCondLst>
                                    <p:cond delay="0"/>
                                  </p:stCondLst>
                                  <p:childTnLst>
                                    <p:set>
                                      <p:cBhvr>
                                        <p:cTn dur="1" fill="hold" id="39">
                                          <p:stCondLst>
                                            <p:cond delay="0"/>
                                          </p:stCondLst>
                                        </p:cTn>
                                        <p:tgtEl>
                                          <p:spTgt spid="12"/>
                                        </p:tgtEl>
                                        <p:attrNameLst>
                                          <p:attrName>style.visibility</p:attrName>
                                        </p:attrNameLst>
                                      </p:cBhvr>
                                      <p:to>
                                        <p:strVal val="visible"/>
                                      </p:to>
                                    </p:set>
                                    <p:anim calcmode="lin" valueType="num">
                                      <p:cBhvr additive="base">
                                        <p:cTn dur="500" fill="hold" id="40"/>
                                        <p:tgtEl>
                                          <p:spTgt spid="12"/>
                                        </p:tgtEl>
                                        <p:attrNameLst>
                                          <p:attrName>ppt_x</p:attrName>
                                        </p:attrNameLst>
                                      </p:cBhvr>
                                      <p:tavLst>
                                        <p:tav tm="0">
                                          <p:val>
                                            <p:strVal val="1+#ppt_w/2"/>
                                          </p:val>
                                        </p:tav>
                                        <p:tav tm="100000">
                                          <p:val>
                                            <p:strVal val="#ppt_x"/>
                                          </p:val>
                                        </p:tav>
                                      </p:tavLst>
                                    </p:anim>
                                    <p:anim calcmode="lin" valueType="num">
                                      <p:cBhvr additive="base">
                                        <p:cTn dur="500" fill="hold" id="41"/>
                                        <p:tgtEl>
                                          <p:spTgt spid="12"/>
                                        </p:tgtEl>
                                        <p:attrNameLst>
                                          <p:attrName>ppt_y</p:attrName>
                                        </p:attrNameLst>
                                      </p:cBhvr>
                                      <p:tavLst>
                                        <p:tav tm="0">
                                          <p:val>
                                            <p:strVal val="#ppt_y"/>
                                          </p:val>
                                        </p:tav>
                                        <p:tav tm="100000">
                                          <p:val>
                                            <p:strVal val="#ppt_y"/>
                                          </p:val>
                                        </p:tav>
                                      </p:tavLst>
                                    </p:anim>
                                  </p:childTnLst>
                                </p:cTn>
                              </p:par>
                              <p:par>
                                <p:cTn fill="hold" grpId="0" id="42" nodeType="withEffect" presetClass="entr" presetID="2" presetSubtype="2">
                                  <p:stCondLst>
                                    <p:cond delay="0"/>
                                  </p:stCondLst>
                                  <p:childTnLst>
                                    <p:set>
                                      <p:cBhvr>
                                        <p:cTn dur="1" fill="hold" id="43">
                                          <p:stCondLst>
                                            <p:cond delay="0"/>
                                          </p:stCondLst>
                                        </p:cTn>
                                        <p:tgtEl>
                                          <p:spTgt spid="13"/>
                                        </p:tgtEl>
                                        <p:attrNameLst>
                                          <p:attrName>style.visibility</p:attrName>
                                        </p:attrNameLst>
                                      </p:cBhvr>
                                      <p:to>
                                        <p:strVal val="visible"/>
                                      </p:to>
                                    </p:set>
                                    <p:anim calcmode="lin" valueType="num">
                                      <p:cBhvr additive="base">
                                        <p:cTn dur="500" fill="hold" id="44"/>
                                        <p:tgtEl>
                                          <p:spTgt spid="13"/>
                                        </p:tgtEl>
                                        <p:attrNameLst>
                                          <p:attrName>ppt_x</p:attrName>
                                        </p:attrNameLst>
                                      </p:cBhvr>
                                      <p:tavLst>
                                        <p:tav tm="0">
                                          <p:val>
                                            <p:strVal val="1+#ppt_w/2"/>
                                          </p:val>
                                        </p:tav>
                                        <p:tav tm="100000">
                                          <p:val>
                                            <p:strVal val="#ppt_x"/>
                                          </p:val>
                                        </p:tav>
                                      </p:tavLst>
                                    </p:anim>
                                    <p:anim calcmode="lin" valueType="num">
                                      <p:cBhvr additive="base">
                                        <p:cTn dur="500" fill="hold" id="45"/>
                                        <p:tgtEl>
                                          <p:spTgt spid="13"/>
                                        </p:tgtEl>
                                        <p:attrNameLst>
                                          <p:attrName>ppt_y</p:attrName>
                                        </p:attrNameLst>
                                      </p:cBhvr>
                                      <p:tavLst>
                                        <p:tav tm="0">
                                          <p:val>
                                            <p:strVal val="#ppt_y"/>
                                          </p:val>
                                        </p:tav>
                                        <p:tav tm="100000">
                                          <p:val>
                                            <p:strVal val="#ppt_y"/>
                                          </p:val>
                                        </p:tav>
                                      </p:tavLst>
                                    </p:anim>
                                  </p:childTnLst>
                                </p:cTn>
                              </p:par>
                              <p:par>
                                <p:cTn fill="hold" grpId="0" id="46" nodeType="withEffect" presetClass="entr" presetID="2" presetSubtype="2">
                                  <p:stCondLst>
                                    <p:cond delay="0"/>
                                  </p:stCondLst>
                                  <p:childTnLst>
                                    <p:set>
                                      <p:cBhvr>
                                        <p:cTn dur="1" fill="hold" id="47">
                                          <p:stCondLst>
                                            <p:cond delay="0"/>
                                          </p:stCondLst>
                                        </p:cTn>
                                        <p:tgtEl>
                                          <p:spTgt spid="14"/>
                                        </p:tgtEl>
                                        <p:attrNameLst>
                                          <p:attrName>style.visibility</p:attrName>
                                        </p:attrNameLst>
                                      </p:cBhvr>
                                      <p:to>
                                        <p:strVal val="visible"/>
                                      </p:to>
                                    </p:set>
                                    <p:anim calcmode="lin" valueType="num">
                                      <p:cBhvr additive="base">
                                        <p:cTn dur="500" fill="hold" id="48"/>
                                        <p:tgtEl>
                                          <p:spTgt spid="14"/>
                                        </p:tgtEl>
                                        <p:attrNameLst>
                                          <p:attrName>ppt_x</p:attrName>
                                        </p:attrNameLst>
                                      </p:cBhvr>
                                      <p:tavLst>
                                        <p:tav tm="0">
                                          <p:val>
                                            <p:strVal val="1+#ppt_w/2"/>
                                          </p:val>
                                        </p:tav>
                                        <p:tav tm="100000">
                                          <p:val>
                                            <p:strVal val="#ppt_x"/>
                                          </p:val>
                                        </p:tav>
                                      </p:tavLst>
                                    </p:anim>
                                    <p:anim calcmode="lin" valueType="num">
                                      <p:cBhvr additive="base">
                                        <p:cTn dur="500" fill="hold" id="49"/>
                                        <p:tgtEl>
                                          <p:spTgt spid="14"/>
                                        </p:tgtEl>
                                        <p:attrNameLst>
                                          <p:attrName>ppt_y</p:attrName>
                                        </p:attrNameLst>
                                      </p:cBhvr>
                                      <p:tavLst>
                                        <p:tav tm="0">
                                          <p:val>
                                            <p:strVal val="#ppt_y"/>
                                          </p:val>
                                        </p:tav>
                                        <p:tav tm="100000">
                                          <p:val>
                                            <p:strVal val="#ppt_y"/>
                                          </p:val>
                                        </p:tav>
                                      </p:tavLst>
                                    </p:anim>
                                  </p:childTnLst>
                                </p:cTn>
                              </p:par>
                              <p:par>
                                <p:cTn fill="hold" grpId="0" id="50" nodeType="withEffect" presetClass="entr" presetID="2" presetSubtype="2">
                                  <p:stCondLst>
                                    <p:cond delay="0"/>
                                  </p:stCondLst>
                                  <p:childTnLst>
                                    <p:set>
                                      <p:cBhvr>
                                        <p:cTn dur="1" fill="hold" id="51">
                                          <p:stCondLst>
                                            <p:cond delay="0"/>
                                          </p:stCondLst>
                                        </p:cTn>
                                        <p:tgtEl>
                                          <p:spTgt spid="15"/>
                                        </p:tgtEl>
                                        <p:attrNameLst>
                                          <p:attrName>style.visibility</p:attrName>
                                        </p:attrNameLst>
                                      </p:cBhvr>
                                      <p:to>
                                        <p:strVal val="visible"/>
                                      </p:to>
                                    </p:set>
                                    <p:anim calcmode="lin" valueType="num">
                                      <p:cBhvr additive="base">
                                        <p:cTn dur="500" fill="hold" id="52"/>
                                        <p:tgtEl>
                                          <p:spTgt spid="15"/>
                                        </p:tgtEl>
                                        <p:attrNameLst>
                                          <p:attrName>ppt_x</p:attrName>
                                        </p:attrNameLst>
                                      </p:cBhvr>
                                      <p:tavLst>
                                        <p:tav tm="0">
                                          <p:val>
                                            <p:strVal val="1+#ppt_w/2"/>
                                          </p:val>
                                        </p:tav>
                                        <p:tav tm="100000">
                                          <p:val>
                                            <p:strVal val="#ppt_x"/>
                                          </p:val>
                                        </p:tav>
                                      </p:tavLst>
                                    </p:anim>
                                    <p:anim calcmode="lin" valueType="num">
                                      <p:cBhvr additive="base">
                                        <p:cTn dur="500" fill="hold" id="53"/>
                                        <p:tgtEl>
                                          <p:spTgt spid="15"/>
                                        </p:tgtEl>
                                        <p:attrNameLst>
                                          <p:attrName>ppt_y</p:attrName>
                                        </p:attrNameLst>
                                      </p:cBhvr>
                                      <p:tavLst>
                                        <p:tav tm="0">
                                          <p:val>
                                            <p:strVal val="#ppt_y"/>
                                          </p:val>
                                        </p:tav>
                                        <p:tav tm="100000">
                                          <p:val>
                                            <p:strVal val="#ppt_y"/>
                                          </p:val>
                                        </p:tav>
                                      </p:tavLst>
                                    </p:anim>
                                  </p:childTnLst>
                                </p:cTn>
                              </p:par>
                              <p:par>
                                <p:cTn fill="hold" grpId="0" id="54" nodeType="withEffect" presetClass="entr" presetID="2" presetSubtype="2">
                                  <p:stCondLst>
                                    <p:cond delay="0"/>
                                  </p:stCondLst>
                                  <p:childTnLst>
                                    <p:set>
                                      <p:cBhvr>
                                        <p:cTn dur="1" fill="hold" id="55">
                                          <p:stCondLst>
                                            <p:cond delay="0"/>
                                          </p:stCondLst>
                                        </p:cTn>
                                        <p:tgtEl>
                                          <p:spTgt spid="16"/>
                                        </p:tgtEl>
                                        <p:attrNameLst>
                                          <p:attrName>style.visibility</p:attrName>
                                        </p:attrNameLst>
                                      </p:cBhvr>
                                      <p:to>
                                        <p:strVal val="visible"/>
                                      </p:to>
                                    </p:set>
                                    <p:anim calcmode="lin" valueType="num">
                                      <p:cBhvr additive="base">
                                        <p:cTn dur="500" fill="hold" id="56"/>
                                        <p:tgtEl>
                                          <p:spTgt spid="16"/>
                                        </p:tgtEl>
                                        <p:attrNameLst>
                                          <p:attrName>ppt_x</p:attrName>
                                        </p:attrNameLst>
                                      </p:cBhvr>
                                      <p:tavLst>
                                        <p:tav tm="0">
                                          <p:val>
                                            <p:strVal val="1+#ppt_w/2"/>
                                          </p:val>
                                        </p:tav>
                                        <p:tav tm="100000">
                                          <p:val>
                                            <p:strVal val="#ppt_x"/>
                                          </p:val>
                                        </p:tav>
                                      </p:tavLst>
                                    </p:anim>
                                    <p:anim calcmode="lin" valueType="num">
                                      <p:cBhvr additive="base">
                                        <p:cTn dur="500" fill="hold" id="57"/>
                                        <p:tgtEl>
                                          <p:spTgt spid="16"/>
                                        </p:tgtEl>
                                        <p:attrNameLst>
                                          <p:attrName>ppt_y</p:attrName>
                                        </p:attrNameLst>
                                      </p:cBhvr>
                                      <p:tavLst>
                                        <p:tav tm="0">
                                          <p:val>
                                            <p:strVal val="#ppt_y"/>
                                          </p:val>
                                        </p:tav>
                                        <p:tav tm="100000">
                                          <p:val>
                                            <p:strVal val="#ppt_y"/>
                                          </p:val>
                                        </p:tav>
                                      </p:tavLst>
                                    </p:anim>
                                  </p:childTnLst>
                                </p:cTn>
                              </p:par>
                              <p:par>
                                <p:cTn fill="hold" grpId="0" id="58" nodeType="withEffect" presetClass="entr" presetID="2" presetSubtype="2">
                                  <p:stCondLst>
                                    <p:cond delay="0"/>
                                  </p:stCondLst>
                                  <p:childTnLst>
                                    <p:set>
                                      <p:cBhvr>
                                        <p:cTn dur="1" fill="hold" id="59">
                                          <p:stCondLst>
                                            <p:cond delay="0"/>
                                          </p:stCondLst>
                                        </p:cTn>
                                        <p:tgtEl>
                                          <p:spTgt spid="17"/>
                                        </p:tgtEl>
                                        <p:attrNameLst>
                                          <p:attrName>style.visibility</p:attrName>
                                        </p:attrNameLst>
                                      </p:cBhvr>
                                      <p:to>
                                        <p:strVal val="visible"/>
                                      </p:to>
                                    </p:set>
                                    <p:anim calcmode="lin" valueType="num">
                                      <p:cBhvr additive="base">
                                        <p:cTn dur="500" fill="hold" id="60"/>
                                        <p:tgtEl>
                                          <p:spTgt spid="17"/>
                                        </p:tgtEl>
                                        <p:attrNameLst>
                                          <p:attrName>ppt_x</p:attrName>
                                        </p:attrNameLst>
                                      </p:cBhvr>
                                      <p:tavLst>
                                        <p:tav tm="0">
                                          <p:val>
                                            <p:strVal val="1+#ppt_w/2"/>
                                          </p:val>
                                        </p:tav>
                                        <p:tav tm="100000">
                                          <p:val>
                                            <p:strVal val="#ppt_x"/>
                                          </p:val>
                                        </p:tav>
                                      </p:tavLst>
                                    </p:anim>
                                    <p:anim calcmode="lin" valueType="num">
                                      <p:cBhvr additive="base">
                                        <p:cTn dur="500" fill="hold" id="61"/>
                                        <p:tgtEl>
                                          <p:spTgt spid="17"/>
                                        </p:tgtEl>
                                        <p:attrNameLst>
                                          <p:attrName>ppt_y</p:attrName>
                                        </p:attrNameLst>
                                      </p:cBhvr>
                                      <p:tavLst>
                                        <p:tav tm="0">
                                          <p:val>
                                            <p:strVal val="#ppt_y"/>
                                          </p:val>
                                        </p:tav>
                                        <p:tav tm="100000">
                                          <p:val>
                                            <p:strVal val="#ppt_y"/>
                                          </p:val>
                                        </p:tav>
                                      </p:tavLst>
                                    </p:anim>
                                  </p:childTnLst>
                                </p:cTn>
                              </p:par>
                              <p:par>
                                <p:cTn fill="hold" grpId="0" id="62" nodeType="withEffect" presetClass="entr" presetID="2" presetSubtype="2">
                                  <p:stCondLst>
                                    <p:cond delay="0"/>
                                  </p:stCondLst>
                                  <p:childTnLst>
                                    <p:set>
                                      <p:cBhvr>
                                        <p:cTn dur="1" fill="hold" id="63">
                                          <p:stCondLst>
                                            <p:cond delay="0"/>
                                          </p:stCondLst>
                                        </p:cTn>
                                        <p:tgtEl>
                                          <p:spTgt spid="18"/>
                                        </p:tgtEl>
                                        <p:attrNameLst>
                                          <p:attrName>style.visibility</p:attrName>
                                        </p:attrNameLst>
                                      </p:cBhvr>
                                      <p:to>
                                        <p:strVal val="visible"/>
                                      </p:to>
                                    </p:set>
                                    <p:anim calcmode="lin" valueType="num">
                                      <p:cBhvr additive="base">
                                        <p:cTn dur="500" fill="hold" id="64"/>
                                        <p:tgtEl>
                                          <p:spTgt spid="18"/>
                                        </p:tgtEl>
                                        <p:attrNameLst>
                                          <p:attrName>ppt_x</p:attrName>
                                        </p:attrNameLst>
                                      </p:cBhvr>
                                      <p:tavLst>
                                        <p:tav tm="0">
                                          <p:val>
                                            <p:strVal val="1+#ppt_w/2"/>
                                          </p:val>
                                        </p:tav>
                                        <p:tav tm="100000">
                                          <p:val>
                                            <p:strVal val="#ppt_x"/>
                                          </p:val>
                                        </p:tav>
                                      </p:tavLst>
                                    </p:anim>
                                    <p:anim calcmode="lin" valueType="num">
                                      <p:cBhvr additive="base">
                                        <p:cTn dur="500" fill="hold" id="65"/>
                                        <p:tgtEl>
                                          <p:spTgt spid="18"/>
                                        </p:tgtEl>
                                        <p:attrNameLst>
                                          <p:attrName>ppt_y</p:attrName>
                                        </p:attrNameLst>
                                      </p:cBhvr>
                                      <p:tavLst>
                                        <p:tav tm="0">
                                          <p:val>
                                            <p:strVal val="#ppt_y"/>
                                          </p:val>
                                        </p:tav>
                                        <p:tav tm="100000">
                                          <p:val>
                                            <p:strVal val="#ppt_y"/>
                                          </p:val>
                                        </p:tav>
                                      </p:tavLst>
                                    </p:anim>
                                  </p:childTnLst>
                                </p:cTn>
                              </p:par>
                              <p:par>
                                <p:cTn fill="hold" grpId="0" id="66" nodeType="withEffect" presetClass="entr" presetID="2" presetSubtype="2">
                                  <p:stCondLst>
                                    <p:cond delay="0"/>
                                  </p:stCondLst>
                                  <p:childTnLst>
                                    <p:set>
                                      <p:cBhvr>
                                        <p:cTn dur="1" fill="hold" id="67">
                                          <p:stCondLst>
                                            <p:cond delay="0"/>
                                          </p:stCondLst>
                                        </p:cTn>
                                        <p:tgtEl>
                                          <p:spTgt spid="19"/>
                                        </p:tgtEl>
                                        <p:attrNameLst>
                                          <p:attrName>style.visibility</p:attrName>
                                        </p:attrNameLst>
                                      </p:cBhvr>
                                      <p:to>
                                        <p:strVal val="visible"/>
                                      </p:to>
                                    </p:set>
                                    <p:anim calcmode="lin" valueType="num">
                                      <p:cBhvr additive="base">
                                        <p:cTn dur="500" fill="hold" id="68"/>
                                        <p:tgtEl>
                                          <p:spTgt spid="19"/>
                                        </p:tgtEl>
                                        <p:attrNameLst>
                                          <p:attrName>ppt_x</p:attrName>
                                        </p:attrNameLst>
                                      </p:cBhvr>
                                      <p:tavLst>
                                        <p:tav tm="0">
                                          <p:val>
                                            <p:strVal val="1+#ppt_w/2"/>
                                          </p:val>
                                        </p:tav>
                                        <p:tav tm="100000">
                                          <p:val>
                                            <p:strVal val="#ppt_x"/>
                                          </p:val>
                                        </p:tav>
                                      </p:tavLst>
                                    </p:anim>
                                    <p:anim calcmode="lin" valueType="num">
                                      <p:cBhvr additive="base">
                                        <p:cTn dur="500" fill="hold" id="69"/>
                                        <p:tgtEl>
                                          <p:spTgt spid="19"/>
                                        </p:tgtEl>
                                        <p:attrNameLst>
                                          <p:attrName>ppt_y</p:attrName>
                                        </p:attrNameLst>
                                      </p:cBhvr>
                                      <p:tavLst>
                                        <p:tav tm="0">
                                          <p:val>
                                            <p:strVal val="#ppt_y"/>
                                          </p:val>
                                        </p:tav>
                                        <p:tav tm="100000">
                                          <p:val>
                                            <p:strVal val="#ppt_y"/>
                                          </p:val>
                                        </p:tav>
                                      </p:tavLst>
                                    </p:anim>
                                  </p:childTnLst>
                                </p:cTn>
                              </p:par>
                              <p:par>
                                <p:cTn fill="hold" grpId="0" id="70" nodeType="withEffect" presetClass="entr" presetID="2" presetSubtype="2">
                                  <p:stCondLst>
                                    <p:cond delay="0"/>
                                  </p:stCondLst>
                                  <p:childTnLst>
                                    <p:set>
                                      <p:cBhvr>
                                        <p:cTn dur="1" fill="hold" id="71">
                                          <p:stCondLst>
                                            <p:cond delay="0"/>
                                          </p:stCondLst>
                                        </p:cTn>
                                        <p:tgtEl>
                                          <p:spTgt spid="20"/>
                                        </p:tgtEl>
                                        <p:attrNameLst>
                                          <p:attrName>style.visibility</p:attrName>
                                        </p:attrNameLst>
                                      </p:cBhvr>
                                      <p:to>
                                        <p:strVal val="visible"/>
                                      </p:to>
                                    </p:set>
                                    <p:anim calcmode="lin" valueType="num">
                                      <p:cBhvr additive="base">
                                        <p:cTn dur="500" fill="hold" id="72"/>
                                        <p:tgtEl>
                                          <p:spTgt spid="20"/>
                                        </p:tgtEl>
                                        <p:attrNameLst>
                                          <p:attrName>ppt_x</p:attrName>
                                        </p:attrNameLst>
                                      </p:cBhvr>
                                      <p:tavLst>
                                        <p:tav tm="0">
                                          <p:val>
                                            <p:strVal val="1+#ppt_w/2"/>
                                          </p:val>
                                        </p:tav>
                                        <p:tav tm="100000">
                                          <p:val>
                                            <p:strVal val="#ppt_x"/>
                                          </p:val>
                                        </p:tav>
                                      </p:tavLst>
                                    </p:anim>
                                    <p:anim calcmode="lin" valueType="num">
                                      <p:cBhvr additive="base">
                                        <p:cTn dur="500" fill="hold" id="73"/>
                                        <p:tgtEl>
                                          <p:spTgt spid="20"/>
                                        </p:tgtEl>
                                        <p:attrNameLst>
                                          <p:attrName>ppt_y</p:attrName>
                                        </p:attrNameLst>
                                      </p:cBhvr>
                                      <p:tavLst>
                                        <p:tav tm="0">
                                          <p:val>
                                            <p:strVal val="#ppt_y"/>
                                          </p:val>
                                        </p:tav>
                                        <p:tav tm="100000">
                                          <p:val>
                                            <p:strVal val="#ppt_y"/>
                                          </p:val>
                                        </p:tav>
                                      </p:tavLst>
                                    </p:anim>
                                  </p:childTnLst>
                                </p:cTn>
                              </p:par>
                              <p:par>
                                <p:cTn fill="hold" grpId="0" id="74" nodeType="withEffect" presetClass="entr" presetID="2" presetSubtype="2">
                                  <p:stCondLst>
                                    <p:cond delay="0"/>
                                  </p:stCondLst>
                                  <p:childTnLst>
                                    <p:set>
                                      <p:cBhvr>
                                        <p:cTn dur="1" fill="hold" id="75">
                                          <p:stCondLst>
                                            <p:cond delay="0"/>
                                          </p:stCondLst>
                                        </p:cTn>
                                        <p:tgtEl>
                                          <p:spTgt spid="21"/>
                                        </p:tgtEl>
                                        <p:attrNameLst>
                                          <p:attrName>style.visibility</p:attrName>
                                        </p:attrNameLst>
                                      </p:cBhvr>
                                      <p:to>
                                        <p:strVal val="visible"/>
                                      </p:to>
                                    </p:set>
                                    <p:anim calcmode="lin" valueType="num">
                                      <p:cBhvr additive="base">
                                        <p:cTn dur="500" fill="hold" id="76"/>
                                        <p:tgtEl>
                                          <p:spTgt spid="21"/>
                                        </p:tgtEl>
                                        <p:attrNameLst>
                                          <p:attrName>ppt_x</p:attrName>
                                        </p:attrNameLst>
                                      </p:cBhvr>
                                      <p:tavLst>
                                        <p:tav tm="0">
                                          <p:val>
                                            <p:strVal val="1+#ppt_w/2"/>
                                          </p:val>
                                        </p:tav>
                                        <p:tav tm="100000">
                                          <p:val>
                                            <p:strVal val="#ppt_x"/>
                                          </p:val>
                                        </p:tav>
                                      </p:tavLst>
                                    </p:anim>
                                    <p:anim calcmode="lin" valueType="num">
                                      <p:cBhvr additive="base">
                                        <p:cTn dur="500" fill="hold" id="77"/>
                                        <p:tgtEl>
                                          <p:spTgt spid="21"/>
                                        </p:tgtEl>
                                        <p:attrNameLst>
                                          <p:attrName>ppt_y</p:attrName>
                                        </p:attrNameLst>
                                      </p:cBhvr>
                                      <p:tavLst>
                                        <p:tav tm="0">
                                          <p:val>
                                            <p:strVal val="#ppt_y"/>
                                          </p:val>
                                        </p:tav>
                                        <p:tav tm="100000">
                                          <p:val>
                                            <p:strVal val="#ppt_y"/>
                                          </p:val>
                                        </p:tav>
                                      </p:tavLst>
                                    </p:anim>
                                  </p:childTnLst>
                                </p:cTn>
                              </p:par>
                              <p:par>
                                <p:cTn fill="hold" grpId="0" id="78" nodeType="withEffect" presetClass="entr" presetID="2" presetSubtype="2">
                                  <p:stCondLst>
                                    <p:cond delay="0"/>
                                  </p:stCondLst>
                                  <p:childTnLst>
                                    <p:set>
                                      <p:cBhvr>
                                        <p:cTn dur="1" fill="hold" id="79">
                                          <p:stCondLst>
                                            <p:cond delay="0"/>
                                          </p:stCondLst>
                                        </p:cTn>
                                        <p:tgtEl>
                                          <p:spTgt spid="22"/>
                                        </p:tgtEl>
                                        <p:attrNameLst>
                                          <p:attrName>style.visibility</p:attrName>
                                        </p:attrNameLst>
                                      </p:cBhvr>
                                      <p:to>
                                        <p:strVal val="visible"/>
                                      </p:to>
                                    </p:set>
                                    <p:anim calcmode="lin" valueType="num">
                                      <p:cBhvr additive="base">
                                        <p:cTn dur="500" fill="hold" id="80"/>
                                        <p:tgtEl>
                                          <p:spTgt spid="22"/>
                                        </p:tgtEl>
                                        <p:attrNameLst>
                                          <p:attrName>ppt_x</p:attrName>
                                        </p:attrNameLst>
                                      </p:cBhvr>
                                      <p:tavLst>
                                        <p:tav tm="0">
                                          <p:val>
                                            <p:strVal val="1+#ppt_w/2"/>
                                          </p:val>
                                        </p:tav>
                                        <p:tav tm="100000">
                                          <p:val>
                                            <p:strVal val="#ppt_x"/>
                                          </p:val>
                                        </p:tav>
                                      </p:tavLst>
                                    </p:anim>
                                    <p:anim calcmode="lin" valueType="num">
                                      <p:cBhvr additive="base">
                                        <p:cTn dur="500" fill="hold" id="81"/>
                                        <p:tgtEl>
                                          <p:spTgt spid="22"/>
                                        </p:tgtEl>
                                        <p:attrNameLst>
                                          <p:attrName>ppt_y</p:attrName>
                                        </p:attrNameLst>
                                      </p:cBhvr>
                                      <p:tavLst>
                                        <p:tav tm="0">
                                          <p:val>
                                            <p:strVal val="#ppt_y"/>
                                          </p:val>
                                        </p:tav>
                                        <p:tav tm="100000">
                                          <p:val>
                                            <p:strVal val="#ppt_y"/>
                                          </p:val>
                                        </p:tav>
                                      </p:tavLst>
                                    </p:anim>
                                  </p:childTnLst>
                                </p:cTn>
                              </p:par>
                              <p:par>
                                <p:cTn fill="hold" grpId="0" id="82" nodeType="withEffect" presetClass="entr" presetID="2" presetSubtype="2">
                                  <p:stCondLst>
                                    <p:cond delay="0"/>
                                  </p:stCondLst>
                                  <p:childTnLst>
                                    <p:set>
                                      <p:cBhvr>
                                        <p:cTn dur="1" fill="hold" id="83">
                                          <p:stCondLst>
                                            <p:cond delay="0"/>
                                          </p:stCondLst>
                                        </p:cTn>
                                        <p:tgtEl>
                                          <p:spTgt spid="23"/>
                                        </p:tgtEl>
                                        <p:attrNameLst>
                                          <p:attrName>style.visibility</p:attrName>
                                        </p:attrNameLst>
                                      </p:cBhvr>
                                      <p:to>
                                        <p:strVal val="visible"/>
                                      </p:to>
                                    </p:set>
                                    <p:anim calcmode="lin" valueType="num">
                                      <p:cBhvr additive="base">
                                        <p:cTn dur="500" fill="hold" id="84"/>
                                        <p:tgtEl>
                                          <p:spTgt spid="23"/>
                                        </p:tgtEl>
                                        <p:attrNameLst>
                                          <p:attrName>ppt_x</p:attrName>
                                        </p:attrNameLst>
                                      </p:cBhvr>
                                      <p:tavLst>
                                        <p:tav tm="0">
                                          <p:val>
                                            <p:strVal val="1+#ppt_w/2"/>
                                          </p:val>
                                        </p:tav>
                                        <p:tav tm="100000">
                                          <p:val>
                                            <p:strVal val="#ppt_x"/>
                                          </p:val>
                                        </p:tav>
                                      </p:tavLst>
                                    </p:anim>
                                    <p:anim calcmode="lin" valueType="num">
                                      <p:cBhvr additive="base">
                                        <p:cTn dur="500" fill="hold" id="85"/>
                                        <p:tgtEl>
                                          <p:spTgt spid="23"/>
                                        </p:tgtEl>
                                        <p:attrNameLst>
                                          <p:attrName>ppt_y</p:attrName>
                                        </p:attrNameLst>
                                      </p:cBhvr>
                                      <p:tavLst>
                                        <p:tav tm="0">
                                          <p:val>
                                            <p:strVal val="#ppt_y"/>
                                          </p:val>
                                        </p:tav>
                                        <p:tav tm="100000">
                                          <p:val>
                                            <p:strVal val="#ppt_y"/>
                                          </p:val>
                                        </p:tav>
                                      </p:tavLst>
                                    </p:anim>
                                  </p:childTnLst>
                                </p:cTn>
                              </p:par>
                              <p:par>
                                <p:cTn fill="hold" grpId="0" id="86" nodeType="withEffect" presetClass="entr" presetID="2" presetSubtype="2">
                                  <p:stCondLst>
                                    <p:cond delay="0"/>
                                  </p:stCondLst>
                                  <p:childTnLst>
                                    <p:set>
                                      <p:cBhvr>
                                        <p:cTn dur="1" fill="hold" id="87">
                                          <p:stCondLst>
                                            <p:cond delay="0"/>
                                          </p:stCondLst>
                                        </p:cTn>
                                        <p:tgtEl>
                                          <p:spTgt spid="24"/>
                                        </p:tgtEl>
                                        <p:attrNameLst>
                                          <p:attrName>style.visibility</p:attrName>
                                        </p:attrNameLst>
                                      </p:cBhvr>
                                      <p:to>
                                        <p:strVal val="visible"/>
                                      </p:to>
                                    </p:set>
                                    <p:anim calcmode="lin" valueType="num">
                                      <p:cBhvr additive="base">
                                        <p:cTn dur="500" fill="hold" id="88"/>
                                        <p:tgtEl>
                                          <p:spTgt spid="24"/>
                                        </p:tgtEl>
                                        <p:attrNameLst>
                                          <p:attrName>ppt_x</p:attrName>
                                        </p:attrNameLst>
                                      </p:cBhvr>
                                      <p:tavLst>
                                        <p:tav tm="0">
                                          <p:val>
                                            <p:strVal val="1+#ppt_w/2"/>
                                          </p:val>
                                        </p:tav>
                                        <p:tav tm="100000">
                                          <p:val>
                                            <p:strVal val="#ppt_x"/>
                                          </p:val>
                                        </p:tav>
                                      </p:tavLst>
                                    </p:anim>
                                    <p:anim calcmode="lin" valueType="num">
                                      <p:cBhvr additive="base">
                                        <p:cTn dur="500" fill="hold" id="89"/>
                                        <p:tgtEl>
                                          <p:spTgt spid="24"/>
                                        </p:tgtEl>
                                        <p:attrNameLst>
                                          <p:attrName>ppt_y</p:attrName>
                                        </p:attrNameLst>
                                      </p:cBhvr>
                                      <p:tavLst>
                                        <p:tav tm="0">
                                          <p:val>
                                            <p:strVal val="#ppt_y"/>
                                          </p:val>
                                        </p:tav>
                                        <p:tav tm="100000">
                                          <p:val>
                                            <p:strVal val="#ppt_y"/>
                                          </p:val>
                                        </p:tav>
                                      </p:tavLst>
                                    </p:anim>
                                  </p:childTnLst>
                                </p:cTn>
                              </p:par>
                              <p:par>
                                <p:cTn fill="hold" grpId="0" id="90" nodeType="withEffect" presetClass="entr" presetID="2" presetSubtype="2">
                                  <p:stCondLst>
                                    <p:cond delay="0"/>
                                  </p:stCondLst>
                                  <p:childTnLst>
                                    <p:set>
                                      <p:cBhvr>
                                        <p:cTn dur="1" fill="hold" id="91">
                                          <p:stCondLst>
                                            <p:cond delay="0"/>
                                          </p:stCondLst>
                                        </p:cTn>
                                        <p:tgtEl>
                                          <p:spTgt spid="25"/>
                                        </p:tgtEl>
                                        <p:attrNameLst>
                                          <p:attrName>style.visibility</p:attrName>
                                        </p:attrNameLst>
                                      </p:cBhvr>
                                      <p:to>
                                        <p:strVal val="visible"/>
                                      </p:to>
                                    </p:set>
                                    <p:anim calcmode="lin" valueType="num">
                                      <p:cBhvr additive="base">
                                        <p:cTn dur="500" fill="hold" id="92"/>
                                        <p:tgtEl>
                                          <p:spTgt spid="25"/>
                                        </p:tgtEl>
                                        <p:attrNameLst>
                                          <p:attrName>ppt_x</p:attrName>
                                        </p:attrNameLst>
                                      </p:cBhvr>
                                      <p:tavLst>
                                        <p:tav tm="0">
                                          <p:val>
                                            <p:strVal val="1+#ppt_w/2"/>
                                          </p:val>
                                        </p:tav>
                                        <p:tav tm="100000">
                                          <p:val>
                                            <p:strVal val="#ppt_x"/>
                                          </p:val>
                                        </p:tav>
                                      </p:tavLst>
                                    </p:anim>
                                    <p:anim calcmode="lin" valueType="num">
                                      <p:cBhvr additive="base">
                                        <p:cTn dur="500" fill="hold" id="93"/>
                                        <p:tgtEl>
                                          <p:spTgt spid="25"/>
                                        </p:tgtEl>
                                        <p:attrNameLst>
                                          <p:attrName>ppt_y</p:attrName>
                                        </p:attrNameLst>
                                      </p:cBhvr>
                                      <p:tavLst>
                                        <p:tav tm="0">
                                          <p:val>
                                            <p:strVal val="#ppt_y"/>
                                          </p:val>
                                        </p:tav>
                                        <p:tav tm="100000">
                                          <p:val>
                                            <p:strVal val="#ppt_y"/>
                                          </p:val>
                                        </p:tav>
                                      </p:tavLst>
                                    </p:anim>
                                  </p:childTnLst>
                                </p:cTn>
                              </p:par>
                              <p:par>
                                <p:cTn fill="hold" grpId="0" id="94" nodeType="withEffect" presetClass="entr" presetID="2" presetSubtype="2">
                                  <p:stCondLst>
                                    <p:cond delay="0"/>
                                  </p:stCondLst>
                                  <p:childTnLst>
                                    <p:set>
                                      <p:cBhvr>
                                        <p:cTn dur="1" fill="hold" id="95">
                                          <p:stCondLst>
                                            <p:cond delay="0"/>
                                          </p:stCondLst>
                                        </p:cTn>
                                        <p:tgtEl>
                                          <p:spTgt spid="26"/>
                                        </p:tgtEl>
                                        <p:attrNameLst>
                                          <p:attrName>style.visibility</p:attrName>
                                        </p:attrNameLst>
                                      </p:cBhvr>
                                      <p:to>
                                        <p:strVal val="visible"/>
                                      </p:to>
                                    </p:set>
                                    <p:anim calcmode="lin" valueType="num">
                                      <p:cBhvr additive="base">
                                        <p:cTn dur="500" fill="hold" id="96"/>
                                        <p:tgtEl>
                                          <p:spTgt spid="26"/>
                                        </p:tgtEl>
                                        <p:attrNameLst>
                                          <p:attrName>ppt_x</p:attrName>
                                        </p:attrNameLst>
                                      </p:cBhvr>
                                      <p:tavLst>
                                        <p:tav tm="0">
                                          <p:val>
                                            <p:strVal val="1+#ppt_w/2"/>
                                          </p:val>
                                        </p:tav>
                                        <p:tav tm="100000">
                                          <p:val>
                                            <p:strVal val="#ppt_x"/>
                                          </p:val>
                                        </p:tav>
                                      </p:tavLst>
                                    </p:anim>
                                    <p:anim calcmode="lin" valueType="num">
                                      <p:cBhvr additive="base">
                                        <p:cTn dur="500" fill="hold" id="97"/>
                                        <p:tgtEl>
                                          <p:spTgt spid="26"/>
                                        </p:tgtEl>
                                        <p:attrNameLst>
                                          <p:attrName>ppt_y</p:attrName>
                                        </p:attrNameLst>
                                      </p:cBhvr>
                                      <p:tavLst>
                                        <p:tav tm="0">
                                          <p:val>
                                            <p:strVal val="#ppt_y"/>
                                          </p:val>
                                        </p:tav>
                                        <p:tav tm="100000">
                                          <p:val>
                                            <p:strVal val="#ppt_y"/>
                                          </p:val>
                                        </p:tav>
                                      </p:tavLst>
                                    </p:anim>
                                  </p:childTnLst>
                                </p:cTn>
                              </p:par>
                              <p:par>
                                <p:cTn fill="hold" grpId="0" id="98" nodeType="withEffect" presetClass="entr" presetID="2" presetSubtype="2">
                                  <p:stCondLst>
                                    <p:cond delay="0"/>
                                  </p:stCondLst>
                                  <p:childTnLst>
                                    <p:set>
                                      <p:cBhvr>
                                        <p:cTn dur="1" fill="hold" id="99">
                                          <p:stCondLst>
                                            <p:cond delay="0"/>
                                          </p:stCondLst>
                                        </p:cTn>
                                        <p:tgtEl>
                                          <p:spTgt spid="27"/>
                                        </p:tgtEl>
                                        <p:attrNameLst>
                                          <p:attrName>style.visibility</p:attrName>
                                        </p:attrNameLst>
                                      </p:cBhvr>
                                      <p:to>
                                        <p:strVal val="visible"/>
                                      </p:to>
                                    </p:set>
                                    <p:anim calcmode="lin" valueType="num">
                                      <p:cBhvr additive="base">
                                        <p:cTn dur="500" fill="hold" id="100"/>
                                        <p:tgtEl>
                                          <p:spTgt spid="27"/>
                                        </p:tgtEl>
                                        <p:attrNameLst>
                                          <p:attrName>ppt_x</p:attrName>
                                        </p:attrNameLst>
                                      </p:cBhvr>
                                      <p:tavLst>
                                        <p:tav tm="0">
                                          <p:val>
                                            <p:strVal val="1+#ppt_w/2"/>
                                          </p:val>
                                        </p:tav>
                                        <p:tav tm="100000">
                                          <p:val>
                                            <p:strVal val="#ppt_x"/>
                                          </p:val>
                                        </p:tav>
                                      </p:tavLst>
                                    </p:anim>
                                    <p:anim calcmode="lin" valueType="num">
                                      <p:cBhvr additive="base">
                                        <p:cTn dur="500" fill="hold" id="101"/>
                                        <p:tgtEl>
                                          <p:spTgt spid="27"/>
                                        </p:tgtEl>
                                        <p:attrNameLst>
                                          <p:attrName>ppt_y</p:attrName>
                                        </p:attrNameLst>
                                      </p:cBhvr>
                                      <p:tavLst>
                                        <p:tav tm="0">
                                          <p:val>
                                            <p:strVal val="#ppt_y"/>
                                          </p:val>
                                        </p:tav>
                                        <p:tav tm="100000">
                                          <p:val>
                                            <p:strVal val="#ppt_y"/>
                                          </p:val>
                                        </p:tav>
                                      </p:tavLst>
                                    </p:anim>
                                  </p:childTnLst>
                                </p:cTn>
                              </p:par>
                              <p:par>
                                <p:cTn fill="hold" grpId="0" id="102" nodeType="withEffect" presetClass="entr" presetID="2" presetSubtype="2">
                                  <p:stCondLst>
                                    <p:cond delay="0"/>
                                  </p:stCondLst>
                                  <p:childTnLst>
                                    <p:set>
                                      <p:cBhvr>
                                        <p:cTn dur="1" fill="hold" id="103">
                                          <p:stCondLst>
                                            <p:cond delay="0"/>
                                          </p:stCondLst>
                                        </p:cTn>
                                        <p:tgtEl>
                                          <p:spTgt spid="28"/>
                                        </p:tgtEl>
                                        <p:attrNameLst>
                                          <p:attrName>style.visibility</p:attrName>
                                        </p:attrNameLst>
                                      </p:cBhvr>
                                      <p:to>
                                        <p:strVal val="visible"/>
                                      </p:to>
                                    </p:set>
                                    <p:anim calcmode="lin" valueType="num">
                                      <p:cBhvr additive="base">
                                        <p:cTn dur="500" fill="hold" id="104"/>
                                        <p:tgtEl>
                                          <p:spTgt spid="28"/>
                                        </p:tgtEl>
                                        <p:attrNameLst>
                                          <p:attrName>ppt_x</p:attrName>
                                        </p:attrNameLst>
                                      </p:cBhvr>
                                      <p:tavLst>
                                        <p:tav tm="0">
                                          <p:val>
                                            <p:strVal val="1+#ppt_w/2"/>
                                          </p:val>
                                        </p:tav>
                                        <p:tav tm="100000">
                                          <p:val>
                                            <p:strVal val="#ppt_x"/>
                                          </p:val>
                                        </p:tav>
                                      </p:tavLst>
                                    </p:anim>
                                    <p:anim calcmode="lin" valueType="num">
                                      <p:cBhvr additive="base">
                                        <p:cTn dur="500" fill="hold" id="105"/>
                                        <p:tgtEl>
                                          <p:spTgt spid="28"/>
                                        </p:tgtEl>
                                        <p:attrNameLst>
                                          <p:attrName>ppt_y</p:attrName>
                                        </p:attrNameLst>
                                      </p:cBhvr>
                                      <p:tavLst>
                                        <p:tav tm="0">
                                          <p:val>
                                            <p:strVal val="#ppt_y"/>
                                          </p:val>
                                        </p:tav>
                                        <p:tav tm="100000">
                                          <p:val>
                                            <p:strVal val="#ppt_y"/>
                                          </p:val>
                                        </p:tav>
                                      </p:tavLst>
                                    </p:anim>
                                  </p:childTnLst>
                                </p:cTn>
                              </p:par>
                              <p:par>
                                <p:cTn fill="hold" grpId="0" id="106" nodeType="withEffect" presetClass="entr" presetID="2" presetSubtype="2">
                                  <p:stCondLst>
                                    <p:cond delay="0"/>
                                  </p:stCondLst>
                                  <p:childTnLst>
                                    <p:set>
                                      <p:cBhvr>
                                        <p:cTn dur="1" fill="hold" id="107">
                                          <p:stCondLst>
                                            <p:cond delay="0"/>
                                          </p:stCondLst>
                                        </p:cTn>
                                        <p:tgtEl>
                                          <p:spTgt spid="29"/>
                                        </p:tgtEl>
                                        <p:attrNameLst>
                                          <p:attrName>style.visibility</p:attrName>
                                        </p:attrNameLst>
                                      </p:cBhvr>
                                      <p:to>
                                        <p:strVal val="visible"/>
                                      </p:to>
                                    </p:set>
                                    <p:anim calcmode="lin" valueType="num">
                                      <p:cBhvr additive="base">
                                        <p:cTn dur="500" fill="hold" id="108"/>
                                        <p:tgtEl>
                                          <p:spTgt spid="29"/>
                                        </p:tgtEl>
                                        <p:attrNameLst>
                                          <p:attrName>ppt_x</p:attrName>
                                        </p:attrNameLst>
                                      </p:cBhvr>
                                      <p:tavLst>
                                        <p:tav tm="0">
                                          <p:val>
                                            <p:strVal val="1+#ppt_w/2"/>
                                          </p:val>
                                        </p:tav>
                                        <p:tav tm="100000">
                                          <p:val>
                                            <p:strVal val="#ppt_x"/>
                                          </p:val>
                                        </p:tav>
                                      </p:tavLst>
                                    </p:anim>
                                    <p:anim calcmode="lin" valueType="num">
                                      <p:cBhvr additive="base">
                                        <p:cTn dur="500" fill="hold" id="109"/>
                                        <p:tgtEl>
                                          <p:spTgt spid="29"/>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7"/>
      <p:bldP grpId="0" spid="8"/>
      <p:bldP grpId="0" spid="9"/>
      <p:bldP grpId="0" spid="10"/>
      <p:bldP grpId="0" spid="11"/>
      <p:bldP grpId="0" spid="12"/>
      <p:bldP grpId="0" spid="13"/>
      <p:bldP grpId="0" spid="14"/>
      <p:bldP grpId="0" spid="15"/>
      <p:bldP grpId="0" spid="16"/>
      <p:bldP grpId="0" spid="17"/>
      <p:bldP grpId="0" spid="18"/>
      <p:bldP grpId="0" spid="19"/>
      <p:bldP grpId="0" spid="20"/>
      <p:bldP grpId="0" spid="21"/>
      <p:bldP grpId="0" spid="22"/>
      <p:bldP grpId="0" spid="23"/>
      <p:bldP grpId="0" spid="24"/>
      <p:bldP grpId="0" spid="25"/>
      <p:bldP grpId="0" spid="26"/>
      <p:bldP grpId="0" spid="27"/>
      <p:bldP grpId="0" spid="28"/>
      <p:bldP grpId="0" spid="29"/>
      <p:bldGraphic grpId="0" spid="6">
        <p:bldAsOne/>
      </p:bldGraphic>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a:extLst>
              <a:ext uri="{FF2B5EF4-FFF2-40B4-BE49-F238E27FC236}">
                <a16:creationId xmlns:a16="http://schemas.microsoft.com/office/drawing/2014/main" id="{818E2194-9DD4-44AD-8BBE-7834D8764438}"/>
              </a:ext>
            </a:extLst>
          </p:cNvPr>
          <p:cNvSpPr/>
          <p:nvPr/>
        </p:nvSpPr>
        <p:spPr>
          <a:xfrm>
            <a:off x="295971" y="251292"/>
            <a:ext cx="11600059" cy="6355416"/>
          </a:xfrm>
          <a:prstGeom prst="rect">
            <a:avLst/>
          </a:prstGeom>
          <a:solidFill>
            <a:schemeClr val="bg1"/>
          </a:solidFill>
          <a:ln w="76200">
            <a:solidFill>
              <a:srgbClr val="FF7AA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pic>
        <p:nvPicPr>
          <p:cNvPr id="2" name="图片 1">
            <a:extLst>
              <a:ext uri="{FF2B5EF4-FFF2-40B4-BE49-F238E27FC236}">
                <a16:creationId xmlns:a16="http://schemas.microsoft.com/office/drawing/2014/main" id="{968E8271-2124-4407-9FBC-DE1B06489E69}"/>
              </a:ext>
            </a:extLst>
          </p:cNvPr>
          <p:cNvPicPr>
            <a:picLocks noChangeAspect="1"/>
          </p:cNvPicPr>
          <p:nvPr/>
        </p:nvPicPr>
        <p:blipFill>
          <a:blip r:embed="rId3">
            <a:extLst>
              <a:ext uri="{28A0092B-C50C-407E-A947-70E740481C1C}">
                <a14:useLocalDpi/>
              </a:ext>
            </a:extLst>
          </a:blip>
          <a:stretch>
            <a:fillRect/>
          </a:stretch>
        </p:blipFill>
        <p:spPr>
          <a:xfrm>
            <a:off x="521257" y="476579"/>
            <a:ext cx="1631304" cy="876051"/>
          </a:xfrm>
          <a:prstGeom prst="rect">
            <a:avLst/>
          </a:prstGeom>
        </p:spPr>
      </p:pic>
      <p:sp>
        <p:nvSpPr>
          <p:cNvPr id="4" name="文本框 3">
            <a:extLst>
              <a:ext uri="{FF2B5EF4-FFF2-40B4-BE49-F238E27FC236}">
                <a16:creationId xmlns:a16="http://schemas.microsoft.com/office/drawing/2014/main" id="{AED16A8A-532F-4A9E-9BAC-B5BF4DA90160}"/>
              </a:ext>
            </a:extLst>
          </p:cNvPr>
          <p:cNvSpPr txBox="1"/>
          <p:nvPr/>
        </p:nvSpPr>
        <p:spPr>
          <a:xfrm>
            <a:off x="2152561" y="452938"/>
            <a:ext cx="2678923" cy="396240"/>
          </a:xfrm>
          <a:prstGeom prst="rect">
            <a:avLst/>
          </a:prstGeom>
          <a:noFill/>
        </p:spPr>
        <p:txBody>
          <a:bodyPr rtlCol="0" wrap="square">
            <a:spAutoFit/>
          </a:bodyPr>
          <a:lstStyle/>
          <a:p>
            <a:r>
              <a:rPr altLang="en-US" lang="zh-CN" sz="2000">
                <a:cs typeface="+mn-ea"/>
                <a:sym typeface="+mn-lt"/>
              </a:rPr>
              <a:t>单击此处添加标题</a:t>
            </a:r>
          </a:p>
        </p:txBody>
      </p:sp>
      <p:sp>
        <p:nvSpPr>
          <p:cNvPr id="5" name="文本框 4">
            <a:extLst>
              <a:ext uri="{FF2B5EF4-FFF2-40B4-BE49-F238E27FC236}">
                <a16:creationId xmlns:a16="http://schemas.microsoft.com/office/drawing/2014/main" id="{4CC18449-2DC5-4226-8A70-2C48AA824C2A}"/>
              </a:ext>
            </a:extLst>
          </p:cNvPr>
          <p:cNvSpPr txBox="1"/>
          <p:nvPr/>
        </p:nvSpPr>
        <p:spPr>
          <a:xfrm>
            <a:off x="1991749" y="760214"/>
            <a:ext cx="2678923" cy="365760"/>
          </a:xfrm>
          <a:prstGeom prst="rect">
            <a:avLst/>
          </a:prstGeom>
          <a:noFill/>
        </p:spPr>
        <p:txBody>
          <a:bodyPr rtlCol="0" wrap="square">
            <a:spAutoFit/>
          </a:bodyPr>
          <a:lstStyle/>
          <a:p>
            <a:pPr algn="dist"/>
            <a:r>
              <a:rPr altLang="zh-CN" lang="en-US">
                <a:cs typeface="+mn-ea"/>
                <a:sym typeface="+mn-lt"/>
              </a:rPr>
              <a:t>Click here to add words</a:t>
            </a:r>
          </a:p>
        </p:txBody>
      </p:sp>
      <p:graphicFrame>
        <p:nvGraphicFramePr>
          <p:cNvPr id="6" name="图表 5">
            <a:extLst>
              <a:ext uri="{FF2B5EF4-FFF2-40B4-BE49-F238E27FC236}">
                <a16:creationId xmlns:a16="http://schemas.microsoft.com/office/drawing/2014/main" id="{2AE654E9-6133-41C2-9D65-C05DB5F4521B}"/>
              </a:ext>
            </a:extLst>
          </p:cNvPr>
          <p:cNvGraphicFramePr/>
          <p:nvPr>
            <p:extLst>
              <p:ext uri="{D42A27DB-BD31-4B8C-83A1-F6EECF244321}">
                <p14:modId val="2196158625"/>
              </p:ext>
            </p:extLst>
          </p:nvPr>
        </p:nvGraphicFramePr>
        <p:xfrm>
          <a:off x="4786374" y="1789326"/>
          <a:ext cx="2637183" cy="2711318"/>
        </p:xfrm>
        <a:graphic>
          <a:graphicData uri="http://schemas.openxmlformats.org/drawingml/2006/chart">
            <c:chart xmlns:c="http://schemas.openxmlformats.org/drawingml/2006/chart" r:id="rId4"/>
          </a:graphicData>
        </a:graphic>
      </p:graphicFrame>
      <p:grpSp>
        <p:nvGrpSpPr>
          <p:cNvPr id="7" name="组合 6">
            <a:extLst>
              <a:ext uri="{FF2B5EF4-FFF2-40B4-BE49-F238E27FC236}">
                <a16:creationId xmlns:a16="http://schemas.microsoft.com/office/drawing/2014/main" id="{657BD369-CC26-4495-A98B-2B65B6AC0AFF}"/>
              </a:ext>
            </a:extLst>
          </p:cNvPr>
          <p:cNvGrpSpPr/>
          <p:nvPr/>
        </p:nvGrpSpPr>
        <p:grpSpPr>
          <a:xfrm>
            <a:off x="4975479" y="2227733"/>
            <a:ext cx="2828143" cy="2828142"/>
            <a:chOff x="3491329" y="1261482"/>
            <a:chExt cx="3006725" cy="3006726"/>
          </a:xfrm>
        </p:grpSpPr>
        <p:grpSp>
          <p:nvGrpSpPr>
            <p:cNvPr id="8" name="组合 7">
              <a:extLst>
                <a:ext uri="{FF2B5EF4-FFF2-40B4-BE49-F238E27FC236}">
                  <a16:creationId xmlns:a16="http://schemas.microsoft.com/office/drawing/2014/main" id="{3E83FC28-6192-4379-B37E-2DE4BC174654}"/>
                </a:ext>
              </a:extLst>
            </p:cNvPr>
            <p:cNvGrpSpPr/>
            <p:nvPr/>
          </p:nvGrpSpPr>
          <p:grpSpPr>
            <a:xfrm rot="900000">
              <a:off x="3491329" y="1261482"/>
              <a:ext cx="3006725" cy="3006726"/>
              <a:chOff x="3491329" y="1261482"/>
              <a:chExt cx="3006725" cy="3006726"/>
            </a:xfrm>
          </p:grpSpPr>
          <p:grpSp>
            <p:nvGrpSpPr>
              <p:cNvPr id="10" name="组合 9">
                <a:extLst>
                  <a:ext uri="{FF2B5EF4-FFF2-40B4-BE49-F238E27FC236}">
                    <a16:creationId xmlns:a16="http://schemas.microsoft.com/office/drawing/2014/main" id="{BCCB770D-E9ED-4F70-B926-53F591B2CA4B}"/>
                  </a:ext>
                </a:extLst>
              </p:cNvPr>
              <p:cNvGrpSpPr/>
              <p:nvPr/>
            </p:nvGrpSpPr>
            <p:grpSpPr>
              <a:xfrm>
                <a:off x="5015329" y="2787070"/>
                <a:ext cx="1482725" cy="1481138"/>
                <a:chOff x="4549776" y="2547938"/>
                <a:chExt cx="1482725" cy="1481138"/>
              </a:xfrm>
            </p:grpSpPr>
            <p:sp>
              <p:nvSpPr>
                <p:cNvPr id="12" name="Freeform 5">
                  <a:extLst>
                    <a:ext uri="{FF2B5EF4-FFF2-40B4-BE49-F238E27FC236}">
                      <a16:creationId xmlns:a16="http://schemas.microsoft.com/office/drawing/2014/main" id="{5CF9A361-6387-4E25-A753-5119CC2D5EE2}"/>
                    </a:ext>
                  </a:extLst>
                </p:cNvPr>
                <p:cNvSpPr/>
                <p:nvPr/>
              </p:nvSpPr>
              <p:spPr bwMode="auto">
                <a:xfrm>
                  <a:off x="4735513" y="2732088"/>
                  <a:ext cx="538163" cy="538163"/>
                </a:xfrm>
                <a:custGeom>
                  <a:gdLst>
                    <a:gd fmla="*/ 339 w 339" name="T0"/>
                    <a:gd fmla="*/ 270 h 339" name="T1"/>
                    <a:gd fmla="*/ 270 w 339" name="T2"/>
                    <a:gd fmla="*/ 339 h 339" name="T3"/>
                    <a:gd fmla="*/ 0 w 339" name="T4"/>
                    <a:gd fmla="*/ 71 h 339" name="T5"/>
                    <a:gd fmla="*/ 70 w 339" name="T6"/>
                    <a:gd fmla="*/ 0 h 339" name="T7"/>
                    <a:gd fmla="*/ 339 w 339" name="T8"/>
                    <a:gd fmla="*/ 270 h 339" name="T9"/>
                  </a:gdLst>
                  <a:cxnLst>
                    <a:cxn ang="0">
                      <a:pos x="T0" y="T1"/>
                    </a:cxn>
                    <a:cxn ang="0">
                      <a:pos x="T2" y="T3"/>
                    </a:cxn>
                    <a:cxn ang="0">
                      <a:pos x="T4" y="T5"/>
                    </a:cxn>
                    <a:cxn ang="0">
                      <a:pos x="T6" y="T7"/>
                    </a:cxn>
                    <a:cxn ang="0">
                      <a:pos x="T8" y="T9"/>
                    </a:cxn>
                  </a:cxnLst>
                  <a:rect b="b" l="0" r="r" t="0"/>
                  <a:pathLst>
                    <a:path h="339" w="339">
                      <a:moveTo>
                        <a:pt x="339" y="270"/>
                      </a:moveTo>
                      <a:lnTo>
                        <a:pt x="270" y="339"/>
                      </a:lnTo>
                      <a:lnTo>
                        <a:pt x="0" y="71"/>
                      </a:lnTo>
                      <a:lnTo>
                        <a:pt x="70" y="0"/>
                      </a:lnTo>
                      <a:lnTo>
                        <a:pt x="339" y="270"/>
                      </a:lnTo>
                      <a:close/>
                    </a:path>
                  </a:pathLst>
                </a:custGeom>
                <a:solidFill>
                  <a:srgbClr val="949494"/>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3" name="Freeform 6">
                  <a:extLst>
                    <a:ext uri="{FF2B5EF4-FFF2-40B4-BE49-F238E27FC236}">
                      <a16:creationId xmlns:a16="http://schemas.microsoft.com/office/drawing/2014/main" id="{81300715-9562-4F2E-B764-0AF4F09181CD}"/>
                    </a:ext>
                  </a:extLst>
                </p:cNvPr>
                <p:cNvSpPr/>
                <p:nvPr/>
              </p:nvSpPr>
              <p:spPr bwMode="auto">
                <a:xfrm>
                  <a:off x="4549776" y="2547938"/>
                  <a:ext cx="388938" cy="388938"/>
                </a:xfrm>
                <a:custGeom>
                  <a:gdLst>
                    <a:gd fmla="*/ 188 w 197" name="T0"/>
                    <a:gd fmla="*/ 77 h 197" name="T1"/>
                    <a:gd fmla="*/ 188 w 197" name="T2"/>
                    <a:gd fmla="*/ 111 h 197" name="T3"/>
                    <a:gd fmla="*/ 112 w 197" name="T4"/>
                    <a:gd fmla="*/ 187 h 197" name="T5"/>
                    <a:gd fmla="*/ 78 w 197" name="T6"/>
                    <a:gd fmla="*/ 187 h 197" name="T7"/>
                    <a:gd fmla="*/ 10 w 197" name="T8"/>
                    <a:gd fmla="*/ 120 h 197" name="T9"/>
                    <a:gd fmla="*/ 10 w 197" name="T10"/>
                    <a:gd fmla="*/ 86 h 197" name="T11"/>
                    <a:gd fmla="*/ 86 w 197" name="T12"/>
                    <a:gd fmla="*/ 9 h 197" name="T13"/>
                    <a:gd fmla="*/ 120 w 197" name="T14"/>
                    <a:gd fmla="*/ 9 h 197" name="T15"/>
                    <a:gd fmla="*/ 188 w 197" name="T16"/>
                    <a:gd fmla="*/ 77 h 19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97" w="197">
                      <a:moveTo>
                        <a:pt x="188" y="77"/>
                      </a:moveTo>
                      <a:cubicBezTo>
                        <a:pt x="197" y="87"/>
                        <a:pt x="197" y="102"/>
                        <a:pt x="188" y="111"/>
                      </a:cubicBezTo>
                      <a:cubicBezTo>
                        <a:pt x="112" y="187"/>
                        <a:pt x="112" y="187"/>
                        <a:pt x="112" y="187"/>
                      </a:cubicBezTo>
                      <a:cubicBezTo>
                        <a:pt x="102" y="197"/>
                        <a:pt x="87" y="197"/>
                        <a:pt x="78" y="187"/>
                      </a:cubicBezTo>
                      <a:cubicBezTo>
                        <a:pt x="10" y="120"/>
                        <a:pt x="10" y="120"/>
                        <a:pt x="10" y="120"/>
                      </a:cubicBezTo>
                      <a:cubicBezTo>
                        <a:pt x="0" y="110"/>
                        <a:pt x="0" y="95"/>
                        <a:pt x="10" y="86"/>
                      </a:cubicBezTo>
                      <a:cubicBezTo>
                        <a:pt x="86" y="9"/>
                        <a:pt x="86" y="9"/>
                        <a:pt x="86" y="9"/>
                      </a:cubicBezTo>
                      <a:cubicBezTo>
                        <a:pt x="95" y="0"/>
                        <a:pt x="111" y="0"/>
                        <a:pt x="120" y="9"/>
                      </a:cubicBezTo>
                      <a:lnTo>
                        <a:pt x="188" y="77"/>
                      </a:lnTo>
                      <a:close/>
                    </a:path>
                  </a:pathLst>
                </a:custGeom>
                <a:solidFill>
                  <a:srgbClr val="CCCCCC"/>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4" name="Freeform 7">
                  <a:extLst>
                    <a:ext uri="{FF2B5EF4-FFF2-40B4-BE49-F238E27FC236}">
                      <a16:creationId xmlns:a16="http://schemas.microsoft.com/office/drawing/2014/main" id="{38B8F8E0-A445-40CD-892E-D9794CDDB061}"/>
                    </a:ext>
                  </a:extLst>
                </p:cNvPr>
                <p:cNvSpPr/>
                <p:nvPr/>
              </p:nvSpPr>
              <p:spPr bwMode="auto">
                <a:xfrm>
                  <a:off x="5057776" y="3052763"/>
                  <a:ext cx="974725" cy="976313"/>
                </a:xfrm>
                <a:custGeom>
                  <a:gdLst>
                    <a:gd fmla="*/ 86 w 494" name="T0"/>
                    <a:gd fmla="*/ 10 h 495" name="T1"/>
                    <a:gd fmla="*/ 41 w 494" name="T2"/>
                    <a:gd fmla="*/ 55 h 495" name="T3"/>
                    <a:gd fmla="*/ 31 w 494" name="T4"/>
                    <a:gd fmla="*/ 64 h 495" name="T5"/>
                    <a:gd fmla="*/ 26 w 494" name="T6"/>
                    <a:gd fmla="*/ 70 h 495" name="T7"/>
                    <a:gd fmla="*/ 9 w 494" name="T8"/>
                    <a:gd fmla="*/ 86 h 495" name="T9"/>
                    <a:gd fmla="*/ 9 w 494" name="T10"/>
                    <a:gd fmla="*/ 120 h 495" name="T11"/>
                    <a:gd fmla="*/ 374 w 494" name="T12"/>
                    <a:gd fmla="*/ 485 h 495" name="T13"/>
                    <a:gd fmla="*/ 408 w 494" name="T14"/>
                    <a:gd fmla="*/ 485 h 495" name="T15"/>
                    <a:gd fmla="*/ 425 w 494" name="T16"/>
                    <a:gd fmla="*/ 469 h 495" name="T17"/>
                    <a:gd fmla="*/ 430 w 494" name="T18"/>
                    <a:gd fmla="*/ 463 h 495" name="T19"/>
                    <a:gd fmla="*/ 440 w 494" name="T20"/>
                    <a:gd fmla="*/ 454 h 495" name="T21"/>
                    <a:gd fmla="*/ 485 w 494" name="T22"/>
                    <a:gd fmla="*/ 409 h 495" name="T23"/>
                    <a:gd fmla="*/ 485 w 494" name="T24"/>
                    <a:gd fmla="*/ 375 h 495" name="T25"/>
                    <a:gd fmla="*/ 119 w 494" name="T26"/>
                    <a:gd fmla="*/ 10 h 495" name="T27"/>
                    <a:gd fmla="*/ 86 w 494" name="T28"/>
                    <a:gd fmla="*/ 10 h 49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495" w="492">
                      <a:moveTo>
                        <a:pt x="86" y="10"/>
                      </a:moveTo>
                      <a:cubicBezTo>
                        <a:pt x="41" y="55"/>
                        <a:pt x="41" y="55"/>
                        <a:pt x="41" y="55"/>
                      </a:cubicBezTo>
                      <a:cubicBezTo>
                        <a:pt x="31" y="64"/>
                        <a:pt x="31" y="64"/>
                        <a:pt x="31" y="64"/>
                      </a:cubicBezTo>
                      <a:cubicBezTo>
                        <a:pt x="26" y="70"/>
                        <a:pt x="26" y="70"/>
                        <a:pt x="26" y="70"/>
                      </a:cubicBezTo>
                      <a:cubicBezTo>
                        <a:pt x="9" y="86"/>
                        <a:pt x="9" y="86"/>
                        <a:pt x="9" y="86"/>
                      </a:cubicBezTo>
                      <a:cubicBezTo>
                        <a:pt x="0" y="95"/>
                        <a:pt x="0" y="111"/>
                        <a:pt x="9" y="120"/>
                      </a:cubicBezTo>
                      <a:cubicBezTo>
                        <a:pt x="374" y="485"/>
                        <a:pt x="374" y="485"/>
                        <a:pt x="374" y="485"/>
                      </a:cubicBezTo>
                      <a:cubicBezTo>
                        <a:pt x="384" y="495"/>
                        <a:pt x="399" y="495"/>
                        <a:pt x="408" y="485"/>
                      </a:cubicBezTo>
                      <a:cubicBezTo>
                        <a:pt x="425" y="469"/>
                        <a:pt x="425" y="469"/>
                        <a:pt x="425" y="469"/>
                      </a:cubicBezTo>
                      <a:cubicBezTo>
                        <a:pt x="430" y="463"/>
                        <a:pt x="430" y="463"/>
                        <a:pt x="430" y="463"/>
                      </a:cubicBezTo>
                      <a:cubicBezTo>
                        <a:pt x="440" y="454"/>
                        <a:pt x="440" y="454"/>
                        <a:pt x="440" y="454"/>
                      </a:cubicBezTo>
                      <a:cubicBezTo>
                        <a:pt x="485" y="409"/>
                        <a:pt x="485" y="409"/>
                        <a:pt x="485" y="409"/>
                      </a:cubicBezTo>
                      <a:cubicBezTo>
                        <a:pt x="494" y="399"/>
                        <a:pt x="494" y="384"/>
                        <a:pt x="485" y="375"/>
                      </a:cubicBezTo>
                      <a:cubicBezTo>
                        <a:pt x="119" y="10"/>
                        <a:pt x="119" y="10"/>
                        <a:pt x="119" y="10"/>
                      </a:cubicBezTo>
                      <a:cubicBezTo>
                        <a:pt x="110" y="0"/>
                        <a:pt x="95" y="0"/>
                        <a:pt x="86" y="10"/>
                      </a:cubicBezTo>
                      <a:close/>
                    </a:path>
                  </a:pathLst>
                </a:custGeom>
                <a:solidFill>
                  <a:srgbClr val="767676"/>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5" name="Freeform 8">
                  <a:extLst>
                    <a:ext uri="{FF2B5EF4-FFF2-40B4-BE49-F238E27FC236}">
                      <a16:creationId xmlns:a16="http://schemas.microsoft.com/office/drawing/2014/main" id="{39AA1B7A-B166-47D8-B1CC-22923E91444A}"/>
                    </a:ext>
                  </a:extLst>
                </p:cNvPr>
                <p:cNvSpPr/>
                <p:nvPr/>
              </p:nvSpPr>
              <p:spPr bwMode="auto">
                <a:xfrm>
                  <a:off x="5057776" y="3190875"/>
                  <a:ext cx="838200" cy="838200"/>
                </a:xfrm>
                <a:custGeom>
                  <a:gdLst>
                    <a:gd fmla="*/ 9 w 425" name="T0"/>
                    <a:gd fmla="*/ 16 h 425" name="T1"/>
                    <a:gd fmla="*/ 9 w 425" name="T2"/>
                    <a:gd fmla="*/ 50 h 425" name="T3"/>
                    <a:gd fmla="*/ 374 w 425" name="T4"/>
                    <a:gd fmla="*/ 415 h 425" name="T5"/>
                    <a:gd fmla="*/ 408 w 425" name="T6"/>
                    <a:gd fmla="*/ 415 h 425" name="T7"/>
                    <a:gd fmla="*/ 425 w 425" name="T8"/>
                    <a:gd fmla="*/ 399 h 425" name="T9"/>
                    <a:gd fmla="*/ 26 w 425" name="T10"/>
                    <a:gd fmla="*/ 0 h 425" name="T11"/>
                    <a:gd fmla="*/ 9 w 425" name="T12"/>
                    <a:gd fmla="*/ 16 h 425" name="T13"/>
                  </a:gdLst>
                  <a:cxnLst>
                    <a:cxn ang="0">
                      <a:pos x="T0" y="T1"/>
                    </a:cxn>
                    <a:cxn ang="0">
                      <a:pos x="T2" y="T3"/>
                    </a:cxn>
                    <a:cxn ang="0">
                      <a:pos x="T4" y="T5"/>
                    </a:cxn>
                    <a:cxn ang="0">
                      <a:pos x="T6" y="T7"/>
                    </a:cxn>
                    <a:cxn ang="0">
                      <a:pos x="T8" y="T9"/>
                    </a:cxn>
                    <a:cxn ang="0">
                      <a:pos x="T10" y="T11"/>
                    </a:cxn>
                    <a:cxn ang="0">
                      <a:pos x="T12" y="T13"/>
                    </a:cxn>
                  </a:cxnLst>
                  <a:rect b="b" l="0" r="r" t="0"/>
                  <a:pathLst>
                    <a:path h="425" w="425">
                      <a:moveTo>
                        <a:pt x="9" y="16"/>
                      </a:moveTo>
                      <a:cubicBezTo>
                        <a:pt x="0" y="25"/>
                        <a:pt x="0" y="41"/>
                        <a:pt x="9" y="50"/>
                      </a:cubicBezTo>
                      <a:cubicBezTo>
                        <a:pt x="374" y="415"/>
                        <a:pt x="374" y="415"/>
                        <a:pt x="374" y="415"/>
                      </a:cubicBezTo>
                      <a:cubicBezTo>
                        <a:pt x="384" y="425"/>
                        <a:pt x="399" y="425"/>
                        <a:pt x="408" y="415"/>
                      </a:cubicBezTo>
                      <a:cubicBezTo>
                        <a:pt x="425" y="399"/>
                        <a:pt x="425" y="399"/>
                        <a:pt x="425" y="399"/>
                      </a:cubicBezTo>
                      <a:cubicBezTo>
                        <a:pt x="26" y="0"/>
                        <a:pt x="26" y="0"/>
                        <a:pt x="26" y="0"/>
                      </a:cubicBezTo>
                      <a:lnTo>
                        <a:pt x="9" y="16"/>
                      </a:lnTo>
                      <a:close/>
                    </a:path>
                  </a:pathLst>
                </a:custGeom>
                <a:solidFill>
                  <a:srgbClr val="5A5A5A"/>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6" name="Freeform 9">
                  <a:extLst>
                    <a:ext uri="{FF2B5EF4-FFF2-40B4-BE49-F238E27FC236}">
                      <a16:creationId xmlns:a16="http://schemas.microsoft.com/office/drawing/2014/main" id="{423AB4B6-CE1D-46A5-9413-8AE8FD78D4C9}"/>
                    </a:ext>
                  </a:extLst>
                </p:cNvPr>
                <p:cNvSpPr/>
                <p:nvPr/>
              </p:nvSpPr>
              <p:spPr bwMode="auto">
                <a:xfrm>
                  <a:off x="5118101" y="3162300"/>
                  <a:ext cx="806450" cy="804863"/>
                </a:xfrm>
                <a:custGeom>
                  <a:gdLst>
                    <a:gd fmla="*/ 0 w 508" name="T0"/>
                    <a:gd fmla="*/ 11 h 507" name="T1"/>
                    <a:gd fmla="*/ 496 w 508" name="T2"/>
                    <a:gd fmla="*/ 507 h 507" name="T3"/>
                    <a:gd fmla="*/ 508 w 508" name="T4"/>
                    <a:gd fmla="*/ 496 h 507" name="T5"/>
                    <a:gd fmla="*/ 13 w 508" name="T6"/>
                    <a:gd fmla="*/ 0 h 507" name="T7"/>
                    <a:gd fmla="*/ 0 w 508" name="T8"/>
                    <a:gd fmla="*/ 11 h 507" name="T9"/>
                  </a:gdLst>
                  <a:cxnLst>
                    <a:cxn ang="0">
                      <a:pos x="T0" y="T1"/>
                    </a:cxn>
                    <a:cxn ang="0">
                      <a:pos x="T2" y="T3"/>
                    </a:cxn>
                    <a:cxn ang="0">
                      <a:pos x="T4" y="T5"/>
                    </a:cxn>
                    <a:cxn ang="0">
                      <a:pos x="T6" y="T7"/>
                    </a:cxn>
                    <a:cxn ang="0">
                      <a:pos x="T8" y="T9"/>
                    </a:cxn>
                  </a:cxnLst>
                  <a:rect b="b" l="0" r="r" t="0"/>
                  <a:pathLst>
                    <a:path h="507" w="508">
                      <a:moveTo>
                        <a:pt x="0" y="11"/>
                      </a:moveTo>
                      <a:lnTo>
                        <a:pt x="496" y="507"/>
                      </a:lnTo>
                      <a:lnTo>
                        <a:pt x="508" y="496"/>
                      </a:lnTo>
                      <a:lnTo>
                        <a:pt x="13" y="0"/>
                      </a:lnTo>
                      <a:lnTo>
                        <a:pt x="0" y="11"/>
                      </a:lnTo>
                      <a:close/>
                    </a:path>
                  </a:pathLst>
                </a:custGeom>
                <a:solidFill>
                  <a:srgbClr val="5A5A5A"/>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7" name="Freeform 10">
                  <a:extLst>
                    <a:ext uri="{FF2B5EF4-FFF2-40B4-BE49-F238E27FC236}">
                      <a16:creationId xmlns:a16="http://schemas.microsoft.com/office/drawing/2014/main" id="{A1527A7C-63EC-4C28-913E-5297D849F8CB}"/>
                    </a:ext>
                  </a:extLst>
                </p:cNvPr>
                <p:cNvSpPr/>
                <p:nvPr/>
              </p:nvSpPr>
              <p:spPr bwMode="auto">
                <a:xfrm>
                  <a:off x="4619626" y="2768600"/>
                  <a:ext cx="182563" cy="168275"/>
                </a:xfrm>
                <a:custGeom>
                  <a:gdLst>
                    <a:gd fmla="*/ 0 w 93" name="T0"/>
                    <a:gd fmla="*/ 33 h 85" name="T1"/>
                    <a:gd fmla="*/ 43 w 93" name="T2"/>
                    <a:gd fmla="*/ 75 h 85" name="T3"/>
                    <a:gd fmla="*/ 77 w 93" name="T4"/>
                    <a:gd fmla="*/ 75 h 85" name="T5"/>
                    <a:gd fmla="*/ 93 w 93" name="T6"/>
                    <a:gd fmla="*/ 59 h 85" name="T7"/>
                    <a:gd fmla="*/ 34 w 93" name="T8"/>
                    <a:gd fmla="*/ 0 h 85" name="T9"/>
                    <a:gd fmla="*/ 0 w 93" name="T10"/>
                    <a:gd fmla="*/ 33 h 85" name="T11"/>
                  </a:gdLst>
                  <a:cxnLst>
                    <a:cxn ang="0">
                      <a:pos x="T0" y="T1"/>
                    </a:cxn>
                    <a:cxn ang="0">
                      <a:pos x="T2" y="T3"/>
                    </a:cxn>
                    <a:cxn ang="0">
                      <a:pos x="T4" y="T5"/>
                    </a:cxn>
                    <a:cxn ang="0">
                      <a:pos x="T6" y="T7"/>
                    </a:cxn>
                    <a:cxn ang="0">
                      <a:pos x="T8" y="T9"/>
                    </a:cxn>
                    <a:cxn ang="0">
                      <a:pos x="T10" y="T11"/>
                    </a:cxn>
                  </a:cxnLst>
                  <a:rect b="b" l="0" r="r" t="0"/>
                  <a:pathLst>
                    <a:path h="85" w="93">
                      <a:moveTo>
                        <a:pt x="0" y="33"/>
                      </a:moveTo>
                      <a:cubicBezTo>
                        <a:pt x="43" y="75"/>
                        <a:pt x="43" y="75"/>
                        <a:pt x="43" y="75"/>
                      </a:cubicBezTo>
                      <a:cubicBezTo>
                        <a:pt x="52" y="85"/>
                        <a:pt x="67" y="85"/>
                        <a:pt x="77" y="75"/>
                      </a:cubicBezTo>
                      <a:cubicBezTo>
                        <a:pt x="93" y="59"/>
                        <a:pt x="93" y="59"/>
                        <a:pt x="93" y="59"/>
                      </a:cubicBezTo>
                      <a:cubicBezTo>
                        <a:pt x="34" y="0"/>
                        <a:pt x="34" y="0"/>
                        <a:pt x="34" y="0"/>
                      </a:cubicBezTo>
                      <a:lnTo>
                        <a:pt x="0" y="33"/>
                      </a:lnTo>
                      <a:close/>
                    </a:path>
                  </a:pathLst>
                </a:custGeom>
                <a:solidFill>
                  <a:srgbClr val="B8B8B8"/>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8" name="Freeform 11">
                  <a:extLst>
                    <a:ext uri="{FF2B5EF4-FFF2-40B4-BE49-F238E27FC236}">
                      <a16:creationId xmlns:a16="http://schemas.microsoft.com/office/drawing/2014/main" id="{3B4DA38A-A021-41D5-BE9F-EFEDBE023BBD}"/>
                    </a:ext>
                  </a:extLst>
                </p:cNvPr>
                <p:cNvSpPr/>
                <p:nvPr/>
              </p:nvSpPr>
              <p:spPr bwMode="auto">
                <a:xfrm>
                  <a:off x="4699001" y="2740025"/>
                  <a:ext cx="133350" cy="133350"/>
                </a:xfrm>
                <a:custGeom>
                  <a:gdLst>
                    <a:gd fmla="*/ 0 w 84" name="T0"/>
                    <a:gd fmla="*/ 11 h 84" name="T1"/>
                    <a:gd fmla="*/ 73 w 84" name="T2"/>
                    <a:gd fmla="*/ 84 h 84" name="T3"/>
                    <a:gd fmla="*/ 84 w 84" name="T4"/>
                    <a:gd fmla="*/ 73 h 84" name="T5"/>
                    <a:gd fmla="*/ 11 w 84" name="T6"/>
                    <a:gd fmla="*/ 0 h 84" name="T7"/>
                    <a:gd fmla="*/ 0 w 84" name="T8"/>
                    <a:gd fmla="*/ 11 h 84" name="T9"/>
                  </a:gdLst>
                  <a:cxnLst>
                    <a:cxn ang="0">
                      <a:pos x="T0" y="T1"/>
                    </a:cxn>
                    <a:cxn ang="0">
                      <a:pos x="T2" y="T3"/>
                    </a:cxn>
                    <a:cxn ang="0">
                      <a:pos x="T4" y="T5"/>
                    </a:cxn>
                    <a:cxn ang="0">
                      <a:pos x="T6" y="T7"/>
                    </a:cxn>
                    <a:cxn ang="0">
                      <a:pos x="T8" y="T9"/>
                    </a:cxn>
                  </a:cxnLst>
                  <a:rect b="b" l="0" r="r" t="0"/>
                  <a:pathLst>
                    <a:path h="84" w="84">
                      <a:moveTo>
                        <a:pt x="0" y="11"/>
                      </a:moveTo>
                      <a:lnTo>
                        <a:pt x="73" y="84"/>
                      </a:lnTo>
                      <a:lnTo>
                        <a:pt x="84" y="73"/>
                      </a:lnTo>
                      <a:lnTo>
                        <a:pt x="11" y="0"/>
                      </a:lnTo>
                      <a:lnTo>
                        <a:pt x="0" y="11"/>
                      </a:lnTo>
                      <a:close/>
                    </a:path>
                  </a:pathLst>
                </a:custGeom>
                <a:solidFill>
                  <a:srgbClr val="B8B8B8"/>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grpSp>
          <p:sp>
            <p:nvSpPr>
              <p:cNvPr id="11" name="Freeform 12">
                <a:extLst>
                  <a:ext uri="{FF2B5EF4-FFF2-40B4-BE49-F238E27FC236}">
                    <a16:creationId xmlns:a16="http://schemas.microsoft.com/office/drawing/2014/main" id="{074C9434-CFF3-4980-AB07-E4F08706F5C2}"/>
                  </a:ext>
                </a:extLst>
              </p:cNvPr>
              <p:cNvSpPr/>
              <p:nvPr/>
            </p:nvSpPr>
            <p:spPr bwMode="auto">
              <a:xfrm>
                <a:off x="3491329" y="1261482"/>
                <a:ext cx="2147888" cy="2147888"/>
              </a:xfrm>
              <a:custGeom>
                <a:gdLst>
                  <a:gd fmla="*/ 895 w 1089" name="T0"/>
                  <a:gd fmla="*/ 194 h 1089" name="T1"/>
                  <a:gd fmla="*/ 895 w 1089" name="T2"/>
                  <a:gd fmla="*/ 895 h 1089" name="T3"/>
                  <a:gd fmla="*/ 193 w 1089" name="T4"/>
                  <a:gd fmla="*/ 895 h 1089" name="T5"/>
                  <a:gd fmla="*/ 193 w 1089" name="T6"/>
                  <a:gd fmla="*/ 194 h 1089" name="T7"/>
                  <a:gd fmla="*/ 895 w 1089" name="T8"/>
                  <a:gd fmla="*/ 194 h 1089" name="T9"/>
                </a:gdLst>
                <a:cxnLst>
                  <a:cxn ang="0">
                    <a:pos x="T0" y="T1"/>
                  </a:cxn>
                  <a:cxn ang="0">
                    <a:pos x="T2" y="T3"/>
                  </a:cxn>
                  <a:cxn ang="0">
                    <a:pos x="T4" y="T5"/>
                  </a:cxn>
                  <a:cxn ang="0">
                    <a:pos x="T6" y="T7"/>
                  </a:cxn>
                  <a:cxn ang="0">
                    <a:pos x="T8" y="T9"/>
                  </a:cxn>
                </a:cxnLst>
                <a:rect b="b" l="0" r="r" t="0"/>
                <a:pathLst>
                  <a:path h="1089" w="1089">
                    <a:moveTo>
                      <a:pt x="895" y="194"/>
                    </a:moveTo>
                    <a:cubicBezTo>
                      <a:pt x="1089" y="388"/>
                      <a:pt x="1089" y="702"/>
                      <a:pt x="895" y="895"/>
                    </a:cubicBezTo>
                    <a:cubicBezTo>
                      <a:pt x="701" y="1089"/>
                      <a:pt x="387" y="1089"/>
                      <a:pt x="193" y="895"/>
                    </a:cubicBezTo>
                    <a:cubicBezTo>
                      <a:pt x="0" y="702"/>
                      <a:pt x="0" y="388"/>
                      <a:pt x="193" y="194"/>
                    </a:cubicBezTo>
                    <a:cubicBezTo>
                      <a:pt x="387" y="0"/>
                      <a:pt x="701" y="0"/>
                      <a:pt x="895" y="194"/>
                    </a:cubicBezTo>
                    <a:close/>
                  </a:path>
                </a:pathLst>
              </a:custGeom>
              <a:solidFill>
                <a:srgbClr val="E9E9E9"/>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grpSp>
        <p:sp>
          <p:nvSpPr>
            <p:cNvPr id="9" name="Freeform 14">
              <a:extLst>
                <a:ext uri="{FF2B5EF4-FFF2-40B4-BE49-F238E27FC236}">
                  <a16:creationId xmlns:a16="http://schemas.microsoft.com/office/drawing/2014/main" id="{BF123B38-B1F2-4827-8661-DFE3472689D2}"/>
                </a:ext>
              </a:extLst>
            </p:cNvPr>
            <p:cNvSpPr/>
            <p:nvPr/>
          </p:nvSpPr>
          <p:spPr bwMode="auto">
            <a:xfrm rot="900000">
              <a:off x="3761175" y="1308636"/>
              <a:ext cx="1858620" cy="1858618"/>
            </a:xfrm>
            <a:custGeom>
              <a:gdLst>
                <a:gd fmla="*/ 809 w 984" name="T0"/>
                <a:gd fmla="*/ 175 h 983" name="T1"/>
                <a:gd fmla="*/ 809 w 984" name="T2"/>
                <a:gd fmla="*/ 809 h 983" name="T3"/>
                <a:gd fmla="*/ 175 w 984" name="T4"/>
                <a:gd fmla="*/ 809 h 983" name="T5"/>
                <a:gd fmla="*/ 175 w 984" name="T6"/>
                <a:gd fmla="*/ 175 h 983" name="T7"/>
                <a:gd fmla="*/ 809 w 984" name="T8"/>
                <a:gd fmla="*/ 175 h 983" name="T9"/>
              </a:gdLst>
              <a:cxnLst>
                <a:cxn ang="0">
                  <a:pos x="T0" y="T1"/>
                </a:cxn>
                <a:cxn ang="0">
                  <a:pos x="T2" y="T3"/>
                </a:cxn>
                <a:cxn ang="0">
                  <a:pos x="T4" y="T5"/>
                </a:cxn>
                <a:cxn ang="0">
                  <a:pos x="T6" y="T7"/>
                </a:cxn>
                <a:cxn ang="0">
                  <a:pos x="T8" y="T9"/>
                </a:cxn>
              </a:cxnLst>
              <a:rect b="b" l="0" r="r" t="0"/>
              <a:pathLst>
                <a:path h="983" w="984">
                  <a:moveTo>
                    <a:pt x="809" y="175"/>
                  </a:moveTo>
                  <a:cubicBezTo>
                    <a:pt x="984" y="350"/>
                    <a:pt x="984" y="634"/>
                    <a:pt x="809" y="809"/>
                  </a:cubicBezTo>
                  <a:cubicBezTo>
                    <a:pt x="634" y="983"/>
                    <a:pt x="350" y="983"/>
                    <a:pt x="175" y="809"/>
                  </a:cubicBezTo>
                  <a:cubicBezTo>
                    <a:pt x="0" y="634"/>
                    <a:pt x="0" y="350"/>
                    <a:pt x="175" y="175"/>
                  </a:cubicBezTo>
                  <a:cubicBezTo>
                    <a:pt x="350" y="0"/>
                    <a:pt x="634" y="0"/>
                    <a:pt x="809" y="175"/>
                  </a:cubicBez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grpSp>
      <p:sp>
        <p:nvSpPr>
          <p:cNvPr id="19" name="Freeform 19">
            <a:extLst>
              <a:ext uri="{FF2B5EF4-FFF2-40B4-BE49-F238E27FC236}">
                <a16:creationId xmlns:a16="http://schemas.microsoft.com/office/drawing/2014/main" id="{586C5CC7-74E0-46BB-A089-75AFC1183B2F}"/>
              </a:ext>
            </a:extLst>
          </p:cNvPr>
          <p:cNvSpPr>
            <a:spLocks noEditPoints="1"/>
          </p:cNvSpPr>
          <p:nvPr/>
        </p:nvSpPr>
        <p:spPr bwMode="auto">
          <a:xfrm>
            <a:off x="5867225" y="2939643"/>
            <a:ext cx="440980" cy="404374"/>
          </a:xfrm>
          <a:custGeom>
            <a:gdLst>
              <a:gd fmla="*/ 79 w 126" name="T0"/>
              <a:gd fmla="*/ 53 h 115" name="T1"/>
              <a:gd fmla="*/ 83 w 126" name="T2"/>
              <a:gd fmla="*/ 69 h 115" name="T3"/>
              <a:gd fmla="*/ 83 w 126" name="T4"/>
              <a:gd fmla="*/ 77 h 115" name="T5"/>
              <a:gd fmla="*/ 89 w 126" name="T6"/>
              <a:gd fmla="*/ 71 h 115" name="T7"/>
              <a:gd fmla="*/ 83 w 126" name="T8"/>
              <a:gd fmla="*/ 49 h 115" name="T9"/>
              <a:gd fmla="*/ 64 w 126" name="T10"/>
              <a:gd fmla="*/ 46 h 115" name="T11"/>
              <a:gd fmla="*/ 122 w 126" name="T12"/>
              <a:gd fmla="*/ 105 h 115" name="T13"/>
              <a:gd fmla="*/ 118 w 126" name="T14"/>
              <a:gd fmla="*/ 105 h 115" name="T15"/>
              <a:gd fmla="*/ 122 w 126" name="T16"/>
              <a:gd fmla="*/ 29 h 115" name="T17"/>
              <a:gd fmla="*/ 122 w 126" name="T18"/>
              <a:gd fmla="*/ 19 h 115" name="T19"/>
              <a:gd fmla="*/ 76 w 126" name="T20"/>
              <a:gd fmla="*/ 13 h 115" name="T21"/>
              <a:gd fmla="*/ 63 w 126" name="T22"/>
              <a:gd fmla="*/ 0 h 115" name="T23"/>
              <a:gd fmla="*/ 51 w 126" name="T24"/>
              <a:gd fmla="*/ 13 h 115" name="T25"/>
              <a:gd fmla="*/ 5 w 126" name="T26"/>
              <a:gd fmla="*/ 19 h 115" name="T27"/>
              <a:gd fmla="*/ 5 w 126" name="T28"/>
              <a:gd fmla="*/ 29 h 115" name="T29"/>
              <a:gd fmla="*/ 9 w 126" name="T30"/>
              <a:gd fmla="*/ 105 h 115" name="T31"/>
              <a:gd fmla="*/ 0 w 126" name="T32"/>
              <a:gd fmla="*/ 110 h 115" name="T33"/>
              <a:gd fmla="*/ 122 w 126" name="T34"/>
              <a:gd fmla="*/ 115 h 115" name="T35"/>
              <a:gd fmla="*/ 122 w 126" name="T36"/>
              <a:gd fmla="*/ 105 h 115" name="T37"/>
              <a:gd fmla="*/ 58 w 126" name="T38"/>
              <a:gd fmla="*/ 8 h 115" name="T39"/>
              <a:gd fmla="*/ 68 w 126" name="T40"/>
              <a:gd fmla="*/ 8 h 115" name="T41"/>
              <a:gd fmla="*/ 68 w 126" name="T42"/>
              <a:gd fmla="*/ 17 h 115" name="T43"/>
              <a:gd fmla="*/ 63 w 126" name="T44"/>
              <a:gd fmla="*/ 19 h 115" name="T45"/>
              <a:gd fmla="*/ 56 w 126" name="T46"/>
              <a:gd fmla="*/ 13 h 115" name="T47"/>
              <a:gd fmla="*/ 112 w 126" name="T48"/>
              <a:gd fmla="*/ 105 h 115" name="T49"/>
              <a:gd fmla="*/ 14 w 126" name="T50"/>
              <a:gd fmla="*/ 105 h 115" name="T51"/>
              <a:gd fmla="*/ 112 w 126" name="T52"/>
              <a:gd fmla="*/ 29 h 115" name="T53"/>
              <a:gd fmla="*/ 59 w 126" name="T54"/>
              <a:gd fmla="*/ 91 h 115" name="T55"/>
              <a:gd fmla="*/ 71 w 126" name="T56"/>
              <a:gd fmla="*/ 89 h 115" name="T57"/>
              <a:gd fmla="*/ 79 w 126" name="T58"/>
              <a:gd fmla="*/ 80 h 115" name="T59"/>
              <a:gd fmla="*/ 78 w 126" name="T60"/>
              <a:gd fmla="*/ 76 h 115" name="T61"/>
              <a:gd fmla="*/ 62 w 126" name="T62"/>
              <a:gd fmla="*/ 50 h 115" name="T63"/>
              <a:gd fmla="*/ 44 w 126" name="T64"/>
              <a:gd fmla="*/ 53 h 115" name="T65"/>
              <a:gd fmla="*/ 44 w 126" name="T66"/>
              <a:gd fmla="*/ 85 h 115" name="T67"/>
              <a:gd fmla="*/ 48 w 126" name="T68"/>
              <a:gd fmla="*/ 57 h 115" name="T69"/>
              <a:gd fmla="*/ 57 w 126" name="T70"/>
              <a:gd fmla="*/ 53 h 115" name="T71"/>
              <a:gd fmla="*/ 58 w 126" name="T72"/>
              <a:gd fmla="*/ 72 h 115" name="T73"/>
              <a:gd fmla="*/ 68 w 126" name="T74"/>
              <a:gd fmla="*/ 83 h 115" name="T75"/>
              <a:gd fmla="*/ 59 w 126" name="T76"/>
              <a:gd fmla="*/ 86 h 115" name="T77"/>
              <a:gd fmla="*/ 43 w 126" name="T78"/>
              <a:gd fmla="*/ 69 h 115"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15" w="125">
                <a:moveTo>
                  <a:pt x="67" y="49"/>
                </a:moveTo>
                <a:cubicBezTo>
                  <a:pt x="72" y="49"/>
                  <a:pt x="76" y="50"/>
                  <a:pt x="79" y="53"/>
                </a:cubicBezTo>
                <a:cubicBezTo>
                  <a:pt x="82" y="56"/>
                  <a:pt x="84" y="61"/>
                  <a:pt x="84" y="65"/>
                </a:cubicBezTo>
                <a:cubicBezTo>
                  <a:pt x="84" y="67"/>
                  <a:pt x="84" y="68"/>
                  <a:pt x="83" y="69"/>
                </a:cubicBezTo>
                <a:cubicBezTo>
                  <a:pt x="83" y="71"/>
                  <a:pt x="82" y="72"/>
                  <a:pt x="82" y="73"/>
                </a:cubicBezTo>
                <a:cubicBezTo>
                  <a:pt x="81" y="75"/>
                  <a:pt x="81" y="77"/>
                  <a:pt x="83" y="77"/>
                </a:cubicBezTo>
                <a:cubicBezTo>
                  <a:pt x="84" y="78"/>
                  <a:pt x="86" y="78"/>
                  <a:pt x="87" y="76"/>
                </a:cubicBezTo>
                <a:cubicBezTo>
                  <a:pt x="88" y="75"/>
                  <a:pt x="88" y="73"/>
                  <a:pt x="89" y="71"/>
                </a:cubicBezTo>
                <a:cubicBezTo>
                  <a:pt x="89" y="69"/>
                  <a:pt x="90" y="67"/>
                  <a:pt x="90" y="65"/>
                </a:cubicBezTo>
                <a:cubicBezTo>
                  <a:pt x="90" y="59"/>
                  <a:pt x="87" y="53"/>
                  <a:pt x="83" y="49"/>
                </a:cubicBezTo>
                <a:cubicBezTo>
                  <a:pt x="79" y="45"/>
                  <a:pt x="73" y="43"/>
                  <a:pt x="67" y="43"/>
                </a:cubicBezTo>
                <a:cubicBezTo>
                  <a:pt x="66" y="43"/>
                  <a:pt x="64" y="44"/>
                  <a:pt x="64" y="46"/>
                </a:cubicBezTo>
                <a:cubicBezTo>
                  <a:pt x="64" y="47"/>
                  <a:pt x="66" y="49"/>
                  <a:pt x="67" y="49"/>
                </a:cubicBezTo>
                <a:close/>
                <a:moveTo>
                  <a:pt x="122" y="105"/>
                </a:moveTo>
                <a:cubicBezTo>
                  <a:pt x="122" y="105"/>
                  <a:pt x="122" y="105"/>
                  <a:pt x="122" y="105"/>
                </a:cubicBezTo>
                <a:cubicBezTo>
                  <a:pt x="118" y="105"/>
                  <a:pt x="118" y="105"/>
                  <a:pt x="118" y="105"/>
                </a:cubicBezTo>
                <a:cubicBezTo>
                  <a:pt x="118" y="29"/>
                  <a:pt x="118" y="29"/>
                  <a:pt x="118" y="29"/>
                </a:cubicBezTo>
                <a:cubicBezTo>
                  <a:pt x="122" y="29"/>
                  <a:pt x="122" y="29"/>
                  <a:pt x="122" y="29"/>
                </a:cubicBezTo>
                <a:cubicBezTo>
                  <a:pt x="124" y="29"/>
                  <a:pt x="126" y="27"/>
                  <a:pt x="126" y="24"/>
                </a:cubicBezTo>
                <a:cubicBezTo>
                  <a:pt x="126" y="22"/>
                  <a:pt x="124" y="19"/>
                  <a:pt x="122" y="19"/>
                </a:cubicBezTo>
                <a:cubicBezTo>
                  <a:pt x="74" y="19"/>
                  <a:pt x="74" y="19"/>
                  <a:pt x="74" y="19"/>
                </a:cubicBezTo>
                <a:cubicBezTo>
                  <a:pt x="75" y="17"/>
                  <a:pt x="76" y="15"/>
                  <a:pt x="76" y="13"/>
                </a:cubicBezTo>
                <a:cubicBezTo>
                  <a:pt x="76" y="9"/>
                  <a:pt x="75" y="6"/>
                  <a:pt x="72" y="4"/>
                </a:cubicBezTo>
                <a:cubicBezTo>
                  <a:pt x="70" y="1"/>
                  <a:pt x="67" y="0"/>
                  <a:pt x="63" y="0"/>
                </a:cubicBezTo>
                <a:cubicBezTo>
                  <a:pt x="60" y="0"/>
                  <a:pt x="57" y="1"/>
                  <a:pt x="54" y="4"/>
                </a:cubicBezTo>
                <a:cubicBezTo>
                  <a:pt x="52" y="6"/>
                  <a:pt x="51" y="9"/>
                  <a:pt x="51" y="13"/>
                </a:cubicBezTo>
                <a:cubicBezTo>
                  <a:pt x="51" y="15"/>
                  <a:pt x="51" y="17"/>
                  <a:pt x="53" y="19"/>
                </a:cubicBezTo>
                <a:cubicBezTo>
                  <a:pt x="5" y="19"/>
                  <a:pt x="5" y="19"/>
                  <a:pt x="5" y="19"/>
                </a:cubicBezTo>
                <a:cubicBezTo>
                  <a:pt x="2" y="19"/>
                  <a:pt x="0" y="22"/>
                  <a:pt x="0" y="24"/>
                </a:cubicBezTo>
                <a:cubicBezTo>
                  <a:pt x="0" y="27"/>
                  <a:pt x="2" y="29"/>
                  <a:pt x="5" y="29"/>
                </a:cubicBezTo>
                <a:cubicBezTo>
                  <a:pt x="9" y="29"/>
                  <a:pt x="9" y="29"/>
                  <a:pt x="9" y="29"/>
                </a:cubicBezTo>
                <a:cubicBezTo>
                  <a:pt x="9" y="105"/>
                  <a:pt x="9" y="105"/>
                  <a:pt x="9" y="105"/>
                </a:cubicBezTo>
                <a:cubicBezTo>
                  <a:pt x="5" y="105"/>
                  <a:pt x="5" y="105"/>
                  <a:pt x="5" y="105"/>
                </a:cubicBezTo>
                <a:cubicBezTo>
                  <a:pt x="2" y="105"/>
                  <a:pt x="0" y="107"/>
                  <a:pt x="0" y="110"/>
                </a:cubicBezTo>
                <a:cubicBezTo>
                  <a:pt x="0" y="113"/>
                  <a:pt x="2" y="115"/>
                  <a:pt x="5" y="115"/>
                </a:cubicBezTo>
                <a:cubicBezTo>
                  <a:pt x="122" y="115"/>
                  <a:pt x="122" y="115"/>
                  <a:pt x="122" y="115"/>
                </a:cubicBezTo>
                <a:cubicBezTo>
                  <a:pt x="124" y="115"/>
                  <a:pt x="126" y="113"/>
                  <a:pt x="126" y="110"/>
                </a:cubicBezTo>
                <a:cubicBezTo>
                  <a:pt x="126" y="107"/>
                  <a:pt x="124" y="105"/>
                  <a:pt x="122" y="105"/>
                </a:cubicBezTo>
                <a:close/>
                <a:moveTo>
                  <a:pt x="58" y="8"/>
                </a:moveTo>
                <a:cubicBezTo>
                  <a:pt x="58" y="8"/>
                  <a:pt x="58" y="8"/>
                  <a:pt x="58" y="8"/>
                </a:cubicBezTo>
                <a:cubicBezTo>
                  <a:pt x="60" y="6"/>
                  <a:pt x="61" y="6"/>
                  <a:pt x="63" y="6"/>
                </a:cubicBezTo>
                <a:cubicBezTo>
                  <a:pt x="65" y="6"/>
                  <a:pt x="67" y="6"/>
                  <a:pt x="68" y="8"/>
                </a:cubicBezTo>
                <a:cubicBezTo>
                  <a:pt x="69" y="9"/>
                  <a:pt x="70" y="11"/>
                  <a:pt x="70" y="13"/>
                </a:cubicBezTo>
                <a:cubicBezTo>
                  <a:pt x="70" y="14"/>
                  <a:pt x="69" y="16"/>
                  <a:pt x="68" y="17"/>
                </a:cubicBezTo>
                <a:cubicBezTo>
                  <a:pt x="67" y="19"/>
                  <a:pt x="65" y="19"/>
                  <a:pt x="63" y="19"/>
                </a:cubicBezTo>
                <a:cubicBezTo>
                  <a:pt x="63" y="19"/>
                  <a:pt x="63" y="19"/>
                  <a:pt x="63" y="19"/>
                </a:cubicBezTo>
                <a:cubicBezTo>
                  <a:pt x="61" y="19"/>
                  <a:pt x="60" y="19"/>
                  <a:pt x="58" y="17"/>
                </a:cubicBezTo>
                <a:cubicBezTo>
                  <a:pt x="57" y="16"/>
                  <a:pt x="56" y="14"/>
                  <a:pt x="56" y="13"/>
                </a:cubicBezTo>
                <a:cubicBezTo>
                  <a:pt x="56" y="11"/>
                  <a:pt x="57" y="9"/>
                  <a:pt x="58" y="8"/>
                </a:cubicBezTo>
                <a:close/>
                <a:moveTo>
                  <a:pt x="112" y="105"/>
                </a:moveTo>
                <a:cubicBezTo>
                  <a:pt x="112" y="105"/>
                  <a:pt x="112" y="105"/>
                  <a:pt x="112" y="105"/>
                </a:cubicBezTo>
                <a:cubicBezTo>
                  <a:pt x="14" y="105"/>
                  <a:pt x="14" y="105"/>
                  <a:pt x="14" y="105"/>
                </a:cubicBezTo>
                <a:cubicBezTo>
                  <a:pt x="14" y="29"/>
                  <a:pt x="14" y="29"/>
                  <a:pt x="14" y="29"/>
                </a:cubicBezTo>
                <a:cubicBezTo>
                  <a:pt x="112" y="29"/>
                  <a:pt x="112" y="29"/>
                  <a:pt x="112" y="29"/>
                </a:cubicBezTo>
                <a:cubicBezTo>
                  <a:pt x="112" y="105"/>
                  <a:pt x="112" y="105"/>
                  <a:pt x="112" y="105"/>
                </a:cubicBezTo>
                <a:close/>
                <a:moveTo>
                  <a:pt x="59" y="91"/>
                </a:moveTo>
                <a:cubicBezTo>
                  <a:pt x="59" y="91"/>
                  <a:pt x="59" y="91"/>
                  <a:pt x="59" y="91"/>
                </a:cubicBezTo>
                <a:cubicBezTo>
                  <a:pt x="63" y="91"/>
                  <a:pt x="67" y="90"/>
                  <a:pt x="71" y="89"/>
                </a:cubicBezTo>
                <a:cubicBezTo>
                  <a:pt x="71" y="88"/>
                  <a:pt x="71" y="88"/>
                  <a:pt x="71" y="88"/>
                </a:cubicBezTo>
                <a:cubicBezTo>
                  <a:pt x="74" y="87"/>
                  <a:pt x="77" y="84"/>
                  <a:pt x="79" y="80"/>
                </a:cubicBezTo>
                <a:cubicBezTo>
                  <a:pt x="79" y="80"/>
                  <a:pt x="79" y="80"/>
                  <a:pt x="79" y="80"/>
                </a:cubicBezTo>
                <a:cubicBezTo>
                  <a:pt x="80" y="79"/>
                  <a:pt x="79" y="77"/>
                  <a:pt x="78" y="76"/>
                </a:cubicBezTo>
                <a:cubicBezTo>
                  <a:pt x="62" y="67"/>
                  <a:pt x="62" y="67"/>
                  <a:pt x="62" y="67"/>
                </a:cubicBezTo>
                <a:cubicBezTo>
                  <a:pt x="62" y="50"/>
                  <a:pt x="62" y="50"/>
                  <a:pt x="62" y="50"/>
                </a:cubicBezTo>
                <a:cubicBezTo>
                  <a:pt x="62" y="48"/>
                  <a:pt x="61" y="47"/>
                  <a:pt x="59" y="47"/>
                </a:cubicBezTo>
                <a:cubicBezTo>
                  <a:pt x="53" y="47"/>
                  <a:pt x="48" y="49"/>
                  <a:pt x="44" y="53"/>
                </a:cubicBezTo>
                <a:cubicBezTo>
                  <a:pt x="40" y="57"/>
                  <a:pt x="37" y="63"/>
                  <a:pt x="37" y="69"/>
                </a:cubicBezTo>
                <a:cubicBezTo>
                  <a:pt x="37" y="75"/>
                  <a:pt x="40" y="81"/>
                  <a:pt x="44" y="85"/>
                </a:cubicBezTo>
                <a:cubicBezTo>
                  <a:pt x="48" y="89"/>
                  <a:pt x="53" y="91"/>
                  <a:pt x="59" y="91"/>
                </a:cubicBezTo>
                <a:close/>
                <a:moveTo>
                  <a:pt x="48" y="57"/>
                </a:moveTo>
                <a:cubicBezTo>
                  <a:pt x="48" y="57"/>
                  <a:pt x="48" y="57"/>
                  <a:pt x="48" y="57"/>
                </a:cubicBezTo>
                <a:cubicBezTo>
                  <a:pt x="50" y="55"/>
                  <a:pt x="53" y="53"/>
                  <a:pt x="57" y="53"/>
                </a:cubicBezTo>
                <a:cubicBezTo>
                  <a:pt x="57" y="69"/>
                  <a:pt x="57" y="69"/>
                  <a:pt x="57" y="69"/>
                </a:cubicBezTo>
                <a:cubicBezTo>
                  <a:pt x="57" y="70"/>
                  <a:pt x="57" y="71"/>
                  <a:pt x="58" y="72"/>
                </a:cubicBezTo>
                <a:cubicBezTo>
                  <a:pt x="72" y="80"/>
                  <a:pt x="72" y="80"/>
                  <a:pt x="72" y="80"/>
                </a:cubicBezTo>
                <a:cubicBezTo>
                  <a:pt x="71" y="81"/>
                  <a:pt x="69" y="82"/>
                  <a:pt x="68" y="83"/>
                </a:cubicBezTo>
                <a:cubicBezTo>
                  <a:pt x="68" y="84"/>
                  <a:pt x="68" y="84"/>
                  <a:pt x="68" y="84"/>
                </a:cubicBezTo>
                <a:cubicBezTo>
                  <a:pt x="65" y="85"/>
                  <a:pt x="62" y="86"/>
                  <a:pt x="59" y="86"/>
                </a:cubicBezTo>
                <a:cubicBezTo>
                  <a:pt x="55" y="86"/>
                  <a:pt x="51" y="84"/>
                  <a:pt x="48" y="81"/>
                </a:cubicBezTo>
                <a:cubicBezTo>
                  <a:pt x="45" y="78"/>
                  <a:pt x="43" y="74"/>
                  <a:pt x="43" y="69"/>
                </a:cubicBezTo>
                <a:cubicBezTo>
                  <a:pt x="43" y="64"/>
                  <a:pt x="45" y="60"/>
                  <a:pt x="48" y="57"/>
                </a:cubicBezTo>
                <a:close/>
              </a:path>
            </a:pathLst>
          </a:custGeom>
          <a:solidFill>
            <a:schemeClr val="accent1"/>
          </a:solidFill>
          <a:ln>
            <a:noFill/>
          </a:ln>
        </p:spPr>
        <p:txBody>
          <a:bodyPr anchor="t" anchorCtr="0" bIns="45720" compatLnSpc="1" lIns="91440" numCol="1" rIns="91440" tIns="45720" vert="horz" wrap="square"/>
          <a:lstStyle/>
          <a:p>
            <a:endParaRPr altLang="en-US" lang="zh-CN">
              <a:cs typeface="+mn-ea"/>
              <a:sym typeface="+mn-lt"/>
            </a:endParaRPr>
          </a:p>
        </p:txBody>
      </p:sp>
      <p:sp>
        <p:nvSpPr>
          <p:cNvPr id="20" name="Rectangle 24">
            <a:extLst>
              <a:ext uri="{FF2B5EF4-FFF2-40B4-BE49-F238E27FC236}">
                <a16:creationId xmlns:a16="http://schemas.microsoft.com/office/drawing/2014/main" id="{DC98D526-4C48-46F4-A341-0170CD69042F}"/>
              </a:ext>
            </a:extLst>
          </p:cNvPr>
          <p:cNvSpPr>
            <a:spLocks noChangeArrowheads="1"/>
          </p:cNvSpPr>
          <p:nvPr/>
        </p:nvSpPr>
        <p:spPr bwMode="auto">
          <a:xfrm>
            <a:off x="4275114" y="2155226"/>
            <a:ext cx="599245" cy="87782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lnSpc>
                <a:spcPct val="120000"/>
              </a:lnSpc>
              <a:spcBef>
                <a:spcPts val="300"/>
              </a:spcBef>
            </a:pPr>
            <a:r>
              <a:rPr altLang="zh-CN" b="1" lang="en-US" sz="2400">
                <a:solidFill>
                  <a:srgbClr val="FF99CC"/>
                </a:solidFill>
                <a:cs typeface="+mn-ea"/>
                <a:sym typeface="+mn-lt"/>
              </a:rPr>
              <a:t>15%</a:t>
            </a:r>
          </a:p>
        </p:txBody>
      </p:sp>
      <p:sp>
        <p:nvSpPr>
          <p:cNvPr id="21" name="Rectangle 24">
            <a:extLst>
              <a:ext uri="{FF2B5EF4-FFF2-40B4-BE49-F238E27FC236}">
                <a16:creationId xmlns:a16="http://schemas.microsoft.com/office/drawing/2014/main" id="{CA710512-7FBB-4B12-8E54-A21912912505}"/>
              </a:ext>
            </a:extLst>
          </p:cNvPr>
          <p:cNvSpPr>
            <a:spLocks noChangeArrowheads="1"/>
          </p:cNvSpPr>
          <p:nvPr/>
        </p:nvSpPr>
        <p:spPr bwMode="auto">
          <a:xfrm>
            <a:off x="4419129" y="3961196"/>
            <a:ext cx="686407" cy="4389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lnSpc>
                <a:spcPct val="120000"/>
              </a:lnSpc>
              <a:spcBef>
                <a:spcPts val="300"/>
              </a:spcBef>
            </a:pPr>
            <a:r>
              <a:rPr altLang="zh-CN" b="1" lang="en-US" sz="2400">
                <a:solidFill>
                  <a:srgbClr val="FF99CC"/>
                </a:solidFill>
                <a:cs typeface="+mn-ea"/>
                <a:sym typeface="+mn-lt"/>
              </a:rPr>
              <a:t>40%</a:t>
            </a:r>
          </a:p>
        </p:txBody>
      </p:sp>
      <p:sp>
        <p:nvSpPr>
          <p:cNvPr id="22" name="Rectangle 24">
            <a:extLst>
              <a:ext uri="{FF2B5EF4-FFF2-40B4-BE49-F238E27FC236}">
                <a16:creationId xmlns:a16="http://schemas.microsoft.com/office/drawing/2014/main" id="{5CF92289-770D-4D43-B93F-5F98740120D8}"/>
              </a:ext>
            </a:extLst>
          </p:cNvPr>
          <p:cNvSpPr>
            <a:spLocks noChangeArrowheads="1"/>
          </p:cNvSpPr>
          <p:nvPr/>
        </p:nvSpPr>
        <p:spPr bwMode="auto">
          <a:xfrm>
            <a:off x="6687040" y="1585893"/>
            <a:ext cx="734469" cy="4389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lnSpc>
                <a:spcPct val="120000"/>
              </a:lnSpc>
              <a:spcBef>
                <a:spcPts val="300"/>
              </a:spcBef>
            </a:pPr>
            <a:r>
              <a:rPr altLang="zh-CN" b="1" lang="en-US" sz="2400">
                <a:solidFill>
                  <a:srgbClr val="FF99CC"/>
                </a:solidFill>
                <a:cs typeface="+mn-ea"/>
                <a:sym typeface="+mn-lt"/>
              </a:rPr>
              <a:t>20%</a:t>
            </a:r>
          </a:p>
        </p:txBody>
      </p:sp>
      <p:sp>
        <p:nvSpPr>
          <p:cNvPr id="23" name="Rectangle 24">
            <a:extLst>
              <a:ext uri="{FF2B5EF4-FFF2-40B4-BE49-F238E27FC236}">
                <a16:creationId xmlns:a16="http://schemas.microsoft.com/office/drawing/2014/main" id="{D9396B84-D83B-4C72-8FA1-FB7D9161116B}"/>
              </a:ext>
            </a:extLst>
          </p:cNvPr>
          <p:cNvSpPr>
            <a:spLocks noChangeArrowheads="1"/>
          </p:cNvSpPr>
          <p:nvPr/>
        </p:nvSpPr>
        <p:spPr bwMode="auto">
          <a:xfrm>
            <a:off x="7469466" y="2944391"/>
            <a:ext cx="713039" cy="43891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lnSpc>
                <a:spcPct val="120000"/>
              </a:lnSpc>
              <a:spcBef>
                <a:spcPts val="300"/>
              </a:spcBef>
            </a:pPr>
            <a:r>
              <a:rPr altLang="zh-CN" b="1" lang="en-US" sz="2400">
                <a:solidFill>
                  <a:srgbClr val="FF99CC"/>
                </a:solidFill>
                <a:cs typeface="+mn-ea"/>
                <a:sym typeface="+mn-lt"/>
              </a:rPr>
              <a:t>25%</a:t>
            </a:r>
          </a:p>
        </p:txBody>
      </p:sp>
      <p:sp>
        <p:nvSpPr>
          <p:cNvPr id="24" name="文本框 23">
            <a:extLst>
              <a:ext uri="{FF2B5EF4-FFF2-40B4-BE49-F238E27FC236}">
                <a16:creationId xmlns:a16="http://schemas.microsoft.com/office/drawing/2014/main" id="{D298D837-46CC-46B2-9D0D-C6D36F813D9D}"/>
              </a:ext>
            </a:extLst>
          </p:cNvPr>
          <p:cNvSpPr txBox="1"/>
          <p:nvPr/>
        </p:nvSpPr>
        <p:spPr>
          <a:xfrm>
            <a:off x="1020133" y="1725885"/>
            <a:ext cx="690880" cy="640080"/>
          </a:xfrm>
          <a:prstGeom prst="rect">
            <a:avLst/>
          </a:prstGeom>
          <a:noFill/>
        </p:spPr>
        <p:txBody>
          <a:bodyPr rtlCol="0" wrap="none">
            <a:spAutoFit/>
          </a:bodyPr>
          <a:lstStyle/>
          <a:p>
            <a:r>
              <a:rPr altLang="zh-CN" b="1" lang="en-US" sz="3600">
                <a:solidFill>
                  <a:srgbClr val="FF99CC"/>
                </a:solidFill>
                <a:cs typeface="+mn-ea"/>
                <a:sym typeface="+mn-lt"/>
              </a:rPr>
              <a:t>01</a:t>
            </a:r>
          </a:p>
        </p:txBody>
      </p:sp>
      <p:sp>
        <p:nvSpPr>
          <p:cNvPr id="25" name="文本框 24">
            <a:extLst>
              <a:ext uri="{FF2B5EF4-FFF2-40B4-BE49-F238E27FC236}">
                <a16:creationId xmlns:a16="http://schemas.microsoft.com/office/drawing/2014/main" id="{C3847E91-2855-4606-A948-DE392AE43EA6}"/>
              </a:ext>
            </a:extLst>
          </p:cNvPr>
          <p:cNvSpPr txBox="1"/>
          <p:nvPr/>
        </p:nvSpPr>
        <p:spPr>
          <a:xfrm>
            <a:off x="1757328" y="1835181"/>
            <a:ext cx="1097280" cy="365760"/>
          </a:xfrm>
          <a:prstGeom prst="rect">
            <a:avLst/>
          </a:prstGeom>
          <a:noFill/>
        </p:spPr>
        <p:txBody>
          <a:bodyPr rtlCol="0" wrap="none">
            <a:spAutoFit/>
          </a:bodyPr>
          <a:lstStyle/>
          <a:p>
            <a:pPr algn="r"/>
            <a:r>
              <a:rPr altLang="en-US" lang="zh-CN">
                <a:solidFill>
                  <a:srgbClr val="FF99CC"/>
                </a:solidFill>
                <a:cs typeface="+mn-ea"/>
                <a:sym typeface="+mn-lt"/>
              </a:rPr>
              <a:t>添加标题</a:t>
            </a:r>
          </a:p>
        </p:txBody>
      </p:sp>
      <p:sp>
        <p:nvSpPr>
          <p:cNvPr id="26" name="文本框 25">
            <a:extLst>
              <a:ext uri="{FF2B5EF4-FFF2-40B4-BE49-F238E27FC236}">
                <a16:creationId xmlns:a16="http://schemas.microsoft.com/office/drawing/2014/main" id="{EF7D648F-8B2D-4D9E-AE77-5200D90D94CE}"/>
              </a:ext>
            </a:extLst>
          </p:cNvPr>
          <p:cNvSpPr txBox="1"/>
          <p:nvPr/>
        </p:nvSpPr>
        <p:spPr>
          <a:xfrm>
            <a:off x="1020133" y="2252741"/>
            <a:ext cx="3007295" cy="944880"/>
          </a:xfrm>
          <a:prstGeom prst="rect">
            <a:avLst/>
          </a:prstGeom>
          <a:noFill/>
        </p:spPr>
        <p:txBody>
          <a:bodyPr rtlCol="0" wrap="square">
            <a:spAutoFit/>
          </a:bodyPr>
          <a:lstStyle/>
          <a:p>
            <a:pPr>
              <a:lnSpc>
                <a:spcPct val="200000"/>
              </a:lnSpc>
              <a:buClr>
                <a:srgbClr val="00B050"/>
              </a:buClr>
            </a:pPr>
            <a:r>
              <a:rPr altLang="en-US" b="1" lang="zh-CN" sz="1400">
                <a:solidFill>
                  <a:srgbClr val="FF99CC"/>
                </a:solidFill>
                <a:cs typeface="+mn-ea"/>
                <a:sym typeface="+mn-lt"/>
              </a:rPr>
              <a:t>添加文本添加文本添加文本添加文本添加文本添加文本</a:t>
            </a:r>
          </a:p>
        </p:txBody>
      </p:sp>
      <p:sp>
        <p:nvSpPr>
          <p:cNvPr id="27" name="文本框 26">
            <a:extLst>
              <a:ext uri="{FF2B5EF4-FFF2-40B4-BE49-F238E27FC236}">
                <a16:creationId xmlns:a16="http://schemas.microsoft.com/office/drawing/2014/main" id="{D7AACF24-2D05-4B89-BA56-B0BC97D18A45}"/>
              </a:ext>
            </a:extLst>
          </p:cNvPr>
          <p:cNvSpPr txBox="1"/>
          <p:nvPr/>
        </p:nvSpPr>
        <p:spPr>
          <a:xfrm>
            <a:off x="1014165" y="3865864"/>
            <a:ext cx="690880" cy="640080"/>
          </a:xfrm>
          <a:prstGeom prst="rect">
            <a:avLst/>
          </a:prstGeom>
          <a:noFill/>
        </p:spPr>
        <p:txBody>
          <a:bodyPr rtlCol="0" wrap="none">
            <a:spAutoFit/>
          </a:bodyPr>
          <a:lstStyle/>
          <a:p>
            <a:r>
              <a:rPr altLang="zh-CN" lang="en-US" sz="3600">
                <a:solidFill>
                  <a:schemeClr val="tx1">
                    <a:lumMod val="50000"/>
                    <a:lumOff val="50000"/>
                  </a:schemeClr>
                </a:solidFill>
                <a:cs typeface="+mn-ea"/>
                <a:sym typeface="+mn-lt"/>
              </a:rPr>
              <a:t>02</a:t>
            </a:r>
          </a:p>
        </p:txBody>
      </p:sp>
      <p:sp>
        <p:nvSpPr>
          <p:cNvPr id="28" name="文本框 27">
            <a:extLst>
              <a:ext uri="{FF2B5EF4-FFF2-40B4-BE49-F238E27FC236}">
                <a16:creationId xmlns:a16="http://schemas.microsoft.com/office/drawing/2014/main" id="{4F3B71BD-B1DB-48BF-8B8D-C4D567E4E030}"/>
              </a:ext>
            </a:extLst>
          </p:cNvPr>
          <p:cNvSpPr txBox="1"/>
          <p:nvPr/>
        </p:nvSpPr>
        <p:spPr>
          <a:xfrm>
            <a:off x="1751360" y="3975164"/>
            <a:ext cx="1097280" cy="365760"/>
          </a:xfrm>
          <a:prstGeom prst="rect">
            <a:avLst/>
          </a:prstGeom>
          <a:noFill/>
        </p:spPr>
        <p:txBody>
          <a:bodyPr rtlCol="0" wrap="none">
            <a:spAutoFit/>
          </a:bodyPr>
          <a:lstStyle/>
          <a:p>
            <a:pPr algn="r"/>
            <a:r>
              <a:rPr altLang="en-US" lang="zh-CN">
                <a:solidFill>
                  <a:schemeClr val="bg1">
                    <a:lumMod val="65000"/>
                  </a:schemeClr>
                </a:solidFill>
                <a:cs typeface="+mn-ea"/>
                <a:sym typeface="+mn-lt"/>
              </a:rPr>
              <a:t>添加标题</a:t>
            </a:r>
          </a:p>
        </p:txBody>
      </p:sp>
      <p:sp>
        <p:nvSpPr>
          <p:cNvPr id="29" name="文本框 28">
            <a:extLst>
              <a:ext uri="{FF2B5EF4-FFF2-40B4-BE49-F238E27FC236}">
                <a16:creationId xmlns:a16="http://schemas.microsoft.com/office/drawing/2014/main" id="{197A2C83-9F94-40A4-B1C6-0B4F15A5880E}"/>
              </a:ext>
            </a:extLst>
          </p:cNvPr>
          <p:cNvSpPr txBox="1"/>
          <p:nvPr/>
        </p:nvSpPr>
        <p:spPr>
          <a:xfrm>
            <a:off x="1014165" y="4392723"/>
            <a:ext cx="3007295" cy="944880"/>
          </a:xfrm>
          <a:prstGeom prst="rect">
            <a:avLst/>
          </a:prstGeom>
          <a:noFill/>
        </p:spPr>
        <p:txBody>
          <a:bodyPr rtlCol="0" wrap="square">
            <a:spAutoFit/>
          </a:bodyPr>
          <a:lstStyle/>
          <a:p>
            <a:pPr>
              <a:lnSpc>
                <a:spcPct val="200000"/>
              </a:lnSpc>
              <a:buClr>
                <a:srgbClr val="00B050"/>
              </a:buClr>
            </a:pPr>
            <a:r>
              <a:rPr altLang="en-US" lang="zh-CN" sz="1400">
                <a:solidFill>
                  <a:schemeClr val="tx1">
                    <a:lumMod val="50000"/>
                    <a:lumOff val="50000"/>
                  </a:schemeClr>
                </a:solidFill>
                <a:cs typeface="+mn-ea"/>
                <a:sym typeface="+mn-lt"/>
              </a:rPr>
              <a:t>添加文本添加文本添加文本添加文本添加文本添加文本</a:t>
            </a:r>
          </a:p>
        </p:txBody>
      </p:sp>
      <p:sp>
        <p:nvSpPr>
          <p:cNvPr id="30" name="文本框 29">
            <a:extLst>
              <a:ext uri="{FF2B5EF4-FFF2-40B4-BE49-F238E27FC236}">
                <a16:creationId xmlns:a16="http://schemas.microsoft.com/office/drawing/2014/main" id="{A34B0E02-8606-4102-9164-335612F66F7A}"/>
              </a:ext>
            </a:extLst>
          </p:cNvPr>
          <p:cNvSpPr txBox="1"/>
          <p:nvPr/>
        </p:nvSpPr>
        <p:spPr>
          <a:xfrm>
            <a:off x="8382053" y="1618076"/>
            <a:ext cx="690880" cy="640080"/>
          </a:xfrm>
          <a:prstGeom prst="rect">
            <a:avLst/>
          </a:prstGeom>
          <a:noFill/>
        </p:spPr>
        <p:txBody>
          <a:bodyPr rtlCol="0" wrap="none">
            <a:spAutoFit/>
          </a:bodyPr>
          <a:lstStyle/>
          <a:p>
            <a:r>
              <a:rPr altLang="zh-CN" b="1" lang="en-US" sz="3600">
                <a:solidFill>
                  <a:schemeClr val="bg1">
                    <a:lumMod val="65000"/>
                  </a:schemeClr>
                </a:solidFill>
                <a:cs typeface="+mn-ea"/>
                <a:sym typeface="+mn-lt"/>
              </a:rPr>
              <a:t>03</a:t>
            </a:r>
          </a:p>
        </p:txBody>
      </p:sp>
      <p:sp>
        <p:nvSpPr>
          <p:cNvPr id="31" name="文本框 30">
            <a:extLst>
              <a:ext uri="{FF2B5EF4-FFF2-40B4-BE49-F238E27FC236}">
                <a16:creationId xmlns:a16="http://schemas.microsoft.com/office/drawing/2014/main" id="{90697A02-2529-495B-AB69-C2C7D9BA3C9A}"/>
              </a:ext>
            </a:extLst>
          </p:cNvPr>
          <p:cNvSpPr txBox="1"/>
          <p:nvPr/>
        </p:nvSpPr>
        <p:spPr>
          <a:xfrm>
            <a:off x="9119248" y="1727373"/>
            <a:ext cx="1097280" cy="365760"/>
          </a:xfrm>
          <a:prstGeom prst="rect">
            <a:avLst/>
          </a:prstGeom>
          <a:noFill/>
        </p:spPr>
        <p:txBody>
          <a:bodyPr rtlCol="0" wrap="none">
            <a:spAutoFit/>
          </a:bodyPr>
          <a:lstStyle/>
          <a:p>
            <a:pPr algn="r"/>
            <a:r>
              <a:rPr altLang="en-US" lang="zh-CN">
                <a:solidFill>
                  <a:schemeClr val="bg1">
                    <a:lumMod val="65000"/>
                  </a:schemeClr>
                </a:solidFill>
                <a:cs typeface="+mn-ea"/>
                <a:sym typeface="+mn-lt"/>
              </a:rPr>
              <a:t>添加标题</a:t>
            </a:r>
          </a:p>
        </p:txBody>
      </p:sp>
      <p:sp>
        <p:nvSpPr>
          <p:cNvPr id="32" name="文本框 31">
            <a:extLst>
              <a:ext uri="{FF2B5EF4-FFF2-40B4-BE49-F238E27FC236}">
                <a16:creationId xmlns:a16="http://schemas.microsoft.com/office/drawing/2014/main" id="{B7B96BD4-6DB1-4DB1-AED7-BD58986FF82E}"/>
              </a:ext>
            </a:extLst>
          </p:cNvPr>
          <p:cNvSpPr txBox="1"/>
          <p:nvPr/>
        </p:nvSpPr>
        <p:spPr>
          <a:xfrm>
            <a:off x="8382053" y="2144933"/>
            <a:ext cx="3007295" cy="944880"/>
          </a:xfrm>
          <a:prstGeom prst="rect">
            <a:avLst/>
          </a:prstGeom>
          <a:noFill/>
        </p:spPr>
        <p:txBody>
          <a:bodyPr rtlCol="0" wrap="square">
            <a:spAutoFit/>
          </a:bodyPr>
          <a:lstStyle/>
          <a:p>
            <a:pPr>
              <a:lnSpc>
                <a:spcPct val="200000"/>
              </a:lnSpc>
              <a:buClr>
                <a:srgbClr val="00B050"/>
              </a:buClr>
            </a:pPr>
            <a:r>
              <a:rPr altLang="en-US" b="1" lang="zh-CN" sz="1400">
                <a:solidFill>
                  <a:schemeClr val="bg1">
                    <a:lumMod val="65000"/>
                  </a:schemeClr>
                </a:solidFill>
                <a:cs typeface="+mn-ea"/>
                <a:sym typeface="+mn-lt"/>
              </a:rPr>
              <a:t>添加文本添加文本添加文本添加文本添加文本添加文本</a:t>
            </a:r>
          </a:p>
        </p:txBody>
      </p:sp>
      <p:sp>
        <p:nvSpPr>
          <p:cNvPr id="33" name="文本框 32">
            <a:extLst>
              <a:ext uri="{FF2B5EF4-FFF2-40B4-BE49-F238E27FC236}">
                <a16:creationId xmlns:a16="http://schemas.microsoft.com/office/drawing/2014/main" id="{57C03BCD-6E78-489B-88D2-2FA7E3143E06}"/>
              </a:ext>
            </a:extLst>
          </p:cNvPr>
          <p:cNvSpPr txBox="1"/>
          <p:nvPr/>
        </p:nvSpPr>
        <p:spPr>
          <a:xfrm>
            <a:off x="8376085" y="3758059"/>
            <a:ext cx="690880" cy="640080"/>
          </a:xfrm>
          <a:prstGeom prst="rect">
            <a:avLst/>
          </a:prstGeom>
          <a:noFill/>
        </p:spPr>
        <p:txBody>
          <a:bodyPr rtlCol="0" wrap="none">
            <a:spAutoFit/>
          </a:bodyPr>
          <a:lstStyle/>
          <a:p>
            <a:r>
              <a:rPr altLang="zh-CN" lang="en-US" sz="3600">
                <a:solidFill>
                  <a:srgbClr val="FF99CC"/>
                </a:solidFill>
                <a:cs typeface="+mn-ea"/>
                <a:sym typeface="+mn-lt"/>
              </a:rPr>
              <a:t>04</a:t>
            </a:r>
          </a:p>
        </p:txBody>
      </p:sp>
      <p:sp>
        <p:nvSpPr>
          <p:cNvPr id="34" name="文本框 33">
            <a:extLst>
              <a:ext uri="{FF2B5EF4-FFF2-40B4-BE49-F238E27FC236}">
                <a16:creationId xmlns:a16="http://schemas.microsoft.com/office/drawing/2014/main" id="{775FFDEC-02AD-44B4-B300-0BFA7D08C4E8}"/>
              </a:ext>
            </a:extLst>
          </p:cNvPr>
          <p:cNvSpPr txBox="1"/>
          <p:nvPr/>
        </p:nvSpPr>
        <p:spPr>
          <a:xfrm>
            <a:off x="9113282" y="3867355"/>
            <a:ext cx="1097280" cy="365760"/>
          </a:xfrm>
          <a:prstGeom prst="rect">
            <a:avLst/>
          </a:prstGeom>
          <a:noFill/>
        </p:spPr>
        <p:txBody>
          <a:bodyPr rtlCol="0" wrap="none">
            <a:spAutoFit/>
          </a:bodyPr>
          <a:lstStyle/>
          <a:p>
            <a:pPr algn="r"/>
            <a:r>
              <a:rPr altLang="en-US" lang="zh-CN">
                <a:solidFill>
                  <a:srgbClr val="FF99CC"/>
                </a:solidFill>
                <a:cs typeface="+mn-ea"/>
                <a:sym typeface="+mn-lt"/>
              </a:rPr>
              <a:t>添加标题</a:t>
            </a:r>
          </a:p>
        </p:txBody>
      </p:sp>
      <p:sp>
        <p:nvSpPr>
          <p:cNvPr id="35" name="文本框 34">
            <a:extLst>
              <a:ext uri="{FF2B5EF4-FFF2-40B4-BE49-F238E27FC236}">
                <a16:creationId xmlns:a16="http://schemas.microsoft.com/office/drawing/2014/main" id="{4F95E04E-7353-4659-AF71-0D9C3C942161}"/>
              </a:ext>
            </a:extLst>
          </p:cNvPr>
          <p:cNvSpPr txBox="1"/>
          <p:nvPr/>
        </p:nvSpPr>
        <p:spPr>
          <a:xfrm>
            <a:off x="8376085" y="4284915"/>
            <a:ext cx="3007295" cy="944880"/>
          </a:xfrm>
          <a:prstGeom prst="rect">
            <a:avLst/>
          </a:prstGeom>
          <a:noFill/>
        </p:spPr>
        <p:txBody>
          <a:bodyPr rtlCol="0" wrap="square">
            <a:spAutoFit/>
          </a:bodyPr>
          <a:lstStyle/>
          <a:p>
            <a:pPr>
              <a:lnSpc>
                <a:spcPct val="200000"/>
              </a:lnSpc>
              <a:buClr>
                <a:srgbClr val="00B050"/>
              </a:buClr>
            </a:pPr>
            <a:r>
              <a:rPr altLang="en-US" lang="zh-CN" sz="1400">
                <a:solidFill>
                  <a:srgbClr val="FF99CC"/>
                </a:solidFill>
                <a:cs typeface="+mn-ea"/>
                <a:sym typeface="+mn-lt"/>
              </a:rPr>
              <a:t>添加文本添加文本添加文本添加文本添加文本添加文本</a:t>
            </a:r>
          </a:p>
        </p:txBody>
      </p:sp>
    </p:spTree>
    <p:extLst>
      <p:ext uri="{BB962C8B-B14F-4D97-AF65-F5344CB8AC3E}">
        <p14:creationId val="869017167"/>
      </p:ext>
    </p:extLst>
  </p:cSld>
  <p:clrMapOvr>
    <a:masterClrMapping/>
  </p:clrMapOvr>
  <mc:AlternateContent>
    <mc:Choice Requires="p159">
      <p:transition advClick="0" p14:dur="2000" spd="slow">
        <p159:morph option="byObject"/>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dur="1" fill="hold" id="6">
                                          <p:stCondLst>
                                            <p:cond delay="0"/>
                                          </p:stCondLst>
                                        </p:cTn>
                                        <p:tgtEl>
                                          <p:spTgt spid="4"/>
                                        </p:tgtEl>
                                        <p:attrNameLst>
                                          <p:attrName>style.visibility</p:attrName>
                                        </p:attrNameLst>
                                      </p:cBhvr>
                                      <p:to>
                                        <p:strVal val="visible"/>
                                      </p:to>
                                    </p:set>
                                    <p:animEffect filter="wipe(left)" transition="in">
                                      <p:cBhvr>
                                        <p:cTn dur="500" id="7"/>
                                        <p:tgtEl>
                                          <p:spTgt spid="4"/>
                                        </p:tgtEl>
                                      </p:cBhvr>
                                    </p:animEffect>
                                  </p:childTnLst>
                                </p:cTn>
                              </p:par>
                              <p:par>
                                <p:cTn fill="hold" id="8" nodeType="withEffect" presetClass="entr" presetID="42" presetSubtype="0">
                                  <p:stCondLst>
                                    <p:cond delay="600"/>
                                  </p:stCondLst>
                                  <p:childTnLst>
                                    <p:set>
                                      <p:cBhvr>
                                        <p:cTn dur="1" fill="hold" id="9">
                                          <p:stCondLst>
                                            <p:cond delay="0"/>
                                          </p:stCondLst>
                                        </p:cTn>
                                        <p:tgtEl>
                                          <p:spTgt spid="7"/>
                                        </p:tgtEl>
                                        <p:attrNameLst>
                                          <p:attrName>style.visibility</p:attrName>
                                        </p:attrNameLst>
                                      </p:cBhvr>
                                      <p:to>
                                        <p:strVal val="visible"/>
                                      </p:to>
                                    </p:set>
                                    <p:animEffect filter="fade" transition="in">
                                      <p:cBhvr>
                                        <p:cTn dur="500" id="10"/>
                                        <p:tgtEl>
                                          <p:spTgt spid="7"/>
                                        </p:tgtEl>
                                      </p:cBhvr>
                                    </p:animEffect>
                                    <p:anim calcmode="lin" valueType="num">
                                      <p:cBhvr>
                                        <p:cTn dur="500" fill="hold" id="11"/>
                                        <p:tgtEl>
                                          <p:spTgt spid="7"/>
                                        </p:tgtEl>
                                        <p:attrNameLst>
                                          <p:attrName>ppt_x</p:attrName>
                                        </p:attrNameLst>
                                      </p:cBhvr>
                                      <p:tavLst>
                                        <p:tav tm="0">
                                          <p:val>
                                            <p:strVal val="#ppt_x"/>
                                          </p:val>
                                        </p:tav>
                                        <p:tav tm="100000">
                                          <p:val>
                                            <p:strVal val="#ppt_x"/>
                                          </p:val>
                                        </p:tav>
                                      </p:tavLst>
                                    </p:anim>
                                    <p:anim calcmode="lin" valueType="num">
                                      <p:cBhvr>
                                        <p:cTn dur="500" fill="hold" id="12"/>
                                        <p:tgtEl>
                                          <p:spTgt spid="7"/>
                                        </p:tgtEl>
                                        <p:attrNameLst>
                                          <p:attrName>ppt_y</p:attrName>
                                        </p:attrNameLst>
                                      </p:cBhvr>
                                      <p:tavLst>
                                        <p:tav tm="0">
                                          <p:val>
                                            <p:strVal val="#ppt_y+.1"/>
                                          </p:val>
                                        </p:tav>
                                        <p:tav tm="100000">
                                          <p:val>
                                            <p:strVal val="#ppt_y"/>
                                          </p:val>
                                        </p:tav>
                                      </p:tavLst>
                                    </p:anim>
                                  </p:childTnLst>
                                </p:cTn>
                              </p:par>
                              <p:par>
                                <p:cTn fill="hold" grpId="0" id="13" nodeType="withEffect" presetClass="entr" presetID="53" presetSubtype="0">
                                  <p:stCondLst>
                                    <p:cond delay="600"/>
                                  </p:stCondLst>
                                  <p:childTnLst>
                                    <p:set>
                                      <p:cBhvr>
                                        <p:cTn dur="1" fill="hold" id="14">
                                          <p:stCondLst>
                                            <p:cond delay="0"/>
                                          </p:stCondLst>
                                        </p:cTn>
                                        <p:tgtEl>
                                          <p:spTgt spid="19"/>
                                        </p:tgtEl>
                                        <p:attrNameLst>
                                          <p:attrName>style.visibility</p:attrName>
                                        </p:attrNameLst>
                                      </p:cBhvr>
                                      <p:to>
                                        <p:strVal val="visible"/>
                                      </p:to>
                                    </p:set>
                                    <p:anim calcmode="lin" valueType="num">
                                      <p:cBhvr>
                                        <p:cTn dur="500" fill="hold" id="15"/>
                                        <p:tgtEl>
                                          <p:spTgt spid="19"/>
                                        </p:tgtEl>
                                        <p:attrNameLst>
                                          <p:attrName>ppt_w</p:attrName>
                                        </p:attrNameLst>
                                      </p:cBhvr>
                                      <p:tavLst>
                                        <p:tav tm="0">
                                          <p:val>
                                            <p:fltVal val="0"/>
                                          </p:val>
                                        </p:tav>
                                        <p:tav tm="100000">
                                          <p:val>
                                            <p:strVal val="#ppt_w"/>
                                          </p:val>
                                        </p:tav>
                                      </p:tavLst>
                                    </p:anim>
                                    <p:anim calcmode="lin" valueType="num">
                                      <p:cBhvr>
                                        <p:cTn dur="500" fill="hold" id="16"/>
                                        <p:tgtEl>
                                          <p:spTgt spid="19"/>
                                        </p:tgtEl>
                                        <p:attrNameLst>
                                          <p:attrName>ppt_h</p:attrName>
                                        </p:attrNameLst>
                                      </p:cBhvr>
                                      <p:tavLst>
                                        <p:tav tm="0">
                                          <p:val>
                                            <p:fltVal val="0"/>
                                          </p:val>
                                        </p:tav>
                                        <p:tav tm="100000">
                                          <p:val>
                                            <p:strVal val="#ppt_h"/>
                                          </p:val>
                                        </p:tav>
                                      </p:tavLst>
                                    </p:anim>
                                    <p:animEffect filter="fade" transition="in">
                                      <p:cBhvr>
                                        <p:cTn dur="500" id="17"/>
                                        <p:tgtEl>
                                          <p:spTgt spid="19"/>
                                        </p:tgtEl>
                                      </p:cBhvr>
                                    </p:animEffect>
                                  </p:childTnLst>
                                </p:cTn>
                              </p:par>
                              <p:par>
                                <p:cTn fill="hold" grpId="0" id="18" nodeType="withEffect" presetClass="entr" presetID="21" presetSubtype="1">
                                  <p:stCondLst>
                                    <p:cond delay="1100"/>
                                  </p:stCondLst>
                                  <p:childTnLst>
                                    <p:set>
                                      <p:cBhvr>
                                        <p:cTn dur="1" fill="hold" id="19">
                                          <p:stCondLst>
                                            <p:cond delay="0"/>
                                          </p:stCondLst>
                                        </p:cTn>
                                        <p:tgtEl>
                                          <p:spTgt spid="6"/>
                                        </p:tgtEl>
                                        <p:attrNameLst>
                                          <p:attrName>style.visibility</p:attrName>
                                        </p:attrNameLst>
                                      </p:cBhvr>
                                      <p:to>
                                        <p:strVal val="visible"/>
                                      </p:to>
                                    </p:set>
                                    <p:animEffect filter="wheel(1)" transition="in">
                                      <p:cBhvr>
                                        <p:cTn dur="750" id="20"/>
                                        <p:tgtEl>
                                          <p:spTgt spid="6"/>
                                        </p:tgtEl>
                                      </p:cBhvr>
                                    </p:animEffect>
                                  </p:childTnLst>
                                </p:cTn>
                              </p:par>
                              <p:par>
                                <p:cTn fill="hold" grpId="0" id="21" nodeType="withEffect" presetClass="entr" presetID="53" presetSubtype="0">
                                  <p:stCondLst>
                                    <p:cond delay="1100"/>
                                  </p:stCondLst>
                                  <p:childTnLst>
                                    <p:set>
                                      <p:cBhvr>
                                        <p:cTn dur="1" fill="hold" id="22">
                                          <p:stCondLst>
                                            <p:cond delay="0"/>
                                          </p:stCondLst>
                                        </p:cTn>
                                        <p:tgtEl>
                                          <p:spTgt spid="22"/>
                                        </p:tgtEl>
                                        <p:attrNameLst>
                                          <p:attrName>style.visibility</p:attrName>
                                        </p:attrNameLst>
                                      </p:cBhvr>
                                      <p:to>
                                        <p:strVal val="visible"/>
                                      </p:to>
                                    </p:set>
                                    <p:anim calcmode="lin" valueType="num">
                                      <p:cBhvr>
                                        <p:cTn dur="500" fill="hold" id="23"/>
                                        <p:tgtEl>
                                          <p:spTgt spid="22"/>
                                        </p:tgtEl>
                                        <p:attrNameLst>
                                          <p:attrName>ppt_w</p:attrName>
                                        </p:attrNameLst>
                                      </p:cBhvr>
                                      <p:tavLst>
                                        <p:tav tm="0">
                                          <p:val>
                                            <p:fltVal val="0"/>
                                          </p:val>
                                        </p:tav>
                                        <p:tav tm="100000">
                                          <p:val>
                                            <p:strVal val="#ppt_w"/>
                                          </p:val>
                                        </p:tav>
                                      </p:tavLst>
                                    </p:anim>
                                    <p:anim calcmode="lin" valueType="num">
                                      <p:cBhvr>
                                        <p:cTn dur="500" fill="hold" id="24"/>
                                        <p:tgtEl>
                                          <p:spTgt spid="22"/>
                                        </p:tgtEl>
                                        <p:attrNameLst>
                                          <p:attrName>ppt_h</p:attrName>
                                        </p:attrNameLst>
                                      </p:cBhvr>
                                      <p:tavLst>
                                        <p:tav tm="0">
                                          <p:val>
                                            <p:fltVal val="0"/>
                                          </p:val>
                                        </p:tav>
                                        <p:tav tm="100000">
                                          <p:val>
                                            <p:strVal val="#ppt_h"/>
                                          </p:val>
                                        </p:tav>
                                      </p:tavLst>
                                    </p:anim>
                                    <p:animEffect filter="fade" transition="in">
                                      <p:cBhvr>
                                        <p:cTn dur="500" id="25"/>
                                        <p:tgtEl>
                                          <p:spTgt spid="22"/>
                                        </p:tgtEl>
                                      </p:cBhvr>
                                    </p:animEffect>
                                  </p:childTnLst>
                                </p:cTn>
                              </p:par>
                              <p:par>
                                <p:cTn fill="hold" grpId="0" id="26" nodeType="withEffect" presetClass="entr" presetID="53" presetSubtype="0">
                                  <p:stCondLst>
                                    <p:cond delay="1600"/>
                                  </p:stCondLst>
                                  <p:childTnLst>
                                    <p:set>
                                      <p:cBhvr>
                                        <p:cTn dur="1" fill="hold" id="27">
                                          <p:stCondLst>
                                            <p:cond delay="0"/>
                                          </p:stCondLst>
                                        </p:cTn>
                                        <p:tgtEl>
                                          <p:spTgt spid="23"/>
                                        </p:tgtEl>
                                        <p:attrNameLst>
                                          <p:attrName>style.visibility</p:attrName>
                                        </p:attrNameLst>
                                      </p:cBhvr>
                                      <p:to>
                                        <p:strVal val="visible"/>
                                      </p:to>
                                    </p:set>
                                    <p:anim calcmode="lin" valueType="num">
                                      <p:cBhvr>
                                        <p:cTn dur="500" fill="hold" id="28"/>
                                        <p:tgtEl>
                                          <p:spTgt spid="23"/>
                                        </p:tgtEl>
                                        <p:attrNameLst>
                                          <p:attrName>ppt_w</p:attrName>
                                        </p:attrNameLst>
                                      </p:cBhvr>
                                      <p:tavLst>
                                        <p:tav tm="0">
                                          <p:val>
                                            <p:fltVal val="0"/>
                                          </p:val>
                                        </p:tav>
                                        <p:tav tm="100000">
                                          <p:val>
                                            <p:strVal val="#ppt_w"/>
                                          </p:val>
                                        </p:tav>
                                      </p:tavLst>
                                    </p:anim>
                                    <p:anim calcmode="lin" valueType="num">
                                      <p:cBhvr>
                                        <p:cTn dur="500" fill="hold" id="29"/>
                                        <p:tgtEl>
                                          <p:spTgt spid="23"/>
                                        </p:tgtEl>
                                        <p:attrNameLst>
                                          <p:attrName>ppt_h</p:attrName>
                                        </p:attrNameLst>
                                      </p:cBhvr>
                                      <p:tavLst>
                                        <p:tav tm="0">
                                          <p:val>
                                            <p:fltVal val="0"/>
                                          </p:val>
                                        </p:tav>
                                        <p:tav tm="100000">
                                          <p:val>
                                            <p:strVal val="#ppt_h"/>
                                          </p:val>
                                        </p:tav>
                                      </p:tavLst>
                                    </p:anim>
                                    <p:animEffect filter="fade" transition="in">
                                      <p:cBhvr>
                                        <p:cTn dur="500" id="30"/>
                                        <p:tgtEl>
                                          <p:spTgt spid="23"/>
                                        </p:tgtEl>
                                      </p:cBhvr>
                                    </p:animEffect>
                                  </p:childTnLst>
                                </p:cTn>
                              </p:par>
                              <p:par>
                                <p:cTn fill="hold" grpId="0" id="31" nodeType="withEffect" presetClass="entr" presetID="53" presetSubtype="0">
                                  <p:stCondLst>
                                    <p:cond delay="2100"/>
                                  </p:stCondLst>
                                  <p:childTnLst>
                                    <p:set>
                                      <p:cBhvr>
                                        <p:cTn dur="1" fill="hold" id="32">
                                          <p:stCondLst>
                                            <p:cond delay="0"/>
                                          </p:stCondLst>
                                        </p:cTn>
                                        <p:tgtEl>
                                          <p:spTgt spid="21"/>
                                        </p:tgtEl>
                                        <p:attrNameLst>
                                          <p:attrName>style.visibility</p:attrName>
                                        </p:attrNameLst>
                                      </p:cBhvr>
                                      <p:to>
                                        <p:strVal val="visible"/>
                                      </p:to>
                                    </p:set>
                                    <p:anim calcmode="lin" valueType="num">
                                      <p:cBhvr>
                                        <p:cTn dur="500" fill="hold" id="33"/>
                                        <p:tgtEl>
                                          <p:spTgt spid="21"/>
                                        </p:tgtEl>
                                        <p:attrNameLst>
                                          <p:attrName>ppt_w</p:attrName>
                                        </p:attrNameLst>
                                      </p:cBhvr>
                                      <p:tavLst>
                                        <p:tav tm="0">
                                          <p:val>
                                            <p:fltVal val="0"/>
                                          </p:val>
                                        </p:tav>
                                        <p:tav tm="100000">
                                          <p:val>
                                            <p:strVal val="#ppt_w"/>
                                          </p:val>
                                        </p:tav>
                                      </p:tavLst>
                                    </p:anim>
                                    <p:anim calcmode="lin" valueType="num">
                                      <p:cBhvr>
                                        <p:cTn dur="500" fill="hold" id="34"/>
                                        <p:tgtEl>
                                          <p:spTgt spid="21"/>
                                        </p:tgtEl>
                                        <p:attrNameLst>
                                          <p:attrName>ppt_h</p:attrName>
                                        </p:attrNameLst>
                                      </p:cBhvr>
                                      <p:tavLst>
                                        <p:tav tm="0">
                                          <p:val>
                                            <p:fltVal val="0"/>
                                          </p:val>
                                        </p:tav>
                                        <p:tav tm="100000">
                                          <p:val>
                                            <p:strVal val="#ppt_h"/>
                                          </p:val>
                                        </p:tav>
                                      </p:tavLst>
                                    </p:anim>
                                    <p:animEffect filter="fade" transition="in">
                                      <p:cBhvr>
                                        <p:cTn dur="500" id="35"/>
                                        <p:tgtEl>
                                          <p:spTgt spid="21"/>
                                        </p:tgtEl>
                                      </p:cBhvr>
                                    </p:animEffect>
                                  </p:childTnLst>
                                </p:cTn>
                              </p:par>
                              <p:par>
                                <p:cTn fill="hold" grpId="0" id="36" nodeType="withEffect" presetClass="entr" presetID="53" presetSubtype="0">
                                  <p:stCondLst>
                                    <p:cond delay="2600"/>
                                  </p:stCondLst>
                                  <p:childTnLst>
                                    <p:set>
                                      <p:cBhvr>
                                        <p:cTn dur="1" fill="hold" id="37">
                                          <p:stCondLst>
                                            <p:cond delay="0"/>
                                          </p:stCondLst>
                                        </p:cTn>
                                        <p:tgtEl>
                                          <p:spTgt spid="20"/>
                                        </p:tgtEl>
                                        <p:attrNameLst>
                                          <p:attrName>style.visibility</p:attrName>
                                        </p:attrNameLst>
                                      </p:cBhvr>
                                      <p:to>
                                        <p:strVal val="visible"/>
                                      </p:to>
                                    </p:set>
                                    <p:anim calcmode="lin" valueType="num">
                                      <p:cBhvr>
                                        <p:cTn dur="500" fill="hold" id="38"/>
                                        <p:tgtEl>
                                          <p:spTgt spid="20"/>
                                        </p:tgtEl>
                                        <p:attrNameLst>
                                          <p:attrName>ppt_w</p:attrName>
                                        </p:attrNameLst>
                                      </p:cBhvr>
                                      <p:tavLst>
                                        <p:tav tm="0">
                                          <p:val>
                                            <p:fltVal val="0"/>
                                          </p:val>
                                        </p:tav>
                                        <p:tav tm="100000">
                                          <p:val>
                                            <p:strVal val="#ppt_w"/>
                                          </p:val>
                                        </p:tav>
                                      </p:tavLst>
                                    </p:anim>
                                    <p:anim calcmode="lin" valueType="num">
                                      <p:cBhvr>
                                        <p:cTn dur="500" fill="hold" id="39"/>
                                        <p:tgtEl>
                                          <p:spTgt spid="20"/>
                                        </p:tgtEl>
                                        <p:attrNameLst>
                                          <p:attrName>ppt_h</p:attrName>
                                        </p:attrNameLst>
                                      </p:cBhvr>
                                      <p:tavLst>
                                        <p:tav tm="0">
                                          <p:val>
                                            <p:fltVal val="0"/>
                                          </p:val>
                                        </p:tav>
                                        <p:tav tm="100000">
                                          <p:val>
                                            <p:strVal val="#ppt_h"/>
                                          </p:val>
                                        </p:tav>
                                      </p:tavLst>
                                    </p:anim>
                                    <p:animEffect filter="fade" transition="in">
                                      <p:cBhvr>
                                        <p:cTn dur="500" id="40"/>
                                        <p:tgtEl>
                                          <p:spTgt spid="20"/>
                                        </p:tgtEl>
                                      </p:cBhvr>
                                    </p:animEffect>
                                  </p:childTnLst>
                                </p:cTn>
                              </p:par>
                            </p:childTnLst>
                          </p:cTn>
                        </p:par>
                      </p:childTnLst>
                    </p:cTn>
                  </p:par>
                  <p:par>
                    <p:cTn fill="hold" id="41" nodeType="clickPar">
                      <p:stCondLst>
                        <p:cond delay="indefinite"/>
                      </p:stCondLst>
                      <p:childTnLst>
                        <p:par>
                          <p:cTn fill="hold" id="42" nodeType="afterGroup">
                            <p:stCondLst>
                              <p:cond delay="0"/>
                            </p:stCondLst>
                            <p:childTnLst>
                              <p:par>
                                <p:cTn fill="hold" grpId="0" id="43" nodeType="clickEffect" presetClass="entr" presetID="2" presetSubtype="4">
                                  <p:stCondLst>
                                    <p:cond delay="0"/>
                                  </p:stCondLst>
                                  <p:childTnLst>
                                    <p:set>
                                      <p:cBhvr>
                                        <p:cTn dur="1" fill="hold" id="44">
                                          <p:stCondLst>
                                            <p:cond delay="0"/>
                                          </p:stCondLst>
                                        </p:cTn>
                                        <p:tgtEl>
                                          <p:spTgt spid="24"/>
                                        </p:tgtEl>
                                        <p:attrNameLst>
                                          <p:attrName>style.visibility</p:attrName>
                                        </p:attrNameLst>
                                      </p:cBhvr>
                                      <p:to>
                                        <p:strVal val="visible"/>
                                      </p:to>
                                    </p:set>
                                    <p:anim calcmode="lin" valueType="num">
                                      <p:cBhvr additive="base">
                                        <p:cTn dur="500" fill="hold" id="45"/>
                                        <p:tgtEl>
                                          <p:spTgt spid="24"/>
                                        </p:tgtEl>
                                        <p:attrNameLst>
                                          <p:attrName>ppt_x</p:attrName>
                                        </p:attrNameLst>
                                      </p:cBhvr>
                                      <p:tavLst>
                                        <p:tav tm="0">
                                          <p:val>
                                            <p:strVal val="#ppt_x"/>
                                          </p:val>
                                        </p:tav>
                                        <p:tav tm="100000">
                                          <p:val>
                                            <p:strVal val="#ppt_x"/>
                                          </p:val>
                                        </p:tav>
                                      </p:tavLst>
                                    </p:anim>
                                    <p:anim calcmode="lin" valueType="num">
                                      <p:cBhvr additive="base">
                                        <p:cTn dur="500" fill="hold" id="46"/>
                                        <p:tgtEl>
                                          <p:spTgt spid="24"/>
                                        </p:tgtEl>
                                        <p:attrNameLst>
                                          <p:attrName>ppt_y</p:attrName>
                                        </p:attrNameLst>
                                      </p:cBhvr>
                                      <p:tavLst>
                                        <p:tav tm="0">
                                          <p:val>
                                            <p:strVal val="1+#ppt_h/2"/>
                                          </p:val>
                                        </p:tav>
                                        <p:tav tm="100000">
                                          <p:val>
                                            <p:strVal val="#ppt_y"/>
                                          </p:val>
                                        </p:tav>
                                      </p:tavLst>
                                    </p:anim>
                                  </p:childTnLst>
                                </p:cTn>
                              </p:par>
                              <p:par>
                                <p:cTn fill="hold" grpId="0" id="47" nodeType="withEffect" presetClass="entr" presetID="2" presetSubtype="4">
                                  <p:stCondLst>
                                    <p:cond delay="0"/>
                                  </p:stCondLst>
                                  <p:childTnLst>
                                    <p:set>
                                      <p:cBhvr>
                                        <p:cTn dur="1" fill="hold" id="48">
                                          <p:stCondLst>
                                            <p:cond delay="0"/>
                                          </p:stCondLst>
                                        </p:cTn>
                                        <p:tgtEl>
                                          <p:spTgt spid="25"/>
                                        </p:tgtEl>
                                        <p:attrNameLst>
                                          <p:attrName>style.visibility</p:attrName>
                                        </p:attrNameLst>
                                      </p:cBhvr>
                                      <p:to>
                                        <p:strVal val="visible"/>
                                      </p:to>
                                    </p:set>
                                    <p:anim calcmode="lin" valueType="num">
                                      <p:cBhvr additive="base">
                                        <p:cTn dur="500" fill="hold" id="49"/>
                                        <p:tgtEl>
                                          <p:spTgt spid="25"/>
                                        </p:tgtEl>
                                        <p:attrNameLst>
                                          <p:attrName>ppt_x</p:attrName>
                                        </p:attrNameLst>
                                      </p:cBhvr>
                                      <p:tavLst>
                                        <p:tav tm="0">
                                          <p:val>
                                            <p:strVal val="#ppt_x"/>
                                          </p:val>
                                        </p:tav>
                                        <p:tav tm="100000">
                                          <p:val>
                                            <p:strVal val="#ppt_x"/>
                                          </p:val>
                                        </p:tav>
                                      </p:tavLst>
                                    </p:anim>
                                    <p:anim calcmode="lin" valueType="num">
                                      <p:cBhvr additive="base">
                                        <p:cTn dur="500" fill="hold" id="50"/>
                                        <p:tgtEl>
                                          <p:spTgt spid="25"/>
                                        </p:tgtEl>
                                        <p:attrNameLst>
                                          <p:attrName>ppt_y</p:attrName>
                                        </p:attrNameLst>
                                      </p:cBhvr>
                                      <p:tavLst>
                                        <p:tav tm="0">
                                          <p:val>
                                            <p:strVal val="1+#ppt_h/2"/>
                                          </p:val>
                                        </p:tav>
                                        <p:tav tm="100000">
                                          <p:val>
                                            <p:strVal val="#ppt_y"/>
                                          </p:val>
                                        </p:tav>
                                      </p:tavLst>
                                    </p:anim>
                                  </p:childTnLst>
                                </p:cTn>
                              </p:par>
                              <p:par>
                                <p:cTn fill="hold" grpId="0" id="51" nodeType="withEffect" presetClass="entr" presetID="2" presetSubtype="4">
                                  <p:stCondLst>
                                    <p:cond delay="0"/>
                                  </p:stCondLst>
                                  <p:childTnLst>
                                    <p:set>
                                      <p:cBhvr>
                                        <p:cTn dur="1" fill="hold" id="52">
                                          <p:stCondLst>
                                            <p:cond delay="0"/>
                                          </p:stCondLst>
                                        </p:cTn>
                                        <p:tgtEl>
                                          <p:spTgt spid="26"/>
                                        </p:tgtEl>
                                        <p:attrNameLst>
                                          <p:attrName>style.visibility</p:attrName>
                                        </p:attrNameLst>
                                      </p:cBhvr>
                                      <p:to>
                                        <p:strVal val="visible"/>
                                      </p:to>
                                    </p:set>
                                    <p:anim calcmode="lin" valueType="num">
                                      <p:cBhvr additive="base">
                                        <p:cTn dur="500" fill="hold" id="53"/>
                                        <p:tgtEl>
                                          <p:spTgt spid="26"/>
                                        </p:tgtEl>
                                        <p:attrNameLst>
                                          <p:attrName>ppt_x</p:attrName>
                                        </p:attrNameLst>
                                      </p:cBhvr>
                                      <p:tavLst>
                                        <p:tav tm="0">
                                          <p:val>
                                            <p:strVal val="#ppt_x"/>
                                          </p:val>
                                        </p:tav>
                                        <p:tav tm="100000">
                                          <p:val>
                                            <p:strVal val="#ppt_x"/>
                                          </p:val>
                                        </p:tav>
                                      </p:tavLst>
                                    </p:anim>
                                    <p:anim calcmode="lin" valueType="num">
                                      <p:cBhvr additive="base">
                                        <p:cTn dur="500" fill="hold" id="54"/>
                                        <p:tgtEl>
                                          <p:spTgt spid="26"/>
                                        </p:tgtEl>
                                        <p:attrNameLst>
                                          <p:attrName>ppt_y</p:attrName>
                                        </p:attrNameLst>
                                      </p:cBhvr>
                                      <p:tavLst>
                                        <p:tav tm="0">
                                          <p:val>
                                            <p:strVal val="1+#ppt_h/2"/>
                                          </p:val>
                                        </p:tav>
                                        <p:tav tm="100000">
                                          <p:val>
                                            <p:strVal val="#ppt_y"/>
                                          </p:val>
                                        </p:tav>
                                      </p:tavLst>
                                    </p:anim>
                                  </p:childTnLst>
                                </p:cTn>
                              </p:par>
                            </p:childTnLst>
                          </p:cTn>
                        </p:par>
                      </p:childTnLst>
                    </p:cTn>
                  </p:par>
                  <p:par>
                    <p:cTn fill="hold" id="55" nodeType="clickPar">
                      <p:stCondLst>
                        <p:cond delay="indefinite"/>
                      </p:stCondLst>
                      <p:childTnLst>
                        <p:par>
                          <p:cTn fill="hold" id="56" nodeType="afterGroup">
                            <p:stCondLst>
                              <p:cond delay="0"/>
                            </p:stCondLst>
                            <p:childTnLst>
                              <p:par>
                                <p:cTn fill="hold" grpId="0" id="57" nodeType="clickEffect" presetClass="entr" presetID="2" presetSubtype="4">
                                  <p:stCondLst>
                                    <p:cond delay="0"/>
                                  </p:stCondLst>
                                  <p:childTnLst>
                                    <p:set>
                                      <p:cBhvr>
                                        <p:cTn dur="1" fill="hold" id="58">
                                          <p:stCondLst>
                                            <p:cond delay="0"/>
                                          </p:stCondLst>
                                        </p:cTn>
                                        <p:tgtEl>
                                          <p:spTgt spid="27"/>
                                        </p:tgtEl>
                                        <p:attrNameLst>
                                          <p:attrName>style.visibility</p:attrName>
                                        </p:attrNameLst>
                                      </p:cBhvr>
                                      <p:to>
                                        <p:strVal val="visible"/>
                                      </p:to>
                                    </p:set>
                                    <p:anim calcmode="lin" valueType="num">
                                      <p:cBhvr additive="base">
                                        <p:cTn dur="500" fill="hold" id="59"/>
                                        <p:tgtEl>
                                          <p:spTgt spid="27"/>
                                        </p:tgtEl>
                                        <p:attrNameLst>
                                          <p:attrName>ppt_x</p:attrName>
                                        </p:attrNameLst>
                                      </p:cBhvr>
                                      <p:tavLst>
                                        <p:tav tm="0">
                                          <p:val>
                                            <p:strVal val="#ppt_x"/>
                                          </p:val>
                                        </p:tav>
                                        <p:tav tm="100000">
                                          <p:val>
                                            <p:strVal val="#ppt_x"/>
                                          </p:val>
                                        </p:tav>
                                      </p:tavLst>
                                    </p:anim>
                                    <p:anim calcmode="lin" valueType="num">
                                      <p:cBhvr additive="base">
                                        <p:cTn dur="500" fill="hold" id="60"/>
                                        <p:tgtEl>
                                          <p:spTgt spid="27"/>
                                        </p:tgtEl>
                                        <p:attrNameLst>
                                          <p:attrName>ppt_y</p:attrName>
                                        </p:attrNameLst>
                                      </p:cBhvr>
                                      <p:tavLst>
                                        <p:tav tm="0">
                                          <p:val>
                                            <p:strVal val="1+#ppt_h/2"/>
                                          </p:val>
                                        </p:tav>
                                        <p:tav tm="100000">
                                          <p:val>
                                            <p:strVal val="#ppt_y"/>
                                          </p:val>
                                        </p:tav>
                                      </p:tavLst>
                                    </p:anim>
                                  </p:childTnLst>
                                </p:cTn>
                              </p:par>
                              <p:par>
                                <p:cTn fill="hold" grpId="0" id="61" nodeType="withEffect" presetClass="entr" presetID="2" presetSubtype="4">
                                  <p:stCondLst>
                                    <p:cond delay="0"/>
                                  </p:stCondLst>
                                  <p:childTnLst>
                                    <p:set>
                                      <p:cBhvr>
                                        <p:cTn dur="1" fill="hold" id="62">
                                          <p:stCondLst>
                                            <p:cond delay="0"/>
                                          </p:stCondLst>
                                        </p:cTn>
                                        <p:tgtEl>
                                          <p:spTgt spid="28"/>
                                        </p:tgtEl>
                                        <p:attrNameLst>
                                          <p:attrName>style.visibility</p:attrName>
                                        </p:attrNameLst>
                                      </p:cBhvr>
                                      <p:to>
                                        <p:strVal val="visible"/>
                                      </p:to>
                                    </p:set>
                                    <p:anim calcmode="lin" valueType="num">
                                      <p:cBhvr additive="base">
                                        <p:cTn dur="500" fill="hold" id="63"/>
                                        <p:tgtEl>
                                          <p:spTgt spid="28"/>
                                        </p:tgtEl>
                                        <p:attrNameLst>
                                          <p:attrName>ppt_x</p:attrName>
                                        </p:attrNameLst>
                                      </p:cBhvr>
                                      <p:tavLst>
                                        <p:tav tm="0">
                                          <p:val>
                                            <p:strVal val="#ppt_x"/>
                                          </p:val>
                                        </p:tav>
                                        <p:tav tm="100000">
                                          <p:val>
                                            <p:strVal val="#ppt_x"/>
                                          </p:val>
                                        </p:tav>
                                      </p:tavLst>
                                    </p:anim>
                                    <p:anim calcmode="lin" valueType="num">
                                      <p:cBhvr additive="base">
                                        <p:cTn dur="500" fill="hold" id="64"/>
                                        <p:tgtEl>
                                          <p:spTgt spid="28"/>
                                        </p:tgtEl>
                                        <p:attrNameLst>
                                          <p:attrName>ppt_y</p:attrName>
                                        </p:attrNameLst>
                                      </p:cBhvr>
                                      <p:tavLst>
                                        <p:tav tm="0">
                                          <p:val>
                                            <p:strVal val="1+#ppt_h/2"/>
                                          </p:val>
                                        </p:tav>
                                        <p:tav tm="100000">
                                          <p:val>
                                            <p:strVal val="#ppt_y"/>
                                          </p:val>
                                        </p:tav>
                                      </p:tavLst>
                                    </p:anim>
                                  </p:childTnLst>
                                </p:cTn>
                              </p:par>
                              <p:par>
                                <p:cTn fill="hold" grpId="0" id="65" nodeType="withEffect" presetClass="entr" presetID="2" presetSubtype="4">
                                  <p:stCondLst>
                                    <p:cond delay="0"/>
                                  </p:stCondLst>
                                  <p:childTnLst>
                                    <p:set>
                                      <p:cBhvr>
                                        <p:cTn dur="1" fill="hold" id="66">
                                          <p:stCondLst>
                                            <p:cond delay="0"/>
                                          </p:stCondLst>
                                        </p:cTn>
                                        <p:tgtEl>
                                          <p:spTgt spid="29"/>
                                        </p:tgtEl>
                                        <p:attrNameLst>
                                          <p:attrName>style.visibility</p:attrName>
                                        </p:attrNameLst>
                                      </p:cBhvr>
                                      <p:to>
                                        <p:strVal val="visible"/>
                                      </p:to>
                                    </p:set>
                                    <p:anim calcmode="lin" valueType="num">
                                      <p:cBhvr additive="base">
                                        <p:cTn dur="500" fill="hold" id="67"/>
                                        <p:tgtEl>
                                          <p:spTgt spid="29"/>
                                        </p:tgtEl>
                                        <p:attrNameLst>
                                          <p:attrName>ppt_x</p:attrName>
                                        </p:attrNameLst>
                                      </p:cBhvr>
                                      <p:tavLst>
                                        <p:tav tm="0">
                                          <p:val>
                                            <p:strVal val="#ppt_x"/>
                                          </p:val>
                                        </p:tav>
                                        <p:tav tm="100000">
                                          <p:val>
                                            <p:strVal val="#ppt_x"/>
                                          </p:val>
                                        </p:tav>
                                      </p:tavLst>
                                    </p:anim>
                                    <p:anim calcmode="lin" valueType="num">
                                      <p:cBhvr additive="base">
                                        <p:cTn dur="500" fill="hold" id="68"/>
                                        <p:tgtEl>
                                          <p:spTgt spid="29"/>
                                        </p:tgtEl>
                                        <p:attrNameLst>
                                          <p:attrName>ppt_y</p:attrName>
                                        </p:attrNameLst>
                                      </p:cBhvr>
                                      <p:tavLst>
                                        <p:tav tm="0">
                                          <p:val>
                                            <p:strVal val="1+#ppt_h/2"/>
                                          </p:val>
                                        </p:tav>
                                        <p:tav tm="100000">
                                          <p:val>
                                            <p:strVal val="#ppt_y"/>
                                          </p:val>
                                        </p:tav>
                                      </p:tavLst>
                                    </p:anim>
                                  </p:childTnLst>
                                </p:cTn>
                              </p:par>
                            </p:childTnLst>
                          </p:cTn>
                        </p:par>
                      </p:childTnLst>
                    </p:cTn>
                  </p:par>
                  <p:par>
                    <p:cTn fill="hold" id="69" nodeType="clickPar">
                      <p:stCondLst>
                        <p:cond delay="indefinite"/>
                      </p:stCondLst>
                      <p:childTnLst>
                        <p:par>
                          <p:cTn fill="hold" id="70" nodeType="afterGroup">
                            <p:stCondLst>
                              <p:cond delay="0"/>
                            </p:stCondLst>
                            <p:childTnLst>
                              <p:par>
                                <p:cTn fill="hold" grpId="0" id="71" nodeType="clickEffect" presetClass="entr" presetID="2" presetSubtype="4">
                                  <p:stCondLst>
                                    <p:cond delay="0"/>
                                  </p:stCondLst>
                                  <p:childTnLst>
                                    <p:set>
                                      <p:cBhvr>
                                        <p:cTn dur="1" fill="hold" id="72">
                                          <p:stCondLst>
                                            <p:cond delay="0"/>
                                          </p:stCondLst>
                                        </p:cTn>
                                        <p:tgtEl>
                                          <p:spTgt spid="30"/>
                                        </p:tgtEl>
                                        <p:attrNameLst>
                                          <p:attrName>style.visibility</p:attrName>
                                        </p:attrNameLst>
                                      </p:cBhvr>
                                      <p:to>
                                        <p:strVal val="visible"/>
                                      </p:to>
                                    </p:set>
                                    <p:anim calcmode="lin" valueType="num">
                                      <p:cBhvr additive="base">
                                        <p:cTn dur="500" fill="hold" id="73"/>
                                        <p:tgtEl>
                                          <p:spTgt spid="30"/>
                                        </p:tgtEl>
                                        <p:attrNameLst>
                                          <p:attrName>ppt_x</p:attrName>
                                        </p:attrNameLst>
                                      </p:cBhvr>
                                      <p:tavLst>
                                        <p:tav tm="0">
                                          <p:val>
                                            <p:strVal val="#ppt_x"/>
                                          </p:val>
                                        </p:tav>
                                        <p:tav tm="100000">
                                          <p:val>
                                            <p:strVal val="#ppt_x"/>
                                          </p:val>
                                        </p:tav>
                                      </p:tavLst>
                                    </p:anim>
                                    <p:anim calcmode="lin" valueType="num">
                                      <p:cBhvr additive="base">
                                        <p:cTn dur="500" fill="hold" id="74"/>
                                        <p:tgtEl>
                                          <p:spTgt spid="30"/>
                                        </p:tgtEl>
                                        <p:attrNameLst>
                                          <p:attrName>ppt_y</p:attrName>
                                        </p:attrNameLst>
                                      </p:cBhvr>
                                      <p:tavLst>
                                        <p:tav tm="0">
                                          <p:val>
                                            <p:strVal val="1+#ppt_h/2"/>
                                          </p:val>
                                        </p:tav>
                                        <p:tav tm="100000">
                                          <p:val>
                                            <p:strVal val="#ppt_y"/>
                                          </p:val>
                                        </p:tav>
                                      </p:tavLst>
                                    </p:anim>
                                  </p:childTnLst>
                                </p:cTn>
                              </p:par>
                              <p:par>
                                <p:cTn fill="hold" grpId="0" id="75" nodeType="withEffect" presetClass="entr" presetID="2" presetSubtype="4">
                                  <p:stCondLst>
                                    <p:cond delay="0"/>
                                  </p:stCondLst>
                                  <p:childTnLst>
                                    <p:set>
                                      <p:cBhvr>
                                        <p:cTn dur="1" fill="hold" id="76">
                                          <p:stCondLst>
                                            <p:cond delay="0"/>
                                          </p:stCondLst>
                                        </p:cTn>
                                        <p:tgtEl>
                                          <p:spTgt spid="31"/>
                                        </p:tgtEl>
                                        <p:attrNameLst>
                                          <p:attrName>style.visibility</p:attrName>
                                        </p:attrNameLst>
                                      </p:cBhvr>
                                      <p:to>
                                        <p:strVal val="visible"/>
                                      </p:to>
                                    </p:set>
                                    <p:anim calcmode="lin" valueType="num">
                                      <p:cBhvr additive="base">
                                        <p:cTn dur="500" fill="hold" id="77"/>
                                        <p:tgtEl>
                                          <p:spTgt spid="31"/>
                                        </p:tgtEl>
                                        <p:attrNameLst>
                                          <p:attrName>ppt_x</p:attrName>
                                        </p:attrNameLst>
                                      </p:cBhvr>
                                      <p:tavLst>
                                        <p:tav tm="0">
                                          <p:val>
                                            <p:strVal val="#ppt_x"/>
                                          </p:val>
                                        </p:tav>
                                        <p:tav tm="100000">
                                          <p:val>
                                            <p:strVal val="#ppt_x"/>
                                          </p:val>
                                        </p:tav>
                                      </p:tavLst>
                                    </p:anim>
                                    <p:anim calcmode="lin" valueType="num">
                                      <p:cBhvr additive="base">
                                        <p:cTn dur="500" fill="hold" id="78"/>
                                        <p:tgtEl>
                                          <p:spTgt spid="31"/>
                                        </p:tgtEl>
                                        <p:attrNameLst>
                                          <p:attrName>ppt_y</p:attrName>
                                        </p:attrNameLst>
                                      </p:cBhvr>
                                      <p:tavLst>
                                        <p:tav tm="0">
                                          <p:val>
                                            <p:strVal val="1+#ppt_h/2"/>
                                          </p:val>
                                        </p:tav>
                                        <p:tav tm="100000">
                                          <p:val>
                                            <p:strVal val="#ppt_y"/>
                                          </p:val>
                                        </p:tav>
                                      </p:tavLst>
                                    </p:anim>
                                  </p:childTnLst>
                                </p:cTn>
                              </p:par>
                              <p:par>
                                <p:cTn fill="hold" grpId="0" id="79" nodeType="withEffect" presetClass="entr" presetID="2" presetSubtype="4">
                                  <p:stCondLst>
                                    <p:cond delay="0"/>
                                  </p:stCondLst>
                                  <p:childTnLst>
                                    <p:set>
                                      <p:cBhvr>
                                        <p:cTn dur="1" fill="hold" id="80">
                                          <p:stCondLst>
                                            <p:cond delay="0"/>
                                          </p:stCondLst>
                                        </p:cTn>
                                        <p:tgtEl>
                                          <p:spTgt spid="32"/>
                                        </p:tgtEl>
                                        <p:attrNameLst>
                                          <p:attrName>style.visibility</p:attrName>
                                        </p:attrNameLst>
                                      </p:cBhvr>
                                      <p:to>
                                        <p:strVal val="visible"/>
                                      </p:to>
                                    </p:set>
                                    <p:anim calcmode="lin" valueType="num">
                                      <p:cBhvr additive="base">
                                        <p:cTn dur="500" fill="hold" id="81"/>
                                        <p:tgtEl>
                                          <p:spTgt spid="32"/>
                                        </p:tgtEl>
                                        <p:attrNameLst>
                                          <p:attrName>ppt_x</p:attrName>
                                        </p:attrNameLst>
                                      </p:cBhvr>
                                      <p:tavLst>
                                        <p:tav tm="0">
                                          <p:val>
                                            <p:strVal val="#ppt_x"/>
                                          </p:val>
                                        </p:tav>
                                        <p:tav tm="100000">
                                          <p:val>
                                            <p:strVal val="#ppt_x"/>
                                          </p:val>
                                        </p:tav>
                                      </p:tavLst>
                                    </p:anim>
                                    <p:anim calcmode="lin" valueType="num">
                                      <p:cBhvr additive="base">
                                        <p:cTn dur="500" fill="hold" id="82"/>
                                        <p:tgtEl>
                                          <p:spTgt spid="32"/>
                                        </p:tgtEl>
                                        <p:attrNameLst>
                                          <p:attrName>ppt_y</p:attrName>
                                        </p:attrNameLst>
                                      </p:cBhvr>
                                      <p:tavLst>
                                        <p:tav tm="0">
                                          <p:val>
                                            <p:strVal val="1+#ppt_h/2"/>
                                          </p:val>
                                        </p:tav>
                                        <p:tav tm="100000">
                                          <p:val>
                                            <p:strVal val="#ppt_y"/>
                                          </p:val>
                                        </p:tav>
                                      </p:tavLst>
                                    </p:anim>
                                  </p:childTnLst>
                                </p:cTn>
                              </p:par>
                            </p:childTnLst>
                          </p:cTn>
                        </p:par>
                      </p:childTnLst>
                    </p:cTn>
                  </p:par>
                  <p:par>
                    <p:cTn fill="hold" id="83" nodeType="clickPar">
                      <p:stCondLst>
                        <p:cond delay="indefinite"/>
                      </p:stCondLst>
                      <p:childTnLst>
                        <p:par>
                          <p:cTn fill="hold" id="84" nodeType="afterGroup">
                            <p:stCondLst>
                              <p:cond delay="0"/>
                            </p:stCondLst>
                            <p:childTnLst>
                              <p:par>
                                <p:cTn fill="hold" grpId="0" id="85" nodeType="clickEffect" presetClass="entr" presetID="2" presetSubtype="4">
                                  <p:stCondLst>
                                    <p:cond delay="0"/>
                                  </p:stCondLst>
                                  <p:childTnLst>
                                    <p:set>
                                      <p:cBhvr>
                                        <p:cTn dur="1" fill="hold" id="86">
                                          <p:stCondLst>
                                            <p:cond delay="0"/>
                                          </p:stCondLst>
                                        </p:cTn>
                                        <p:tgtEl>
                                          <p:spTgt spid="33"/>
                                        </p:tgtEl>
                                        <p:attrNameLst>
                                          <p:attrName>style.visibility</p:attrName>
                                        </p:attrNameLst>
                                      </p:cBhvr>
                                      <p:to>
                                        <p:strVal val="visible"/>
                                      </p:to>
                                    </p:set>
                                    <p:anim calcmode="lin" valueType="num">
                                      <p:cBhvr additive="base">
                                        <p:cTn dur="500" fill="hold" id="87"/>
                                        <p:tgtEl>
                                          <p:spTgt spid="33"/>
                                        </p:tgtEl>
                                        <p:attrNameLst>
                                          <p:attrName>ppt_x</p:attrName>
                                        </p:attrNameLst>
                                      </p:cBhvr>
                                      <p:tavLst>
                                        <p:tav tm="0">
                                          <p:val>
                                            <p:strVal val="#ppt_x"/>
                                          </p:val>
                                        </p:tav>
                                        <p:tav tm="100000">
                                          <p:val>
                                            <p:strVal val="#ppt_x"/>
                                          </p:val>
                                        </p:tav>
                                      </p:tavLst>
                                    </p:anim>
                                    <p:anim calcmode="lin" valueType="num">
                                      <p:cBhvr additive="base">
                                        <p:cTn dur="500" fill="hold" id="88"/>
                                        <p:tgtEl>
                                          <p:spTgt spid="33"/>
                                        </p:tgtEl>
                                        <p:attrNameLst>
                                          <p:attrName>ppt_y</p:attrName>
                                        </p:attrNameLst>
                                      </p:cBhvr>
                                      <p:tavLst>
                                        <p:tav tm="0">
                                          <p:val>
                                            <p:strVal val="1+#ppt_h/2"/>
                                          </p:val>
                                        </p:tav>
                                        <p:tav tm="100000">
                                          <p:val>
                                            <p:strVal val="#ppt_y"/>
                                          </p:val>
                                        </p:tav>
                                      </p:tavLst>
                                    </p:anim>
                                  </p:childTnLst>
                                </p:cTn>
                              </p:par>
                              <p:par>
                                <p:cTn fill="hold" grpId="0" id="89" nodeType="withEffect" presetClass="entr" presetID="2" presetSubtype="4">
                                  <p:stCondLst>
                                    <p:cond delay="0"/>
                                  </p:stCondLst>
                                  <p:childTnLst>
                                    <p:set>
                                      <p:cBhvr>
                                        <p:cTn dur="1" fill="hold" id="90">
                                          <p:stCondLst>
                                            <p:cond delay="0"/>
                                          </p:stCondLst>
                                        </p:cTn>
                                        <p:tgtEl>
                                          <p:spTgt spid="34"/>
                                        </p:tgtEl>
                                        <p:attrNameLst>
                                          <p:attrName>style.visibility</p:attrName>
                                        </p:attrNameLst>
                                      </p:cBhvr>
                                      <p:to>
                                        <p:strVal val="visible"/>
                                      </p:to>
                                    </p:set>
                                    <p:anim calcmode="lin" valueType="num">
                                      <p:cBhvr additive="base">
                                        <p:cTn dur="500" fill="hold" id="91"/>
                                        <p:tgtEl>
                                          <p:spTgt spid="34"/>
                                        </p:tgtEl>
                                        <p:attrNameLst>
                                          <p:attrName>ppt_x</p:attrName>
                                        </p:attrNameLst>
                                      </p:cBhvr>
                                      <p:tavLst>
                                        <p:tav tm="0">
                                          <p:val>
                                            <p:strVal val="#ppt_x"/>
                                          </p:val>
                                        </p:tav>
                                        <p:tav tm="100000">
                                          <p:val>
                                            <p:strVal val="#ppt_x"/>
                                          </p:val>
                                        </p:tav>
                                      </p:tavLst>
                                    </p:anim>
                                    <p:anim calcmode="lin" valueType="num">
                                      <p:cBhvr additive="base">
                                        <p:cTn dur="500" fill="hold" id="92"/>
                                        <p:tgtEl>
                                          <p:spTgt spid="34"/>
                                        </p:tgtEl>
                                        <p:attrNameLst>
                                          <p:attrName>ppt_y</p:attrName>
                                        </p:attrNameLst>
                                      </p:cBhvr>
                                      <p:tavLst>
                                        <p:tav tm="0">
                                          <p:val>
                                            <p:strVal val="1+#ppt_h/2"/>
                                          </p:val>
                                        </p:tav>
                                        <p:tav tm="100000">
                                          <p:val>
                                            <p:strVal val="#ppt_y"/>
                                          </p:val>
                                        </p:tav>
                                      </p:tavLst>
                                    </p:anim>
                                  </p:childTnLst>
                                </p:cTn>
                              </p:par>
                              <p:par>
                                <p:cTn fill="hold" grpId="0" id="93" nodeType="withEffect" presetClass="entr" presetID="2" presetSubtype="4">
                                  <p:stCondLst>
                                    <p:cond delay="0"/>
                                  </p:stCondLst>
                                  <p:childTnLst>
                                    <p:set>
                                      <p:cBhvr>
                                        <p:cTn dur="1" fill="hold" id="94">
                                          <p:stCondLst>
                                            <p:cond delay="0"/>
                                          </p:stCondLst>
                                        </p:cTn>
                                        <p:tgtEl>
                                          <p:spTgt spid="35"/>
                                        </p:tgtEl>
                                        <p:attrNameLst>
                                          <p:attrName>style.visibility</p:attrName>
                                        </p:attrNameLst>
                                      </p:cBhvr>
                                      <p:to>
                                        <p:strVal val="visible"/>
                                      </p:to>
                                    </p:set>
                                    <p:anim calcmode="lin" valueType="num">
                                      <p:cBhvr additive="base">
                                        <p:cTn dur="500" fill="hold" id="95"/>
                                        <p:tgtEl>
                                          <p:spTgt spid="35"/>
                                        </p:tgtEl>
                                        <p:attrNameLst>
                                          <p:attrName>ppt_x</p:attrName>
                                        </p:attrNameLst>
                                      </p:cBhvr>
                                      <p:tavLst>
                                        <p:tav tm="0">
                                          <p:val>
                                            <p:strVal val="#ppt_x"/>
                                          </p:val>
                                        </p:tav>
                                        <p:tav tm="100000">
                                          <p:val>
                                            <p:strVal val="#ppt_x"/>
                                          </p:val>
                                        </p:tav>
                                      </p:tavLst>
                                    </p:anim>
                                    <p:anim calcmode="lin" valueType="num">
                                      <p:cBhvr additive="base">
                                        <p:cTn dur="500" fill="hold" id="96"/>
                                        <p:tgtEl>
                                          <p:spTgt spid="35"/>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19"/>
      <p:bldP grpId="0" spid="20"/>
      <p:bldP grpId="0" spid="21"/>
      <p:bldP grpId="0" spid="22"/>
      <p:bldP grpId="0" spid="23"/>
      <p:bldP grpId="0" spid="24"/>
      <p:bldP grpId="0" spid="25"/>
      <p:bldP grpId="0" spid="26"/>
      <p:bldP grpId="0" spid="27"/>
      <p:bldP grpId="0" spid="28"/>
      <p:bldP grpId="0" spid="29"/>
      <p:bldP grpId="0" spid="30"/>
      <p:bldP grpId="0" spid="31"/>
      <p:bldP grpId="0" spid="32"/>
      <p:bldP grpId="0" spid="33"/>
      <p:bldP grpId="0" spid="34"/>
      <p:bldP grpId="0" spid="35"/>
      <p:bldGraphic grpId="0" spid="6">
        <p:bldAsOne/>
      </p:bldGraphic>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a:extLst>
              <a:ext uri="{FF2B5EF4-FFF2-40B4-BE49-F238E27FC236}">
                <a16:creationId xmlns:a16="http://schemas.microsoft.com/office/drawing/2014/main" id="{818E2194-9DD4-44AD-8BBE-7834D8764438}"/>
              </a:ext>
            </a:extLst>
          </p:cNvPr>
          <p:cNvSpPr/>
          <p:nvPr/>
        </p:nvSpPr>
        <p:spPr>
          <a:xfrm>
            <a:off x="295971" y="251292"/>
            <a:ext cx="11600059" cy="6355416"/>
          </a:xfrm>
          <a:prstGeom prst="rect">
            <a:avLst/>
          </a:prstGeom>
          <a:solidFill>
            <a:schemeClr val="bg1"/>
          </a:solidFill>
          <a:ln w="76200">
            <a:solidFill>
              <a:srgbClr val="FF7AA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pic>
        <p:nvPicPr>
          <p:cNvPr id="2" name="图片 1">
            <a:extLst>
              <a:ext uri="{FF2B5EF4-FFF2-40B4-BE49-F238E27FC236}">
                <a16:creationId xmlns:a16="http://schemas.microsoft.com/office/drawing/2014/main" id="{968E8271-2124-4407-9FBC-DE1B06489E69}"/>
              </a:ext>
            </a:extLst>
          </p:cNvPr>
          <p:cNvPicPr>
            <a:picLocks noChangeAspect="1"/>
          </p:cNvPicPr>
          <p:nvPr/>
        </p:nvPicPr>
        <p:blipFill>
          <a:blip r:embed="rId3">
            <a:extLst>
              <a:ext uri="{28A0092B-C50C-407E-A947-70E740481C1C}">
                <a14:useLocalDpi/>
              </a:ext>
            </a:extLst>
          </a:blip>
          <a:stretch>
            <a:fillRect/>
          </a:stretch>
        </p:blipFill>
        <p:spPr>
          <a:xfrm>
            <a:off x="521257" y="476579"/>
            <a:ext cx="1631304" cy="876051"/>
          </a:xfrm>
          <a:prstGeom prst="rect">
            <a:avLst/>
          </a:prstGeom>
        </p:spPr>
      </p:pic>
      <p:sp>
        <p:nvSpPr>
          <p:cNvPr id="4" name="文本框 3">
            <a:extLst>
              <a:ext uri="{FF2B5EF4-FFF2-40B4-BE49-F238E27FC236}">
                <a16:creationId xmlns:a16="http://schemas.microsoft.com/office/drawing/2014/main" id="{AED16A8A-532F-4A9E-9BAC-B5BF4DA90160}"/>
              </a:ext>
            </a:extLst>
          </p:cNvPr>
          <p:cNvSpPr txBox="1"/>
          <p:nvPr/>
        </p:nvSpPr>
        <p:spPr>
          <a:xfrm>
            <a:off x="2152561" y="452938"/>
            <a:ext cx="2678923" cy="396240"/>
          </a:xfrm>
          <a:prstGeom prst="rect">
            <a:avLst/>
          </a:prstGeom>
          <a:noFill/>
        </p:spPr>
        <p:txBody>
          <a:bodyPr rtlCol="0" wrap="square">
            <a:spAutoFit/>
          </a:bodyPr>
          <a:lstStyle/>
          <a:p>
            <a:r>
              <a:rPr altLang="en-US" lang="zh-CN" sz="2000">
                <a:cs typeface="+mn-ea"/>
                <a:sym typeface="+mn-lt"/>
              </a:rPr>
              <a:t>单击此处添加标题</a:t>
            </a:r>
          </a:p>
        </p:txBody>
      </p:sp>
      <p:sp>
        <p:nvSpPr>
          <p:cNvPr id="5" name="文本框 4">
            <a:extLst>
              <a:ext uri="{FF2B5EF4-FFF2-40B4-BE49-F238E27FC236}">
                <a16:creationId xmlns:a16="http://schemas.microsoft.com/office/drawing/2014/main" id="{4CC18449-2DC5-4226-8A70-2C48AA824C2A}"/>
              </a:ext>
            </a:extLst>
          </p:cNvPr>
          <p:cNvSpPr txBox="1"/>
          <p:nvPr/>
        </p:nvSpPr>
        <p:spPr>
          <a:xfrm>
            <a:off x="1991749" y="760214"/>
            <a:ext cx="2678923" cy="365760"/>
          </a:xfrm>
          <a:prstGeom prst="rect">
            <a:avLst/>
          </a:prstGeom>
          <a:noFill/>
        </p:spPr>
        <p:txBody>
          <a:bodyPr rtlCol="0" wrap="square">
            <a:spAutoFit/>
          </a:bodyPr>
          <a:lstStyle/>
          <a:p>
            <a:pPr algn="dist"/>
            <a:r>
              <a:rPr altLang="zh-CN" lang="en-US">
                <a:cs typeface="+mn-ea"/>
                <a:sym typeface="+mn-lt"/>
              </a:rPr>
              <a:t>Click here to add words</a:t>
            </a:r>
          </a:p>
        </p:txBody>
      </p:sp>
      <p:sp>
        <p:nvSpPr>
          <p:cNvPr id="6" name="AutoShape 2">
            <a:extLst>
              <a:ext uri="{FF2B5EF4-FFF2-40B4-BE49-F238E27FC236}">
                <a16:creationId xmlns:a16="http://schemas.microsoft.com/office/drawing/2014/main" id="{7329445C-DC82-418E-A83A-E534FE1F20CF}"/>
              </a:ext>
            </a:extLst>
          </p:cNvPr>
          <p:cNvSpPr/>
          <p:nvPr/>
        </p:nvSpPr>
        <p:spPr bwMode="auto">
          <a:xfrm>
            <a:off x="7361609" y="5180653"/>
            <a:ext cx="580119" cy="66969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0"/>
                </a:moveTo>
                <a:lnTo>
                  <a:pt x="21599" y="5400"/>
                </a:lnTo>
                <a:lnTo>
                  <a:pt x="21599" y="16200"/>
                </a:lnTo>
                <a:lnTo>
                  <a:pt x="10799" y="21599"/>
                </a:lnTo>
                <a:lnTo>
                  <a:pt x="0" y="16199"/>
                </a:lnTo>
                <a:lnTo>
                  <a:pt x="0" y="5400"/>
                </a:lnTo>
                <a:close/>
              </a:path>
            </a:pathLst>
          </a:custGeom>
          <a:solidFill>
            <a:schemeClr val="bg1">
              <a:lumMod val="50000"/>
            </a:schemeClr>
          </a:solidFill>
          <a:ln>
            <a:noFill/>
          </a:ln>
          <a:effectLst/>
          <a:extLst/>
        </p:spPr>
        <p:txBody>
          <a:bodyPr anchor="ctr" bIns="0" lIns="0" rIns="0" tIns="0"/>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defTabSz="8255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8255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8255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8255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eaLnBrk="1">
              <a:lnSpc>
                <a:spcPct val="100000"/>
              </a:lnSpc>
            </a:pPr>
            <a:r>
              <a:rPr altLang="zh-CN" b="0" lang="es-ES" sz="1687">
                <a:latin typeface="+mn-lt"/>
                <a:ea typeface="+mn-ea"/>
                <a:cs typeface="+mn-ea"/>
                <a:sym typeface="+mn-lt"/>
              </a:rPr>
              <a:t> </a:t>
            </a:r>
          </a:p>
        </p:txBody>
      </p:sp>
      <p:sp>
        <p:nvSpPr>
          <p:cNvPr id="7" name="AutoShape 4">
            <a:extLst>
              <a:ext uri="{FF2B5EF4-FFF2-40B4-BE49-F238E27FC236}">
                <a16:creationId xmlns:a16="http://schemas.microsoft.com/office/drawing/2014/main" id="{0885DCA8-AE74-4801-9FD3-9DB2BFE1C4EE}"/>
              </a:ext>
            </a:extLst>
          </p:cNvPr>
          <p:cNvSpPr/>
          <p:nvPr/>
        </p:nvSpPr>
        <p:spPr bwMode="auto">
          <a:xfrm>
            <a:off x="4603323" y="3056063"/>
            <a:ext cx="580119" cy="66969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0"/>
                </a:moveTo>
                <a:lnTo>
                  <a:pt x="21599" y="5400"/>
                </a:lnTo>
                <a:lnTo>
                  <a:pt x="21599" y="16200"/>
                </a:lnTo>
                <a:lnTo>
                  <a:pt x="10799" y="21599"/>
                </a:lnTo>
                <a:lnTo>
                  <a:pt x="0" y="16199"/>
                </a:lnTo>
                <a:lnTo>
                  <a:pt x="0" y="5400"/>
                </a:lnTo>
                <a:close/>
              </a:path>
            </a:pathLst>
          </a:custGeom>
          <a:solidFill>
            <a:schemeClr val="bg1">
              <a:lumMod val="50000"/>
            </a:schemeClr>
          </a:solidFill>
          <a:ln>
            <a:noFill/>
          </a:ln>
          <a:effectLst/>
          <a:extLst/>
        </p:spPr>
        <p:txBody>
          <a:bodyPr anchor="ctr" bIns="0" lIns="0" rIns="0" tIns="0"/>
          <a:lstStyle/>
          <a:p>
            <a:pPr>
              <a:lnSpc>
                <a:spcPct val="100000"/>
              </a:lnSpc>
              <a:defRPr/>
            </a:pPr>
            <a:endParaRPr lang="es-ES" sz="1687">
              <a:cs typeface="+mn-ea"/>
              <a:sym typeface="+mn-lt"/>
            </a:endParaRPr>
          </a:p>
        </p:txBody>
      </p:sp>
      <p:sp>
        <p:nvSpPr>
          <p:cNvPr id="8" name="AutoShape 6">
            <a:extLst>
              <a:ext uri="{FF2B5EF4-FFF2-40B4-BE49-F238E27FC236}">
                <a16:creationId xmlns:a16="http://schemas.microsoft.com/office/drawing/2014/main" id="{096AA047-9644-4850-BF09-A85535F8E584}"/>
              </a:ext>
            </a:extLst>
          </p:cNvPr>
          <p:cNvSpPr/>
          <p:nvPr/>
        </p:nvSpPr>
        <p:spPr bwMode="auto">
          <a:xfrm>
            <a:off x="7348214" y="3609393"/>
            <a:ext cx="580119" cy="66969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0"/>
                </a:moveTo>
                <a:lnTo>
                  <a:pt x="21599" y="5400"/>
                </a:lnTo>
                <a:lnTo>
                  <a:pt x="21599" y="16200"/>
                </a:lnTo>
                <a:lnTo>
                  <a:pt x="10799" y="21599"/>
                </a:lnTo>
                <a:lnTo>
                  <a:pt x="0" y="16199"/>
                </a:lnTo>
                <a:lnTo>
                  <a:pt x="0" y="5400"/>
                </a:lnTo>
                <a:close/>
              </a:path>
            </a:pathLst>
          </a:custGeom>
          <a:solidFill>
            <a:srgbClr val="FF7AA3"/>
          </a:solidFill>
          <a:ln>
            <a:noFill/>
          </a:ln>
          <a:effectLst/>
          <a:extLst/>
        </p:spPr>
        <p:txBody>
          <a:bodyPr anchor="ctr" bIns="0" lIns="0" rIns="0" tIns="0"/>
          <a:lstStyle/>
          <a:p>
            <a:pPr>
              <a:lnSpc>
                <a:spcPct val="100000"/>
              </a:lnSpc>
              <a:defRPr/>
            </a:pPr>
            <a:endParaRPr lang="es-ES" sz="1687">
              <a:solidFill>
                <a:srgbClr val="FF99CC"/>
              </a:solidFill>
              <a:cs typeface="+mn-ea"/>
              <a:sym typeface="+mn-lt"/>
            </a:endParaRPr>
          </a:p>
        </p:txBody>
      </p:sp>
      <p:sp>
        <p:nvSpPr>
          <p:cNvPr id="9" name="AutoShape 8">
            <a:extLst>
              <a:ext uri="{FF2B5EF4-FFF2-40B4-BE49-F238E27FC236}">
                <a16:creationId xmlns:a16="http://schemas.microsoft.com/office/drawing/2014/main" id="{25C5A378-8915-45AA-B9B4-B42BABB04CCE}"/>
              </a:ext>
            </a:extLst>
          </p:cNvPr>
          <p:cNvSpPr/>
          <p:nvPr/>
        </p:nvSpPr>
        <p:spPr bwMode="auto">
          <a:xfrm>
            <a:off x="4589930" y="1663108"/>
            <a:ext cx="580119" cy="669690"/>
          </a:xfrm>
          <a:custGeom>
            <a:gdLst>
              <a:gd fmla="*/ 2147483647 w 21600" name="T0"/>
              <a:gd fmla="*/ 2147483647 h 21600" name="T1"/>
              <a:gd fmla="*/ 2147483647 w 21600" name="T2"/>
              <a:gd fmla="*/ 2147483647 h 21600" name="T3"/>
              <a:gd fmla="*/ 2147483647 w 21600" name="T4"/>
              <a:gd fmla="*/ 2147483647 h 21600" name="T5"/>
              <a:gd fmla="*/ 2147483647 w 21600" name="T6"/>
              <a:gd fmla="*/ 2147483647 h 21600" name="T7"/>
              <a:gd fmla="*/ 0 60000 65536" name="T8"/>
              <a:gd fmla="*/ 0 60000 65536" name="T9"/>
              <a:gd fmla="*/ 0 60000 65536" name="T10"/>
              <a:gd fmla="*/ 0 60000 65536" name="T11"/>
              <a:gd fmla="*/ 0 w 21600" name="T12"/>
              <a:gd fmla="*/ 0 h 21600" name="T13"/>
              <a:gd fmla="*/ 21600 w 21600" name="T14"/>
              <a:gd fmla="*/ 21600 h 21600" name="T15"/>
            </a:gdLst>
            <a:cxnLst>
              <a:cxn ang="T8">
                <a:pos x="T0" y="T1"/>
              </a:cxn>
              <a:cxn ang="T9">
                <a:pos x="T2" y="T3"/>
              </a:cxn>
              <a:cxn ang="T10">
                <a:pos x="T4" y="T5"/>
              </a:cxn>
              <a:cxn ang="T11">
                <a:pos x="T6" y="T7"/>
              </a:cxn>
            </a:cxnLst>
            <a:rect b="T15" l="T12" r="T14" t="T13"/>
            <a:pathLst>
              <a:path h="21600" w="21600">
                <a:moveTo>
                  <a:pt x="10800" y="0"/>
                </a:moveTo>
                <a:lnTo>
                  <a:pt x="21599" y="5400"/>
                </a:lnTo>
                <a:lnTo>
                  <a:pt x="21599" y="16200"/>
                </a:lnTo>
                <a:lnTo>
                  <a:pt x="10799" y="21599"/>
                </a:lnTo>
                <a:lnTo>
                  <a:pt x="0" y="16199"/>
                </a:lnTo>
                <a:lnTo>
                  <a:pt x="0" y="5400"/>
                </a:lnTo>
                <a:lnTo>
                  <a:pt x="10800" y="0"/>
                </a:lnTo>
                <a:close/>
              </a:path>
            </a:pathLst>
          </a:custGeom>
          <a:solidFill>
            <a:srgbClr val="FF7AA3"/>
          </a:solidFill>
          <a:ln>
            <a:noFill/>
          </a:ln>
          <a:extLst/>
        </p:spPr>
        <p:txBody>
          <a:bodyPr anchor="ctr" bIns="0" lIns="0" rIns="0" tIns="0"/>
          <a:lstStyle>
            <a:lvl1pPr eaLnBrk="0">
              <a:defRPr b="1" sz="2500">
                <a:solidFill>
                  <a:srgbClr val="FFFFFF"/>
                </a:solidFill>
                <a:latin charset="0" typeface="Lato"/>
                <a:ea charset="-128" panose="020b0600070205080204" pitchFamily="34" typeface="MS PGothic"/>
                <a:sym charset="0" typeface="Lato"/>
              </a:defRPr>
            </a:lvl1pPr>
            <a:lvl2pPr eaLnBrk="0" indent="-285750" marL="742950">
              <a:defRPr b="1" sz="2500">
                <a:solidFill>
                  <a:srgbClr val="FFFFFF"/>
                </a:solidFill>
                <a:latin charset="0" typeface="Lato"/>
                <a:ea charset="-128" panose="020b0600070205080204" pitchFamily="34" typeface="MS PGothic"/>
                <a:sym charset="0" typeface="Lato"/>
              </a:defRPr>
            </a:lvl2pPr>
            <a:lvl3pPr eaLnBrk="0" indent="-228600" marL="1143000">
              <a:defRPr b="1" sz="2500">
                <a:solidFill>
                  <a:srgbClr val="FFFFFF"/>
                </a:solidFill>
                <a:latin charset="0" typeface="Lato"/>
                <a:ea charset="-128" panose="020b0600070205080204" pitchFamily="34" typeface="MS PGothic"/>
                <a:sym charset="0" typeface="Lato"/>
              </a:defRPr>
            </a:lvl3pPr>
            <a:lvl4pPr eaLnBrk="0" indent="-228600" marL="1600200">
              <a:defRPr b="1" sz="2500">
                <a:solidFill>
                  <a:srgbClr val="FFFFFF"/>
                </a:solidFill>
                <a:latin charset="0" typeface="Lato"/>
                <a:ea charset="-128" panose="020b0600070205080204" pitchFamily="34" typeface="MS PGothic"/>
                <a:sym charset="0" typeface="Lato"/>
              </a:defRPr>
            </a:lvl4pPr>
            <a:lvl5pPr eaLnBrk="0" indent="-228600" marL="2057400">
              <a:defRPr b="1" sz="2500">
                <a:solidFill>
                  <a:srgbClr val="FFFFFF"/>
                </a:solidFill>
                <a:latin charset="0" typeface="Lato"/>
                <a:ea charset="-128" panose="020b0600070205080204" pitchFamily="34" typeface="MS PGothic"/>
                <a:sym charset="0" typeface="Lato"/>
              </a:defRPr>
            </a:lvl5pPr>
            <a:lvl6pPr algn="ctr" defTabSz="825500" eaLnBrk="0" fontAlgn="base" hangingPunct="0" indent="-228600" marL="25146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6pPr>
            <a:lvl7pPr algn="ctr" defTabSz="825500" eaLnBrk="0" fontAlgn="base" hangingPunct="0" indent="-228600" marL="29718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7pPr>
            <a:lvl8pPr algn="ctr" defTabSz="825500" eaLnBrk="0" fontAlgn="base" hangingPunct="0" indent="-228600" marL="34290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8pPr>
            <a:lvl9pPr algn="ctr" defTabSz="825500" eaLnBrk="0" fontAlgn="base" hangingPunct="0" indent="-228600" marL="3886200">
              <a:lnSpc>
                <a:spcPct val="130000"/>
              </a:lnSpc>
              <a:spcBef>
                <a:spcPct val="0"/>
              </a:spcBef>
              <a:spcAft>
                <a:spcPct val="0"/>
              </a:spcAft>
              <a:defRPr b="1" sz="2500">
                <a:solidFill>
                  <a:srgbClr val="FFFFFF"/>
                </a:solidFill>
                <a:latin charset="0" typeface="Lato"/>
                <a:ea charset="-128" panose="020b0600070205080204" pitchFamily="34" typeface="MS PGothic"/>
                <a:sym charset="0" typeface="Lato"/>
              </a:defRPr>
            </a:lvl9pPr>
          </a:lstStyle>
          <a:p>
            <a:pPr eaLnBrk="1">
              <a:lnSpc>
                <a:spcPct val="100000"/>
              </a:lnSpc>
            </a:pPr>
            <a:r>
              <a:rPr altLang="zh-CN" b="0" lang="es-ES" sz="1687">
                <a:latin typeface="+mn-lt"/>
                <a:ea typeface="+mn-ea"/>
                <a:cs typeface="+mn-ea"/>
                <a:sym typeface="+mn-lt"/>
              </a:rPr>
              <a:t> </a:t>
            </a:r>
          </a:p>
        </p:txBody>
      </p:sp>
      <p:sp>
        <p:nvSpPr>
          <p:cNvPr id="10" name="AutoShape 10">
            <a:extLst>
              <a:ext uri="{FF2B5EF4-FFF2-40B4-BE49-F238E27FC236}">
                <a16:creationId xmlns:a16="http://schemas.microsoft.com/office/drawing/2014/main" id="{7A55E0B2-F02F-4BB2-9B07-84C0F247C32B}"/>
              </a:ext>
            </a:extLst>
          </p:cNvPr>
          <p:cNvSpPr/>
          <p:nvPr/>
        </p:nvSpPr>
        <p:spPr bwMode="auto">
          <a:xfrm>
            <a:off x="4624250" y="4616440"/>
            <a:ext cx="580119" cy="66969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0"/>
                </a:moveTo>
                <a:lnTo>
                  <a:pt x="21599" y="5400"/>
                </a:lnTo>
                <a:lnTo>
                  <a:pt x="21599" y="16200"/>
                </a:lnTo>
                <a:lnTo>
                  <a:pt x="10799" y="21599"/>
                </a:lnTo>
                <a:lnTo>
                  <a:pt x="0" y="16199"/>
                </a:lnTo>
                <a:lnTo>
                  <a:pt x="0" y="5400"/>
                </a:lnTo>
                <a:close/>
              </a:path>
            </a:pathLst>
          </a:custGeom>
          <a:solidFill>
            <a:srgbClr val="FF7AA3"/>
          </a:solidFill>
          <a:ln>
            <a:noFill/>
          </a:ln>
          <a:effectLst/>
          <a:extLst/>
        </p:spPr>
        <p:txBody>
          <a:bodyPr anchor="ctr" bIns="0" lIns="0" rIns="0" tIns="0"/>
          <a:lstStyle/>
          <a:p>
            <a:pPr>
              <a:lnSpc>
                <a:spcPct val="100000"/>
              </a:lnSpc>
              <a:defRPr/>
            </a:pPr>
            <a:endParaRPr lang="es-ES" sz="1687">
              <a:solidFill>
                <a:srgbClr val="FF99CC"/>
              </a:solidFill>
              <a:cs typeface="+mn-ea"/>
              <a:sym typeface="+mn-lt"/>
            </a:endParaRPr>
          </a:p>
        </p:txBody>
      </p:sp>
      <p:sp>
        <p:nvSpPr>
          <p:cNvPr id="11" name="AutoShape 12">
            <a:extLst>
              <a:ext uri="{FF2B5EF4-FFF2-40B4-BE49-F238E27FC236}">
                <a16:creationId xmlns:a16="http://schemas.microsoft.com/office/drawing/2014/main" id="{98A35752-E6AC-492A-85FD-5C2B52E01F9F}"/>
              </a:ext>
            </a:extLst>
          </p:cNvPr>
          <p:cNvSpPr/>
          <p:nvPr/>
        </p:nvSpPr>
        <p:spPr bwMode="auto">
          <a:xfrm>
            <a:off x="7343191" y="2216439"/>
            <a:ext cx="580119" cy="669690"/>
          </a:xfrm>
          <a:custGeom>
            <a:gdLst>
              <a:gd fmla="*/ 2147483647 w 21600" name="T0"/>
              <a:gd fmla="*/ 2147483647 h 21600" name="T1"/>
              <a:gd fmla="*/ 2147483647 w 21600" name="T2"/>
              <a:gd fmla="*/ 2147483647 h 21600" name="T3"/>
              <a:gd fmla="*/ 2147483647 w 21600" name="T4"/>
              <a:gd fmla="*/ 2147483647 h 21600" name="T5"/>
              <a:gd fmla="*/ 2147483647 w 21600" name="T6"/>
              <a:gd fmla="*/ 2147483647 h 21600"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21600" w="21600">
                <a:moveTo>
                  <a:pt x="10800" y="0"/>
                </a:moveTo>
                <a:lnTo>
                  <a:pt x="21599" y="5400"/>
                </a:lnTo>
                <a:lnTo>
                  <a:pt x="21599" y="16200"/>
                </a:lnTo>
                <a:lnTo>
                  <a:pt x="10799" y="21599"/>
                </a:lnTo>
                <a:lnTo>
                  <a:pt x="0" y="16199"/>
                </a:lnTo>
                <a:lnTo>
                  <a:pt x="0" y="5400"/>
                </a:lnTo>
                <a:lnTo>
                  <a:pt x="10800" y="0"/>
                </a:lnTo>
                <a:close/>
              </a:path>
            </a:pathLst>
          </a:custGeom>
          <a:solidFill>
            <a:schemeClr val="bg1">
              <a:lumMod val="50000"/>
            </a:schemeClr>
          </a:solidFill>
          <a:ln>
            <a:noFill/>
          </a:ln>
          <a:extLst/>
        </p:spPr>
        <p:txBody>
          <a:bodyPr anchor="ctr" bIns="0" lIns="0" rIns="0" tIns="0"/>
          <a:lstStyle/>
          <a:p>
            <a:endParaRPr altLang="en-US" lang="zh-CN">
              <a:cs typeface="+mn-ea"/>
              <a:sym typeface="+mn-lt"/>
            </a:endParaRPr>
          </a:p>
        </p:txBody>
      </p:sp>
      <p:sp>
        <p:nvSpPr>
          <p:cNvPr id="12" name="Line 16">
            <a:extLst>
              <a:ext uri="{FF2B5EF4-FFF2-40B4-BE49-F238E27FC236}">
                <a16:creationId xmlns:a16="http://schemas.microsoft.com/office/drawing/2014/main" id="{0BD77683-1552-4B4F-8E75-1CF60009C9FC}"/>
              </a:ext>
            </a:extLst>
          </p:cNvPr>
          <p:cNvSpPr>
            <a:spLocks noChangeShapeType="1"/>
          </p:cNvSpPr>
          <p:nvPr/>
        </p:nvSpPr>
        <p:spPr bwMode="auto">
          <a:xfrm>
            <a:off x="5454666" y="4980584"/>
            <a:ext cx="1656645" cy="495570"/>
          </a:xfrm>
          <a:prstGeom prst="line">
            <a:avLst/>
          </a:prstGeom>
          <a:noFill/>
          <a:ln cap="flat" cmpd="sng" w="101600">
            <a:solidFill>
              <a:srgbClr val="B9B9B9"/>
            </a:solidFill>
            <a:prstDash val="solid"/>
            <a:round/>
          </a:ln>
          <a:effectLst/>
          <a:extLst>
            <a:ext uri="{909E8E84-426E-40DD-AFC4-6F175D3DCCD1}">
              <a14:hiddenFill>
                <a:noFill/>
              </a14:hiddenFill>
            </a:ext>
            <a:ext uri="{AF507438-7753-43E0-B8FC-AC1667EBCBE1}">
              <a14:hiddenEffects>
                <a:effectLst>
                  <a:outerShdw algn="ctr" blurRad="63500" dir="2700000" dist="38099" rotWithShape="0">
                    <a:srgbClr val="000000">
                      <a:alpha val="74998"/>
                    </a:srgbClr>
                  </a:outerShdw>
                </a:effectLst>
              </a14:hiddenEffects>
            </a:ext>
          </a:extLst>
        </p:spPr>
        <p:txBody>
          <a:bodyPr anchor="ctr" bIns="0" lIns="0" rIns="0" tIns="0"/>
          <a:lstStyle/>
          <a:p>
            <a:pPr defTabSz="241082">
              <a:defRPr/>
            </a:pPr>
            <a:endParaRPr lang="es-ES" sz="633">
              <a:solidFill>
                <a:srgbClr val="000000"/>
              </a:solidFill>
              <a:cs typeface="+mn-ea"/>
              <a:sym typeface="+mn-lt"/>
            </a:endParaRPr>
          </a:p>
        </p:txBody>
      </p:sp>
      <p:sp>
        <p:nvSpPr>
          <p:cNvPr id="13" name="Line 17">
            <a:extLst>
              <a:ext uri="{FF2B5EF4-FFF2-40B4-BE49-F238E27FC236}">
                <a16:creationId xmlns:a16="http://schemas.microsoft.com/office/drawing/2014/main" id="{54242167-F650-4671-9995-FB269B743081}"/>
              </a:ext>
            </a:extLst>
          </p:cNvPr>
          <p:cNvSpPr>
            <a:spLocks noChangeShapeType="1"/>
          </p:cNvSpPr>
          <p:nvPr/>
        </p:nvSpPr>
        <p:spPr bwMode="auto">
          <a:xfrm flipV="1">
            <a:off x="5457177" y="3949261"/>
            <a:ext cx="1623160" cy="1017092"/>
          </a:xfrm>
          <a:prstGeom prst="line">
            <a:avLst/>
          </a:prstGeom>
          <a:noFill/>
          <a:ln cap="flat" cmpd="sng" w="101600">
            <a:solidFill>
              <a:srgbClr val="B9B9B9"/>
            </a:solidFill>
            <a:prstDash val="solid"/>
            <a:round/>
          </a:ln>
          <a:effectLst/>
          <a:extLst>
            <a:ext uri="{909E8E84-426E-40DD-AFC4-6F175D3DCCD1}">
              <a14:hiddenFill>
                <a:noFill/>
              </a14:hiddenFill>
            </a:ext>
            <a:ext uri="{AF507438-7753-43E0-B8FC-AC1667EBCBE1}">
              <a14:hiddenEffects>
                <a:effectLst>
                  <a:outerShdw algn="ctr" blurRad="63500" dir="2700000" dist="38099" rotWithShape="0">
                    <a:srgbClr val="000000">
                      <a:alpha val="74998"/>
                    </a:srgbClr>
                  </a:outerShdw>
                </a:effectLst>
              </a14:hiddenEffects>
            </a:ext>
          </a:extLst>
        </p:spPr>
        <p:txBody>
          <a:bodyPr anchor="ctr" bIns="0" lIns="0" rIns="0" tIns="0"/>
          <a:lstStyle/>
          <a:p>
            <a:pPr defTabSz="241082">
              <a:defRPr/>
            </a:pPr>
            <a:endParaRPr lang="es-ES" sz="633">
              <a:solidFill>
                <a:srgbClr val="FF99CC"/>
              </a:solidFill>
              <a:cs typeface="+mn-ea"/>
              <a:sym typeface="+mn-lt"/>
            </a:endParaRPr>
          </a:p>
        </p:txBody>
      </p:sp>
      <p:sp>
        <p:nvSpPr>
          <p:cNvPr id="14" name="Line 18">
            <a:extLst>
              <a:ext uri="{FF2B5EF4-FFF2-40B4-BE49-F238E27FC236}">
                <a16:creationId xmlns:a16="http://schemas.microsoft.com/office/drawing/2014/main" id="{674D5E85-2935-42B4-9E0E-D18F06D8EAF0}"/>
              </a:ext>
            </a:extLst>
          </p:cNvPr>
          <p:cNvSpPr>
            <a:spLocks noChangeShapeType="1"/>
          </p:cNvSpPr>
          <p:nvPr/>
        </p:nvSpPr>
        <p:spPr bwMode="auto">
          <a:xfrm>
            <a:off x="5452991" y="3399281"/>
            <a:ext cx="1625672" cy="547471"/>
          </a:xfrm>
          <a:prstGeom prst="line">
            <a:avLst/>
          </a:prstGeom>
          <a:noFill/>
          <a:ln cap="flat" cmpd="sng" w="101600">
            <a:solidFill>
              <a:srgbClr val="B9B9B9"/>
            </a:solidFill>
            <a:prstDash val="solid"/>
            <a:round/>
          </a:ln>
          <a:effectLst/>
          <a:extLst>
            <a:ext uri="{909E8E84-426E-40DD-AFC4-6F175D3DCCD1}">
              <a14:hiddenFill>
                <a:noFill/>
              </a14:hiddenFill>
            </a:ext>
            <a:ext uri="{AF507438-7753-43E0-B8FC-AC1667EBCBE1}">
              <a14:hiddenEffects>
                <a:effectLst>
                  <a:outerShdw algn="ctr" blurRad="63500" dir="2700000" dist="38099" rotWithShape="0">
                    <a:srgbClr val="000000">
                      <a:alpha val="74998"/>
                    </a:srgbClr>
                  </a:outerShdw>
                </a:effectLst>
              </a14:hiddenEffects>
            </a:ext>
          </a:extLst>
        </p:spPr>
        <p:txBody>
          <a:bodyPr anchor="ctr" bIns="0" lIns="0" rIns="0" tIns="0"/>
          <a:lstStyle/>
          <a:p>
            <a:pPr defTabSz="241082">
              <a:defRPr/>
            </a:pPr>
            <a:endParaRPr lang="es-ES" sz="633">
              <a:solidFill>
                <a:srgbClr val="FF99CC"/>
              </a:solidFill>
              <a:cs typeface="+mn-ea"/>
              <a:sym typeface="+mn-lt"/>
            </a:endParaRPr>
          </a:p>
        </p:txBody>
      </p:sp>
      <p:sp>
        <p:nvSpPr>
          <p:cNvPr id="15" name="Line 19">
            <a:extLst>
              <a:ext uri="{FF2B5EF4-FFF2-40B4-BE49-F238E27FC236}">
                <a16:creationId xmlns:a16="http://schemas.microsoft.com/office/drawing/2014/main" id="{74285175-32C8-4D73-A457-D4DE11C3EE24}"/>
              </a:ext>
            </a:extLst>
          </p:cNvPr>
          <p:cNvSpPr>
            <a:spLocks noChangeShapeType="1"/>
          </p:cNvSpPr>
          <p:nvPr/>
        </p:nvSpPr>
        <p:spPr bwMode="auto">
          <a:xfrm flipV="1">
            <a:off x="5456341" y="2571376"/>
            <a:ext cx="1590513" cy="831253"/>
          </a:xfrm>
          <a:prstGeom prst="line">
            <a:avLst/>
          </a:prstGeom>
          <a:noFill/>
          <a:ln cap="flat" cmpd="sng" w="101600">
            <a:solidFill>
              <a:srgbClr val="B9B9B9"/>
            </a:solidFill>
            <a:prstDash val="solid"/>
            <a:round/>
          </a:ln>
          <a:effectLst/>
          <a:extLst>
            <a:ext uri="{909E8E84-426E-40DD-AFC4-6F175D3DCCD1}">
              <a14:hiddenFill>
                <a:noFill/>
              </a14:hiddenFill>
            </a:ext>
            <a:ext uri="{AF507438-7753-43E0-B8FC-AC1667EBCBE1}">
              <a14:hiddenEffects>
                <a:effectLst>
                  <a:outerShdw algn="ctr" blurRad="63500" dir="2700000" dist="38099" rotWithShape="0">
                    <a:srgbClr val="000000">
                      <a:alpha val="74998"/>
                    </a:srgbClr>
                  </a:outerShdw>
                </a:effectLst>
              </a14:hiddenEffects>
            </a:ext>
          </a:extLst>
        </p:spPr>
        <p:txBody>
          <a:bodyPr anchor="ctr" bIns="0" lIns="0" rIns="0" tIns="0"/>
          <a:lstStyle/>
          <a:p>
            <a:pPr defTabSz="241082">
              <a:defRPr/>
            </a:pPr>
            <a:endParaRPr lang="es-ES" sz="633">
              <a:solidFill>
                <a:srgbClr val="000000"/>
              </a:solidFill>
              <a:cs typeface="+mn-ea"/>
              <a:sym typeface="+mn-lt"/>
            </a:endParaRPr>
          </a:p>
        </p:txBody>
      </p:sp>
      <p:sp>
        <p:nvSpPr>
          <p:cNvPr id="16" name="Line 20">
            <a:extLst>
              <a:ext uri="{FF2B5EF4-FFF2-40B4-BE49-F238E27FC236}">
                <a16:creationId xmlns:a16="http://schemas.microsoft.com/office/drawing/2014/main" id="{308DC7FC-6726-4B6C-BFBD-32F780F53906}"/>
              </a:ext>
            </a:extLst>
          </p:cNvPr>
          <p:cNvSpPr>
            <a:spLocks noChangeShapeType="1"/>
          </p:cNvSpPr>
          <p:nvPr/>
        </p:nvSpPr>
        <p:spPr bwMode="auto">
          <a:xfrm>
            <a:off x="5468896" y="1996281"/>
            <a:ext cx="1574608" cy="562539"/>
          </a:xfrm>
          <a:prstGeom prst="line">
            <a:avLst/>
          </a:prstGeom>
          <a:noFill/>
          <a:ln cap="flat" cmpd="sng" w="101600">
            <a:solidFill>
              <a:srgbClr val="B9B9B9"/>
            </a:solidFill>
            <a:prstDash val="solid"/>
            <a:round/>
          </a:ln>
          <a:effectLst/>
          <a:extLst>
            <a:ext uri="{909E8E84-426E-40DD-AFC4-6F175D3DCCD1}">
              <a14:hiddenFill>
                <a:noFill/>
              </a14:hiddenFill>
            </a:ext>
            <a:ext uri="{AF507438-7753-43E0-B8FC-AC1667EBCBE1}">
              <a14:hiddenEffects>
                <a:effectLst>
                  <a:outerShdw algn="ctr" blurRad="63500" dir="2700000" dist="38099" rotWithShape="0">
                    <a:srgbClr val="000000">
                      <a:alpha val="74998"/>
                    </a:srgbClr>
                  </a:outerShdw>
                </a:effectLst>
              </a14:hiddenEffects>
            </a:ext>
          </a:extLst>
        </p:spPr>
        <p:txBody>
          <a:bodyPr anchor="ctr" bIns="0" lIns="0" rIns="0" tIns="0"/>
          <a:lstStyle/>
          <a:p>
            <a:pPr defTabSz="241082">
              <a:defRPr/>
            </a:pPr>
            <a:endParaRPr lang="es-ES" sz="633">
              <a:solidFill>
                <a:srgbClr val="000000"/>
              </a:solidFill>
              <a:cs typeface="+mn-ea"/>
              <a:sym typeface="+mn-lt"/>
            </a:endParaRPr>
          </a:p>
        </p:txBody>
      </p:sp>
      <p:sp>
        <p:nvSpPr>
          <p:cNvPr id="17" name="AutoShape 21">
            <a:extLst>
              <a:ext uri="{FF2B5EF4-FFF2-40B4-BE49-F238E27FC236}">
                <a16:creationId xmlns:a16="http://schemas.microsoft.com/office/drawing/2014/main" id="{D20C0BAC-B415-4657-892C-C38C57D13E4D}"/>
              </a:ext>
            </a:extLst>
          </p:cNvPr>
          <p:cNvSpPr/>
          <p:nvPr/>
        </p:nvSpPr>
        <p:spPr bwMode="auto">
          <a:xfrm>
            <a:off x="6928822" y="2440787"/>
            <a:ext cx="227695" cy="227695"/>
          </a:xfrm>
          <a:custGeom>
            <a:gdLst>
              <a:gd fmla="+- 0 10800 961" name="T0"/>
              <a:gd fmla="*/ T0 w 19679" name="T1"/>
              <a:gd fmla="+- 0 10800 961" name="T2"/>
              <a:gd fmla="*/ 10800 h 19679" name="T3"/>
              <a:gd fmla="+- 0 10800 961" name="T4"/>
              <a:gd fmla="*/ T4 w 19679" name="T5"/>
              <a:gd fmla="+- 0 10800 961" name="T6"/>
              <a:gd fmla="*/ 10800 h 19679" name="T7"/>
              <a:gd fmla="+- 0 10800 961" name="T8"/>
              <a:gd fmla="*/ T8 w 19679" name="T9"/>
              <a:gd fmla="+- 0 10800 961" name="T10"/>
              <a:gd fmla="*/ 10800 h 19679" name="T11"/>
              <a:gd fmla="+- 0 10800 961" name="T12"/>
              <a:gd fmla="*/ T12 w 19679" name="T13"/>
              <a:gd fmla="+- 0 10800 961" name="T14"/>
              <a:gd fmla="*/ 10800 h 19679" name="T15"/>
            </a:gdLst>
            <a:cxnLst>
              <a:cxn ang="0">
                <a:pos x="T1" y="T3"/>
              </a:cxn>
              <a:cxn ang="0">
                <a:pos x="T5" y="T7"/>
              </a:cxn>
              <a:cxn ang="0">
                <a:pos x="T9" y="T11"/>
              </a:cxn>
              <a:cxn ang="0">
                <a:pos x="T13" y="T15"/>
              </a:cxn>
            </a:cxnLst>
            <a:rect b="b" l="0" r="r" t="0"/>
            <a:pathLst>
              <a:path h="19679" w="19679">
                <a:moveTo>
                  <a:pt x="16796" y="2881"/>
                </a:moveTo>
                <a:cubicBezTo>
                  <a:pt x="20638" y="6724"/>
                  <a:pt x="20638" y="12953"/>
                  <a:pt x="16796" y="16796"/>
                </a:cubicBezTo>
                <a:cubicBezTo>
                  <a:pt x="12953" y="20639"/>
                  <a:pt x="6723" y="20639"/>
                  <a:pt x="2881" y="16796"/>
                </a:cubicBezTo>
                <a:cubicBezTo>
                  <a:pt x="-961" y="12953"/>
                  <a:pt x="-961" y="6724"/>
                  <a:pt x="2881" y="2881"/>
                </a:cubicBezTo>
                <a:cubicBezTo>
                  <a:pt x="6723" y="-961"/>
                  <a:pt x="12953" y="-961"/>
                  <a:pt x="16796" y="2881"/>
                </a:cubicBezTo>
              </a:path>
            </a:pathLst>
          </a:custGeom>
          <a:solidFill>
            <a:schemeClr val="bg1">
              <a:lumMod val="50000"/>
            </a:schemeClr>
          </a:solidFill>
          <a:ln cap="flat" cmpd="sng" w="25400">
            <a:solidFill>
              <a:srgbClr val="000000">
                <a:alpha val="0"/>
              </a:srgbClr>
            </a:solidFill>
            <a:prstDash val="solid"/>
            <a:miter lim="0"/>
          </a:ln>
          <a:effectLst/>
          <a:extLst/>
        </p:spPr>
        <p:txBody>
          <a:bodyPr anchor="ctr" bIns="0" lIns="0" rIns="0" tIns="0"/>
          <a:lstStyle/>
          <a:p>
            <a:pPr defTabSz="308049">
              <a:defRPr/>
            </a:pPr>
            <a:endParaRPr lang="es-ES" sz="2109">
              <a:solidFill>
                <a:srgbClr val="F1F2F1"/>
              </a:solidFill>
              <a:effectLst>
                <a:outerShdw algn="tl" blurRad="38100" dir="2700000" dist="38100">
                  <a:srgbClr val="000000"/>
                </a:outerShdw>
              </a:effectLst>
              <a:cs typeface="+mn-ea"/>
              <a:sym typeface="+mn-lt"/>
            </a:endParaRPr>
          </a:p>
        </p:txBody>
      </p:sp>
      <p:sp>
        <p:nvSpPr>
          <p:cNvPr id="18" name="AutoShape 22">
            <a:extLst>
              <a:ext uri="{FF2B5EF4-FFF2-40B4-BE49-F238E27FC236}">
                <a16:creationId xmlns:a16="http://schemas.microsoft.com/office/drawing/2014/main" id="{81ADA597-FA95-4297-8EED-042F142C588A}"/>
              </a:ext>
            </a:extLst>
          </p:cNvPr>
          <p:cNvSpPr/>
          <p:nvPr/>
        </p:nvSpPr>
        <p:spPr bwMode="auto">
          <a:xfrm>
            <a:off x="6963979" y="3824533"/>
            <a:ext cx="227695" cy="227695"/>
          </a:xfrm>
          <a:custGeom>
            <a:gdLst>
              <a:gd fmla="+- 0 10800 961" name="T0"/>
              <a:gd fmla="*/ T0 w 19679" name="T1"/>
              <a:gd fmla="+- 0 10800 961" name="T2"/>
              <a:gd fmla="*/ 10800 h 19679" name="T3"/>
              <a:gd fmla="+- 0 10800 961" name="T4"/>
              <a:gd fmla="*/ T4 w 19679" name="T5"/>
              <a:gd fmla="+- 0 10800 961" name="T6"/>
              <a:gd fmla="*/ 10800 h 19679" name="T7"/>
              <a:gd fmla="+- 0 10800 961" name="T8"/>
              <a:gd fmla="*/ T8 w 19679" name="T9"/>
              <a:gd fmla="+- 0 10800 961" name="T10"/>
              <a:gd fmla="*/ 10800 h 19679" name="T11"/>
              <a:gd fmla="+- 0 10800 961" name="T12"/>
              <a:gd fmla="*/ T12 w 19679" name="T13"/>
              <a:gd fmla="+- 0 10800 961" name="T14"/>
              <a:gd fmla="*/ 10800 h 19679" name="T15"/>
            </a:gdLst>
            <a:cxnLst>
              <a:cxn ang="0">
                <a:pos x="T1" y="T3"/>
              </a:cxn>
              <a:cxn ang="0">
                <a:pos x="T5" y="T7"/>
              </a:cxn>
              <a:cxn ang="0">
                <a:pos x="T9" y="T11"/>
              </a:cxn>
              <a:cxn ang="0">
                <a:pos x="T13" y="T15"/>
              </a:cxn>
            </a:cxnLst>
            <a:rect b="b" l="0" r="r" t="0"/>
            <a:pathLst>
              <a:path h="19679" w="19679">
                <a:moveTo>
                  <a:pt x="16796" y="2881"/>
                </a:moveTo>
                <a:cubicBezTo>
                  <a:pt x="20638" y="6724"/>
                  <a:pt x="20638" y="12953"/>
                  <a:pt x="16796" y="16796"/>
                </a:cubicBezTo>
                <a:cubicBezTo>
                  <a:pt x="12953" y="20639"/>
                  <a:pt x="6723" y="20639"/>
                  <a:pt x="2881" y="16796"/>
                </a:cubicBezTo>
                <a:cubicBezTo>
                  <a:pt x="-961" y="12953"/>
                  <a:pt x="-961" y="6724"/>
                  <a:pt x="2881" y="2881"/>
                </a:cubicBezTo>
                <a:cubicBezTo>
                  <a:pt x="6723" y="-961"/>
                  <a:pt x="12953" y="-961"/>
                  <a:pt x="16796" y="2881"/>
                </a:cubicBezTo>
              </a:path>
            </a:pathLst>
          </a:custGeom>
          <a:solidFill>
            <a:srgbClr val="FF7AA3"/>
          </a:solidFill>
          <a:ln cap="flat" cmpd="sng" w="25400">
            <a:solidFill>
              <a:srgbClr val="000000">
                <a:alpha val="0"/>
              </a:srgbClr>
            </a:solidFill>
            <a:prstDash val="solid"/>
            <a:miter lim="0"/>
          </a:ln>
          <a:effectLst/>
          <a:extLst/>
        </p:spPr>
        <p:txBody>
          <a:bodyPr anchor="ctr" bIns="0" lIns="0" rIns="0" tIns="0"/>
          <a:lstStyle/>
          <a:p>
            <a:pPr defTabSz="308049">
              <a:defRPr/>
            </a:pPr>
            <a:endParaRPr lang="es-ES" sz="2109">
              <a:solidFill>
                <a:srgbClr val="FF99CC"/>
              </a:solidFill>
              <a:effectLst>
                <a:outerShdw algn="tl" blurRad="38100" dir="2700000" dist="38100">
                  <a:srgbClr val="000000"/>
                </a:outerShdw>
              </a:effectLst>
              <a:cs typeface="+mn-ea"/>
              <a:sym typeface="+mn-lt"/>
            </a:endParaRPr>
          </a:p>
        </p:txBody>
      </p:sp>
      <p:sp>
        <p:nvSpPr>
          <p:cNvPr id="19" name="AutoShape 23">
            <a:extLst>
              <a:ext uri="{FF2B5EF4-FFF2-40B4-BE49-F238E27FC236}">
                <a16:creationId xmlns:a16="http://schemas.microsoft.com/office/drawing/2014/main" id="{8D2855A8-0A49-4E28-B568-E2B2D2591ACF}"/>
              </a:ext>
            </a:extLst>
          </p:cNvPr>
          <p:cNvSpPr/>
          <p:nvPr/>
        </p:nvSpPr>
        <p:spPr bwMode="auto">
          <a:xfrm>
            <a:off x="7009183" y="5378214"/>
            <a:ext cx="227695" cy="227695"/>
          </a:xfrm>
          <a:custGeom>
            <a:gdLst>
              <a:gd fmla="+- 0 10800 961" name="T0"/>
              <a:gd fmla="*/ T0 w 19679" name="T1"/>
              <a:gd fmla="+- 0 10800 961" name="T2"/>
              <a:gd fmla="*/ 10800 h 19679" name="T3"/>
              <a:gd fmla="+- 0 10800 961" name="T4"/>
              <a:gd fmla="*/ T4 w 19679" name="T5"/>
              <a:gd fmla="+- 0 10800 961" name="T6"/>
              <a:gd fmla="*/ 10800 h 19679" name="T7"/>
              <a:gd fmla="+- 0 10800 961" name="T8"/>
              <a:gd fmla="*/ T8 w 19679" name="T9"/>
              <a:gd fmla="+- 0 10800 961" name="T10"/>
              <a:gd fmla="*/ 10800 h 19679" name="T11"/>
              <a:gd fmla="+- 0 10800 961" name="T12"/>
              <a:gd fmla="*/ T12 w 19679" name="T13"/>
              <a:gd fmla="+- 0 10800 961" name="T14"/>
              <a:gd fmla="*/ 10800 h 19679" name="T15"/>
            </a:gdLst>
            <a:cxnLst>
              <a:cxn ang="0">
                <a:pos x="T1" y="T3"/>
              </a:cxn>
              <a:cxn ang="0">
                <a:pos x="T5" y="T7"/>
              </a:cxn>
              <a:cxn ang="0">
                <a:pos x="T9" y="T11"/>
              </a:cxn>
              <a:cxn ang="0">
                <a:pos x="T13" y="T15"/>
              </a:cxn>
            </a:cxnLst>
            <a:rect b="b" l="0" r="r" t="0"/>
            <a:pathLst>
              <a:path h="19679" w="19679">
                <a:moveTo>
                  <a:pt x="16796" y="2881"/>
                </a:moveTo>
                <a:cubicBezTo>
                  <a:pt x="20638" y="6724"/>
                  <a:pt x="20638" y="12953"/>
                  <a:pt x="16796" y="16796"/>
                </a:cubicBezTo>
                <a:cubicBezTo>
                  <a:pt x="12953" y="20639"/>
                  <a:pt x="6723" y="20639"/>
                  <a:pt x="2881" y="16796"/>
                </a:cubicBezTo>
                <a:cubicBezTo>
                  <a:pt x="-961" y="12953"/>
                  <a:pt x="-961" y="6724"/>
                  <a:pt x="2881" y="2881"/>
                </a:cubicBezTo>
                <a:cubicBezTo>
                  <a:pt x="6723" y="-961"/>
                  <a:pt x="12953" y="-961"/>
                  <a:pt x="16796" y="2881"/>
                </a:cubicBezTo>
              </a:path>
            </a:pathLst>
          </a:custGeom>
          <a:solidFill>
            <a:schemeClr val="bg1">
              <a:lumMod val="50000"/>
            </a:schemeClr>
          </a:solidFill>
          <a:ln cap="flat" cmpd="sng" w="25400">
            <a:solidFill>
              <a:srgbClr val="000000">
                <a:alpha val="0"/>
              </a:srgbClr>
            </a:solidFill>
            <a:prstDash val="solid"/>
            <a:miter lim="0"/>
          </a:ln>
          <a:effectLst/>
          <a:extLst/>
        </p:spPr>
        <p:txBody>
          <a:bodyPr anchor="ctr" bIns="0" lIns="0" rIns="0" tIns="0"/>
          <a:lstStyle/>
          <a:p>
            <a:pPr defTabSz="308049">
              <a:defRPr/>
            </a:pPr>
            <a:endParaRPr lang="es-ES" sz="2109">
              <a:solidFill>
                <a:srgbClr val="F1F2F1"/>
              </a:solidFill>
              <a:effectLst>
                <a:outerShdw algn="tl" blurRad="38100" dir="2700000" dist="38100">
                  <a:srgbClr val="000000"/>
                </a:outerShdw>
              </a:effectLst>
              <a:cs typeface="+mn-ea"/>
              <a:sym typeface="+mn-lt"/>
            </a:endParaRPr>
          </a:p>
        </p:txBody>
      </p:sp>
      <p:sp>
        <p:nvSpPr>
          <p:cNvPr id="20" name="AutoShape 24">
            <a:extLst>
              <a:ext uri="{FF2B5EF4-FFF2-40B4-BE49-F238E27FC236}">
                <a16:creationId xmlns:a16="http://schemas.microsoft.com/office/drawing/2014/main" id="{1F0849A0-9E49-4DDF-92B5-EF6E8C6032C5}"/>
              </a:ext>
            </a:extLst>
          </p:cNvPr>
          <p:cNvSpPr/>
          <p:nvPr/>
        </p:nvSpPr>
        <p:spPr bwMode="auto">
          <a:xfrm>
            <a:off x="5371793" y="1878247"/>
            <a:ext cx="227695" cy="227695"/>
          </a:xfrm>
          <a:custGeom>
            <a:gdLst>
              <a:gd fmla="+- 0 10800 961" name="T0"/>
              <a:gd fmla="*/ T0 w 19679" name="T1"/>
              <a:gd fmla="+- 0 10800 961" name="T2"/>
              <a:gd fmla="*/ 10800 h 19679" name="T3"/>
              <a:gd fmla="+- 0 10800 961" name="T4"/>
              <a:gd fmla="*/ T4 w 19679" name="T5"/>
              <a:gd fmla="+- 0 10800 961" name="T6"/>
              <a:gd fmla="*/ 10800 h 19679" name="T7"/>
              <a:gd fmla="+- 0 10800 961" name="T8"/>
              <a:gd fmla="*/ T8 w 19679" name="T9"/>
              <a:gd fmla="+- 0 10800 961" name="T10"/>
              <a:gd fmla="*/ 10800 h 19679" name="T11"/>
              <a:gd fmla="+- 0 10800 961" name="T12"/>
              <a:gd fmla="*/ T12 w 19679" name="T13"/>
              <a:gd fmla="+- 0 10800 961" name="T14"/>
              <a:gd fmla="*/ 10800 h 19679" name="T15"/>
            </a:gdLst>
            <a:cxnLst>
              <a:cxn ang="0">
                <a:pos x="T1" y="T3"/>
              </a:cxn>
              <a:cxn ang="0">
                <a:pos x="T5" y="T7"/>
              </a:cxn>
              <a:cxn ang="0">
                <a:pos x="T9" y="T11"/>
              </a:cxn>
              <a:cxn ang="0">
                <a:pos x="T13" y="T15"/>
              </a:cxn>
            </a:cxnLst>
            <a:rect b="b" l="0" r="r" t="0"/>
            <a:pathLst>
              <a:path h="19679" w="19679">
                <a:moveTo>
                  <a:pt x="16796" y="2881"/>
                </a:moveTo>
                <a:cubicBezTo>
                  <a:pt x="20638" y="6724"/>
                  <a:pt x="20638" y="12953"/>
                  <a:pt x="16796" y="16796"/>
                </a:cubicBezTo>
                <a:cubicBezTo>
                  <a:pt x="12953" y="20639"/>
                  <a:pt x="6723" y="20639"/>
                  <a:pt x="2881" y="16796"/>
                </a:cubicBezTo>
                <a:cubicBezTo>
                  <a:pt x="-961" y="12953"/>
                  <a:pt x="-961" y="6724"/>
                  <a:pt x="2881" y="2881"/>
                </a:cubicBezTo>
                <a:cubicBezTo>
                  <a:pt x="6723" y="-961"/>
                  <a:pt x="12953" y="-961"/>
                  <a:pt x="16796" y="2881"/>
                </a:cubicBezTo>
              </a:path>
            </a:pathLst>
          </a:custGeom>
          <a:solidFill>
            <a:srgbClr val="FF7AA3"/>
          </a:solidFill>
          <a:ln cap="flat" cmpd="sng" w="25400">
            <a:solidFill>
              <a:srgbClr val="000000">
                <a:alpha val="0"/>
              </a:srgbClr>
            </a:solidFill>
            <a:prstDash val="solid"/>
            <a:miter lim="0"/>
          </a:ln>
          <a:effectLst/>
          <a:extLst/>
        </p:spPr>
        <p:txBody>
          <a:bodyPr anchor="ctr" bIns="0" lIns="0" rIns="0" tIns="0"/>
          <a:lstStyle/>
          <a:p>
            <a:pPr algn="r" defTabSz="308049">
              <a:defRPr/>
            </a:pPr>
            <a:endParaRPr lang="es-ES" sz="2109">
              <a:solidFill>
                <a:srgbClr val="F1F2F1"/>
              </a:solidFill>
              <a:effectLst>
                <a:outerShdw algn="tl" blurRad="38100" dir="2700000" dist="38100">
                  <a:srgbClr val="000000"/>
                </a:outerShdw>
              </a:effectLst>
              <a:cs typeface="+mn-ea"/>
              <a:sym typeface="+mn-lt"/>
            </a:endParaRPr>
          </a:p>
        </p:txBody>
      </p:sp>
      <p:sp>
        <p:nvSpPr>
          <p:cNvPr id="21" name="AutoShape 25">
            <a:extLst>
              <a:ext uri="{FF2B5EF4-FFF2-40B4-BE49-F238E27FC236}">
                <a16:creationId xmlns:a16="http://schemas.microsoft.com/office/drawing/2014/main" id="{C3EEB9E6-1402-49F7-B0D1-29D0A63367C7}"/>
              </a:ext>
            </a:extLst>
          </p:cNvPr>
          <p:cNvSpPr/>
          <p:nvPr/>
        </p:nvSpPr>
        <p:spPr bwMode="auto">
          <a:xfrm>
            <a:off x="5353375" y="3271202"/>
            <a:ext cx="227695" cy="227695"/>
          </a:xfrm>
          <a:custGeom>
            <a:gdLst>
              <a:gd fmla="+- 0 10800 961" name="T0"/>
              <a:gd fmla="*/ T0 w 19679" name="T1"/>
              <a:gd fmla="+- 0 10800 961" name="T2"/>
              <a:gd fmla="*/ 10800 h 19679" name="T3"/>
              <a:gd fmla="+- 0 10800 961" name="T4"/>
              <a:gd fmla="*/ T4 w 19679" name="T5"/>
              <a:gd fmla="+- 0 10800 961" name="T6"/>
              <a:gd fmla="*/ 10800 h 19679" name="T7"/>
              <a:gd fmla="+- 0 10800 961" name="T8"/>
              <a:gd fmla="*/ T8 w 19679" name="T9"/>
              <a:gd fmla="+- 0 10800 961" name="T10"/>
              <a:gd fmla="*/ 10800 h 19679" name="T11"/>
              <a:gd fmla="+- 0 10800 961" name="T12"/>
              <a:gd fmla="*/ T12 w 19679" name="T13"/>
              <a:gd fmla="+- 0 10800 961" name="T14"/>
              <a:gd fmla="*/ 10800 h 19679" name="T15"/>
            </a:gdLst>
            <a:cxnLst>
              <a:cxn ang="0">
                <a:pos x="T1" y="T3"/>
              </a:cxn>
              <a:cxn ang="0">
                <a:pos x="T5" y="T7"/>
              </a:cxn>
              <a:cxn ang="0">
                <a:pos x="T9" y="T11"/>
              </a:cxn>
              <a:cxn ang="0">
                <a:pos x="T13" y="T15"/>
              </a:cxn>
            </a:cxnLst>
            <a:rect b="b" l="0" r="r" t="0"/>
            <a:pathLst>
              <a:path h="19679" w="19679">
                <a:moveTo>
                  <a:pt x="16796" y="2881"/>
                </a:moveTo>
                <a:cubicBezTo>
                  <a:pt x="20638" y="6724"/>
                  <a:pt x="20638" y="12953"/>
                  <a:pt x="16796" y="16796"/>
                </a:cubicBezTo>
                <a:cubicBezTo>
                  <a:pt x="12953" y="20639"/>
                  <a:pt x="6723" y="20639"/>
                  <a:pt x="2881" y="16796"/>
                </a:cubicBezTo>
                <a:cubicBezTo>
                  <a:pt x="-961" y="12953"/>
                  <a:pt x="-961" y="6724"/>
                  <a:pt x="2881" y="2881"/>
                </a:cubicBezTo>
                <a:cubicBezTo>
                  <a:pt x="6723" y="-961"/>
                  <a:pt x="12953" y="-961"/>
                  <a:pt x="16796" y="2881"/>
                </a:cubicBezTo>
              </a:path>
            </a:pathLst>
          </a:custGeom>
          <a:solidFill>
            <a:schemeClr val="bg1">
              <a:lumMod val="50000"/>
            </a:schemeClr>
          </a:solidFill>
          <a:ln cap="flat" cmpd="sng" w="25400">
            <a:solidFill>
              <a:srgbClr val="000000">
                <a:alpha val="0"/>
              </a:srgbClr>
            </a:solidFill>
            <a:prstDash val="solid"/>
            <a:miter lim="0"/>
          </a:ln>
          <a:effectLst/>
          <a:extLst/>
        </p:spPr>
        <p:txBody>
          <a:bodyPr anchor="ctr" bIns="0" lIns="0" rIns="0" tIns="0"/>
          <a:lstStyle/>
          <a:p>
            <a:pPr algn="r" defTabSz="308049">
              <a:defRPr/>
            </a:pPr>
            <a:endParaRPr lang="es-ES" sz="2109">
              <a:solidFill>
                <a:srgbClr val="FF99CC"/>
              </a:solidFill>
              <a:effectLst>
                <a:outerShdw algn="tl" blurRad="38100" dir="2700000" dist="38100">
                  <a:srgbClr val="000000"/>
                </a:outerShdw>
              </a:effectLst>
              <a:cs typeface="+mn-ea"/>
              <a:sym typeface="+mn-lt"/>
            </a:endParaRPr>
          </a:p>
        </p:txBody>
      </p:sp>
      <p:sp>
        <p:nvSpPr>
          <p:cNvPr id="22" name="AutoShape 26">
            <a:extLst>
              <a:ext uri="{FF2B5EF4-FFF2-40B4-BE49-F238E27FC236}">
                <a16:creationId xmlns:a16="http://schemas.microsoft.com/office/drawing/2014/main" id="{8A2C8310-0435-4833-8877-42C4119818AC}"/>
              </a:ext>
            </a:extLst>
          </p:cNvPr>
          <p:cNvSpPr/>
          <p:nvPr/>
        </p:nvSpPr>
        <p:spPr bwMode="auto">
          <a:xfrm>
            <a:off x="5345005" y="4842462"/>
            <a:ext cx="227695" cy="227695"/>
          </a:xfrm>
          <a:custGeom>
            <a:gdLst>
              <a:gd fmla="+- 0 10800 961" name="T0"/>
              <a:gd fmla="*/ T0 w 19679" name="T1"/>
              <a:gd fmla="+- 0 10800 961" name="T2"/>
              <a:gd fmla="*/ 10800 h 19679" name="T3"/>
              <a:gd fmla="+- 0 10800 961" name="T4"/>
              <a:gd fmla="*/ T4 w 19679" name="T5"/>
              <a:gd fmla="+- 0 10800 961" name="T6"/>
              <a:gd fmla="*/ 10800 h 19679" name="T7"/>
              <a:gd fmla="+- 0 10800 961" name="T8"/>
              <a:gd fmla="*/ T8 w 19679" name="T9"/>
              <a:gd fmla="+- 0 10800 961" name="T10"/>
              <a:gd fmla="*/ 10800 h 19679" name="T11"/>
              <a:gd fmla="+- 0 10800 961" name="T12"/>
              <a:gd fmla="*/ T12 w 19679" name="T13"/>
              <a:gd fmla="+- 0 10800 961" name="T14"/>
              <a:gd fmla="*/ 10800 h 19679" name="T15"/>
            </a:gdLst>
            <a:cxnLst>
              <a:cxn ang="0">
                <a:pos x="T1" y="T3"/>
              </a:cxn>
              <a:cxn ang="0">
                <a:pos x="T5" y="T7"/>
              </a:cxn>
              <a:cxn ang="0">
                <a:pos x="T9" y="T11"/>
              </a:cxn>
              <a:cxn ang="0">
                <a:pos x="T13" y="T15"/>
              </a:cxn>
            </a:cxnLst>
            <a:rect b="b" l="0" r="r" t="0"/>
            <a:pathLst>
              <a:path h="19679" w="19679">
                <a:moveTo>
                  <a:pt x="16796" y="2881"/>
                </a:moveTo>
                <a:cubicBezTo>
                  <a:pt x="20638" y="6724"/>
                  <a:pt x="20638" y="12953"/>
                  <a:pt x="16796" y="16796"/>
                </a:cubicBezTo>
                <a:cubicBezTo>
                  <a:pt x="12953" y="20639"/>
                  <a:pt x="6723" y="20639"/>
                  <a:pt x="2881" y="16796"/>
                </a:cubicBezTo>
                <a:cubicBezTo>
                  <a:pt x="-961" y="12953"/>
                  <a:pt x="-961" y="6724"/>
                  <a:pt x="2881" y="2881"/>
                </a:cubicBezTo>
                <a:cubicBezTo>
                  <a:pt x="6723" y="-961"/>
                  <a:pt x="12953" y="-961"/>
                  <a:pt x="16796" y="2881"/>
                </a:cubicBezTo>
              </a:path>
            </a:pathLst>
          </a:custGeom>
          <a:solidFill>
            <a:srgbClr val="FF7AA3"/>
          </a:solidFill>
          <a:ln cap="flat" cmpd="sng" w="25400">
            <a:solidFill>
              <a:srgbClr val="000000">
                <a:alpha val="0"/>
              </a:srgbClr>
            </a:solidFill>
            <a:prstDash val="solid"/>
            <a:miter lim="0"/>
          </a:ln>
          <a:effectLst/>
          <a:extLst/>
        </p:spPr>
        <p:txBody>
          <a:bodyPr anchor="ctr" bIns="0" lIns="0" rIns="0" tIns="0"/>
          <a:lstStyle/>
          <a:p>
            <a:pPr algn="r" defTabSz="308049">
              <a:defRPr/>
            </a:pPr>
            <a:endParaRPr lang="es-ES" sz="2109">
              <a:solidFill>
                <a:srgbClr val="FF99CC"/>
              </a:solidFill>
              <a:effectLst>
                <a:outerShdw algn="tl" blurRad="38100" dir="2700000" dist="38100">
                  <a:srgbClr val="000000"/>
                </a:outerShdw>
              </a:effectLst>
              <a:cs typeface="+mn-ea"/>
              <a:sym typeface="+mn-lt"/>
            </a:endParaRPr>
          </a:p>
        </p:txBody>
      </p:sp>
      <p:sp>
        <p:nvSpPr>
          <p:cNvPr id="23" name="文本框 22">
            <a:extLst>
              <a:ext uri="{FF2B5EF4-FFF2-40B4-BE49-F238E27FC236}">
                <a16:creationId xmlns:a16="http://schemas.microsoft.com/office/drawing/2014/main" id="{1B610A2C-64D3-4DD1-8424-882808C01F26}"/>
              </a:ext>
            </a:extLst>
          </p:cNvPr>
          <p:cNvSpPr txBox="1"/>
          <p:nvPr/>
        </p:nvSpPr>
        <p:spPr>
          <a:xfrm>
            <a:off x="2149220" y="1573724"/>
            <a:ext cx="690880" cy="640080"/>
          </a:xfrm>
          <a:prstGeom prst="rect">
            <a:avLst/>
          </a:prstGeom>
          <a:noFill/>
        </p:spPr>
        <p:txBody>
          <a:bodyPr rtlCol="0" wrap="none">
            <a:spAutoFit/>
          </a:bodyPr>
          <a:lstStyle/>
          <a:p>
            <a:r>
              <a:rPr altLang="zh-CN" b="1" lang="en-US" sz="3600">
                <a:solidFill>
                  <a:srgbClr val="FF99CC"/>
                </a:solidFill>
                <a:cs typeface="+mn-ea"/>
                <a:sym typeface="+mn-lt"/>
              </a:rPr>
              <a:t>01</a:t>
            </a:r>
          </a:p>
        </p:txBody>
      </p:sp>
      <p:sp>
        <p:nvSpPr>
          <p:cNvPr id="24" name="文本框 23">
            <a:extLst>
              <a:ext uri="{FF2B5EF4-FFF2-40B4-BE49-F238E27FC236}">
                <a16:creationId xmlns:a16="http://schemas.microsoft.com/office/drawing/2014/main" id="{86D03F67-4C81-4EC1-BF11-F58CB352E636}"/>
              </a:ext>
            </a:extLst>
          </p:cNvPr>
          <p:cNvSpPr txBox="1"/>
          <p:nvPr/>
        </p:nvSpPr>
        <p:spPr>
          <a:xfrm>
            <a:off x="2886415" y="1683020"/>
            <a:ext cx="1097280" cy="365760"/>
          </a:xfrm>
          <a:prstGeom prst="rect">
            <a:avLst/>
          </a:prstGeom>
          <a:noFill/>
        </p:spPr>
        <p:txBody>
          <a:bodyPr rtlCol="0" wrap="none">
            <a:spAutoFit/>
          </a:bodyPr>
          <a:lstStyle/>
          <a:p>
            <a:pPr algn="r"/>
            <a:r>
              <a:rPr altLang="en-US" lang="zh-CN">
                <a:solidFill>
                  <a:srgbClr val="FF99CC"/>
                </a:solidFill>
                <a:cs typeface="+mn-ea"/>
                <a:sym typeface="+mn-lt"/>
              </a:rPr>
              <a:t>添加标题</a:t>
            </a:r>
          </a:p>
        </p:txBody>
      </p:sp>
      <p:sp>
        <p:nvSpPr>
          <p:cNvPr id="25" name="文本框 24">
            <a:extLst>
              <a:ext uri="{FF2B5EF4-FFF2-40B4-BE49-F238E27FC236}">
                <a16:creationId xmlns:a16="http://schemas.microsoft.com/office/drawing/2014/main" id="{707E9213-67D4-4BD5-B6D7-1B6A139D080F}"/>
              </a:ext>
            </a:extLst>
          </p:cNvPr>
          <p:cNvSpPr txBox="1"/>
          <p:nvPr/>
        </p:nvSpPr>
        <p:spPr>
          <a:xfrm>
            <a:off x="904642" y="2085065"/>
            <a:ext cx="3343220" cy="518160"/>
          </a:xfrm>
          <a:prstGeom prst="rect">
            <a:avLst/>
          </a:prstGeom>
          <a:noFill/>
        </p:spPr>
        <p:txBody>
          <a:bodyPr rtlCol="0" wrap="square">
            <a:spAutoFit/>
          </a:bodyPr>
          <a:lstStyle/>
          <a:p>
            <a:pPr>
              <a:lnSpc>
                <a:spcPct val="200000"/>
              </a:lnSpc>
              <a:buClr>
                <a:srgbClr val="00B050"/>
              </a:buClr>
            </a:pPr>
            <a:r>
              <a:rPr altLang="en-US" b="1" lang="zh-CN" sz="1400">
                <a:solidFill>
                  <a:srgbClr val="FF99CC"/>
                </a:solidFill>
                <a:cs typeface="+mn-ea"/>
                <a:sym typeface="+mn-lt"/>
              </a:rPr>
              <a:t>文本添加文本添加文本添加文本添加文</a:t>
            </a:r>
          </a:p>
        </p:txBody>
      </p:sp>
      <p:sp>
        <p:nvSpPr>
          <p:cNvPr id="26" name="文本框 25">
            <a:extLst>
              <a:ext uri="{FF2B5EF4-FFF2-40B4-BE49-F238E27FC236}">
                <a16:creationId xmlns:a16="http://schemas.microsoft.com/office/drawing/2014/main" id="{138B65BE-0C2C-4B8C-A887-ECDA26DDB3A1}"/>
              </a:ext>
            </a:extLst>
          </p:cNvPr>
          <p:cNvSpPr txBox="1"/>
          <p:nvPr/>
        </p:nvSpPr>
        <p:spPr>
          <a:xfrm>
            <a:off x="2157818" y="2950934"/>
            <a:ext cx="690880" cy="640080"/>
          </a:xfrm>
          <a:prstGeom prst="rect">
            <a:avLst/>
          </a:prstGeom>
          <a:noFill/>
        </p:spPr>
        <p:txBody>
          <a:bodyPr rtlCol="0" wrap="none">
            <a:spAutoFit/>
          </a:bodyPr>
          <a:lstStyle/>
          <a:p>
            <a:r>
              <a:rPr altLang="zh-CN" b="1" lang="en-US" sz="3600">
                <a:solidFill>
                  <a:schemeClr val="bg1">
                    <a:lumMod val="65000"/>
                  </a:schemeClr>
                </a:solidFill>
                <a:cs typeface="+mn-ea"/>
                <a:sym typeface="+mn-lt"/>
              </a:rPr>
              <a:t>02</a:t>
            </a:r>
          </a:p>
        </p:txBody>
      </p:sp>
      <p:sp>
        <p:nvSpPr>
          <p:cNvPr id="27" name="文本框 26">
            <a:extLst>
              <a:ext uri="{FF2B5EF4-FFF2-40B4-BE49-F238E27FC236}">
                <a16:creationId xmlns:a16="http://schemas.microsoft.com/office/drawing/2014/main" id="{0F78E5F0-0BF4-4BCE-A674-4F392E5DC9B4}"/>
              </a:ext>
            </a:extLst>
          </p:cNvPr>
          <p:cNvSpPr txBox="1"/>
          <p:nvPr/>
        </p:nvSpPr>
        <p:spPr>
          <a:xfrm>
            <a:off x="2895016" y="3060230"/>
            <a:ext cx="1097280" cy="365760"/>
          </a:xfrm>
          <a:prstGeom prst="rect">
            <a:avLst/>
          </a:prstGeom>
          <a:noFill/>
        </p:spPr>
        <p:txBody>
          <a:bodyPr rtlCol="0" wrap="none">
            <a:spAutoFit/>
          </a:bodyPr>
          <a:lstStyle/>
          <a:p>
            <a:pPr algn="r"/>
            <a:r>
              <a:rPr altLang="en-US" lang="zh-CN">
                <a:solidFill>
                  <a:schemeClr val="bg1">
                    <a:lumMod val="65000"/>
                  </a:schemeClr>
                </a:solidFill>
                <a:cs typeface="+mn-ea"/>
                <a:sym typeface="+mn-lt"/>
              </a:rPr>
              <a:t>添加标题</a:t>
            </a:r>
          </a:p>
        </p:txBody>
      </p:sp>
      <p:sp>
        <p:nvSpPr>
          <p:cNvPr id="28" name="文本框 27">
            <a:extLst>
              <a:ext uri="{FF2B5EF4-FFF2-40B4-BE49-F238E27FC236}">
                <a16:creationId xmlns:a16="http://schemas.microsoft.com/office/drawing/2014/main" id="{670A993D-2F99-4A91-B3BC-14CB9486EBF4}"/>
              </a:ext>
            </a:extLst>
          </p:cNvPr>
          <p:cNvSpPr txBox="1"/>
          <p:nvPr/>
        </p:nvSpPr>
        <p:spPr>
          <a:xfrm>
            <a:off x="913241" y="3462275"/>
            <a:ext cx="3343220" cy="518160"/>
          </a:xfrm>
          <a:prstGeom prst="rect">
            <a:avLst/>
          </a:prstGeom>
          <a:noFill/>
        </p:spPr>
        <p:txBody>
          <a:bodyPr rtlCol="0" wrap="square">
            <a:spAutoFit/>
          </a:bodyPr>
          <a:lstStyle/>
          <a:p>
            <a:pPr>
              <a:lnSpc>
                <a:spcPct val="200000"/>
              </a:lnSpc>
              <a:buClr>
                <a:srgbClr val="00B050"/>
              </a:buClr>
            </a:pPr>
            <a:r>
              <a:rPr altLang="en-US" b="1" lang="zh-CN" sz="1400">
                <a:solidFill>
                  <a:schemeClr val="bg1">
                    <a:lumMod val="65000"/>
                  </a:schemeClr>
                </a:solidFill>
                <a:cs typeface="+mn-ea"/>
                <a:sym typeface="+mn-lt"/>
              </a:rPr>
              <a:t>文本添加文本添加文本添加文本添加文</a:t>
            </a:r>
          </a:p>
        </p:txBody>
      </p:sp>
      <p:sp>
        <p:nvSpPr>
          <p:cNvPr id="29" name="文本框 28">
            <a:extLst>
              <a:ext uri="{FF2B5EF4-FFF2-40B4-BE49-F238E27FC236}">
                <a16:creationId xmlns:a16="http://schemas.microsoft.com/office/drawing/2014/main" id="{84EC5C5F-ED33-47DA-B7D6-34065428F0ED}"/>
              </a:ext>
            </a:extLst>
          </p:cNvPr>
          <p:cNvSpPr txBox="1"/>
          <p:nvPr/>
        </p:nvSpPr>
        <p:spPr>
          <a:xfrm>
            <a:off x="2166782" y="4346853"/>
            <a:ext cx="690880" cy="640080"/>
          </a:xfrm>
          <a:prstGeom prst="rect">
            <a:avLst/>
          </a:prstGeom>
          <a:noFill/>
        </p:spPr>
        <p:txBody>
          <a:bodyPr rtlCol="0" wrap="none">
            <a:spAutoFit/>
          </a:bodyPr>
          <a:lstStyle/>
          <a:p>
            <a:r>
              <a:rPr altLang="zh-CN" b="1" lang="en-US" sz="3600">
                <a:solidFill>
                  <a:srgbClr val="FF99CC"/>
                </a:solidFill>
                <a:cs typeface="+mn-ea"/>
                <a:sym typeface="+mn-lt"/>
              </a:rPr>
              <a:t>03</a:t>
            </a:r>
          </a:p>
        </p:txBody>
      </p:sp>
      <p:sp>
        <p:nvSpPr>
          <p:cNvPr id="30" name="文本框 29">
            <a:extLst>
              <a:ext uri="{FF2B5EF4-FFF2-40B4-BE49-F238E27FC236}">
                <a16:creationId xmlns:a16="http://schemas.microsoft.com/office/drawing/2014/main" id="{1D0C40A8-F7BD-4568-9CD9-ECA5FC918E90}"/>
              </a:ext>
            </a:extLst>
          </p:cNvPr>
          <p:cNvSpPr txBox="1"/>
          <p:nvPr/>
        </p:nvSpPr>
        <p:spPr>
          <a:xfrm>
            <a:off x="2903977" y="4456149"/>
            <a:ext cx="1097280" cy="365760"/>
          </a:xfrm>
          <a:prstGeom prst="rect">
            <a:avLst/>
          </a:prstGeom>
          <a:noFill/>
        </p:spPr>
        <p:txBody>
          <a:bodyPr rtlCol="0" wrap="none">
            <a:spAutoFit/>
          </a:bodyPr>
          <a:lstStyle/>
          <a:p>
            <a:pPr algn="r"/>
            <a:r>
              <a:rPr altLang="en-US" lang="zh-CN">
                <a:solidFill>
                  <a:srgbClr val="FF99CC"/>
                </a:solidFill>
                <a:cs typeface="+mn-ea"/>
                <a:sym typeface="+mn-lt"/>
              </a:rPr>
              <a:t>添加标题</a:t>
            </a:r>
          </a:p>
        </p:txBody>
      </p:sp>
      <p:sp>
        <p:nvSpPr>
          <p:cNvPr id="31" name="文本框 30">
            <a:extLst>
              <a:ext uri="{FF2B5EF4-FFF2-40B4-BE49-F238E27FC236}">
                <a16:creationId xmlns:a16="http://schemas.microsoft.com/office/drawing/2014/main" id="{A43FB5FB-B5FD-49A9-B864-37C8F0798E44}"/>
              </a:ext>
            </a:extLst>
          </p:cNvPr>
          <p:cNvSpPr txBox="1"/>
          <p:nvPr/>
        </p:nvSpPr>
        <p:spPr>
          <a:xfrm>
            <a:off x="922203" y="4858194"/>
            <a:ext cx="3343220" cy="518160"/>
          </a:xfrm>
          <a:prstGeom prst="rect">
            <a:avLst/>
          </a:prstGeom>
          <a:noFill/>
        </p:spPr>
        <p:txBody>
          <a:bodyPr rtlCol="0" wrap="square">
            <a:spAutoFit/>
          </a:bodyPr>
          <a:lstStyle/>
          <a:p>
            <a:pPr>
              <a:lnSpc>
                <a:spcPct val="200000"/>
              </a:lnSpc>
              <a:buClr>
                <a:srgbClr val="00B050"/>
              </a:buClr>
            </a:pPr>
            <a:r>
              <a:rPr altLang="en-US" b="1" lang="zh-CN" sz="1400">
                <a:solidFill>
                  <a:srgbClr val="FF99CC"/>
                </a:solidFill>
                <a:cs typeface="+mn-ea"/>
                <a:sym typeface="+mn-lt"/>
              </a:rPr>
              <a:t>文本添加文本添加文本添加文本添加文</a:t>
            </a:r>
          </a:p>
        </p:txBody>
      </p:sp>
      <p:sp>
        <p:nvSpPr>
          <p:cNvPr id="32" name="文本框 31">
            <a:extLst>
              <a:ext uri="{FF2B5EF4-FFF2-40B4-BE49-F238E27FC236}">
                <a16:creationId xmlns:a16="http://schemas.microsoft.com/office/drawing/2014/main" id="{6B418BCB-4898-4C6E-88C1-B2D43A98E4CD}"/>
              </a:ext>
            </a:extLst>
          </p:cNvPr>
          <p:cNvSpPr txBox="1"/>
          <p:nvPr/>
        </p:nvSpPr>
        <p:spPr>
          <a:xfrm>
            <a:off x="8371477" y="2213580"/>
            <a:ext cx="690880" cy="640080"/>
          </a:xfrm>
          <a:prstGeom prst="rect">
            <a:avLst/>
          </a:prstGeom>
          <a:noFill/>
        </p:spPr>
        <p:txBody>
          <a:bodyPr rtlCol="0" wrap="none">
            <a:spAutoFit/>
          </a:bodyPr>
          <a:lstStyle/>
          <a:p>
            <a:r>
              <a:rPr altLang="zh-CN" b="1" lang="en-US" sz="3600">
                <a:solidFill>
                  <a:schemeClr val="bg1">
                    <a:lumMod val="65000"/>
                  </a:schemeClr>
                </a:solidFill>
                <a:cs typeface="+mn-ea"/>
                <a:sym typeface="+mn-lt"/>
              </a:rPr>
              <a:t>04</a:t>
            </a:r>
          </a:p>
        </p:txBody>
      </p:sp>
      <p:sp>
        <p:nvSpPr>
          <p:cNvPr id="33" name="文本框 32">
            <a:extLst>
              <a:ext uri="{FF2B5EF4-FFF2-40B4-BE49-F238E27FC236}">
                <a16:creationId xmlns:a16="http://schemas.microsoft.com/office/drawing/2014/main" id="{6AB7959D-0037-41CD-9049-7E4BE2F9A943}"/>
              </a:ext>
            </a:extLst>
          </p:cNvPr>
          <p:cNvSpPr txBox="1"/>
          <p:nvPr/>
        </p:nvSpPr>
        <p:spPr>
          <a:xfrm>
            <a:off x="9108673" y="2322876"/>
            <a:ext cx="1097280" cy="365760"/>
          </a:xfrm>
          <a:prstGeom prst="rect">
            <a:avLst/>
          </a:prstGeom>
          <a:noFill/>
        </p:spPr>
        <p:txBody>
          <a:bodyPr rtlCol="0" wrap="none">
            <a:spAutoFit/>
          </a:bodyPr>
          <a:lstStyle/>
          <a:p>
            <a:pPr algn="r"/>
            <a:r>
              <a:rPr altLang="en-US" lang="zh-CN">
                <a:solidFill>
                  <a:schemeClr val="bg1">
                    <a:lumMod val="65000"/>
                  </a:schemeClr>
                </a:solidFill>
                <a:cs typeface="+mn-ea"/>
                <a:sym typeface="+mn-lt"/>
              </a:rPr>
              <a:t>添加标题</a:t>
            </a:r>
          </a:p>
        </p:txBody>
      </p:sp>
      <p:sp>
        <p:nvSpPr>
          <p:cNvPr id="34" name="文本框 33">
            <a:extLst>
              <a:ext uri="{FF2B5EF4-FFF2-40B4-BE49-F238E27FC236}">
                <a16:creationId xmlns:a16="http://schemas.microsoft.com/office/drawing/2014/main" id="{35DC1F4D-13E4-4FCB-B37C-73C6B60A77B9}"/>
              </a:ext>
            </a:extLst>
          </p:cNvPr>
          <p:cNvSpPr txBox="1"/>
          <p:nvPr/>
        </p:nvSpPr>
        <p:spPr>
          <a:xfrm>
            <a:off x="8371477" y="2740436"/>
            <a:ext cx="3007295" cy="518160"/>
          </a:xfrm>
          <a:prstGeom prst="rect">
            <a:avLst/>
          </a:prstGeom>
          <a:noFill/>
        </p:spPr>
        <p:txBody>
          <a:bodyPr rtlCol="0" wrap="square">
            <a:spAutoFit/>
          </a:bodyPr>
          <a:lstStyle/>
          <a:p>
            <a:pPr>
              <a:lnSpc>
                <a:spcPct val="200000"/>
              </a:lnSpc>
              <a:buClr>
                <a:srgbClr val="00B050"/>
              </a:buClr>
            </a:pPr>
            <a:r>
              <a:rPr altLang="en-US" b="1" lang="zh-CN" sz="1400">
                <a:solidFill>
                  <a:schemeClr val="bg1">
                    <a:lumMod val="65000"/>
                  </a:schemeClr>
                </a:solidFill>
                <a:cs typeface="+mn-ea"/>
                <a:sym typeface="+mn-lt"/>
              </a:rPr>
              <a:t>添加文本添加文本添加文本添加</a:t>
            </a:r>
          </a:p>
        </p:txBody>
      </p:sp>
      <p:sp>
        <p:nvSpPr>
          <p:cNvPr id="35" name="文本框 34">
            <a:extLst>
              <a:ext uri="{FF2B5EF4-FFF2-40B4-BE49-F238E27FC236}">
                <a16:creationId xmlns:a16="http://schemas.microsoft.com/office/drawing/2014/main" id="{8B609C6A-ADB9-40FA-8679-1F2DB6F53EB0}"/>
              </a:ext>
            </a:extLst>
          </p:cNvPr>
          <p:cNvSpPr txBox="1"/>
          <p:nvPr/>
        </p:nvSpPr>
        <p:spPr>
          <a:xfrm>
            <a:off x="8333827" y="3670237"/>
            <a:ext cx="690880" cy="640080"/>
          </a:xfrm>
          <a:prstGeom prst="rect">
            <a:avLst/>
          </a:prstGeom>
          <a:noFill/>
        </p:spPr>
        <p:txBody>
          <a:bodyPr rtlCol="0" wrap="none">
            <a:spAutoFit/>
          </a:bodyPr>
          <a:lstStyle/>
          <a:p>
            <a:r>
              <a:rPr altLang="zh-CN" b="1" lang="en-US" sz="3600">
                <a:solidFill>
                  <a:srgbClr val="FF99CC"/>
                </a:solidFill>
                <a:cs typeface="+mn-ea"/>
                <a:sym typeface="+mn-lt"/>
              </a:rPr>
              <a:t>05</a:t>
            </a:r>
          </a:p>
        </p:txBody>
      </p:sp>
      <p:sp>
        <p:nvSpPr>
          <p:cNvPr id="36" name="文本框 35">
            <a:extLst>
              <a:ext uri="{FF2B5EF4-FFF2-40B4-BE49-F238E27FC236}">
                <a16:creationId xmlns:a16="http://schemas.microsoft.com/office/drawing/2014/main" id="{EB97A88A-227C-46FF-ADCF-1659C30B2617}"/>
              </a:ext>
            </a:extLst>
          </p:cNvPr>
          <p:cNvSpPr txBox="1"/>
          <p:nvPr/>
        </p:nvSpPr>
        <p:spPr>
          <a:xfrm>
            <a:off x="9071022" y="3779534"/>
            <a:ext cx="1097280" cy="365760"/>
          </a:xfrm>
          <a:prstGeom prst="rect">
            <a:avLst/>
          </a:prstGeom>
          <a:noFill/>
        </p:spPr>
        <p:txBody>
          <a:bodyPr rtlCol="0" wrap="none">
            <a:spAutoFit/>
          </a:bodyPr>
          <a:lstStyle/>
          <a:p>
            <a:pPr algn="r"/>
            <a:r>
              <a:rPr altLang="en-US" lang="zh-CN">
                <a:solidFill>
                  <a:srgbClr val="FF99CC"/>
                </a:solidFill>
                <a:cs typeface="+mn-ea"/>
                <a:sym typeface="+mn-lt"/>
              </a:rPr>
              <a:t>添加标题</a:t>
            </a:r>
          </a:p>
        </p:txBody>
      </p:sp>
      <p:sp>
        <p:nvSpPr>
          <p:cNvPr id="37" name="文本框 36">
            <a:extLst>
              <a:ext uri="{FF2B5EF4-FFF2-40B4-BE49-F238E27FC236}">
                <a16:creationId xmlns:a16="http://schemas.microsoft.com/office/drawing/2014/main" id="{51766981-4F41-4371-99A7-96FB214982A1}"/>
              </a:ext>
            </a:extLst>
          </p:cNvPr>
          <p:cNvSpPr txBox="1"/>
          <p:nvPr/>
        </p:nvSpPr>
        <p:spPr>
          <a:xfrm>
            <a:off x="8333828" y="4197094"/>
            <a:ext cx="3007295" cy="518160"/>
          </a:xfrm>
          <a:prstGeom prst="rect">
            <a:avLst/>
          </a:prstGeom>
          <a:noFill/>
        </p:spPr>
        <p:txBody>
          <a:bodyPr rtlCol="0" wrap="square">
            <a:spAutoFit/>
          </a:bodyPr>
          <a:lstStyle/>
          <a:p>
            <a:pPr>
              <a:lnSpc>
                <a:spcPct val="200000"/>
              </a:lnSpc>
              <a:buClr>
                <a:srgbClr val="00B050"/>
              </a:buClr>
            </a:pPr>
            <a:r>
              <a:rPr altLang="en-US" b="1" lang="zh-CN" sz="1400">
                <a:solidFill>
                  <a:srgbClr val="FF99CC"/>
                </a:solidFill>
                <a:cs typeface="+mn-ea"/>
                <a:sym typeface="+mn-lt"/>
              </a:rPr>
              <a:t>添加文本添加文本添加文本添加</a:t>
            </a:r>
          </a:p>
        </p:txBody>
      </p:sp>
      <p:sp>
        <p:nvSpPr>
          <p:cNvPr id="38" name="文本框 37">
            <a:extLst>
              <a:ext uri="{FF2B5EF4-FFF2-40B4-BE49-F238E27FC236}">
                <a16:creationId xmlns:a16="http://schemas.microsoft.com/office/drawing/2014/main" id="{A3C6033E-26CE-4F66-9D73-96BD7839AA2A}"/>
              </a:ext>
            </a:extLst>
          </p:cNvPr>
          <p:cNvSpPr txBox="1"/>
          <p:nvPr/>
        </p:nvSpPr>
        <p:spPr>
          <a:xfrm>
            <a:off x="8333827" y="5061877"/>
            <a:ext cx="690880" cy="640080"/>
          </a:xfrm>
          <a:prstGeom prst="rect">
            <a:avLst/>
          </a:prstGeom>
          <a:noFill/>
        </p:spPr>
        <p:txBody>
          <a:bodyPr rtlCol="0" wrap="none">
            <a:spAutoFit/>
          </a:bodyPr>
          <a:lstStyle/>
          <a:p>
            <a:r>
              <a:rPr altLang="zh-CN" b="1" lang="en-US" sz="3600">
                <a:solidFill>
                  <a:schemeClr val="bg1">
                    <a:lumMod val="65000"/>
                  </a:schemeClr>
                </a:solidFill>
                <a:cs typeface="+mn-ea"/>
                <a:sym typeface="+mn-lt"/>
              </a:rPr>
              <a:t>06</a:t>
            </a:r>
          </a:p>
        </p:txBody>
      </p:sp>
      <p:sp>
        <p:nvSpPr>
          <p:cNvPr id="39" name="文本框 38">
            <a:extLst>
              <a:ext uri="{FF2B5EF4-FFF2-40B4-BE49-F238E27FC236}">
                <a16:creationId xmlns:a16="http://schemas.microsoft.com/office/drawing/2014/main" id="{85AE66A5-1F69-47CF-8DC1-C3F62F0D691F}"/>
              </a:ext>
            </a:extLst>
          </p:cNvPr>
          <p:cNvSpPr txBox="1"/>
          <p:nvPr/>
        </p:nvSpPr>
        <p:spPr>
          <a:xfrm>
            <a:off x="9071022" y="5171174"/>
            <a:ext cx="1097280" cy="365760"/>
          </a:xfrm>
          <a:prstGeom prst="rect">
            <a:avLst/>
          </a:prstGeom>
          <a:noFill/>
        </p:spPr>
        <p:txBody>
          <a:bodyPr rtlCol="0" wrap="none">
            <a:spAutoFit/>
          </a:bodyPr>
          <a:lstStyle/>
          <a:p>
            <a:pPr algn="r"/>
            <a:r>
              <a:rPr altLang="en-US" lang="zh-CN">
                <a:solidFill>
                  <a:schemeClr val="bg1">
                    <a:lumMod val="65000"/>
                  </a:schemeClr>
                </a:solidFill>
                <a:cs typeface="+mn-ea"/>
                <a:sym typeface="+mn-lt"/>
              </a:rPr>
              <a:t>添加标题</a:t>
            </a:r>
          </a:p>
        </p:txBody>
      </p:sp>
      <p:sp>
        <p:nvSpPr>
          <p:cNvPr id="40" name="文本框 39">
            <a:extLst>
              <a:ext uri="{FF2B5EF4-FFF2-40B4-BE49-F238E27FC236}">
                <a16:creationId xmlns:a16="http://schemas.microsoft.com/office/drawing/2014/main" id="{03C6E5A4-AE26-4C32-9E44-9DE3DF9A6C92}"/>
              </a:ext>
            </a:extLst>
          </p:cNvPr>
          <p:cNvSpPr txBox="1"/>
          <p:nvPr/>
        </p:nvSpPr>
        <p:spPr>
          <a:xfrm>
            <a:off x="8333828" y="5588734"/>
            <a:ext cx="3007295" cy="518160"/>
          </a:xfrm>
          <a:prstGeom prst="rect">
            <a:avLst/>
          </a:prstGeom>
          <a:noFill/>
        </p:spPr>
        <p:txBody>
          <a:bodyPr rtlCol="0" wrap="square">
            <a:spAutoFit/>
          </a:bodyPr>
          <a:lstStyle/>
          <a:p>
            <a:pPr>
              <a:lnSpc>
                <a:spcPct val="200000"/>
              </a:lnSpc>
              <a:buClr>
                <a:srgbClr val="00B050"/>
              </a:buClr>
            </a:pPr>
            <a:r>
              <a:rPr altLang="en-US" b="1" lang="zh-CN" sz="1400">
                <a:solidFill>
                  <a:schemeClr val="bg1">
                    <a:lumMod val="65000"/>
                  </a:schemeClr>
                </a:solidFill>
                <a:cs typeface="+mn-ea"/>
                <a:sym typeface="+mn-lt"/>
              </a:rPr>
              <a:t>添加文本添加文本添加文本添加</a:t>
            </a:r>
          </a:p>
        </p:txBody>
      </p:sp>
    </p:spTree>
    <p:extLst>
      <p:ext uri="{BB962C8B-B14F-4D97-AF65-F5344CB8AC3E}">
        <p14:creationId val="2352029283"/>
      </p:ext>
    </p:extLst>
  </p:cSld>
  <p:clrMapOvr>
    <a:masterClrMapping/>
  </p:clrMapOvr>
  <mc:AlternateContent>
    <mc:Choice Requires="p159">
      <p:transition advClick="0" p14:dur="2000" spd="slow">
        <p159:morph option="byObject"/>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dur="1" fill="hold" id="6">
                                          <p:stCondLst>
                                            <p:cond delay="0"/>
                                          </p:stCondLst>
                                        </p:cTn>
                                        <p:tgtEl>
                                          <p:spTgt spid="4"/>
                                        </p:tgtEl>
                                        <p:attrNameLst>
                                          <p:attrName>style.visibility</p:attrName>
                                        </p:attrNameLst>
                                      </p:cBhvr>
                                      <p:to>
                                        <p:strVal val="visible"/>
                                      </p:to>
                                    </p:set>
                                    <p:animEffect filter="wipe(left)" transition="in">
                                      <p:cBhvr>
                                        <p:cTn dur="500" id="7"/>
                                        <p:tgtEl>
                                          <p:spTgt spid="4"/>
                                        </p:tgtEl>
                                      </p:cBhvr>
                                    </p:animEffect>
                                  </p:childTnLst>
                                </p:cTn>
                              </p:par>
                            </p:childTnLst>
                          </p:cTn>
                        </p:par>
                        <p:par>
                          <p:cTn fill="hold" id="8" nodeType="afterGroup">
                            <p:stCondLst>
                              <p:cond delay="500"/>
                            </p:stCondLst>
                            <p:childTnLst>
                              <p:par>
                                <p:cTn fill="hold" grpId="0" id="9" nodeType="afterEffect" presetClass="entr" presetID="9" presetSubtype="0">
                                  <p:stCondLst>
                                    <p:cond delay="100"/>
                                  </p:stCondLst>
                                  <p:childTnLst>
                                    <p:set>
                                      <p:cBhvr>
                                        <p:cTn dur="1" fill="hold" id="10">
                                          <p:stCondLst>
                                            <p:cond delay="0"/>
                                          </p:stCondLst>
                                        </p:cTn>
                                        <p:tgtEl>
                                          <p:spTgt spid="9"/>
                                        </p:tgtEl>
                                        <p:attrNameLst>
                                          <p:attrName>style.visibility</p:attrName>
                                        </p:attrNameLst>
                                      </p:cBhvr>
                                      <p:to>
                                        <p:strVal val="visible"/>
                                      </p:to>
                                    </p:set>
                                    <p:animEffect filter="dissolve" transition="in">
                                      <p:cBhvr>
                                        <p:cTn dur="500" id="11"/>
                                        <p:tgtEl>
                                          <p:spTgt spid="9"/>
                                        </p:tgtEl>
                                      </p:cBhvr>
                                    </p:animEffect>
                                  </p:childTnLst>
                                </p:cTn>
                              </p:par>
                            </p:childTnLst>
                          </p:cTn>
                        </p:par>
                        <p:par>
                          <p:cTn fill="hold" id="12" nodeType="afterGroup">
                            <p:stCondLst>
                              <p:cond delay="1100"/>
                            </p:stCondLst>
                            <p:childTnLst>
                              <p:par>
                                <p:cTn fill="hold" grpId="0" id="13" nodeType="afterEffect" presetClass="entr" presetID="9" presetSubtype="0">
                                  <p:stCondLst>
                                    <p:cond delay="100"/>
                                  </p:stCondLst>
                                  <p:childTnLst>
                                    <p:set>
                                      <p:cBhvr>
                                        <p:cTn dur="1" fill="hold" id="14">
                                          <p:stCondLst>
                                            <p:cond delay="0"/>
                                          </p:stCondLst>
                                        </p:cTn>
                                        <p:tgtEl>
                                          <p:spTgt spid="11"/>
                                        </p:tgtEl>
                                        <p:attrNameLst>
                                          <p:attrName>style.visibility</p:attrName>
                                        </p:attrNameLst>
                                      </p:cBhvr>
                                      <p:to>
                                        <p:strVal val="visible"/>
                                      </p:to>
                                    </p:set>
                                    <p:animEffect filter="dissolve" transition="in">
                                      <p:cBhvr>
                                        <p:cTn dur="500" id="15"/>
                                        <p:tgtEl>
                                          <p:spTgt spid="11"/>
                                        </p:tgtEl>
                                      </p:cBhvr>
                                    </p:animEffect>
                                  </p:childTnLst>
                                </p:cTn>
                              </p:par>
                            </p:childTnLst>
                          </p:cTn>
                        </p:par>
                        <p:par>
                          <p:cTn fill="hold" id="16" nodeType="afterGroup">
                            <p:stCondLst>
                              <p:cond delay="1700"/>
                            </p:stCondLst>
                            <p:childTnLst>
                              <p:par>
                                <p:cTn fill="hold" id="17" nodeType="afterEffect" presetClass="entr" presetID="9" presetSubtype="0">
                                  <p:stCondLst>
                                    <p:cond delay="100"/>
                                  </p:stCondLst>
                                  <p:childTnLst>
                                    <p:set>
                                      <p:cBhvr>
                                        <p:cTn dur="1" fill="hold" id="18">
                                          <p:stCondLst>
                                            <p:cond delay="0"/>
                                          </p:stCondLst>
                                        </p:cTn>
                                        <p:tgtEl>
                                          <p:spTgt spid="7"/>
                                        </p:tgtEl>
                                        <p:attrNameLst>
                                          <p:attrName>style.visibility</p:attrName>
                                        </p:attrNameLst>
                                      </p:cBhvr>
                                      <p:to>
                                        <p:strVal val="visible"/>
                                      </p:to>
                                    </p:set>
                                    <p:animEffect filter="dissolve" transition="in">
                                      <p:cBhvr>
                                        <p:cTn dur="500" id="19"/>
                                        <p:tgtEl>
                                          <p:spTgt spid="7"/>
                                        </p:tgtEl>
                                      </p:cBhvr>
                                    </p:animEffect>
                                  </p:childTnLst>
                                </p:cTn>
                              </p:par>
                            </p:childTnLst>
                          </p:cTn>
                        </p:par>
                        <p:par>
                          <p:cTn fill="hold" id="20" nodeType="afterGroup">
                            <p:stCondLst>
                              <p:cond delay="2300"/>
                            </p:stCondLst>
                            <p:childTnLst>
                              <p:par>
                                <p:cTn fill="hold" id="21" nodeType="afterEffect" presetClass="entr" presetID="9" presetSubtype="0">
                                  <p:stCondLst>
                                    <p:cond delay="100"/>
                                  </p:stCondLst>
                                  <p:childTnLst>
                                    <p:set>
                                      <p:cBhvr>
                                        <p:cTn dur="1" fill="hold" id="22">
                                          <p:stCondLst>
                                            <p:cond delay="0"/>
                                          </p:stCondLst>
                                        </p:cTn>
                                        <p:tgtEl>
                                          <p:spTgt spid="8"/>
                                        </p:tgtEl>
                                        <p:attrNameLst>
                                          <p:attrName>style.visibility</p:attrName>
                                        </p:attrNameLst>
                                      </p:cBhvr>
                                      <p:to>
                                        <p:strVal val="visible"/>
                                      </p:to>
                                    </p:set>
                                    <p:animEffect filter="dissolve" transition="in">
                                      <p:cBhvr>
                                        <p:cTn dur="500" id="23"/>
                                        <p:tgtEl>
                                          <p:spTgt spid="8"/>
                                        </p:tgtEl>
                                      </p:cBhvr>
                                    </p:animEffect>
                                  </p:childTnLst>
                                </p:cTn>
                              </p:par>
                            </p:childTnLst>
                          </p:cTn>
                        </p:par>
                        <p:par>
                          <p:cTn fill="hold" id="24" nodeType="afterGroup">
                            <p:stCondLst>
                              <p:cond delay="2900"/>
                            </p:stCondLst>
                            <p:childTnLst>
                              <p:par>
                                <p:cTn fill="hold" id="25" nodeType="afterEffect" presetClass="entr" presetID="9" presetSubtype="0">
                                  <p:stCondLst>
                                    <p:cond delay="100"/>
                                  </p:stCondLst>
                                  <p:childTnLst>
                                    <p:set>
                                      <p:cBhvr>
                                        <p:cTn dur="1" fill="hold" id="26">
                                          <p:stCondLst>
                                            <p:cond delay="0"/>
                                          </p:stCondLst>
                                        </p:cTn>
                                        <p:tgtEl>
                                          <p:spTgt spid="10"/>
                                        </p:tgtEl>
                                        <p:attrNameLst>
                                          <p:attrName>style.visibility</p:attrName>
                                        </p:attrNameLst>
                                      </p:cBhvr>
                                      <p:to>
                                        <p:strVal val="visible"/>
                                      </p:to>
                                    </p:set>
                                    <p:animEffect filter="dissolve" transition="in">
                                      <p:cBhvr>
                                        <p:cTn dur="500" id="27"/>
                                        <p:tgtEl>
                                          <p:spTgt spid="10"/>
                                        </p:tgtEl>
                                      </p:cBhvr>
                                    </p:animEffect>
                                  </p:childTnLst>
                                </p:cTn>
                              </p:par>
                            </p:childTnLst>
                          </p:cTn>
                        </p:par>
                        <p:par>
                          <p:cTn fill="hold" id="28" nodeType="afterGroup">
                            <p:stCondLst>
                              <p:cond delay="3500"/>
                            </p:stCondLst>
                            <p:childTnLst>
                              <p:par>
                                <p:cTn fill="hold" grpId="0" id="29" nodeType="afterEffect" presetClass="entr" presetID="9" presetSubtype="0">
                                  <p:stCondLst>
                                    <p:cond delay="100"/>
                                  </p:stCondLst>
                                  <p:childTnLst>
                                    <p:set>
                                      <p:cBhvr>
                                        <p:cTn dur="1" fill="hold" id="30">
                                          <p:stCondLst>
                                            <p:cond delay="0"/>
                                          </p:stCondLst>
                                        </p:cTn>
                                        <p:tgtEl>
                                          <p:spTgt spid="6"/>
                                        </p:tgtEl>
                                        <p:attrNameLst>
                                          <p:attrName>style.visibility</p:attrName>
                                        </p:attrNameLst>
                                      </p:cBhvr>
                                      <p:to>
                                        <p:strVal val="visible"/>
                                      </p:to>
                                    </p:set>
                                    <p:animEffect filter="dissolve" transition="in">
                                      <p:cBhvr>
                                        <p:cTn dur="500" id="31"/>
                                        <p:tgtEl>
                                          <p:spTgt spid="6"/>
                                        </p:tgtEl>
                                      </p:cBhvr>
                                    </p:animEffect>
                                  </p:childTnLst>
                                </p:cTn>
                              </p:par>
                            </p:childTnLst>
                          </p:cTn>
                        </p:par>
                        <p:par>
                          <p:cTn fill="hold" id="32" nodeType="afterGroup">
                            <p:stCondLst>
                              <p:cond delay="4100"/>
                            </p:stCondLst>
                            <p:childTnLst>
                              <p:par>
                                <p:cTn fill="hold" id="33" nodeType="afterEffect" presetClass="entr" presetID="9" presetSubtype="0">
                                  <p:stCondLst>
                                    <p:cond delay="100"/>
                                  </p:stCondLst>
                                  <p:childTnLst>
                                    <p:set>
                                      <p:cBhvr>
                                        <p:cTn dur="1" fill="hold" id="34">
                                          <p:stCondLst>
                                            <p:cond delay="0"/>
                                          </p:stCondLst>
                                        </p:cTn>
                                        <p:tgtEl>
                                          <p:spTgt spid="17"/>
                                        </p:tgtEl>
                                        <p:attrNameLst>
                                          <p:attrName>style.visibility</p:attrName>
                                        </p:attrNameLst>
                                      </p:cBhvr>
                                      <p:to>
                                        <p:strVal val="visible"/>
                                      </p:to>
                                    </p:set>
                                    <p:animEffect filter="dissolve" transition="in">
                                      <p:cBhvr>
                                        <p:cTn dur="500" id="35"/>
                                        <p:tgtEl>
                                          <p:spTgt spid="17"/>
                                        </p:tgtEl>
                                      </p:cBhvr>
                                    </p:animEffect>
                                  </p:childTnLst>
                                </p:cTn>
                              </p:par>
                            </p:childTnLst>
                          </p:cTn>
                        </p:par>
                        <p:par>
                          <p:cTn fill="hold" id="36" nodeType="afterGroup">
                            <p:stCondLst>
                              <p:cond delay="4700"/>
                            </p:stCondLst>
                            <p:childTnLst>
                              <p:par>
                                <p:cTn fill="hold" id="37" nodeType="afterEffect" presetClass="entr" presetID="9" presetSubtype="0">
                                  <p:stCondLst>
                                    <p:cond delay="100"/>
                                  </p:stCondLst>
                                  <p:childTnLst>
                                    <p:set>
                                      <p:cBhvr>
                                        <p:cTn dur="1" fill="hold" id="38">
                                          <p:stCondLst>
                                            <p:cond delay="0"/>
                                          </p:stCondLst>
                                        </p:cTn>
                                        <p:tgtEl>
                                          <p:spTgt spid="18"/>
                                        </p:tgtEl>
                                        <p:attrNameLst>
                                          <p:attrName>style.visibility</p:attrName>
                                        </p:attrNameLst>
                                      </p:cBhvr>
                                      <p:to>
                                        <p:strVal val="visible"/>
                                      </p:to>
                                    </p:set>
                                    <p:animEffect filter="dissolve" transition="in">
                                      <p:cBhvr>
                                        <p:cTn dur="500" id="39"/>
                                        <p:tgtEl>
                                          <p:spTgt spid="18"/>
                                        </p:tgtEl>
                                      </p:cBhvr>
                                    </p:animEffect>
                                  </p:childTnLst>
                                </p:cTn>
                              </p:par>
                            </p:childTnLst>
                          </p:cTn>
                        </p:par>
                        <p:par>
                          <p:cTn fill="hold" id="40" nodeType="afterGroup">
                            <p:stCondLst>
                              <p:cond delay="5300"/>
                            </p:stCondLst>
                            <p:childTnLst>
                              <p:par>
                                <p:cTn fill="hold" id="41" nodeType="afterEffect" presetClass="entr" presetID="9" presetSubtype="0">
                                  <p:stCondLst>
                                    <p:cond delay="100"/>
                                  </p:stCondLst>
                                  <p:childTnLst>
                                    <p:set>
                                      <p:cBhvr>
                                        <p:cTn dur="1" fill="hold" id="42">
                                          <p:stCondLst>
                                            <p:cond delay="0"/>
                                          </p:stCondLst>
                                        </p:cTn>
                                        <p:tgtEl>
                                          <p:spTgt spid="19"/>
                                        </p:tgtEl>
                                        <p:attrNameLst>
                                          <p:attrName>style.visibility</p:attrName>
                                        </p:attrNameLst>
                                      </p:cBhvr>
                                      <p:to>
                                        <p:strVal val="visible"/>
                                      </p:to>
                                    </p:set>
                                    <p:animEffect filter="dissolve" transition="in">
                                      <p:cBhvr>
                                        <p:cTn dur="500" id="43"/>
                                        <p:tgtEl>
                                          <p:spTgt spid="19"/>
                                        </p:tgtEl>
                                      </p:cBhvr>
                                    </p:animEffect>
                                  </p:childTnLst>
                                </p:cTn>
                              </p:par>
                            </p:childTnLst>
                          </p:cTn>
                        </p:par>
                        <p:par>
                          <p:cTn fill="hold" id="44" nodeType="afterGroup">
                            <p:stCondLst>
                              <p:cond delay="5900"/>
                            </p:stCondLst>
                            <p:childTnLst>
                              <p:par>
                                <p:cTn fill="hold" id="45" nodeType="afterEffect" presetClass="entr" presetID="9" presetSubtype="0">
                                  <p:stCondLst>
                                    <p:cond delay="100"/>
                                  </p:stCondLst>
                                  <p:childTnLst>
                                    <p:set>
                                      <p:cBhvr>
                                        <p:cTn dur="1" fill="hold" id="46">
                                          <p:stCondLst>
                                            <p:cond delay="0"/>
                                          </p:stCondLst>
                                        </p:cTn>
                                        <p:tgtEl>
                                          <p:spTgt spid="20"/>
                                        </p:tgtEl>
                                        <p:attrNameLst>
                                          <p:attrName>style.visibility</p:attrName>
                                        </p:attrNameLst>
                                      </p:cBhvr>
                                      <p:to>
                                        <p:strVal val="visible"/>
                                      </p:to>
                                    </p:set>
                                    <p:animEffect filter="dissolve" transition="in">
                                      <p:cBhvr>
                                        <p:cTn dur="500" id="47"/>
                                        <p:tgtEl>
                                          <p:spTgt spid="20"/>
                                        </p:tgtEl>
                                      </p:cBhvr>
                                    </p:animEffect>
                                  </p:childTnLst>
                                </p:cTn>
                              </p:par>
                            </p:childTnLst>
                          </p:cTn>
                        </p:par>
                        <p:par>
                          <p:cTn fill="hold" id="48" nodeType="afterGroup">
                            <p:stCondLst>
                              <p:cond delay="6500"/>
                            </p:stCondLst>
                            <p:childTnLst>
                              <p:par>
                                <p:cTn fill="hold" id="49" nodeType="afterEffect" presetClass="entr" presetID="9" presetSubtype="0">
                                  <p:stCondLst>
                                    <p:cond delay="100"/>
                                  </p:stCondLst>
                                  <p:childTnLst>
                                    <p:set>
                                      <p:cBhvr>
                                        <p:cTn dur="1" fill="hold" id="50">
                                          <p:stCondLst>
                                            <p:cond delay="0"/>
                                          </p:stCondLst>
                                        </p:cTn>
                                        <p:tgtEl>
                                          <p:spTgt spid="21"/>
                                        </p:tgtEl>
                                        <p:attrNameLst>
                                          <p:attrName>style.visibility</p:attrName>
                                        </p:attrNameLst>
                                      </p:cBhvr>
                                      <p:to>
                                        <p:strVal val="visible"/>
                                      </p:to>
                                    </p:set>
                                    <p:animEffect filter="dissolve" transition="in">
                                      <p:cBhvr>
                                        <p:cTn dur="500" id="51"/>
                                        <p:tgtEl>
                                          <p:spTgt spid="21"/>
                                        </p:tgtEl>
                                      </p:cBhvr>
                                    </p:animEffect>
                                  </p:childTnLst>
                                </p:cTn>
                              </p:par>
                            </p:childTnLst>
                          </p:cTn>
                        </p:par>
                        <p:par>
                          <p:cTn fill="hold" id="52" nodeType="afterGroup">
                            <p:stCondLst>
                              <p:cond delay="7100"/>
                            </p:stCondLst>
                            <p:childTnLst>
                              <p:par>
                                <p:cTn fill="hold" id="53" nodeType="afterEffect" presetClass="entr" presetID="9" presetSubtype="0">
                                  <p:stCondLst>
                                    <p:cond delay="100"/>
                                  </p:stCondLst>
                                  <p:childTnLst>
                                    <p:set>
                                      <p:cBhvr>
                                        <p:cTn dur="1" fill="hold" id="54">
                                          <p:stCondLst>
                                            <p:cond delay="0"/>
                                          </p:stCondLst>
                                        </p:cTn>
                                        <p:tgtEl>
                                          <p:spTgt spid="22"/>
                                        </p:tgtEl>
                                        <p:attrNameLst>
                                          <p:attrName>style.visibility</p:attrName>
                                        </p:attrNameLst>
                                      </p:cBhvr>
                                      <p:to>
                                        <p:strVal val="visible"/>
                                      </p:to>
                                    </p:set>
                                    <p:animEffect filter="dissolve" transition="in">
                                      <p:cBhvr>
                                        <p:cTn dur="500" id="55"/>
                                        <p:tgtEl>
                                          <p:spTgt spid="22"/>
                                        </p:tgtEl>
                                      </p:cBhvr>
                                    </p:animEffect>
                                  </p:childTnLst>
                                </p:cTn>
                              </p:par>
                            </p:childTnLst>
                          </p:cTn>
                        </p:par>
                        <p:par>
                          <p:cTn fill="hold" id="56" nodeType="afterGroup">
                            <p:stCondLst>
                              <p:cond delay="7700"/>
                            </p:stCondLst>
                            <p:childTnLst>
                              <p:par>
                                <p:cTn fill="hold" id="57" nodeType="afterEffect" presetClass="entr" presetID="9" presetSubtype="0">
                                  <p:stCondLst>
                                    <p:cond delay="100"/>
                                  </p:stCondLst>
                                  <p:childTnLst>
                                    <p:set>
                                      <p:cBhvr>
                                        <p:cTn dur="1" fill="hold" id="58">
                                          <p:stCondLst>
                                            <p:cond delay="0"/>
                                          </p:stCondLst>
                                        </p:cTn>
                                        <p:tgtEl>
                                          <p:spTgt spid="16"/>
                                        </p:tgtEl>
                                        <p:attrNameLst>
                                          <p:attrName>style.visibility</p:attrName>
                                        </p:attrNameLst>
                                      </p:cBhvr>
                                      <p:to>
                                        <p:strVal val="visible"/>
                                      </p:to>
                                    </p:set>
                                    <p:animEffect filter="dissolve" transition="in">
                                      <p:cBhvr>
                                        <p:cTn dur="500" id="59"/>
                                        <p:tgtEl>
                                          <p:spTgt spid="16"/>
                                        </p:tgtEl>
                                      </p:cBhvr>
                                    </p:animEffect>
                                  </p:childTnLst>
                                </p:cTn>
                              </p:par>
                            </p:childTnLst>
                          </p:cTn>
                        </p:par>
                        <p:par>
                          <p:cTn fill="hold" id="60" nodeType="afterGroup">
                            <p:stCondLst>
                              <p:cond delay="8300"/>
                            </p:stCondLst>
                            <p:childTnLst>
                              <p:par>
                                <p:cTn fill="hold" id="61" nodeType="afterEffect" presetClass="entr" presetID="9" presetSubtype="0">
                                  <p:stCondLst>
                                    <p:cond delay="100"/>
                                  </p:stCondLst>
                                  <p:childTnLst>
                                    <p:set>
                                      <p:cBhvr>
                                        <p:cTn dur="1" fill="hold" id="62">
                                          <p:stCondLst>
                                            <p:cond delay="0"/>
                                          </p:stCondLst>
                                        </p:cTn>
                                        <p:tgtEl>
                                          <p:spTgt spid="15"/>
                                        </p:tgtEl>
                                        <p:attrNameLst>
                                          <p:attrName>style.visibility</p:attrName>
                                        </p:attrNameLst>
                                      </p:cBhvr>
                                      <p:to>
                                        <p:strVal val="visible"/>
                                      </p:to>
                                    </p:set>
                                    <p:animEffect filter="dissolve" transition="in">
                                      <p:cBhvr>
                                        <p:cTn dur="500" id="63"/>
                                        <p:tgtEl>
                                          <p:spTgt spid="15"/>
                                        </p:tgtEl>
                                      </p:cBhvr>
                                    </p:animEffect>
                                  </p:childTnLst>
                                </p:cTn>
                              </p:par>
                            </p:childTnLst>
                          </p:cTn>
                        </p:par>
                        <p:par>
                          <p:cTn fill="hold" id="64" nodeType="afterGroup">
                            <p:stCondLst>
                              <p:cond delay="8900"/>
                            </p:stCondLst>
                            <p:childTnLst>
                              <p:par>
                                <p:cTn fill="hold" id="65" nodeType="afterEffect" presetClass="entr" presetID="9" presetSubtype="0">
                                  <p:stCondLst>
                                    <p:cond delay="100"/>
                                  </p:stCondLst>
                                  <p:childTnLst>
                                    <p:set>
                                      <p:cBhvr>
                                        <p:cTn dur="1" fill="hold" id="66">
                                          <p:stCondLst>
                                            <p:cond delay="0"/>
                                          </p:stCondLst>
                                        </p:cTn>
                                        <p:tgtEl>
                                          <p:spTgt spid="14"/>
                                        </p:tgtEl>
                                        <p:attrNameLst>
                                          <p:attrName>style.visibility</p:attrName>
                                        </p:attrNameLst>
                                      </p:cBhvr>
                                      <p:to>
                                        <p:strVal val="visible"/>
                                      </p:to>
                                    </p:set>
                                    <p:animEffect filter="dissolve" transition="in">
                                      <p:cBhvr>
                                        <p:cTn dur="500" id="67"/>
                                        <p:tgtEl>
                                          <p:spTgt spid="14"/>
                                        </p:tgtEl>
                                      </p:cBhvr>
                                    </p:animEffect>
                                  </p:childTnLst>
                                </p:cTn>
                              </p:par>
                            </p:childTnLst>
                          </p:cTn>
                        </p:par>
                        <p:par>
                          <p:cTn fill="hold" id="68" nodeType="afterGroup">
                            <p:stCondLst>
                              <p:cond delay="9500"/>
                            </p:stCondLst>
                            <p:childTnLst>
                              <p:par>
                                <p:cTn fill="hold" id="69" nodeType="afterEffect" presetClass="entr" presetID="9" presetSubtype="0">
                                  <p:stCondLst>
                                    <p:cond delay="100"/>
                                  </p:stCondLst>
                                  <p:childTnLst>
                                    <p:set>
                                      <p:cBhvr>
                                        <p:cTn dur="1" fill="hold" id="70">
                                          <p:stCondLst>
                                            <p:cond delay="0"/>
                                          </p:stCondLst>
                                        </p:cTn>
                                        <p:tgtEl>
                                          <p:spTgt spid="13"/>
                                        </p:tgtEl>
                                        <p:attrNameLst>
                                          <p:attrName>style.visibility</p:attrName>
                                        </p:attrNameLst>
                                      </p:cBhvr>
                                      <p:to>
                                        <p:strVal val="visible"/>
                                      </p:to>
                                    </p:set>
                                    <p:animEffect filter="dissolve" transition="in">
                                      <p:cBhvr>
                                        <p:cTn dur="500" id="71"/>
                                        <p:tgtEl>
                                          <p:spTgt spid="13"/>
                                        </p:tgtEl>
                                      </p:cBhvr>
                                    </p:animEffect>
                                  </p:childTnLst>
                                </p:cTn>
                              </p:par>
                            </p:childTnLst>
                          </p:cTn>
                        </p:par>
                        <p:par>
                          <p:cTn fill="hold" id="72" nodeType="afterGroup">
                            <p:stCondLst>
                              <p:cond delay="10100"/>
                            </p:stCondLst>
                            <p:childTnLst>
                              <p:par>
                                <p:cTn fill="hold" id="73" nodeType="afterEffect" presetClass="entr" presetID="9" presetSubtype="0">
                                  <p:stCondLst>
                                    <p:cond delay="100"/>
                                  </p:stCondLst>
                                  <p:childTnLst>
                                    <p:set>
                                      <p:cBhvr>
                                        <p:cTn dur="1" fill="hold" id="74">
                                          <p:stCondLst>
                                            <p:cond delay="0"/>
                                          </p:stCondLst>
                                        </p:cTn>
                                        <p:tgtEl>
                                          <p:spTgt spid="12"/>
                                        </p:tgtEl>
                                        <p:attrNameLst>
                                          <p:attrName>style.visibility</p:attrName>
                                        </p:attrNameLst>
                                      </p:cBhvr>
                                      <p:to>
                                        <p:strVal val="visible"/>
                                      </p:to>
                                    </p:set>
                                    <p:animEffect filter="dissolve" transition="in">
                                      <p:cBhvr>
                                        <p:cTn dur="500" id="75"/>
                                        <p:tgtEl>
                                          <p:spTgt spid="12"/>
                                        </p:tgtEl>
                                      </p:cBhvr>
                                    </p:animEffect>
                                  </p:childTnLst>
                                </p:cTn>
                              </p:par>
                            </p:childTnLst>
                          </p:cTn>
                        </p:par>
                      </p:childTnLst>
                    </p:cTn>
                  </p:par>
                  <p:par>
                    <p:cTn fill="hold" id="76" nodeType="clickPar">
                      <p:stCondLst>
                        <p:cond delay="indefinite"/>
                      </p:stCondLst>
                      <p:childTnLst>
                        <p:par>
                          <p:cTn fill="hold" id="77" nodeType="afterGroup">
                            <p:stCondLst>
                              <p:cond delay="0"/>
                            </p:stCondLst>
                            <p:childTnLst>
                              <p:par>
                                <p:cTn fill="hold" grpId="0" id="78" nodeType="clickEffect" presetClass="entr" presetID="2" presetSubtype="4">
                                  <p:stCondLst>
                                    <p:cond delay="0"/>
                                  </p:stCondLst>
                                  <p:childTnLst>
                                    <p:set>
                                      <p:cBhvr>
                                        <p:cTn dur="1" fill="hold" id="79">
                                          <p:stCondLst>
                                            <p:cond delay="0"/>
                                          </p:stCondLst>
                                        </p:cTn>
                                        <p:tgtEl>
                                          <p:spTgt spid="23"/>
                                        </p:tgtEl>
                                        <p:attrNameLst>
                                          <p:attrName>style.visibility</p:attrName>
                                        </p:attrNameLst>
                                      </p:cBhvr>
                                      <p:to>
                                        <p:strVal val="visible"/>
                                      </p:to>
                                    </p:set>
                                    <p:anim calcmode="lin" valueType="num">
                                      <p:cBhvr additive="base">
                                        <p:cTn dur="500" fill="hold" id="80"/>
                                        <p:tgtEl>
                                          <p:spTgt spid="23"/>
                                        </p:tgtEl>
                                        <p:attrNameLst>
                                          <p:attrName>ppt_x</p:attrName>
                                        </p:attrNameLst>
                                      </p:cBhvr>
                                      <p:tavLst>
                                        <p:tav tm="0">
                                          <p:val>
                                            <p:strVal val="#ppt_x"/>
                                          </p:val>
                                        </p:tav>
                                        <p:tav tm="100000">
                                          <p:val>
                                            <p:strVal val="#ppt_x"/>
                                          </p:val>
                                        </p:tav>
                                      </p:tavLst>
                                    </p:anim>
                                    <p:anim calcmode="lin" valueType="num">
                                      <p:cBhvr additive="base">
                                        <p:cTn dur="500" fill="hold" id="81"/>
                                        <p:tgtEl>
                                          <p:spTgt spid="23"/>
                                        </p:tgtEl>
                                        <p:attrNameLst>
                                          <p:attrName>ppt_y</p:attrName>
                                        </p:attrNameLst>
                                      </p:cBhvr>
                                      <p:tavLst>
                                        <p:tav tm="0">
                                          <p:val>
                                            <p:strVal val="1+#ppt_h/2"/>
                                          </p:val>
                                        </p:tav>
                                        <p:tav tm="100000">
                                          <p:val>
                                            <p:strVal val="#ppt_y"/>
                                          </p:val>
                                        </p:tav>
                                      </p:tavLst>
                                    </p:anim>
                                  </p:childTnLst>
                                </p:cTn>
                              </p:par>
                              <p:par>
                                <p:cTn fill="hold" grpId="0" id="82" nodeType="withEffect" presetClass="entr" presetID="2" presetSubtype="4">
                                  <p:stCondLst>
                                    <p:cond delay="0"/>
                                  </p:stCondLst>
                                  <p:childTnLst>
                                    <p:set>
                                      <p:cBhvr>
                                        <p:cTn dur="1" fill="hold" id="83">
                                          <p:stCondLst>
                                            <p:cond delay="0"/>
                                          </p:stCondLst>
                                        </p:cTn>
                                        <p:tgtEl>
                                          <p:spTgt spid="24"/>
                                        </p:tgtEl>
                                        <p:attrNameLst>
                                          <p:attrName>style.visibility</p:attrName>
                                        </p:attrNameLst>
                                      </p:cBhvr>
                                      <p:to>
                                        <p:strVal val="visible"/>
                                      </p:to>
                                    </p:set>
                                    <p:anim calcmode="lin" valueType="num">
                                      <p:cBhvr additive="base">
                                        <p:cTn dur="500" fill="hold" id="84"/>
                                        <p:tgtEl>
                                          <p:spTgt spid="24"/>
                                        </p:tgtEl>
                                        <p:attrNameLst>
                                          <p:attrName>ppt_x</p:attrName>
                                        </p:attrNameLst>
                                      </p:cBhvr>
                                      <p:tavLst>
                                        <p:tav tm="0">
                                          <p:val>
                                            <p:strVal val="#ppt_x"/>
                                          </p:val>
                                        </p:tav>
                                        <p:tav tm="100000">
                                          <p:val>
                                            <p:strVal val="#ppt_x"/>
                                          </p:val>
                                        </p:tav>
                                      </p:tavLst>
                                    </p:anim>
                                    <p:anim calcmode="lin" valueType="num">
                                      <p:cBhvr additive="base">
                                        <p:cTn dur="500" fill="hold" id="85"/>
                                        <p:tgtEl>
                                          <p:spTgt spid="24"/>
                                        </p:tgtEl>
                                        <p:attrNameLst>
                                          <p:attrName>ppt_y</p:attrName>
                                        </p:attrNameLst>
                                      </p:cBhvr>
                                      <p:tavLst>
                                        <p:tav tm="0">
                                          <p:val>
                                            <p:strVal val="1+#ppt_h/2"/>
                                          </p:val>
                                        </p:tav>
                                        <p:tav tm="100000">
                                          <p:val>
                                            <p:strVal val="#ppt_y"/>
                                          </p:val>
                                        </p:tav>
                                      </p:tavLst>
                                    </p:anim>
                                  </p:childTnLst>
                                </p:cTn>
                              </p:par>
                              <p:par>
                                <p:cTn fill="hold" grpId="0" id="86" nodeType="withEffect" presetClass="entr" presetID="2" presetSubtype="4">
                                  <p:stCondLst>
                                    <p:cond delay="0"/>
                                  </p:stCondLst>
                                  <p:childTnLst>
                                    <p:set>
                                      <p:cBhvr>
                                        <p:cTn dur="1" fill="hold" id="87">
                                          <p:stCondLst>
                                            <p:cond delay="0"/>
                                          </p:stCondLst>
                                        </p:cTn>
                                        <p:tgtEl>
                                          <p:spTgt spid="25"/>
                                        </p:tgtEl>
                                        <p:attrNameLst>
                                          <p:attrName>style.visibility</p:attrName>
                                        </p:attrNameLst>
                                      </p:cBhvr>
                                      <p:to>
                                        <p:strVal val="visible"/>
                                      </p:to>
                                    </p:set>
                                    <p:anim calcmode="lin" valueType="num">
                                      <p:cBhvr additive="base">
                                        <p:cTn dur="500" fill="hold" id="88"/>
                                        <p:tgtEl>
                                          <p:spTgt spid="25"/>
                                        </p:tgtEl>
                                        <p:attrNameLst>
                                          <p:attrName>ppt_x</p:attrName>
                                        </p:attrNameLst>
                                      </p:cBhvr>
                                      <p:tavLst>
                                        <p:tav tm="0">
                                          <p:val>
                                            <p:strVal val="#ppt_x"/>
                                          </p:val>
                                        </p:tav>
                                        <p:tav tm="100000">
                                          <p:val>
                                            <p:strVal val="#ppt_x"/>
                                          </p:val>
                                        </p:tav>
                                      </p:tavLst>
                                    </p:anim>
                                    <p:anim calcmode="lin" valueType="num">
                                      <p:cBhvr additive="base">
                                        <p:cTn dur="500" fill="hold" id="89"/>
                                        <p:tgtEl>
                                          <p:spTgt spid="25"/>
                                        </p:tgtEl>
                                        <p:attrNameLst>
                                          <p:attrName>ppt_y</p:attrName>
                                        </p:attrNameLst>
                                      </p:cBhvr>
                                      <p:tavLst>
                                        <p:tav tm="0">
                                          <p:val>
                                            <p:strVal val="1+#ppt_h/2"/>
                                          </p:val>
                                        </p:tav>
                                        <p:tav tm="100000">
                                          <p:val>
                                            <p:strVal val="#ppt_y"/>
                                          </p:val>
                                        </p:tav>
                                      </p:tavLst>
                                    </p:anim>
                                  </p:childTnLst>
                                </p:cTn>
                              </p:par>
                            </p:childTnLst>
                          </p:cTn>
                        </p:par>
                      </p:childTnLst>
                    </p:cTn>
                  </p:par>
                  <p:par>
                    <p:cTn fill="hold" id="90" nodeType="clickPar">
                      <p:stCondLst>
                        <p:cond delay="indefinite"/>
                      </p:stCondLst>
                      <p:childTnLst>
                        <p:par>
                          <p:cTn fill="hold" id="91" nodeType="afterGroup">
                            <p:stCondLst>
                              <p:cond delay="0"/>
                            </p:stCondLst>
                            <p:childTnLst>
                              <p:par>
                                <p:cTn fill="hold" grpId="0" id="92" nodeType="clickEffect" presetClass="entr" presetID="2" presetSubtype="4">
                                  <p:stCondLst>
                                    <p:cond delay="0"/>
                                  </p:stCondLst>
                                  <p:childTnLst>
                                    <p:set>
                                      <p:cBhvr>
                                        <p:cTn dur="1" fill="hold" id="93">
                                          <p:stCondLst>
                                            <p:cond delay="0"/>
                                          </p:stCondLst>
                                        </p:cTn>
                                        <p:tgtEl>
                                          <p:spTgt spid="26"/>
                                        </p:tgtEl>
                                        <p:attrNameLst>
                                          <p:attrName>style.visibility</p:attrName>
                                        </p:attrNameLst>
                                      </p:cBhvr>
                                      <p:to>
                                        <p:strVal val="visible"/>
                                      </p:to>
                                    </p:set>
                                    <p:anim calcmode="lin" valueType="num">
                                      <p:cBhvr additive="base">
                                        <p:cTn dur="500" fill="hold" id="94"/>
                                        <p:tgtEl>
                                          <p:spTgt spid="26"/>
                                        </p:tgtEl>
                                        <p:attrNameLst>
                                          <p:attrName>ppt_x</p:attrName>
                                        </p:attrNameLst>
                                      </p:cBhvr>
                                      <p:tavLst>
                                        <p:tav tm="0">
                                          <p:val>
                                            <p:strVal val="#ppt_x"/>
                                          </p:val>
                                        </p:tav>
                                        <p:tav tm="100000">
                                          <p:val>
                                            <p:strVal val="#ppt_x"/>
                                          </p:val>
                                        </p:tav>
                                      </p:tavLst>
                                    </p:anim>
                                    <p:anim calcmode="lin" valueType="num">
                                      <p:cBhvr additive="base">
                                        <p:cTn dur="500" fill="hold" id="95"/>
                                        <p:tgtEl>
                                          <p:spTgt spid="26"/>
                                        </p:tgtEl>
                                        <p:attrNameLst>
                                          <p:attrName>ppt_y</p:attrName>
                                        </p:attrNameLst>
                                      </p:cBhvr>
                                      <p:tavLst>
                                        <p:tav tm="0">
                                          <p:val>
                                            <p:strVal val="1+#ppt_h/2"/>
                                          </p:val>
                                        </p:tav>
                                        <p:tav tm="100000">
                                          <p:val>
                                            <p:strVal val="#ppt_y"/>
                                          </p:val>
                                        </p:tav>
                                      </p:tavLst>
                                    </p:anim>
                                  </p:childTnLst>
                                </p:cTn>
                              </p:par>
                              <p:par>
                                <p:cTn fill="hold" grpId="0" id="96" nodeType="withEffect" presetClass="entr" presetID="2" presetSubtype="4">
                                  <p:stCondLst>
                                    <p:cond delay="0"/>
                                  </p:stCondLst>
                                  <p:childTnLst>
                                    <p:set>
                                      <p:cBhvr>
                                        <p:cTn dur="1" fill="hold" id="97">
                                          <p:stCondLst>
                                            <p:cond delay="0"/>
                                          </p:stCondLst>
                                        </p:cTn>
                                        <p:tgtEl>
                                          <p:spTgt spid="27"/>
                                        </p:tgtEl>
                                        <p:attrNameLst>
                                          <p:attrName>style.visibility</p:attrName>
                                        </p:attrNameLst>
                                      </p:cBhvr>
                                      <p:to>
                                        <p:strVal val="visible"/>
                                      </p:to>
                                    </p:set>
                                    <p:anim calcmode="lin" valueType="num">
                                      <p:cBhvr additive="base">
                                        <p:cTn dur="500" fill="hold" id="98"/>
                                        <p:tgtEl>
                                          <p:spTgt spid="27"/>
                                        </p:tgtEl>
                                        <p:attrNameLst>
                                          <p:attrName>ppt_x</p:attrName>
                                        </p:attrNameLst>
                                      </p:cBhvr>
                                      <p:tavLst>
                                        <p:tav tm="0">
                                          <p:val>
                                            <p:strVal val="#ppt_x"/>
                                          </p:val>
                                        </p:tav>
                                        <p:tav tm="100000">
                                          <p:val>
                                            <p:strVal val="#ppt_x"/>
                                          </p:val>
                                        </p:tav>
                                      </p:tavLst>
                                    </p:anim>
                                    <p:anim calcmode="lin" valueType="num">
                                      <p:cBhvr additive="base">
                                        <p:cTn dur="500" fill="hold" id="99"/>
                                        <p:tgtEl>
                                          <p:spTgt spid="27"/>
                                        </p:tgtEl>
                                        <p:attrNameLst>
                                          <p:attrName>ppt_y</p:attrName>
                                        </p:attrNameLst>
                                      </p:cBhvr>
                                      <p:tavLst>
                                        <p:tav tm="0">
                                          <p:val>
                                            <p:strVal val="1+#ppt_h/2"/>
                                          </p:val>
                                        </p:tav>
                                        <p:tav tm="100000">
                                          <p:val>
                                            <p:strVal val="#ppt_y"/>
                                          </p:val>
                                        </p:tav>
                                      </p:tavLst>
                                    </p:anim>
                                  </p:childTnLst>
                                </p:cTn>
                              </p:par>
                              <p:par>
                                <p:cTn fill="hold" grpId="0" id="100" nodeType="withEffect" presetClass="entr" presetID="2" presetSubtype="4">
                                  <p:stCondLst>
                                    <p:cond delay="0"/>
                                  </p:stCondLst>
                                  <p:childTnLst>
                                    <p:set>
                                      <p:cBhvr>
                                        <p:cTn dur="1" fill="hold" id="101">
                                          <p:stCondLst>
                                            <p:cond delay="0"/>
                                          </p:stCondLst>
                                        </p:cTn>
                                        <p:tgtEl>
                                          <p:spTgt spid="28"/>
                                        </p:tgtEl>
                                        <p:attrNameLst>
                                          <p:attrName>style.visibility</p:attrName>
                                        </p:attrNameLst>
                                      </p:cBhvr>
                                      <p:to>
                                        <p:strVal val="visible"/>
                                      </p:to>
                                    </p:set>
                                    <p:anim calcmode="lin" valueType="num">
                                      <p:cBhvr additive="base">
                                        <p:cTn dur="500" fill="hold" id="102"/>
                                        <p:tgtEl>
                                          <p:spTgt spid="28"/>
                                        </p:tgtEl>
                                        <p:attrNameLst>
                                          <p:attrName>ppt_x</p:attrName>
                                        </p:attrNameLst>
                                      </p:cBhvr>
                                      <p:tavLst>
                                        <p:tav tm="0">
                                          <p:val>
                                            <p:strVal val="#ppt_x"/>
                                          </p:val>
                                        </p:tav>
                                        <p:tav tm="100000">
                                          <p:val>
                                            <p:strVal val="#ppt_x"/>
                                          </p:val>
                                        </p:tav>
                                      </p:tavLst>
                                    </p:anim>
                                    <p:anim calcmode="lin" valueType="num">
                                      <p:cBhvr additive="base">
                                        <p:cTn dur="500" fill="hold" id="103"/>
                                        <p:tgtEl>
                                          <p:spTgt spid="28"/>
                                        </p:tgtEl>
                                        <p:attrNameLst>
                                          <p:attrName>ppt_y</p:attrName>
                                        </p:attrNameLst>
                                      </p:cBhvr>
                                      <p:tavLst>
                                        <p:tav tm="0">
                                          <p:val>
                                            <p:strVal val="1+#ppt_h/2"/>
                                          </p:val>
                                        </p:tav>
                                        <p:tav tm="100000">
                                          <p:val>
                                            <p:strVal val="#ppt_y"/>
                                          </p:val>
                                        </p:tav>
                                      </p:tavLst>
                                    </p:anim>
                                  </p:childTnLst>
                                </p:cTn>
                              </p:par>
                            </p:childTnLst>
                          </p:cTn>
                        </p:par>
                      </p:childTnLst>
                    </p:cTn>
                  </p:par>
                  <p:par>
                    <p:cTn fill="hold" id="104" nodeType="clickPar">
                      <p:stCondLst>
                        <p:cond delay="indefinite"/>
                      </p:stCondLst>
                      <p:childTnLst>
                        <p:par>
                          <p:cTn fill="hold" id="105" nodeType="afterGroup">
                            <p:stCondLst>
                              <p:cond delay="0"/>
                            </p:stCondLst>
                            <p:childTnLst>
                              <p:par>
                                <p:cTn fill="hold" grpId="0" id="106" nodeType="clickEffect" presetClass="entr" presetID="2" presetSubtype="4">
                                  <p:stCondLst>
                                    <p:cond delay="0"/>
                                  </p:stCondLst>
                                  <p:childTnLst>
                                    <p:set>
                                      <p:cBhvr>
                                        <p:cTn dur="1" fill="hold" id="107">
                                          <p:stCondLst>
                                            <p:cond delay="0"/>
                                          </p:stCondLst>
                                        </p:cTn>
                                        <p:tgtEl>
                                          <p:spTgt spid="29"/>
                                        </p:tgtEl>
                                        <p:attrNameLst>
                                          <p:attrName>style.visibility</p:attrName>
                                        </p:attrNameLst>
                                      </p:cBhvr>
                                      <p:to>
                                        <p:strVal val="visible"/>
                                      </p:to>
                                    </p:set>
                                    <p:anim calcmode="lin" valueType="num">
                                      <p:cBhvr additive="base">
                                        <p:cTn dur="500" fill="hold" id="108"/>
                                        <p:tgtEl>
                                          <p:spTgt spid="29"/>
                                        </p:tgtEl>
                                        <p:attrNameLst>
                                          <p:attrName>ppt_x</p:attrName>
                                        </p:attrNameLst>
                                      </p:cBhvr>
                                      <p:tavLst>
                                        <p:tav tm="0">
                                          <p:val>
                                            <p:strVal val="#ppt_x"/>
                                          </p:val>
                                        </p:tav>
                                        <p:tav tm="100000">
                                          <p:val>
                                            <p:strVal val="#ppt_x"/>
                                          </p:val>
                                        </p:tav>
                                      </p:tavLst>
                                    </p:anim>
                                    <p:anim calcmode="lin" valueType="num">
                                      <p:cBhvr additive="base">
                                        <p:cTn dur="500" fill="hold" id="109"/>
                                        <p:tgtEl>
                                          <p:spTgt spid="29"/>
                                        </p:tgtEl>
                                        <p:attrNameLst>
                                          <p:attrName>ppt_y</p:attrName>
                                        </p:attrNameLst>
                                      </p:cBhvr>
                                      <p:tavLst>
                                        <p:tav tm="0">
                                          <p:val>
                                            <p:strVal val="1+#ppt_h/2"/>
                                          </p:val>
                                        </p:tav>
                                        <p:tav tm="100000">
                                          <p:val>
                                            <p:strVal val="#ppt_y"/>
                                          </p:val>
                                        </p:tav>
                                      </p:tavLst>
                                    </p:anim>
                                  </p:childTnLst>
                                </p:cTn>
                              </p:par>
                              <p:par>
                                <p:cTn fill="hold" grpId="0" id="110" nodeType="withEffect" presetClass="entr" presetID="2" presetSubtype="4">
                                  <p:stCondLst>
                                    <p:cond delay="0"/>
                                  </p:stCondLst>
                                  <p:childTnLst>
                                    <p:set>
                                      <p:cBhvr>
                                        <p:cTn dur="1" fill="hold" id="111">
                                          <p:stCondLst>
                                            <p:cond delay="0"/>
                                          </p:stCondLst>
                                        </p:cTn>
                                        <p:tgtEl>
                                          <p:spTgt spid="30"/>
                                        </p:tgtEl>
                                        <p:attrNameLst>
                                          <p:attrName>style.visibility</p:attrName>
                                        </p:attrNameLst>
                                      </p:cBhvr>
                                      <p:to>
                                        <p:strVal val="visible"/>
                                      </p:to>
                                    </p:set>
                                    <p:anim calcmode="lin" valueType="num">
                                      <p:cBhvr additive="base">
                                        <p:cTn dur="500" fill="hold" id="112"/>
                                        <p:tgtEl>
                                          <p:spTgt spid="30"/>
                                        </p:tgtEl>
                                        <p:attrNameLst>
                                          <p:attrName>ppt_x</p:attrName>
                                        </p:attrNameLst>
                                      </p:cBhvr>
                                      <p:tavLst>
                                        <p:tav tm="0">
                                          <p:val>
                                            <p:strVal val="#ppt_x"/>
                                          </p:val>
                                        </p:tav>
                                        <p:tav tm="100000">
                                          <p:val>
                                            <p:strVal val="#ppt_x"/>
                                          </p:val>
                                        </p:tav>
                                      </p:tavLst>
                                    </p:anim>
                                    <p:anim calcmode="lin" valueType="num">
                                      <p:cBhvr additive="base">
                                        <p:cTn dur="500" fill="hold" id="113"/>
                                        <p:tgtEl>
                                          <p:spTgt spid="30"/>
                                        </p:tgtEl>
                                        <p:attrNameLst>
                                          <p:attrName>ppt_y</p:attrName>
                                        </p:attrNameLst>
                                      </p:cBhvr>
                                      <p:tavLst>
                                        <p:tav tm="0">
                                          <p:val>
                                            <p:strVal val="1+#ppt_h/2"/>
                                          </p:val>
                                        </p:tav>
                                        <p:tav tm="100000">
                                          <p:val>
                                            <p:strVal val="#ppt_y"/>
                                          </p:val>
                                        </p:tav>
                                      </p:tavLst>
                                    </p:anim>
                                  </p:childTnLst>
                                </p:cTn>
                              </p:par>
                              <p:par>
                                <p:cTn fill="hold" grpId="0" id="114" nodeType="withEffect" presetClass="entr" presetID="2" presetSubtype="4">
                                  <p:stCondLst>
                                    <p:cond delay="0"/>
                                  </p:stCondLst>
                                  <p:childTnLst>
                                    <p:set>
                                      <p:cBhvr>
                                        <p:cTn dur="1" fill="hold" id="115">
                                          <p:stCondLst>
                                            <p:cond delay="0"/>
                                          </p:stCondLst>
                                        </p:cTn>
                                        <p:tgtEl>
                                          <p:spTgt spid="31"/>
                                        </p:tgtEl>
                                        <p:attrNameLst>
                                          <p:attrName>style.visibility</p:attrName>
                                        </p:attrNameLst>
                                      </p:cBhvr>
                                      <p:to>
                                        <p:strVal val="visible"/>
                                      </p:to>
                                    </p:set>
                                    <p:anim calcmode="lin" valueType="num">
                                      <p:cBhvr additive="base">
                                        <p:cTn dur="500" fill="hold" id="116"/>
                                        <p:tgtEl>
                                          <p:spTgt spid="31"/>
                                        </p:tgtEl>
                                        <p:attrNameLst>
                                          <p:attrName>ppt_x</p:attrName>
                                        </p:attrNameLst>
                                      </p:cBhvr>
                                      <p:tavLst>
                                        <p:tav tm="0">
                                          <p:val>
                                            <p:strVal val="#ppt_x"/>
                                          </p:val>
                                        </p:tav>
                                        <p:tav tm="100000">
                                          <p:val>
                                            <p:strVal val="#ppt_x"/>
                                          </p:val>
                                        </p:tav>
                                      </p:tavLst>
                                    </p:anim>
                                    <p:anim calcmode="lin" valueType="num">
                                      <p:cBhvr additive="base">
                                        <p:cTn dur="500" fill="hold" id="117"/>
                                        <p:tgtEl>
                                          <p:spTgt spid="31"/>
                                        </p:tgtEl>
                                        <p:attrNameLst>
                                          <p:attrName>ppt_y</p:attrName>
                                        </p:attrNameLst>
                                      </p:cBhvr>
                                      <p:tavLst>
                                        <p:tav tm="0">
                                          <p:val>
                                            <p:strVal val="1+#ppt_h/2"/>
                                          </p:val>
                                        </p:tav>
                                        <p:tav tm="100000">
                                          <p:val>
                                            <p:strVal val="#ppt_y"/>
                                          </p:val>
                                        </p:tav>
                                      </p:tavLst>
                                    </p:anim>
                                  </p:childTnLst>
                                </p:cTn>
                              </p:par>
                            </p:childTnLst>
                          </p:cTn>
                        </p:par>
                      </p:childTnLst>
                    </p:cTn>
                  </p:par>
                  <p:par>
                    <p:cTn fill="hold" id="118" nodeType="clickPar">
                      <p:stCondLst>
                        <p:cond delay="indefinite"/>
                      </p:stCondLst>
                      <p:childTnLst>
                        <p:par>
                          <p:cTn fill="hold" id="119" nodeType="afterGroup">
                            <p:stCondLst>
                              <p:cond delay="0"/>
                            </p:stCondLst>
                            <p:childTnLst>
                              <p:par>
                                <p:cTn fill="hold" grpId="0" id="120" nodeType="clickEffect" presetClass="entr" presetID="2" presetSubtype="4">
                                  <p:stCondLst>
                                    <p:cond delay="0"/>
                                  </p:stCondLst>
                                  <p:childTnLst>
                                    <p:set>
                                      <p:cBhvr>
                                        <p:cTn dur="1" fill="hold" id="121">
                                          <p:stCondLst>
                                            <p:cond delay="0"/>
                                          </p:stCondLst>
                                        </p:cTn>
                                        <p:tgtEl>
                                          <p:spTgt spid="32"/>
                                        </p:tgtEl>
                                        <p:attrNameLst>
                                          <p:attrName>style.visibility</p:attrName>
                                        </p:attrNameLst>
                                      </p:cBhvr>
                                      <p:to>
                                        <p:strVal val="visible"/>
                                      </p:to>
                                    </p:set>
                                    <p:anim calcmode="lin" valueType="num">
                                      <p:cBhvr additive="base">
                                        <p:cTn dur="500" fill="hold" id="122"/>
                                        <p:tgtEl>
                                          <p:spTgt spid="32"/>
                                        </p:tgtEl>
                                        <p:attrNameLst>
                                          <p:attrName>ppt_x</p:attrName>
                                        </p:attrNameLst>
                                      </p:cBhvr>
                                      <p:tavLst>
                                        <p:tav tm="0">
                                          <p:val>
                                            <p:strVal val="#ppt_x"/>
                                          </p:val>
                                        </p:tav>
                                        <p:tav tm="100000">
                                          <p:val>
                                            <p:strVal val="#ppt_x"/>
                                          </p:val>
                                        </p:tav>
                                      </p:tavLst>
                                    </p:anim>
                                    <p:anim calcmode="lin" valueType="num">
                                      <p:cBhvr additive="base">
                                        <p:cTn dur="500" fill="hold" id="123"/>
                                        <p:tgtEl>
                                          <p:spTgt spid="32"/>
                                        </p:tgtEl>
                                        <p:attrNameLst>
                                          <p:attrName>ppt_y</p:attrName>
                                        </p:attrNameLst>
                                      </p:cBhvr>
                                      <p:tavLst>
                                        <p:tav tm="0">
                                          <p:val>
                                            <p:strVal val="1+#ppt_h/2"/>
                                          </p:val>
                                        </p:tav>
                                        <p:tav tm="100000">
                                          <p:val>
                                            <p:strVal val="#ppt_y"/>
                                          </p:val>
                                        </p:tav>
                                      </p:tavLst>
                                    </p:anim>
                                  </p:childTnLst>
                                </p:cTn>
                              </p:par>
                              <p:par>
                                <p:cTn fill="hold" grpId="0" id="124" nodeType="withEffect" presetClass="entr" presetID="2" presetSubtype="4">
                                  <p:stCondLst>
                                    <p:cond delay="0"/>
                                  </p:stCondLst>
                                  <p:childTnLst>
                                    <p:set>
                                      <p:cBhvr>
                                        <p:cTn dur="1" fill="hold" id="125">
                                          <p:stCondLst>
                                            <p:cond delay="0"/>
                                          </p:stCondLst>
                                        </p:cTn>
                                        <p:tgtEl>
                                          <p:spTgt spid="33"/>
                                        </p:tgtEl>
                                        <p:attrNameLst>
                                          <p:attrName>style.visibility</p:attrName>
                                        </p:attrNameLst>
                                      </p:cBhvr>
                                      <p:to>
                                        <p:strVal val="visible"/>
                                      </p:to>
                                    </p:set>
                                    <p:anim calcmode="lin" valueType="num">
                                      <p:cBhvr additive="base">
                                        <p:cTn dur="500" fill="hold" id="126"/>
                                        <p:tgtEl>
                                          <p:spTgt spid="33"/>
                                        </p:tgtEl>
                                        <p:attrNameLst>
                                          <p:attrName>ppt_x</p:attrName>
                                        </p:attrNameLst>
                                      </p:cBhvr>
                                      <p:tavLst>
                                        <p:tav tm="0">
                                          <p:val>
                                            <p:strVal val="#ppt_x"/>
                                          </p:val>
                                        </p:tav>
                                        <p:tav tm="100000">
                                          <p:val>
                                            <p:strVal val="#ppt_x"/>
                                          </p:val>
                                        </p:tav>
                                      </p:tavLst>
                                    </p:anim>
                                    <p:anim calcmode="lin" valueType="num">
                                      <p:cBhvr additive="base">
                                        <p:cTn dur="500" fill="hold" id="127"/>
                                        <p:tgtEl>
                                          <p:spTgt spid="33"/>
                                        </p:tgtEl>
                                        <p:attrNameLst>
                                          <p:attrName>ppt_y</p:attrName>
                                        </p:attrNameLst>
                                      </p:cBhvr>
                                      <p:tavLst>
                                        <p:tav tm="0">
                                          <p:val>
                                            <p:strVal val="1+#ppt_h/2"/>
                                          </p:val>
                                        </p:tav>
                                        <p:tav tm="100000">
                                          <p:val>
                                            <p:strVal val="#ppt_y"/>
                                          </p:val>
                                        </p:tav>
                                      </p:tavLst>
                                    </p:anim>
                                  </p:childTnLst>
                                </p:cTn>
                              </p:par>
                              <p:par>
                                <p:cTn fill="hold" grpId="0" id="128" nodeType="withEffect" presetClass="entr" presetID="2" presetSubtype="4">
                                  <p:stCondLst>
                                    <p:cond delay="0"/>
                                  </p:stCondLst>
                                  <p:childTnLst>
                                    <p:set>
                                      <p:cBhvr>
                                        <p:cTn dur="1" fill="hold" id="129">
                                          <p:stCondLst>
                                            <p:cond delay="0"/>
                                          </p:stCondLst>
                                        </p:cTn>
                                        <p:tgtEl>
                                          <p:spTgt spid="34"/>
                                        </p:tgtEl>
                                        <p:attrNameLst>
                                          <p:attrName>style.visibility</p:attrName>
                                        </p:attrNameLst>
                                      </p:cBhvr>
                                      <p:to>
                                        <p:strVal val="visible"/>
                                      </p:to>
                                    </p:set>
                                    <p:anim calcmode="lin" valueType="num">
                                      <p:cBhvr additive="base">
                                        <p:cTn dur="500" fill="hold" id="130"/>
                                        <p:tgtEl>
                                          <p:spTgt spid="34"/>
                                        </p:tgtEl>
                                        <p:attrNameLst>
                                          <p:attrName>ppt_x</p:attrName>
                                        </p:attrNameLst>
                                      </p:cBhvr>
                                      <p:tavLst>
                                        <p:tav tm="0">
                                          <p:val>
                                            <p:strVal val="#ppt_x"/>
                                          </p:val>
                                        </p:tav>
                                        <p:tav tm="100000">
                                          <p:val>
                                            <p:strVal val="#ppt_x"/>
                                          </p:val>
                                        </p:tav>
                                      </p:tavLst>
                                    </p:anim>
                                    <p:anim calcmode="lin" valueType="num">
                                      <p:cBhvr additive="base">
                                        <p:cTn dur="500" fill="hold" id="131"/>
                                        <p:tgtEl>
                                          <p:spTgt spid="34"/>
                                        </p:tgtEl>
                                        <p:attrNameLst>
                                          <p:attrName>ppt_y</p:attrName>
                                        </p:attrNameLst>
                                      </p:cBhvr>
                                      <p:tavLst>
                                        <p:tav tm="0">
                                          <p:val>
                                            <p:strVal val="1+#ppt_h/2"/>
                                          </p:val>
                                        </p:tav>
                                        <p:tav tm="100000">
                                          <p:val>
                                            <p:strVal val="#ppt_y"/>
                                          </p:val>
                                        </p:tav>
                                      </p:tavLst>
                                    </p:anim>
                                  </p:childTnLst>
                                </p:cTn>
                              </p:par>
                            </p:childTnLst>
                          </p:cTn>
                        </p:par>
                      </p:childTnLst>
                    </p:cTn>
                  </p:par>
                  <p:par>
                    <p:cTn fill="hold" id="132" nodeType="clickPar">
                      <p:stCondLst>
                        <p:cond delay="indefinite"/>
                      </p:stCondLst>
                      <p:childTnLst>
                        <p:par>
                          <p:cTn fill="hold" id="133" nodeType="afterGroup">
                            <p:stCondLst>
                              <p:cond delay="0"/>
                            </p:stCondLst>
                            <p:childTnLst>
                              <p:par>
                                <p:cTn fill="hold" grpId="0" id="134" nodeType="clickEffect" presetClass="entr" presetID="2" presetSubtype="4">
                                  <p:stCondLst>
                                    <p:cond delay="0"/>
                                  </p:stCondLst>
                                  <p:childTnLst>
                                    <p:set>
                                      <p:cBhvr>
                                        <p:cTn dur="1" fill="hold" id="135">
                                          <p:stCondLst>
                                            <p:cond delay="0"/>
                                          </p:stCondLst>
                                        </p:cTn>
                                        <p:tgtEl>
                                          <p:spTgt spid="35"/>
                                        </p:tgtEl>
                                        <p:attrNameLst>
                                          <p:attrName>style.visibility</p:attrName>
                                        </p:attrNameLst>
                                      </p:cBhvr>
                                      <p:to>
                                        <p:strVal val="visible"/>
                                      </p:to>
                                    </p:set>
                                    <p:anim calcmode="lin" valueType="num">
                                      <p:cBhvr additive="base">
                                        <p:cTn dur="500" fill="hold" id="136"/>
                                        <p:tgtEl>
                                          <p:spTgt spid="35"/>
                                        </p:tgtEl>
                                        <p:attrNameLst>
                                          <p:attrName>ppt_x</p:attrName>
                                        </p:attrNameLst>
                                      </p:cBhvr>
                                      <p:tavLst>
                                        <p:tav tm="0">
                                          <p:val>
                                            <p:strVal val="#ppt_x"/>
                                          </p:val>
                                        </p:tav>
                                        <p:tav tm="100000">
                                          <p:val>
                                            <p:strVal val="#ppt_x"/>
                                          </p:val>
                                        </p:tav>
                                      </p:tavLst>
                                    </p:anim>
                                    <p:anim calcmode="lin" valueType="num">
                                      <p:cBhvr additive="base">
                                        <p:cTn dur="500" fill="hold" id="137"/>
                                        <p:tgtEl>
                                          <p:spTgt spid="35"/>
                                        </p:tgtEl>
                                        <p:attrNameLst>
                                          <p:attrName>ppt_y</p:attrName>
                                        </p:attrNameLst>
                                      </p:cBhvr>
                                      <p:tavLst>
                                        <p:tav tm="0">
                                          <p:val>
                                            <p:strVal val="1+#ppt_h/2"/>
                                          </p:val>
                                        </p:tav>
                                        <p:tav tm="100000">
                                          <p:val>
                                            <p:strVal val="#ppt_y"/>
                                          </p:val>
                                        </p:tav>
                                      </p:tavLst>
                                    </p:anim>
                                  </p:childTnLst>
                                </p:cTn>
                              </p:par>
                              <p:par>
                                <p:cTn fill="hold" grpId="0" id="138" nodeType="withEffect" presetClass="entr" presetID="2" presetSubtype="4">
                                  <p:stCondLst>
                                    <p:cond delay="0"/>
                                  </p:stCondLst>
                                  <p:childTnLst>
                                    <p:set>
                                      <p:cBhvr>
                                        <p:cTn dur="1" fill="hold" id="139">
                                          <p:stCondLst>
                                            <p:cond delay="0"/>
                                          </p:stCondLst>
                                        </p:cTn>
                                        <p:tgtEl>
                                          <p:spTgt spid="36"/>
                                        </p:tgtEl>
                                        <p:attrNameLst>
                                          <p:attrName>style.visibility</p:attrName>
                                        </p:attrNameLst>
                                      </p:cBhvr>
                                      <p:to>
                                        <p:strVal val="visible"/>
                                      </p:to>
                                    </p:set>
                                    <p:anim calcmode="lin" valueType="num">
                                      <p:cBhvr additive="base">
                                        <p:cTn dur="500" fill="hold" id="140"/>
                                        <p:tgtEl>
                                          <p:spTgt spid="36"/>
                                        </p:tgtEl>
                                        <p:attrNameLst>
                                          <p:attrName>ppt_x</p:attrName>
                                        </p:attrNameLst>
                                      </p:cBhvr>
                                      <p:tavLst>
                                        <p:tav tm="0">
                                          <p:val>
                                            <p:strVal val="#ppt_x"/>
                                          </p:val>
                                        </p:tav>
                                        <p:tav tm="100000">
                                          <p:val>
                                            <p:strVal val="#ppt_x"/>
                                          </p:val>
                                        </p:tav>
                                      </p:tavLst>
                                    </p:anim>
                                    <p:anim calcmode="lin" valueType="num">
                                      <p:cBhvr additive="base">
                                        <p:cTn dur="500" fill="hold" id="141"/>
                                        <p:tgtEl>
                                          <p:spTgt spid="36"/>
                                        </p:tgtEl>
                                        <p:attrNameLst>
                                          <p:attrName>ppt_y</p:attrName>
                                        </p:attrNameLst>
                                      </p:cBhvr>
                                      <p:tavLst>
                                        <p:tav tm="0">
                                          <p:val>
                                            <p:strVal val="1+#ppt_h/2"/>
                                          </p:val>
                                        </p:tav>
                                        <p:tav tm="100000">
                                          <p:val>
                                            <p:strVal val="#ppt_y"/>
                                          </p:val>
                                        </p:tav>
                                      </p:tavLst>
                                    </p:anim>
                                  </p:childTnLst>
                                </p:cTn>
                              </p:par>
                              <p:par>
                                <p:cTn fill="hold" grpId="0" id="142" nodeType="withEffect" presetClass="entr" presetID="2" presetSubtype="4">
                                  <p:stCondLst>
                                    <p:cond delay="0"/>
                                  </p:stCondLst>
                                  <p:childTnLst>
                                    <p:set>
                                      <p:cBhvr>
                                        <p:cTn dur="1" fill="hold" id="143">
                                          <p:stCondLst>
                                            <p:cond delay="0"/>
                                          </p:stCondLst>
                                        </p:cTn>
                                        <p:tgtEl>
                                          <p:spTgt spid="37"/>
                                        </p:tgtEl>
                                        <p:attrNameLst>
                                          <p:attrName>style.visibility</p:attrName>
                                        </p:attrNameLst>
                                      </p:cBhvr>
                                      <p:to>
                                        <p:strVal val="visible"/>
                                      </p:to>
                                    </p:set>
                                    <p:anim calcmode="lin" valueType="num">
                                      <p:cBhvr additive="base">
                                        <p:cTn dur="500" fill="hold" id="144"/>
                                        <p:tgtEl>
                                          <p:spTgt spid="37"/>
                                        </p:tgtEl>
                                        <p:attrNameLst>
                                          <p:attrName>ppt_x</p:attrName>
                                        </p:attrNameLst>
                                      </p:cBhvr>
                                      <p:tavLst>
                                        <p:tav tm="0">
                                          <p:val>
                                            <p:strVal val="#ppt_x"/>
                                          </p:val>
                                        </p:tav>
                                        <p:tav tm="100000">
                                          <p:val>
                                            <p:strVal val="#ppt_x"/>
                                          </p:val>
                                        </p:tav>
                                      </p:tavLst>
                                    </p:anim>
                                    <p:anim calcmode="lin" valueType="num">
                                      <p:cBhvr additive="base">
                                        <p:cTn dur="500" fill="hold" id="145"/>
                                        <p:tgtEl>
                                          <p:spTgt spid="37"/>
                                        </p:tgtEl>
                                        <p:attrNameLst>
                                          <p:attrName>ppt_y</p:attrName>
                                        </p:attrNameLst>
                                      </p:cBhvr>
                                      <p:tavLst>
                                        <p:tav tm="0">
                                          <p:val>
                                            <p:strVal val="1+#ppt_h/2"/>
                                          </p:val>
                                        </p:tav>
                                        <p:tav tm="100000">
                                          <p:val>
                                            <p:strVal val="#ppt_y"/>
                                          </p:val>
                                        </p:tav>
                                      </p:tavLst>
                                    </p:anim>
                                  </p:childTnLst>
                                </p:cTn>
                              </p:par>
                            </p:childTnLst>
                          </p:cTn>
                        </p:par>
                      </p:childTnLst>
                    </p:cTn>
                  </p:par>
                  <p:par>
                    <p:cTn fill="hold" id="146" nodeType="clickPar">
                      <p:stCondLst>
                        <p:cond delay="indefinite"/>
                      </p:stCondLst>
                      <p:childTnLst>
                        <p:par>
                          <p:cTn fill="hold" id="147" nodeType="afterGroup">
                            <p:stCondLst>
                              <p:cond delay="0"/>
                            </p:stCondLst>
                            <p:childTnLst>
                              <p:par>
                                <p:cTn fill="hold" grpId="0" id="148" nodeType="clickEffect" presetClass="entr" presetID="2" presetSubtype="4">
                                  <p:stCondLst>
                                    <p:cond delay="0"/>
                                  </p:stCondLst>
                                  <p:childTnLst>
                                    <p:set>
                                      <p:cBhvr>
                                        <p:cTn dur="1" fill="hold" id="149">
                                          <p:stCondLst>
                                            <p:cond delay="0"/>
                                          </p:stCondLst>
                                        </p:cTn>
                                        <p:tgtEl>
                                          <p:spTgt spid="38"/>
                                        </p:tgtEl>
                                        <p:attrNameLst>
                                          <p:attrName>style.visibility</p:attrName>
                                        </p:attrNameLst>
                                      </p:cBhvr>
                                      <p:to>
                                        <p:strVal val="visible"/>
                                      </p:to>
                                    </p:set>
                                    <p:anim calcmode="lin" valueType="num">
                                      <p:cBhvr additive="base">
                                        <p:cTn dur="500" fill="hold" id="150"/>
                                        <p:tgtEl>
                                          <p:spTgt spid="38"/>
                                        </p:tgtEl>
                                        <p:attrNameLst>
                                          <p:attrName>ppt_x</p:attrName>
                                        </p:attrNameLst>
                                      </p:cBhvr>
                                      <p:tavLst>
                                        <p:tav tm="0">
                                          <p:val>
                                            <p:strVal val="#ppt_x"/>
                                          </p:val>
                                        </p:tav>
                                        <p:tav tm="100000">
                                          <p:val>
                                            <p:strVal val="#ppt_x"/>
                                          </p:val>
                                        </p:tav>
                                      </p:tavLst>
                                    </p:anim>
                                    <p:anim calcmode="lin" valueType="num">
                                      <p:cBhvr additive="base">
                                        <p:cTn dur="500" fill="hold" id="151"/>
                                        <p:tgtEl>
                                          <p:spTgt spid="38"/>
                                        </p:tgtEl>
                                        <p:attrNameLst>
                                          <p:attrName>ppt_y</p:attrName>
                                        </p:attrNameLst>
                                      </p:cBhvr>
                                      <p:tavLst>
                                        <p:tav tm="0">
                                          <p:val>
                                            <p:strVal val="1+#ppt_h/2"/>
                                          </p:val>
                                        </p:tav>
                                        <p:tav tm="100000">
                                          <p:val>
                                            <p:strVal val="#ppt_y"/>
                                          </p:val>
                                        </p:tav>
                                      </p:tavLst>
                                    </p:anim>
                                  </p:childTnLst>
                                </p:cTn>
                              </p:par>
                              <p:par>
                                <p:cTn fill="hold" grpId="0" id="152" nodeType="withEffect" presetClass="entr" presetID="2" presetSubtype="4">
                                  <p:stCondLst>
                                    <p:cond delay="0"/>
                                  </p:stCondLst>
                                  <p:childTnLst>
                                    <p:set>
                                      <p:cBhvr>
                                        <p:cTn dur="1" fill="hold" id="153">
                                          <p:stCondLst>
                                            <p:cond delay="0"/>
                                          </p:stCondLst>
                                        </p:cTn>
                                        <p:tgtEl>
                                          <p:spTgt spid="39"/>
                                        </p:tgtEl>
                                        <p:attrNameLst>
                                          <p:attrName>style.visibility</p:attrName>
                                        </p:attrNameLst>
                                      </p:cBhvr>
                                      <p:to>
                                        <p:strVal val="visible"/>
                                      </p:to>
                                    </p:set>
                                    <p:anim calcmode="lin" valueType="num">
                                      <p:cBhvr additive="base">
                                        <p:cTn dur="500" fill="hold" id="154"/>
                                        <p:tgtEl>
                                          <p:spTgt spid="39"/>
                                        </p:tgtEl>
                                        <p:attrNameLst>
                                          <p:attrName>ppt_x</p:attrName>
                                        </p:attrNameLst>
                                      </p:cBhvr>
                                      <p:tavLst>
                                        <p:tav tm="0">
                                          <p:val>
                                            <p:strVal val="#ppt_x"/>
                                          </p:val>
                                        </p:tav>
                                        <p:tav tm="100000">
                                          <p:val>
                                            <p:strVal val="#ppt_x"/>
                                          </p:val>
                                        </p:tav>
                                      </p:tavLst>
                                    </p:anim>
                                    <p:anim calcmode="lin" valueType="num">
                                      <p:cBhvr additive="base">
                                        <p:cTn dur="500" fill="hold" id="155"/>
                                        <p:tgtEl>
                                          <p:spTgt spid="39"/>
                                        </p:tgtEl>
                                        <p:attrNameLst>
                                          <p:attrName>ppt_y</p:attrName>
                                        </p:attrNameLst>
                                      </p:cBhvr>
                                      <p:tavLst>
                                        <p:tav tm="0">
                                          <p:val>
                                            <p:strVal val="1+#ppt_h/2"/>
                                          </p:val>
                                        </p:tav>
                                        <p:tav tm="100000">
                                          <p:val>
                                            <p:strVal val="#ppt_y"/>
                                          </p:val>
                                        </p:tav>
                                      </p:tavLst>
                                    </p:anim>
                                  </p:childTnLst>
                                </p:cTn>
                              </p:par>
                              <p:par>
                                <p:cTn fill="hold" grpId="0" id="156" nodeType="withEffect" presetClass="entr" presetID="2" presetSubtype="4">
                                  <p:stCondLst>
                                    <p:cond delay="0"/>
                                  </p:stCondLst>
                                  <p:childTnLst>
                                    <p:set>
                                      <p:cBhvr>
                                        <p:cTn dur="1" fill="hold" id="157">
                                          <p:stCondLst>
                                            <p:cond delay="0"/>
                                          </p:stCondLst>
                                        </p:cTn>
                                        <p:tgtEl>
                                          <p:spTgt spid="40"/>
                                        </p:tgtEl>
                                        <p:attrNameLst>
                                          <p:attrName>style.visibility</p:attrName>
                                        </p:attrNameLst>
                                      </p:cBhvr>
                                      <p:to>
                                        <p:strVal val="visible"/>
                                      </p:to>
                                    </p:set>
                                    <p:anim calcmode="lin" valueType="num">
                                      <p:cBhvr additive="base">
                                        <p:cTn dur="500" fill="hold" id="158"/>
                                        <p:tgtEl>
                                          <p:spTgt spid="40"/>
                                        </p:tgtEl>
                                        <p:attrNameLst>
                                          <p:attrName>ppt_x</p:attrName>
                                        </p:attrNameLst>
                                      </p:cBhvr>
                                      <p:tavLst>
                                        <p:tav tm="0">
                                          <p:val>
                                            <p:strVal val="#ppt_x"/>
                                          </p:val>
                                        </p:tav>
                                        <p:tav tm="100000">
                                          <p:val>
                                            <p:strVal val="#ppt_x"/>
                                          </p:val>
                                        </p:tav>
                                      </p:tavLst>
                                    </p:anim>
                                    <p:anim calcmode="lin" valueType="num">
                                      <p:cBhvr additive="base">
                                        <p:cTn dur="500" fill="hold" id="159"/>
                                        <p:tgtEl>
                                          <p:spTgt spid="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6"/>
      <p:bldP grpId="0" spid="9"/>
      <p:bldP grpId="0" spid="11"/>
      <p:bldP grpId="0" spid="23"/>
      <p:bldP grpId="0" spid="24"/>
      <p:bldP grpId="0" spid="25"/>
      <p:bldP grpId="0" spid="26"/>
      <p:bldP grpId="0" spid="27"/>
      <p:bldP grpId="0" spid="28"/>
      <p:bldP grpId="0" spid="29"/>
      <p:bldP grpId="0" spid="30"/>
      <p:bldP grpId="0" spid="31"/>
      <p:bldP grpId="0" spid="32"/>
      <p:bldP grpId="0" spid="33"/>
      <p:bldP grpId="0" spid="34"/>
      <p:bldP grpId="0" spid="35"/>
      <p:bldP grpId="0" spid="36"/>
      <p:bldP grpId="0" spid="37"/>
      <p:bldP grpId="0" spid="38"/>
      <p:bldP grpId="0" spid="39"/>
      <p:bldP grpId="0" spid="40"/>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7" name="图片 6">
            <a:extLst>
              <a:ext uri="{FF2B5EF4-FFF2-40B4-BE49-F238E27FC236}">
                <a16:creationId xmlns:a16="http://schemas.microsoft.com/office/drawing/2014/main" id="{FD2A847F-EB58-4BFA-AD54-9EF341B83EE9}"/>
              </a:ext>
            </a:extLst>
          </p:cNvPr>
          <p:cNvPicPr>
            <a:picLocks noChangeAspect="1"/>
          </p:cNvPicPr>
          <p:nvPr/>
        </p:nvPicPr>
        <p:blipFill>
          <a:blip r:embed="rId3">
            <a:extLst>
              <a:ext uri="{28A0092B-C50C-407E-A947-70E740481C1C}">
                <a14:useLocalDpi/>
              </a:ext>
            </a:extLst>
          </a:blip>
          <a:stretch>
            <a:fillRect/>
          </a:stretch>
        </p:blipFill>
        <p:spPr>
          <a:xfrm>
            <a:off x="0" y="1143000"/>
            <a:ext cx="12192000" cy="5715000"/>
          </a:xfrm>
          <a:prstGeom prst="rect">
            <a:avLst/>
          </a:prstGeom>
        </p:spPr>
      </p:pic>
      <p:sp>
        <p:nvSpPr>
          <p:cNvPr id="2" name="文本框 1">
            <a:extLst>
              <a:ext uri="{FF2B5EF4-FFF2-40B4-BE49-F238E27FC236}">
                <a16:creationId xmlns:a16="http://schemas.microsoft.com/office/drawing/2014/main" id="{0188E2B6-E37E-4032-8F7F-9B5A4A336966}"/>
              </a:ext>
            </a:extLst>
          </p:cNvPr>
          <p:cNvSpPr txBox="1"/>
          <p:nvPr/>
        </p:nvSpPr>
        <p:spPr>
          <a:xfrm>
            <a:off x="2209385" y="1696098"/>
            <a:ext cx="8057323" cy="914400"/>
          </a:xfrm>
          <a:prstGeom prst="rect">
            <a:avLst/>
          </a:prstGeom>
          <a:noFill/>
        </p:spPr>
        <p:txBody>
          <a:bodyPr rtlCol="0" wrap="square">
            <a:spAutoFit/>
          </a:bodyPr>
          <a:lstStyle/>
          <a:p>
            <a:pPr algn="dist"/>
            <a:r>
              <a:rPr altLang="en-US" b="1" lang="zh-CN" sz="5400">
                <a:solidFill>
                  <a:srgbClr val="FF7AA3"/>
                </a:solidFill>
                <a:effectLst>
                  <a:outerShdw algn="tl" blurRad="50800" dir="2700000" dist="38100" rotWithShape="0">
                    <a:prstClr val="black">
                      <a:alpha val="40000"/>
                    </a:prstClr>
                  </a:outerShdw>
                </a:effectLst>
                <a:cs typeface="+mn-ea"/>
                <a:sym typeface="+mn-lt"/>
              </a:rPr>
              <a:t>谢谢您的聆听</a:t>
            </a:r>
          </a:p>
        </p:txBody>
      </p:sp>
      <p:sp>
        <p:nvSpPr>
          <p:cNvPr id="4" name="文本框 3">
            <a:extLst>
              <a:ext uri="{FF2B5EF4-FFF2-40B4-BE49-F238E27FC236}">
                <a16:creationId xmlns:a16="http://schemas.microsoft.com/office/drawing/2014/main" id="{8839812A-405A-49D5-B945-8A1806438418}"/>
              </a:ext>
            </a:extLst>
          </p:cNvPr>
          <p:cNvSpPr txBox="1"/>
          <p:nvPr/>
        </p:nvSpPr>
        <p:spPr>
          <a:xfrm>
            <a:off x="3362327" y="2852678"/>
            <a:ext cx="5467349" cy="2286000"/>
          </a:xfrm>
          <a:prstGeom prst="rect">
            <a:avLst/>
          </a:prstGeom>
          <a:noFill/>
        </p:spPr>
        <p:txBody>
          <a:bodyPr rtlCol="0" wrap="square">
            <a:spAutoFit/>
          </a:bodyPr>
          <a:lstStyle/>
          <a:p>
            <a:pPr algn="ctr">
              <a:lnSpc>
                <a:spcPct val="150000"/>
              </a:lnSpc>
            </a:pPr>
            <a:r>
              <a:rPr altLang="zh-CN" lang="en-US" sz="1600">
                <a:cs typeface="+mn-ea"/>
                <a:sym typeface="+mn-lt"/>
              </a:rPr>
              <a:t>Click here to add word s Click here to add words Click here to add words Click here to add words words</a:t>
            </a:r>
          </a:p>
          <a:p>
            <a:pPr algn="ctr">
              <a:lnSpc>
                <a:spcPct val="150000"/>
              </a:lnSpc>
            </a:pPr>
            <a:endParaRPr altLang="zh-CN" lang="en-US" sz="1600">
              <a:cs typeface="+mn-ea"/>
              <a:sym typeface="+mn-lt"/>
            </a:endParaRPr>
          </a:p>
          <a:p>
            <a:pPr algn="ctr">
              <a:lnSpc>
                <a:spcPct val="150000"/>
              </a:lnSpc>
            </a:pPr>
            <a:endParaRPr altLang="zh-CN" lang="en-US" sz="1600">
              <a:cs typeface="+mn-ea"/>
              <a:sym typeface="+mn-lt"/>
            </a:endParaRPr>
          </a:p>
          <a:p>
            <a:pPr algn="ctr">
              <a:lnSpc>
                <a:spcPct val="150000"/>
              </a:lnSpc>
            </a:pPr>
            <a:endParaRPr altLang="zh-CN" lang="en-US" sz="1600">
              <a:cs typeface="+mn-ea"/>
              <a:sym typeface="+mn-lt"/>
            </a:endParaRPr>
          </a:p>
          <a:p>
            <a:pPr algn="ctr">
              <a:lnSpc>
                <a:spcPct val="150000"/>
              </a:lnSpc>
            </a:pPr>
            <a:endParaRPr altLang="zh-CN" lang="en-US" sz="1600">
              <a:cs typeface="+mn-ea"/>
              <a:sym typeface="+mn-lt"/>
            </a:endParaRPr>
          </a:p>
        </p:txBody>
      </p:sp>
      <p:sp>
        <p:nvSpPr>
          <p:cNvPr id="3" name="文本框 2">
            <a:extLst>
              <a:ext uri="{FF2B5EF4-FFF2-40B4-BE49-F238E27FC236}">
                <a16:creationId xmlns:a16="http://schemas.microsoft.com/office/drawing/2014/main" id="{59538384-EB59-47F3-BCC5-D4941194001E}"/>
              </a:ext>
            </a:extLst>
          </p:cNvPr>
          <p:cNvSpPr txBox="1"/>
          <p:nvPr/>
        </p:nvSpPr>
        <p:spPr>
          <a:xfrm>
            <a:off x="1063900" y="330416"/>
            <a:ext cx="9780104" cy="396240"/>
          </a:xfrm>
          <a:prstGeom prst="rect">
            <a:avLst/>
          </a:prstGeom>
          <a:noFill/>
        </p:spPr>
        <p:txBody>
          <a:bodyPr rtlCol="0" wrap="square">
            <a:spAutoFit/>
          </a:bodyPr>
          <a:lstStyle/>
          <a:p>
            <a:pPr algn="dist"/>
            <a:r>
              <a:rPr altLang="zh-CN" b="1" lang="en-US" sz="2000">
                <a:cs typeface="+mn-ea"/>
                <a:sym typeface="+mn-lt"/>
              </a:rPr>
              <a:t>FANTION</a:t>
            </a:r>
          </a:p>
        </p:txBody>
      </p:sp>
      <p:sp>
        <p:nvSpPr>
          <p:cNvPr id="5" name="文本框 4">
            <a:extLst>
              <a:ext uri="{FF2B5EF4-FFF2-40B4-BE49-F238E27FC236}">
                <a16:creationId xmlns:a16="http://schemas.microsoft.com/office/drawing/2014/main" id="{29A8646D-1A24-4497-9551-F03D13B0509A}"/>
              </a:ext>
            </a:extLst>
          </p:cNvPr>
          <p:cNvSpPr txBox="1"/>
          <p:nvPr/>
        </p:nvSpPr>
        <p:spPr>
          <a:xfrm>
            <a:off x="4981782" y="4099173"/>
            <a:ext cx="4134679" cy="396240"/>
          </a:xfrm>
          <a:prstGeom prst="rect">
            <a:avLst/>
          </a:prstGeom>
          <a:noFill/>
        </p:spPr>
        <p:txBody>
          <a:bodyPr rtlCol="0" wrap="square">
            <a:spAutoFit/>
          </a:bodyPr>
          <a:lstStyle/>
          <a:p>
            <a:r>
              <a:rPr altLang="en-US" b="1" lang="zh-CN" sz="2000">
                <a:cs typeface="+mn-ea"/>
                <a:sym typeface="+mn-lt"/>
              </a:rPr>
              <a:t>主讲人：第一PPT</a:t>
            </a:r>
          </a:p>
        </p:txBody>
      </p:sp>
    </p:spTree>
    <p:extLst>
      <p:ext uri="{BB962C8B-B14F-4D97-AF65-F5344CB8AC3E}">
        <p14:creationId val="2406192802"/>
      </p:ext>
    </p:extLst>
  </p:cSld>
  <p:clrMapOvr>
    <a:masterClrMapping/>
  </p:clrMapOvr>
  <mc:AlternateContent>
    <mc:Choice Requires="p159">
      <p:transition advClick="0" p14:dur="2000" spd="slow">
        <p159:morph option="byObject"/>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4" presetSubtype="10">
                                  <p:stCondLst>
                                    <p:cond delay="0"/>
                                  </p:stCondLst>
                                  <p:childTnLst>
                                    <p:set>
                                      <p:cBhvr>
                                        <p:cTn dur="1" fill="hold" id="6">
                                          <p:stCondLst>
                                            <p:cond delay="0"/>
                                          </p:stCondLst>
                                        </p:cTn>
                                        <p:tgtEl>
                                          <p:spTgt spid="7"/>
                                        </p:tgtEl>
                                        <p:attrNameLst>
                                          <p:attrName>style.visibility</p:attrName>
                                        </p:attrNameLst>
                                      </p:cBhvr>
                                      <p:to>
                                        <p:strVal val="visible"/>
                                      </p:to>
                                    </p:set>
                                    <p:animEffect filter="randombar(horizontal)" transition="in">
                                      <p:cBhvr>
                                        <p:cTn dur="1000" id="7"/>
                                        <p:tgtEl>
                                          <p:spTgt spid="7"/>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22" presetSubtype="8">
                                  <p:stCondLst>
                                    <p:cond delay="0"/>
                                  </p:stCondLst>
                                  <p:childTnLst>
                                    <p:set>
                                      <p:cBhvr>
                                        <p:cTn dur="1" fill="hold" id="11">
                                          <p:stCondLst>
                                            <p:cond delay="0"/>
                                          </p:stCondLst>
                                        </p:cTn>
                                        <p:tgtEl>
                                          <p:spTgt spid="2"/>
                                        </p:tgtEl>
                                        <p:attrNameLst>
                                          <p:attrName>style.visibility</p:attrName>
                                        </p:attrNameLst>
                                      </p:cBhvr>
                                      <p:to>
                                        <p:strVal val="visible"/>
                                      </p:to>
                                    </p:set>
                                    <p:animEffect filter="wipe(left)" transition="in">
                                      <p:cBhvr>
                                        <p:cTn dur="500" id="12"/>
                                        <p:tgtEl>
                                          <p:spTgt spid="2"/>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grpId="0" id="15" nodeType="clickEffect" presetClass="entr" presetID="10" presetSubtype="0">
                                  <p:stCondLst>
                                    <p:cond delay="0"/>
                                  </p:stCondLst>
                                  <p:childTnLst>
                                    <p:set>
                                      <p:cBhvr>
                                        <p:cTn dur="1" fill="hold" id="16">
                                          <p:stCondLst>
                                            <p:cond delay="0"/>
                                          </p:stCondLst>
                                        </p:cTn>
                                        <p:tgtEl>
                                          <p:spTgt spid="4"/>
                                        </p:tgtEl>
                                        <p:attrNameLst>
                                          <p:attrName>style.visibility</p:attrName>
                                        </p:attrNameLst>
                                      </p:cBhvr>
                                      <p:to>
                                        <p:strVal val="visible"/>
                                      </p:to>
                                    </p:set>
                                    <p:animEffect filter="fade" transition="in">
                                      <p:cBhvr>
                                        <p:cTn dur="500" id="17"/>
                                        <p:tgtEl>
                                          <p:spTgt spid="4"/>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22" presetSubtype="8">
                                  <p:stCondLst>
                                    <p:cond delay="0"/>
                                  </p:stCondLst>
                                  <p:childTnLst>
                                    <p:set>
                                      <p:cBhvr>
                                        <p:cTn dur="1" fill="hold" id="21">
                                          <p:stCondLst>
                                            <p:cond delay="0"/>
                                          </p:stCondLst>
                                        </p:cTn>
                                        <p:tgtEl>
                                          <p:spTgt spid="5"/>
                                        </p:tgtEl>
                                        <p:attrNameLst>
                                          <p:attrName>style.visibility</p:attrName>
                                        </p:attrNameLst>
                                      </p:cBhvr>
                                      <p:to>
                                        <p:strVal val="visible"/>
                                      </p:to>
                                    </p:set>
                                    <p:animEffect filter="wipe(left)" transition="in">
                                      <p:cBhvr>
                                        <p:cTn dur="500" id="22"/>
                                        <p:tgtEl>
                                          <p:spTgt spid="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4"/>
      <p:bldP grpId="0" spid="5"/>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等腰三角形 3">
            <a:extLst>
              <a:ext uri="{FF2B5EF4-FFF2-40B4-BE49-F238E27FC236}">
                <a16:creationId xmlns:a16="http://schemas.microsoft.com/office/drawing/2014/main" id="{7E7FCC78-BEB9-43CD-A22F-3EF3F4D7251D}"/>
              </a:ext>
            </a:extLst>
          </p:cNvPr>
          <p:cNvSpPr/>
          <p:nvPr/>
        </p:nvSpPr>
        <p:spPr>
          <a:xfrm rot="20052100">
            <a:off x="3424231" y="1164632"/>
            <a:ext cx="4744279" cy="3366052"/>
          </a:xfrm>
          <a:prstGeom prst="triangl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pic>
        <p:nvPicPr>
          <p:cNvPr id="3" name="图片 2">
            <a:extLst>
              <a:ext uri="{FF2B5EF4-FFF2-40B4-BE49-F238E27FC236}">
                <a16:creationId xmlns:a16="http://schemas.microsoft.com/office/drawing/2014/main" id="{43909E20-E871-425A-8401-AEB06EA178DC}"/>
              </a:ext>
            </a:extLst>
          </p:cNvPr>
          <p:cNvPicPr>
            <a:picLocks noChangeAspect="1"/>
          </p:cNvPicPr>
          <p:nvPr/>
        </p:nvPicPr>
        <p:blipFill>
          <a:blip r:embed="rId3">
            <a:extLst>
              <a:ext uri="{28A0092B-C50C-407E-A947-70E740481C1C}">
                <a14:useLocalDpi/>
              </a:ext>
            </a:extLst>
          </a:blip>
          <a:stretch>
            <a:fillRect/>
          </a:stretch>
        </p:blipFill>
        <p:spPr>
          <a:xfrm>
            <a:off x="3497251" y="1062012"/>
            <a:ext cx="4598239" cy="4733979"/>
          </a:xfrm>
          <a:prstGeom prst="rect">
            <a:avLst/>
          </a:prstGeom>
        </p:spPr>
      </p:pic>
      <p:sp>
        <p:nvSpPr>
          <p:cNvPr id="5" name="文本框 4">
            <a:extLst>
              <a:ext uri="{FF2B5EF4-FFF2-40B4-BE49-F238E27FC236}">
                <a16:creationId xmlns:a16="http://schemas.microsoft.com/office/drawing/2014/main" id="{D08B298A-7987-4E00-A631-511AE1397432}"/>
              </a:ext>
            </a:extLst>
          </p:cNvPr>
          <p:cNvSpPr txBox="1"/>
          <p:nvPr/>
        </p:nvSpPr>
        <p:spPr>
          <a:xfrm>
            <a:off x="5413117" y="2663689"/>
            <a:ext cx="1318987" cy="1310640"/>
          </a:xfrm>
          <a:prstGeom prst="rect">
            <a:avLst/>
          </a:prstGeom>
          <a:noFill/>
        </p:spPr>
        <p:txBody>
          <a:bodyPr rtlCol="0" wrap="square">
            <a:spAutoFit/>
          </a:bodyPr>
          <a:lstStyle/>
          <a:p>
            <a:pPr algn="dist"/>
            <a:r>
              <a:rPr altLang="zh-CN" b="1" lang="en-US" sz="8000">
                <a:cs typeface="+mn-ea"/>
                <a:sym typeface="+mn-lt"/>
              </a:rPr>
              <a:t>01</a:t>
            </a:r>
          </a:p>
        </p:txBody>
      </p:sp>
      <p:sp>
        <p:nvSpPr>
          <p:cNvPr id="6" name="文本框 5">
            <a:extLst>
              <a:ext uri="{FF2B5EF4-FFF2-40B4-BE49-F238E27FC236}">
                <a16:creationId xmlns:a16="http://schemas.microsoft.com/office/drawing/2014/main" id="{4F77B7E8-A7AD-44CE-8133-8A656BBE1987}"/>
              </a:ext>
            </a:extLst>
          </p:cNvPr>
          <p:cNvSpPr txBox="1"/>
          <p:nvPr/>
        </p:nvSpPr>
        <p:spPr>
          <a:xfrm>
            <a:off x="4733149" y="5406900"/>
            <a:ext cx="2678923" cy="457200"/>
          </a:xfrm>
          <a:prstGeom prst="rect">
            <a:avLst/>
          </a:prstGeom>
          <a:noFill/>
        </p:spPr>
        <p:txBody>
          <a:bodyPr rtlCol="0" wrap="square">
            <a:spAutoFit/>
          </a:bodyPr>
          <a:lstStyle/>
          <a:p>
            <a:r>
              <a:rPr altLang="en-US" lang="zh-CN" sz="2400">
                <a:cs typeface="+mn-ea"/>
                <a:sym typeface="+mn-lt"/>
              </a:rPr>
              <a:t>单击此处添加标题</a:t>
            </a:r>
          </a:p>
        </p:txBody>
      </p:sp>
      <p:sp>
        <p:nvSpPr>
          <p:cNvPr id="2" name="文本框 1"/>
          <p:cNvSpPr txBox="1"/>
          <p:nvPr/>
        </p:nvSpPr>
        <p:spPr>
          <a:xfrm>
            <a:off x="8380521" y="585926"/>
            <a:ext cx="3284738" cy="365760"/>
          </a:xfrm>
          <a:prstGeom prst="rect">
            <a:avLst/>
          </a:prstGeom>
          <a:noFill/>
        </p:spPr>
        <p:txBody>
          <a:bodyPr rtlCol="0" wrap="square">
            <a:spAutoFit/>
          </a:bodyPr>
          <a:lstStyle/>
          <a:p>
            <a:r>
              <a:rPr altLang="zh-CN" lang="en-US">
                <a:solidFill>
                  <a:srgbClr val="FFFFFF"/>
                </a:solidFill>
              </a:rPr>
              <a:t>https://www.youyedoc.com/</a:t>
            </a:r>
          </a:p>
        </p:txBody>
      </p:sp>
    </p:spTree>
    <p:extLst>
      <p:ext uri="{BB962C8B-B14F-4D97-AF65-F5344CB8AC3E}">
        <p14:creationId val="392173157"/>
      </p:ext>
    </p:extLst>
  </p:cSld>
  <p:clrMapOvr>
    <a:masterClrMapping/>
  </p:clrMapOvr>
  <mc:AlternateContent>
    <mc:Choice Requires="p159">
      <p:transition advClick="0" p14:dur="2000" spd="slow">
        <p159:morph option="byObject"/>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mph" presetID="8" presetSubtype="0">
                                  <p:stCondLst>
                                    <p:cond delay="0"/>
                                  </p:stCondLst>
                                  <p:childTnLst>
                                    <p:animRot by="21600000">
                                      <p:cBhvr>
                                        <p:cTn dur="2000" fill="hold" id="6"/>
                                        <p:tgtEl>
                                          <p:spTgt spid="3"/>
                                        </p:tgtEl>
                                        <p:attrNameLst>
                                          <p:attrName>r</p:attrName>
                                        </p:attrNameLst>
                                      </p:cBhvr>
                                    </p:animRot>
                                  </p:childTnLst>
                                </p:cTn>
                              </p:par>
                              <p:par>
                                <p:cTn fill="hold" grpId="0" id="7" nodeType="withEffect" presetClass="emph" presetID="8" presetSubtype="0">
                                  <p:stCondLst>
                                    <p:cond delay="0"/>
                                  </p:stCondLst>
                                  <p:childTnLst>
                                    <p:animRot by="21600000">
                                      <p:cBhvr>
                                        <p:cTn dur="2000" fill="hold" id="8"/>
                                        <p:tgtEl>
                                          <p:spTgt spid="4"/>
                                        </p:tgtEl>
                                        <p:attrNameLst>
                                          <p:attrName>r</p:attrName>
                                        </p:attrNameLst>
                                      </p:cBhvr>
                                    </p:animRot>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1" presetSubtype="1">
                                  <p:stCondLst>
                                    <p:cond delay="0"/>
                                  </p:stCondLst>
                                  <p:childTnLst>
                                    <p:set>
                                      <p:cBhvr>
                                        <p:cTn dur="1" fill="hold" id="12">
                                          <p:stCondLst>
                                            <p:cond delay="0"/>
                                          </p:stCondLst>
                                        </p:cTn>
                                        <p:tgtEl>
                                          <p:spTgt spid="5"/>
                                        </p:tgtEl>
                                        <p:attrNameLst>
                                          <p:attrName>style.visibility</p:attrName>
                                        </p:attrNameLst>
                                      </p:cBhvr>
                                      <p:to>
                                        <p:strVal val="visible"/>
                                      </p:to>
                                    </p:set>
                                    <p:animEffect filter="wheel(1)" transition="in">
                                      <p:cBhvr>
                                        <p:cTn dur="2000" id="13"/>
                                        <p:tgtEl>
                                          <p:spTgt spid="5"/>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22" presetSubtype="8">
                                  <p:stCondLst>
                                    <p:cond delay="0"/>
                                  </p:stCondLst>
                                  <p:childTnLst>
                                    <p:set>
                                      <p:cBhvr>
                                        <p:cTn dur="1" fill="hold" id="17">
                                          <p:stCondLst>
                                            <p:cond delay="0"/>
                                          </p:stCondLst>
                                        </p:cTn>
                                        <p:tgtEl>
                                          <p:spTgt spid="6"/>
                                        </p:tgtEl>
                                        <p:attrNameLst>
                                          <p:attrName>style.visibility</p:attrName>
                                        </p:attrNameLst>
                                      </p:cBhvr>
                                      <p:to>
                                        <p:strVal val="visible"/>
                                      </p:to>
                                    </p:set>
                                    <p:animEffect filter="wipe(left)" transition="in">
                                      <p:cBhvr>
                                        <p:cTn dur="500" id="18"/>
                                        <p:tgtEl>
                                          <p:spTgt spid="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P grpId="0" spid="6"/>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a:extLst>
              <a:ext uri="{FF2B5EF4-FFF2-40B4-BE49-F238E27FC236}">
                <a16:creationId xmlns:a16="http://schemas.microsoft.com/office/drawing/2014/main" id="{818E2194-9DD4-44AD-8BBE-7834D8764438}"/>
              </a:ext>
            </a:extLst>
          </p:cNvPr>
          <p:cNvSpPr/>
          <p:nvPr/>
        </p:nvSpPr>
        <p:spPr>
          <a:xfrm>
            <a:off x="295971" y="251292"/>
            <a:ext cx="11600059" cy="6355416"/>
          </a:xfrm>
          <a:prstGeom prst="rect">
            <a:avLst/>
          </a:prstGeom>
          <a:solidFill>
            <a:schemeClr val="bg1"/>
          </a:solidFill>
          <a:ln w="76200">
            <a:solidFill>
              <a:srgbClr val="FF7AA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pic>
        <p:nvPicPr>
          <p:cNvPr id="2" name="图片 1">
            <a:extLst>
              <a:ext uri="{FF2B5EF4-FFF2-40B4-BE49-F238E27FC236}">
                <a16:creationId xmlns:a16="http://schemas.microsoft.com/office/drawing/2014/main" id="{968E8271-2124-4407-9FBC-DE1B06489E69}"/>
              </a:ext>
            </a:extLst>
          </p:cNvPr>
          <p:cNvPicPr>
            <a:picLocks noChangeAspect="1"/>
          </p:cNvPicPr>
          <p:nvPr/>
        </p:nvPicPr>
        <p:blipFill>
          <a:blip r:embed="rId3">
            <a:extLst>
              <a:ext uri="{28A0092B-C50C-407E-A947-70E740481C1C}">
                <a14:useLocalDpi/>
              </a:ext>
            </a:extLst>
          </a:blip>
          <a:stretch>
            <a:fillRect/>
          </a:stretch>
        </p:blipFill>
        <p:spPr>
          <a:xfrm>
            <a:off x="521257" y="476579"/>
            <a:ext cx="1631304" cy="876051"/>
          </a:xfrm>
          <a:prstGeom prst="rect">
            <a:avLst/>
          </a:prstGeom>
        </p:spPr>
      </p:pic>
      <p:sp>
        <p:nvSpPr>
          <p:cNvPr id="4" name="文本框 3">
            <a:extLst>
              <a:ext uri="{FF2B5EF4-FFF2-40B4-BE49-F238E27FC236}">
                <a16:creationId xmlns:a16="http://schemas.microsoft.com/office/drawing/2014/main" id="{AED16A8A-532F-4A9E-9BAC-B5BF4DA90160}"/>
              </a:ext>
            </a:extLst>
          </p:cNvPr>
          <p:cNvSpPr txBox="1"/>
          <p:nvPr/>
        </p:nvSpPr>
        <p:spPr>
          <a:xfrm>
            <a:off x="2152561" y="452938"/>
            <a:ext cx="2678923" cy="396240"/>
          </a:xfrm>
          <a:prstGeom prst="rect">
            <a:avLst/>
          </a:prstGeom>
          <a:noFill/>
        </p:spPr>
        <p:txBody>
          <a:bodyPr rtlCol="0" wrap="square">
            <a:spAutoFit/>
          </a:bodyPr>
          <a:lstStyle/>
          <a:p>
            <a:r>
              <a:rPr altLang="en-US" lang="zh-CN" sz="2000">
                <a:cs typeface="+mn-ea"/>
                <a:sym typeface="+mn-lt"/>
              </a:rPr>
              <a:t>单击此处添加标题</a:t>
            </a:r>
          </a:p>
        </p:txBody>
      </p:sp>
      <p:sp>
        <p:nvSpPr>
          <p:cNvPr id="5" name="文本框 4">
            <a:extLst>
              <a:ext uri="{FF2B5EF4-FFF2-40B4-BE49-F238E27FC236}">
                <a16:creationId xmlns:a16="http://schemas.microsoft.com/office/drawing/2014/main" id="{4CC18449-2DC5-4226-8A70-2C48AA824C2A}"/>
              </a:ext>
            </a:extLst>
          </p:cNvPr>
          <p:cNvSpPr txBox="1"/>
          <p:nvPr/>
        </p:nvSpPr>
        <p:spPr>
          <a:xfrm>
            <a:off x="1991749" y="760214"/>
            <a:ext cx="2678923" cy="365760"/>
          </a:xfrm>
          <a:prstGeom prst="rect">
            <a:avLst/>
          </a:prstGeom>
          <a:noFill/>
        </p:spPr>
        <p:txBody>
          <a:bodyPr rtlCol="0" wrap="square">
            <a:spAutoFit/>
          </a:bodyPr>
          <a:lstStyle/>
          <a:p>
            <a:pPr algn="dist"/>
            <a:r>
              <a:rPr altLang="zh-CN" lang="en-US">
                <a:cs typeface="+mn-ea"/>
                <a:sym typeface="+mn-lt"/>
              </a:rPr>
              <a:t>Click here to add words</a:t>
            </a:r>
          </a:p>
        </p:txBody>
      </p:sp>
      <p:grpSp>
        <p:nvGrpSpPr>
          <p:cNvPr id="6" name="组合 5">
            <a:extLst>
              <a:ext uri="{FF2B5EF4-FFF2-40B4-BE49-F238E27FC236}">
                <a16:creationId xmlns:a16="http://schemas.microsoft.com/office/drawing/2014/main" id="{A671F081-E6A8-44C4-AB87-835EC8C06D19}"/>
              </a:ext>
            </a:extLst>
          </p:cNvPr>
          <p:cNvGrpSpPr/>
          <p:nvPr/>
        </p:nvGrpSpPr>
        <p:grpSpPr>
          <a:xfrm>
            <a:off x="3711616" y="1812325"/>
            <a:ext cx="4768768" cy="4794385"/>
            <a:chOff x="3513680" y="1931126"/>
            <a:chExt cx="5164640" cy="5192384"/>
          </a:xfrm>
        </p:grpSpPr>
        <p:pic>
          <p:nvPicPr>
            <p:cNvPr descr="E:\lizzy\PPT-by lizzy\自制PNG\iphone5-b.png" id="7" name="Picture 2">
              <a:extLst>
                <a:ext uri="{FF2B5EF4-FFF2-40B4-BE49-F238E27FC236}">
                  <a16:creationId xmlns:a16="http://schemas.microsoft.com/office/drawing/2014/main" id="{8B83325F-5DFD-4DA2-8565-10415334FE8F}"/>
                </a:ext>
              </a:extLst>
            </p:cNvPr>
            <p:cNvPicPr>
              <a:picLocks noChangeArrowheads="1" noChangeAspect="1"/>
            </p:cNvPicPr>
            <p:nvPr/>
          </p:nvPicPr>
          <p:blipFill>
            <a:blip r:embed="rId4">
              <a:extLst>
                <a:ext uri="{28A0092B-C50C-407E-A947-70E740481C1C}">
                  <a14:useLocalDpi/>
                </a:ext>
              </a:extLst>
            </a:blip>
            <a:srcRect t="-2"/>
            <a:stretch>
              <a:fillRect/>
            </a:stretch>
          </p:blipFill>
          <p:spPr bwMode="auto">
            <a:xfrm>
              <a:off x="3513680" y="1931126"/>
              <a:ext cx="5164640" cy="5192384"/>
            </a:xfrm>
            <a:prstGeom prst="rect">
              <a:avLst/>
            </a:prstGeom>
            <a:noFill/>
            <a:extLst>
              <a:ext uri="{909E8E84-426E-40DD-AFC4-6F175D3DCCD1}">
                <a14:hiddenFill>
                  <a:solidFill>
                    <a:srgbClr val="FFFFFF"/>
                  </a:solidFill>
                </a14:hiddenFill>
              </a:ext>
            </a:extLst>
          </p:spPr>
        </p:pic>
        <p:sp>
          <p:nvSpPr>
            <p:cNvPr id="8" name="矩形 7">
              <a:extLst>
                <a:ext uri="{FF2B5EF4-FFF2-40B4-BE49-F238E27FC236}">
                  <a16:creationId xmlns:a16="http://schemas.microsoft.com/office/drawing/2014/main" id="{9FCB4090-3968-46AB-B6EE-4971D16A3BAE}"/>
                </a:ext>
              </a:extLst>
            </p:cNvPr>
            <p:cNvSpPr/>
            <p:nvPr/>
          </p:nvSpPr>
          <p:spPr>
            <a:xfrm>
              <a:off x="4405360" y="3112169"/>
              <a:ext cx="3276704" cy="4011341"/>
            </a:xfrm>
            <a:prstGeom prst="rect">
              <a:avLst/>
            </a:prstGeom>
            <a:blipFill>
              <a:blip r:embed="rId5">
                <a:grayscl/>
                <a:extLst>
                  <a:ext uri="{28A0092B-C50C-407E-A947-70E740481C1C}">
                    <a14:useLocalDpi/>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9" name="组合 8">
            <a:extLst>
              <a:ext uri="{FF2B5EF4-FFF2-40B4-BE49-F238E27FC236}">
                <a16:creationId xmlns:a16="http://schemas.microsoft.com/office/drawing/2014/main" id="{CA87A648-BCF4-410A-B7F0-C6DF1E7C1764}"/>
              </a:ext>
            </a:extLst>
          </p:cNvPr>
          <p:cNvGrpSpPr/>
          <p:nvPr/>
        </p:nvGrpSpPr>
        <p:grpSpPr>
          <a:xfrm>
            <a:off x="3367443" y="3130841"/>
            <a:ext cx="1484148" cy="1484148"/>
            <a:chOff x="3427660" y="3452388"/>
            <a:chExt cx="1484148" cy="1484148"/>
          </a:xfrm>
        </p:grpSpPr>
        <p:sp>
          <p:nvSpPr>
            <p:cNvPr id="10" name="椭圆 9">
              <a:extLst>
                <a:ext uri="{FF2B5EF4-FFF2-40B4-BE49-F238E27FC236}">
                  <a16:creationId xmlns:a16="http://schemas.microsoft.com/office/drawing/2014/main" id="{02376DC6-BA9E-470F-AE1B-637DB6C0C6B9}"/>
                </a:ext>
              </a:extLst>
            </p:cNvPr>
            <p:cNvSpPr/>
            <p:nvPr/>
          </p:nvSpPr>
          <p:spPr>
            <a:xfrm>
              <a:off x="3427660" y="3452388"/>
              <a:ext cx="1484148" cy="1484148"/>
            </a:xfrm>
            <a:prstGeom prst="ellipse">
              <a:avLst/>
            </a:prstGeom>
            <a:solidFill>
              <a:srgbClr val="FF7A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11" name="组合 10">
              <a:extLst>
                <a:ext uri="{FF2B5EF4-FFF2-40B4-BE49-F238E27FC236}">
                  <a16:creationId xmlns:a16="http://schemas.microsoft.com/office/drawing/2014/main" id="{6C1D90D3-6367-4ECE-956D-642D0997C6DE}"/>
                </a:ext>
              </a:extLst>
            </p:cNvPr>
            <p:cNvGrpSpPr>
              <a:grpSpLocks noChangeAspect="1"/>
            </p:cNvGrpSpPr>
            <p:nvPr/>
          </p:nvGrpSpPr>
          <p:grpSpPr>
            <a:xfrm>
              <a:off x="3809886" y="3874477"/>
              <a:ext cx="719696" cy="551771"/>
              <a:chOff x="5611813" y="1835150"/>
              <a:chExt cx="285750" cy="219076"/>
            </a:xfrm>
            <a:solidFill>
              <a:schemeClr val="bg1"/>
            </a:solidFill>
          </p:grpSpPr>
          <p:sp>
            <p:nvSpPr>
              <p:cNvPr id="12" name="Freeform 57">
                <a:extLst>
                  <a:ext uri="{FF2B5EF4-FFF2-40B4-BE49-F238E27FC236}">
                    <a16:creationId xmlns:a16="http://schemas.microsoft.com/office/drawing/2014/main" id="{60621DD6-D13C-439B-A1A0-FD8609DDCE9E}"/>
                  </a:ext>
                </a:extLst>
              </p:cNvPr>
              <p:cNvSpPr/>
              <p:nvPr/>
            </p:nvSpPr>
            <p:spPr bwMode="auto">
              <a:xfrm>
                <a:off x="5611813" y="2046288"/>
                <a:ext cx="285750" cy="7938"/>
              </a:xfrm>
              <a:custGeom>
                <a:gdLst>
                  <a:gd fmla="*/ 2 w 76" name="T0"/>
                  <a:gd fmla="*/ 2 h 2" name="T1"/>
                  <a:gd fmla="*/ 0 w 76" name="T2"/>
                  <a:gd fmla="*/ 1 h 2" name="T3"/>
                  <a:gd fmla="*/ 2 w 76" name="T4"/>
                  <a:gd fmla="*/ 0 h 2" name="T5"/>
                  <a:gd fmla="*/ 75 w 76" name="T6"/>
                  <a:gd fmla="*/ 0 h 2" name="T7"/>
                  <a:gd fmla="*/ 76 w 76" name="T8"/>
                  <a:gd fmla="*/ 1 h 2" name="T9"/>
                  <a:gd fmla="*/ 75 w 76" name="T10"/>
                  <a:gd fmla="*/ 2 h 2" name="T11"/>
                  <a:gd fmla="*/ 2 w 76" name="T12"/>
                  <a:gd fmla="*/ 2 h 2" name="T13"/>
                </a:gdLst>
                <a:cxnLst>
                  <a:cxn ang="0">
                    <a:pos x="T0" y="T1"/>
                  </a:cxn>
                  <a:cxn ang="0">
                    <a:pos x="T2" y="T3"/>
                  </a:cxn>
                  <a:cxn ang="0">
                    <a:pos x="T4" y="T5"/>
                  </a:cxn>
                  <a:cxn ang="0">
                    <a:pos x="T6" y="T7"/>
                  </a:cxn>
                  <a:cxn ang="0">
                    <a:pos x="T8" y="T9"/>
                  </a:cxn>
                  <a:cxn ang="0">
                    <a:pos x="T10" y="T11"/>
                  </a:cxn>
                  <a:cxn ang="0">
                    <a:pos x="T12" y="T13"/>
                  </a:cxn>
                </a:cxnLst>
                <a:rect b="b" l="0" r="r" t="0"/>
                <a:pathLst>
                  <a:path h="2" w="76">
                    <a:moveTo>
                      <a:pt x="2" y="2"/>
                    </a:moveTo>
                    <a:cubicBezTo>
                      <a:pt x="1" y="2"/>
                      <a:pt x="0" y="2"/>
                      <a:pt x="0" y="1"/>
                    </a:cubicBezTo>
                    <a:cubicBezTo>
                      <a:pt x="0" y="0"/>
                      <a:pt x="1" y="0"/>
                      <a:pt x="2" y="0"/>
                    </a:cubicBezTo>
                    <a:cubicBezTo>
                      <a:pt x="75" y="0"/>
                      <a:pt x="75" y="0"/>
                      <a:pt x="75" y="0"/>
                    </a:cubicBezTo>
                    <a:cubicBezTo>
                      <a:pt x="75" y="0"/>
                      <a:pt x="76" y="0"/>
                      <a:pt x="76" y="1"/>
                    </a:cubicBezTo>
                    <a:cubicBezTo>
                      <a:pt x="76" y="2"/>
                      <a:pt x="75" y="2"/>
                      <a:pt x="75" y="2"/>
                    </a:cubicBezTo>
                    <a:lnTo>
                      <a:pt x="2" y="2"/>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3" name="Rectangle 58">
                <a:extLst>
                  <a:ext uri="{FF2B5EF4-FFF2-40B4-BE49-F238E27FC236}">
                    <a16:creationId xmlns:a16="http://schemas.microsoft.com/office/drawing/2014/main" id="{FC6616EE-6C87-4D36-A54D-1D25474D4B04}"/>
                  </a:ext>
                </a:extLst>
              </p:cNvPr>
              <p:cNvSpPr>
                <a:spLocks noChangeArrowheads="1"/>
              </p:cNvSpPr>
              <p:nvPr/>
            </p:nvSpPr>
            <p:spPr bwMode="auto">
              <a:xfrm>
                <a:off x="5648326" y="1884363"/>
                <a:ext cx="41275" cy="139700"/>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4" name="Rectangle 59">
                <a:extLst>
                  <a:ext uri="{FF2B5EF4-FFF2-40B4-BE49-F238E27FC236}">
                    <a16:creationId xmlns:a16="http://schemas.microsoft.com/office/drawing/2014/main" id="{0FDDBEBD-0C08-4E22-8842-29AE239B0980}"/>
                  </a:ext>
                </a:extLst>
              </p:cNvPr>
              <p:cNvSpPr>
                <a:spLocks noChangeArrowheads="1"/>
              </p:cNvSpPr>
              <p:nvPr/>
            </p:nvSpPr>
            <p:spPr bwMode="auto">
              <a:xfrm>
                <a:off x="5708651" y="1835150"/>
                <a:ext cx="41275" cy="188913"/>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5" name="Rectangle 60">
                <a:extLst>
                  <a:ext uri="{FF2B5EF4-FFF2-40B4-BE49-F238E27FC236}">
                    <a16:creationId xmlns:a16="http://schemas.microsoft.com/office/drawing/2014/main" id="{1E658DD6-8530-4720-8B1C-E6B1EE4FB665}"/>
                  </a:ext>
                </a:extLst>
              </p:cNvPr>
              <p:cNvSpPr>
                <a:spLocks noChangeArrowheads="1"/>
              </p:cNvSpPr>
              <p:nvPr/>
            </p:nvSpPr>
            <p:spPr bwMode="auto">
              <a:xfrm>
                <a:off x="5768976" y="1895475"/>
                <a:ext cx="41275" cy="128588"/>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16" name="Rectangle 61">
                <a:extLst>
                  <a:ext uri="{FF2B5EF4-FFF2-40B4-BE49-F238E27FC236}">
                    <a16:creationId xmlns:a16="http://schemas.microsoft.com/office/drawing/2014/main" id="{A614B101-EDF1-48C6-BFF8-76ADDF7BDAFA}"/>
                  </a:ext>
                </a:extLst>
              </p:cNvPr>
              <p:cNvSpPr>
                <a:spLocks noChangeArrowheads="1"/>
              </p:cNvSpPr>
              <p:nvPr/>
            </p:nvSpPr>
            <p:spPr bwMode="auto">
              <a:xfrm>
                <a:off x="5829301" y="1936750"/>
                <a:ext cx="41275" cy="87313"/>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grpSp>
      <p:grpSp>
        <p:nvGrpSpPr>
          <p:cNvPr id="17" name="组合 16">
            <a:extLst>
              <a:ext uri="{FF2B5EF4-FFF2-40B4-BE49-F238E27FC236}">
                <a16:creationId xmlns:a16="http://schemas.microsoft.com/office/drawing/2014/main" id="{85B4B831-E19A-4BC8-839F-AA906ADECE11}"/>
              </a:ext>
            </a:extLst>
          </p:cNvPr>
          <p:cNvGrpSpPr/>
          <p:nvPr/>
        </p:nvGrpSpPr>
        <p:grpSpPr>
          <a:xfrm>
            <a:off x="7160167" y="4095617"/>
            <a:ext cx="1484148" cy="1484148"/>
            <a:chOff x="7270150" y="4604902"/>
            <a:chExt cx="1484148" cy="1484148"/>
          </a:xfrm>
        </p:grpSpPr>
        <p:sp>
          <p:nvSpPr>
            <p:cNvPr id="18" name="椭圆 17">
              <a:extLst>
                <a:ext uri="{FF2B5EF4-FFF2-40B4-BE49-F238E27FC236}">
                  <a16:creationId xmlns:a16="http://schemas.microsoft.com/office/drawing/2014/main" id="{B989DA9D-C6EC-43F6-85C0-62F44FFD466F}"/>
                </a:ext>
              </a:extLst>
            </p:cNvPr>
            <p:cNvSpPr/>
            <p:nvPr/>
          </p:nvSpPr>
          <p:spPr>
            <a:xfrm>
              <a:off x="7270150" y="4604902"/>
              <a:ext cx="1484148" cy="1484148"/>
            </a:xfrm>
            <a:prstGeom prst="ellipse">
              <a:avLst/>
            </a:prstGeom>
            <a:solidFill>
              <a:srgbClr val="FF7A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9" name="椭圆形标注 33">
              <a:extLst>
                <a:ext uri="{FF2B5EF4-FFF2-40B4-BE49-F238E27FC236}">
                  <a16:creationId xmlns:a16="http://schemas.microsoft.com/office/drawing/2014/main" id="{4B0FE66E-D24A-46E1-B7F2-92280D314D91}"/>
                </a:ext>
              </a:extLst>
            </p:cNvPr>
            <p:cNvSpPr/>
            <p:nvPr/>
          </p:nvSpPr>
          <p:spPr>
            <a:xfrm>
              <a:off x="7640426" y="5076976"/>
              <a:ext cx="743596" cy="540000"/>
            </a:xfrm>
            <a:prstGeom prst="wedgeEllipseCallout">
              <a:avLst>
                <a:gd fmla="val -38188" name="adj1"/>
                <a:gd fmla="val 61829" name="adj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20" name="矩形 19">
            <a:extLst>
              <a:ext uri="{FF2B5EF4-FFF2-40B4-BE49-F238E27FC236}">
                <a16:creationId xmlns:a16="http://schemas.microsoft.com/office/drawing/2014/main" id="{E4DC3763-F1C6-452A-BA29-717DFC35D120}"/>
              </a:ext>
            </a:extLst>
          </p:cNvPr>
          <p:cNvSpPr/>
          <p:nvPr/>
        </p:nvSpPr>
        <p:spPr>
          <a:xfrm>
            <a:off x="8640726" y="1683500"/>
            <a:ext cx="1300468" cy="426716"/>
          </a:xfrm>
          <a:prstGeom prst="rect">
            <a:avLst/>
          </a:prstGeom>
        </p:spPr>
        <p:txBody>
          <a:bodyPr bIns="45718" lIns="91434" rIns="91434" tIns="45718" wrap="none">
            <a:spAutoFit/>
          </a:bodyPr>
          <a:lstStyle/>
          <a:p>
            <a:r>
              <a:rPr altLang="en-US" b="1" lang="zh-CN" sz="2200">
                <a:solidFill>
                  <a:schemeClr val="tx1">
                    <a:lumMod val="75000"/>
                    <a:lumOff val="25000"/>
                  </a:schemeClr>
                </a:solidFill>
                <a:cs typeface="+mn-ea"/>
                <a:sym typeface="+mn-lt"/>
              </a:rPr>
              <a:t>添加标题</a:t>
            </a:r>
          </a:p>
        </p:txBody>
      </p:sp>
      <p:sp>
        <p:nvSpPr>
          <p:cNvPr id="21" name="矩形 47">
            <a:extLst>
              <a:ext uri="{FF2B5EF4-FFF2-40B4-BE49-F238E27FC236}">
                <a16:creationId xmlns:a16="http://schemas.microsoft.com/office/drawing/2014/main" id="{42E05EE0-A267-4E20-8F88-7E70CA197EE8}"/>
              </a:ext>
            </a:extLst>
          </p:cNvPr>
          <p:cNvSpPr>
            <a:spLocks noChangeArrowheads="1"/>
          </p:cNvSpPr>
          <p:nvPr/>
        </p:nvSpPr>
        <p:spPr bwMode="auto">
          <a:xfrm>
            <a:off x="8640729" y="2134941"/>
            <a:ext cx="2119039" cy="137159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8" lIns="91434" rIns="91434" tIns="45718" wrap="square">
            <a:spAutoFit/>
          </a:bodyPr>
          <a:lstStyle/>
          <a:p>
            <a:pPr>
              <a:lnSpc>
                <a:spcPct val="150000"/>
              </a:lnSpc>
            </a:pPr>
            <a:r>
              <a:rPr altLang="en-US" lang="zh-CN" sz="1400">
                <a:solidFill>
                  <a:srgbClr val="2D2A19"/>
                </a:solidFill>
                <a:cs typeface="+mn-ea"/>
                <a:sym typeface="+mn-lt"/>
              </a:rPr>
              <a:t>单击此处添加文本单击此处添加文本单击此处添加文本单击此处添加文本</a:t>
            </a:r>
          </a:p>
        </p:txBody>
      </p:sp>
      <p:grpSp>
        <p:nvGrpSpPr>
          <p:cNvPr id="22" name="组合 21">
            <a:extLst>
              <a:ext uri="{FF2B5EF4-FFF2-40B4-BE49-F238E27FC236}">
                <a16:creationId xmlns:a16="http://schemas.microsoft.com/office/drawing/2014/main" id="{9533E2D2-DB3E-4306-B960-A6C196862FC3}"/>
              </a:ext>
            </a:extLst>
          </p:cNvPr>
          <p:cNvGrpSpPr/>
          <p:nvPr/>
        </p:nvGrpSpPr>
        <p:grpSpPr>
          <a:xfrm>
            <a:off x="6918933" y="1663731"/>
            <a:ext cx="1484148" cy="1484148"/>
            <a:chOff x="7270150" y="1939337"/>
            <a:chExt cx="1484148" cy="1484148"/>
          </a:xfrm>
        </p:grpSpPr>
        <p:sp>
          <p:nvSpPr>
            <p:cNvPr id="23" name="椭圆 22">
              <a:extLst>
                <a:ext uri="{FF2B5EF4-FFF2-40B4-BE49-F238E27FC236}">
                  <a16:creationId xmlns:a16="http://schemas.microsoft.com/office/drawing/2014/main" id="{7B258ED1-5F62-412F-8B9A-BF061EB83B0A}"/>
                </a:ext>
              </a:extLst>
            </p:cNvPr>
            <p:cNvSpPr/>
            <p:nvPr/>
          </p:nvSpPr>
          <p:spPr>
            <a:xfrm>
              <a:off x="7270150" y="1939337"/>
              <a:ext cx="1484148" cy="1484148"/>
            </a:xfrm>
            <a:prstGeom prst="ellipse">
              <a:avLst/>
            </a:prstGeom>
            <a:solidFill>
              <a:srgbClr val="FF7A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24" name="组合 23">
              <a:extLst>
                <a:ext uri="{FF2B5EF4-FFF2-40B4-BE49-F238E27FC236}">
                  <a16:creationId xmlns:a16="http://schemas.microsoft.com/office/drawing/2014/main" id="{2823F4B0-C7F0-444A-9224-1EFAF42D2F21}"/>
                </a:ext>
              </a:extLst>
            </p:cNvPr>
            <p:cNvGrpSpPr/>
            <p:nvPr/>
          </p:nvGrpSpPr>
          <p:grpSpPr>
            <a:xfrm>
              <a:off x="7628394" y="2388545"/>
              <a:ext cx="767661" cy="585733"/>
              <a:chOff x="12227116" y="4392007"/>
              <a:chExt cx="627436" cy="478740"/>
            </a:xfrm>
          </p:grpSpPr>
          <p:sp>
            <p:nvSpPr>
              <p:cNvPr id="25" name="Freeform 112">
                <a:extLst>
                  <a:ext uri="{FF2B5EF4-FFF2-40B4-BE49-F238E27FC236}">
                    <a16:creationId xmlns:a16="http://schemas.microsoft.com/office/drawing/2014/main" id="{2E79956B-7D31-452D-AF40-E461FD82D357}"/>
                  </a:ext>
                </a:extLst>
              </p:cNvPr>
              <p:cNvSpPr>
                <a:spLocks noEditPoints="1"/>
              </p:cNvSpPr>
              <p:nvPr/>
            </p:nvSpPr>
            <p:spPr bwMode="auto">
              <a:xfrm>
                <a:off x="12303279" y="4392007"/>
                <a:ext cx="482364" cy="301026"/>
              </a:xfrm>
              <a:custGeom>
                <a:gdLst>
                  <a:gd fmla="*/ 52 w 56" name="T0"/>
                  <a:gd fmla="*/ 0 h 35" name="T1"/>
                  <a:gd fmla="*/ 4 w 56" name="T2"/>
                  <a:gd fmla="*/ 0 h 35" name="T3"/>
                  <a:gd fmla="*/ 0 w 56" name="T4"/>
                  <a:gd fmla="*/ 4 h 35" name="T5"/>
                  <a:gd fmla="*/ 0 w 56" name="T6"/>
                  <a:gd fmla="*/ 31 h 35" name="T7"/>
                  <a:gd fmla="*/ 4 w 56" name="T8"/>
                  <a:gd fmla="*/ 35 h 35" name="T9"/>
                  <a:gd fmla="*/ 52 w 56" name="T10"/>
                  <a:gd fmla="*/ 35 h 35" name="T11"/>
                  <a:gd fmla="*/ 56 w 56" name="T12"/>
                  <a:gd fmla="*/ 31 h 35" name="T13"/>
                  <a:gd fmla="*/ 56 w 56" name="T14"/>
                  <a:gd fmla="*/ 4 h 35" name="T15"/>
                  <a:gd fmla="*/ 52 w 56" name="T16"/>
                  <a:gd fmla="*/ 0 h 35" name="T17"/>
                  <a:gd fmla="*/ 49 w 56" name="T18"/>
                  <a:gd fmla="*/ 27 h 35" name="T19"/>
                  <a:gd fmla="*/ 46 w 56" name="T20"/>
                  <a:gd fmla="*/ 30 h 35" name="T21"/>
                  <a:gd fmla="*/ 9 w 56" name="T22"/>
                  <a:gd fmla="*/ 30 h 35" name="T23"/>
                  <a:gd fmla="*/ 6 w 56" name="T24"/>
                  <a:gd fmla="*/ 27 h 35" name="T25"/>
                  <a:gd fmla="*/ 6 w 56" name="T26"/>
                  <a:gd fmla="*/ 8 h 35" name="T27"/>
                  <a:gd fmla="*/ 9 w 56" name="T28"/>
                  <a:gd fmla="*/ 5 h 35" name="T29"/>
                  <a:gd fmla="*/ 46 w 56" name="T30"/>
                  <a:gd fmla="*/ 5 h 35" name="T31"/>
                  <a:gd fmla="*/ 49 w 56" name="T32"/>
                  <a:gd fmla="*/ 8 h 35" name="T33"/>
                  <a:gd fmla="*/ 49 w 56" name="T34"/>
                  <a:gd fmla="*/ 27 h 35"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35" w="56">
                    <a:moveTo>
                      <a:pt x="52" y="0"/>
                    </a:moveTo>
                    <a:cubicBezTo>
                      <a:pt x="4" y="0"/>
                      <a:pt x="4" y="0"/>
                      <a:pt x="4" y="0"/>
                    </a:cubicBezTo>
                    <a:cubicBezTo>
                      <a:pt x="2" y="0"/>
                      <a:pt x="0" y="2"/>
                      <a:pt x="0" y="4"/>
                    </a:cubicBezTo>
                    <a:cubicBezTo>
                      <a:pt x="0" y="31"/>
                      <a:pt x="0" y="31"/>
                      <a:pt x="0" y="31"/>
                    </a:cubicBezTo>
                    <a:cubicBezTo>
                      <a:pt x="0" y="33"/>
                      <a:pt x="2" y="35"/>
                      <a:pt x="4" y="35"/>
                    </a:cubicBezTo>
                    <a:cubicBezTo>
                      <a:pt x="52" y="35"/>
                      <a:pt x="52" y="35"/>
                      <a:pt x="52" y="35"/>
                    </a:cubicBezTo>
                    <a:cubicBezTo>
                      <a:pt x="54" y="35"/>
                      <a:pt x="56" y="33"/>
                      <a:pt x="56" y="31"/>
                    </a:cubicBezTo>
                    <a:cubicBezTo>
                      <a:pt x="56" y="4"/>
                      <a:pt x="56" y="4"/>
                      <a:pt x="56" y="4"/>
                    </a:cubicBezTo>
                    <a:cubicBezTo>
                      <a:pt x="56" y="2"/>
                      <a:pt x="54" y="0"/>
                      <a:pt x="52" y="0"/>
                    </a:cubicBezTo>
                    <a:close/>
                    <a:moveTo>
                      <a:pt x="49" y="27"/>
                    </a:moveTo>
                    <a:cubicBezTo>
                      <a:pt x="49" y="29"/>
                      <a:pt x="48" y="30"/>
                      <a:pt x="46" y="30"/>
                    </a:cubicBezTo>
                    <a:cubicBezTo>
                      <a:pt x="9" y="30"/>
                      <a:pt x="9" y="30"/>
                      <a:pt x="9" y="30"/>
                    </a:cubicBezTo>
                    <a:cubicBezTo>
                      <a:pt x="7" y="30"/>
                      <a:pt x="6" y="29"/>
                      <a:pt x="6" y="27"/>
                    </a:cubicBezTo>
                    <a:cubicBezTo>
                      <a:pt x="6" y="8"/>
                      <a:pt x="6" y="8"/>
                      <a:pt x="6" y="8"/>
                    </a:cubicBezTo>
                    <a:cubicBezTo>
                      <a:pt x="6" y="6"/>
                      <a:pt x="7" y="5"/>
                      <a:pt x="9" y="5"/>
                    </a:cubicBezTo>
                    <a:cubicBezTo>
                      <a:pt x="46" y="5"/>
                      <a:pt x="46" y="5"/>
                      <a:pt x="46" y="5"/>
                    </a:cubicBezTo>
                    <a:cubicBezTo>
                      <a:pt x="48" y="5"/>
                      <a:pt x="49" y="6"/>
                      <a:pt x="49" y="8"/>
                    </a:cubicBezTo>
                    <a:lnTo>
                      <a:pt x="49" y="27"/>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sp>
            <p:nvSpPr>
              <p:cNvPr id="26" name="Freeform 113">
                <a:extLst>
                  <a:ext uri="{FF2B5EF4-FFF2-40B4-BE49-F238E27FC236}">
                    <a16:creationId xmlns:a16="http://schemas.microsoft.com/office/drawing/2014/main" id="{D1E5E31F-DEC7-495F-90E6-95E82A7C82A1}"/>
                  </a:ext>
                </a:extLst>
              </p:cNvPr>
              <p:cNvSpPr>
                <a:spLocks noEditPoints="1"/>
              </p:cNvSpPr>
              <p:nvPr/>
            </p:nvSpPr>
            <p:spPr bwMode="auto">
              <a:xfrm>
                <a:off x="12227116" y="4707540"/>
                <a:ext cx="627436" cy="163207"/>
              </a:xfrm>
              <a:custGeom>
                <a:gdLst>
                  <a:gd fmla="*/ 67 w 73" name="T0"/>
                  <a:gd fmla="*/ 3 h 19" name="T1"/>
                  <a:gd fmla="*/ 63 w 73" name="T2"/>
                  <a:gd fmla="*/ 0 h 19" name="T3"/>
                  <a:gd fmla="*/ 10 w 73" name="T4"/>
                  <a:gd fmla="*/ 0 h 19" name="T5"/>
                  <a:gd fmla="*/ 7 w 73" name="T6"/>
                  <a:gd fmla="*/ 3 h 19" name="T7"/>
                  <a:gd fmla="*/ 1 w 73" name="T8"/>
                  <a:gd fmla="*/ 13 h 19" name="T9"/>
                  <a:gd fmla="*/ 73 w 73" name="T10"/>
                  <a:gd fmla="*/ 13 h 19" name="T11"/>
                  <a:gd fmla="*/ 67 w 73" name="T12"/>
                  <a:gd fmla="*/ 3 h 19" name="T13"/>
                  <a:gd fmla="*/ 25 w 73" name="T14"/>
                  <a:gd fmla="*/ 12 h 19" name="T15"/>
                  <a:gd fmla="*/ 27 w 73" name="T16"/>
                  <a:gd fmla="*/ 9 h 19" name="T17"/>
                  <a:gd fmla="*/ 47 w 73" name="T18"/>
                  <a:gd fmla="*/ 9 h 19" name="T19"/>
                  <a:gd fmla="*/ 48 w 73" name="T20"/>
                  <a:gd fmla="*/ 12 h 19" name="T21"/>
                  <a:gd fmla="*/ 25 w 73" name="T22"/>
                  <a:gd fmla="*/ 12 h 19" name="T23"/>
                  <a:gd fmla="*/ 62 w 73" name="T24"/>
                  <a:gd fmla="*/ 7 h 19" name="T25"/>
                  <a:gd fmla="*/ 12 w 73" name="T26"/>
                  <a:gd fmla="*/ 7 h 19" name="T27"/>
                  <a:gd fmla="*/ 9 w 73" name="T28"/>
                  <a:gd fmla="*/ 6 h 19" name="T29"/>
                  <a:gd fmla="*/ 10 w 73" name="T30"/>
                  <a:gd fmla="*/ 3 h 19" name="T31"/>
                  <a:gd fmla="*/ 13 w 73" name="T32"/>
                  <a:gd fmla="*/ 2 h 19" name="T33"/>
                  <a:gd fmla="*/ 61 w 73" name="T34"/>
                  <a:gd fmla="*/ 2 h 19" name="T35"/>
                  <a:gd fmla="*/ 63 w 73" name="T36"/>
                  <a:gd fmla="*/ 3 h 19" name="T37"/>
                  <a:gd fmla="*/ 65 w 73" name="T38"/>
                  <a:gd fmla="*/ 6 h 19" name="T39"/>
                  <a:gd fmla="*/ 62 w 73" name="T40"/>
                  <a:gd fmla="*/ 7 h 19" name="T41"/>
                  <a:gd fmla="*/ 0 w 73" name="T42"/>
                  <a:gd fmla="*/ 15 h 19" name="T43"/>
                  <a:gd fmla="*/ 3 w 73" name="T44"/>
                  <a:gd fmla="*/ 19 h 19" name="T45"/>
                  <a:gd fmla="*/ 70 w 73" name="T46"/>
                  <a:gd fmla="*/ 19 h 19" name="T47"/>
                  <a:gd fmla="*/ 73 w 73" name="T48"/>
                  <a:gd fmla="*/ 15 h 19" name="T49"/>
                  <a:gd fmla="*/ 0 w 73" name="T50"/>
                  <a:gd fmla="*/ 15 h 19"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19" w="73">
                    <a:moveTo>
                      <a:pt x="67" y="3"/>
                    </a:moveTo>
                    <a:cubicBezTo>
                      <a:pt x="66" y="1"/>
                      <a:pt x="65" y="0"/>
                      <a:pt x="63" y="0"/>
                    </a:cubicBezTo>
                    <a:cubicBezTo>
                      <a:pt x="10" y="0"/>
                      <a:pt x="10" y="0"/>
                      <a:pt x="10" y="0"/>
                    </a:cubicBezTo>
                    <a:cubicBezTo>
                      <a:pt x="8" y="0"/>
                      <a:pt x="7" y="2"/>
                      <a:pt x="7" y="3"/>
                    </a:cubicBezTo>
                    <a:cubicBezTo>
                      <a:pt x="1" y="13"/>
                      <a:pt x="1" y="13"/>
                      <a:pt x="1" y="13"/>
                    </a:cubicBezTo>
                    <a:cubicBezTo>
                      <a:pt x="73" y="13"/>
                      <a:pt x="73" y="13"/>
                      <a:pt x="73" y="13"/>
                    </a:cubicBezTo>
                    <a:lnTo>
                      <a:pt x="67" y="3"/>
                    </a:lnTo>
                    <a:close/>
                    <a:moveTo>
                      <a:pt x="25" y="12"/>
                    </a:moveTo>
                    <a:cubicBezTo>
                      <a:pt x="27" y="9"/>
                      <a:pt x="27" y="9"/>
                      <a:pt x="27" y="9"/>
                    </a:cubicBezTo>
                    <a:cubicBezTo>
                      <a:pt x="47" y="9"/>
                      <a:pt x="47" y="9"/>
                      <a:pt x="47" y="9"/>
                    </a:cubicBezTo>
                    <a:cubicBezTo>
                      <a:pt x="48" y="12"/>
                      <a:pt x="48" y="12"/>
                      <a:pt x="48" y="12"/>
                    </a:cubicBezTo>
                    <a:lnTo>
                      <a:pt x="25" y="12"/>
                    </a:lnTo>
                    <a:close/>
                    <a:moveTo>
                      <a:pt x="62" y="7"/>
                    </a:moveTo>
                    <a:cubicBezTo>
                      <a:pt x="12" y="7"/>
                      <a:pt x="12" y="7"/>
                      <a:pt x="12" y="7"/>
                    </a:cubicBezTo>
                    <a:cubicBezTo>
                      <a:pt x="9" y="7"/>
                      <a:pt x="9" y="6"/>
                      <a:pt x="9" y="6"/>
                    </a:cubicBezTo>
                    <a:cubicBezTo>
                      <a:pt x="10" y="3"/>
                      <a:pt x="10" y="3"/>
                      <a:pt x="10" y="3"/>
                    </a:cubicBezTo>
                    <a:cubicBezTo>
                      <a:pt x="11" y="3"/>
                      <a:pt x="11" y="2"/>
                      <a:pt x="13" y="2"/>
                    </a:cubicBezTo>
                    <a:cubicBezTo>
                      <a:pt x="61" y="2"/>
                      <a:pt x="61" y="2"/>
                      <a:pt x="61" y="2"/>
                    </a:cubicBezTo>
                    <a:cubicBezTo>
                      <a:pt x="62" y="2"/>
                      <a:pt x="63" y="3"/>
                      <a:pt x="63" y="3"/>
                    </a:cubicBezTo>
                    <a:cubicBezTo>
                      <a:pt x="65" y="6"/>
                      <a:pt x="65" y="6"/>
                      <a:pt x="65" y="6"/>
                    </a:cubicBezTo>
                    <a:cubicBezTo>
                      <a:pt x="65" y="6"/>
                      <a:pt x="65" y="7"/>
                      <a:pt x="62" y="7"/>
                    </a:cubicBezTo>
                    <a:close/>
                    <a:moveTo>
                      <a:pt x="0" y="15"/>
                    </a:moveTo>
                    <a:cubicBezTo>
                      <a:pt x="0" y="16"/>
                      <a:pt x="2" y="17"/>
                      <a:pt x="3" y="19"/>
                    </a:cubicBezTo>
                    <a:cubicBezTo>
                      <a:pt x="70" y="19"/>
                      <a:pt x="70" y="19"/>
                      <a:pt x="70" y="19"/>
                    </a:cubicBezTo>
                    <a:cubicBezTo>
                      <a:pt x="72" y="17"/>
                      <a:pt x="73" y="16"/>
                      <a:pt x="73" y="15"/>
                    </a:cubicBezTo>
                    <a:lnTo>
                      <a:pt x="0" y="15"/>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cs typeface="+mn-ea"/>
                  <a:sym typeface="+mn-lt"/>
                </a:endParaRPr>
              </a:p>
            </p:txBody>
          </p:sp>
        </p:grpSp>
      </p:grpSp>
      <p:sp>
        <p:nvSpPr>
          <p:cNvPr id="27" name="矩形 26">
            <a:extLst>
              <a:ext uri="{FF2B5EF4-FFF2-40B4-BE49-F238E27FC236}">
                <a16:creationId xmlns:a16="http://schemas.microsoft.com/office/drawing/2014/main" id="{26CE3A2E-98B3-4536-B71A-8517E0216E74}"/>
              </a:ext>
            </a:extLst>
          </p:cNvPr>
          <p:cNvSpPr/>
          <p:nvPr/>
        </p:nvSpPr>
        <p:spPr>
          <a:xfrm>
            <a:off x="8824555" y="4163550"/>
            <a:ext cx="1300468" cy="426716"/>
          </a:xfrm>
          <a:prstGeom prst="rect">
            <a:avLst/>
          </a:prstGeom>
        </p:spPr>
        <p:txBody>
          <a:bodyPr bIns="45718" lIns="91434" rIns="91434" tIns="45718" wrap="none">
            <a:spAutoFit/>
          </a:bodyPr>
          <a:lstStyle/>
          <a:p>
            <a:r>
              <a:rPr altLang="en-US" b="1" lang="zh-CN" sz="2200">
                <a:solidFill>
                  <a:schemeClr val="tx1">
                    <a:lumMod val="75000"/>
                    <a:lumOff val="25000"/>
                  </a:schemeClr>
                </a:solidFill>
                <a:cs typeface="+mn-ea"/>
                <a:sym typeface="+mn-lt"/>
              </a:rPr>
              <a:t>添加标题</a:t>
            </a:r>
          </a:p>
        </p:txBody>
      </p:sp>
      <p:sp>
        <p:nvSpPr>
          <p:cNvPr id="28" name="矩形 47">
            <a:extLst>
              <a:ext uri="{FF2B5EF4-FFF2-40B4-BE49-F238E27FC236}">
                <a16:creationId xmlns:a16="http://schemas.microsoft.com/office/drawing/2014/main" id="{B6230419-9DF6-4248-A373-6BAE606E7FE7}"/>
              </a:ext>
            </a:extLst>
          </p:cNvPr>
          <p:cNvSpPr>
            <a:spLocks noChangeArrowheads="1"/>
          </p:cNvSpPr>
          <p:nvPr/>
        </p:nvSpPr>
        <p:spPr bwMode="auto">
          <a:xfrm>
            <a:off x="8824558" y="4614989"/>
            <a:ext cx="2128332" cy="137159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8" lIns="91434" rIns="91434" tIns="45718" wrap="square">
            <a:spAutoFit/>
          </a:bodyPr>
          <a:lstStyle/>
          <a:p>
            <a:pPr>
              <a:lnSpc>
                <a:spcPct val="150000"/>
              </a:lnSpc>
            </a:pPr>
            <a:r>
              <a:rPr altLang="en-US" lang="zh-CN" sz="1400">
                <a:solidFill>
                  <a:srgbClr val="2D2A19"/>
                </a:solidFill>
                <a:cs typeface="+mn-ea"/>
                <a:sym typeface="+mn-lt"/>
              </a:rPr>
              <a:t>单击此处添加文本单击此处添加文本单击此处添加文本单击此处添加文本</a:t>
            </a:r>
          </a:p>
        </p:txBody>
      </p:sp>
      <p:sp>
        <p:nvSpPr>
          <p:cNvPr id="29" name="矩形 28">
            <a:extLst>
              <a:ext uri="{FF2B5EF4-FFF2-40B4-BE49-F238E27FC236}">
                <a16:creationId xmlns:a16="http://schemas.microsoft.com/office/drawing/2014/main" id="{8B1E106E-DF60-4E9F-96EE-1A4F9CEDD704}"/>
              </a:ext>
            </a:extLst>
          </p:cNvPr>
          <p:cNvSpPr/>
          <p:nvPr/>
        </p:nvSpPr>
        <p:spPr>
          <a:xfrm>
            <a:off x="1905375" y="3122564"/>
            <a:ext cx="1300468" cy="426716"/>
          </a:xfrm>
          <a:prstGeom prst="rect">
            <a:avLst/>
          </a:prstGeom>
        </p:spPr>
        <p:txBody>
          <a:bodyPr bIns="45718" lIns="91434" rIns="91434" tIns="45718" wrap="none">
            <a:spAutoFit/>
          </a:bodyPr>
          <a:lstStyle/>
          <a:p>
            <a:pPr algn="r"/>
            <a:r>
              <a:rPr altLang="en-US" b="1" lang="zh-CN" sz="2200">
                <a:solidFill>
                  <a:schemeClr val="tx1">
                    <a:lumMod val="75000"/>
                    <a:lumOff val="25000"/>
                  </a:schemeClr>
                </a:solidFill>
                <a:cs typeface="+mn-ea"/>
                <a:sym typeface="+mn-lt"/>
              </a:rPr>
              <a:t>添加标题</a:t>
            </a:r>
          </a:p>
        </p:txBody>
      </p:sp>
      <p:sp>
        <p:nvSpPr>
          <p:cNvPr id="30" name="矩形 47">
            <a:extLst>
              <a:ext uri="{FF2B5EF4-FFF2-40B4-BE49-F238E27FC236}">
                <a16:creationId xmlns:a16="http://schemas.microsoft.com/office/drawing/2014/main" id="{97582C90-D829-4780-8B05-D17E35ED81AB}"/>
              </a:ext>
            </a:extLst>
          </p:cNvPr>
          <p:cNvSpPr>
            <a:spLocks noChangeArrowheads="1"/>
          </p:cNvSpPr>
          <p:nvPr/>
        </p:nvSpPr>
        <p:spPr bwMode="auto">
          <a:xfrm>
            <a:off x="1319083" y="3574003"/>
            <a:ext cx="1886760" cy="11155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8" lIns="91434" rIns="91434" tIns="45718" wrap="square">
            <a:spAutoFit/>
          </a:bodyPr>
          <a:lstStyle/>
          <a:p>
            <a:pPr algn="r">
              <a:lnSpc>
                <a:spcPct val="120000"/>
              </a:lnSpc>
              <a:spcBef>
                <a:spcPct val="0"/>
              </a:spcBef>
              <a:buFont typeface="Arial"/>
              <a:buNone/>
            </a:pPr>
            <a:r>
              <a:rPr altLang="en-US" lang="zh-CN" sz="1400">
                <a:solidFill>
                  <a:schemeClr val="tx1">
                    <a:lumMod val="75000"/>
                    <a:lumOff val="25000"/>
                  </a:schemeClr>
                </a:solidFill>
                <a:cs typeface="+mn-ea"/>
                <a:sym typeface="+mn-lt"/>
              </a:rPr>
              <a:t>单击此处添加文本单击此处添加文本单击此处添加文本单击此处添加文本</a:t>
            </a:r>
          </a:p>
        </p:txBody>
      </p:sp>
    </p:spTree>
    <p:extLst>
      <p:ext uri="{BB962C8B-B14F-4D97-AF65-F5344CB8AC3E}">
        <p14:creationId val="2895612845"/>
      </p:ext>
    </p:extLst>
  </p:cSld>
  <p:clrMapOvr>
    <a:masterClrMapping/>
  </p:clrMapOvr>
  <mc:AlternateContent>
    <mc:Choice Requires="p159">
      <p:transition advClick="0" p14:dur="2000" spd="slow">
        <p159:morph option="byObject"/>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dur="1" fill="hold" id="6">
                                          <p:stCondLst>
                                            <p:cond delay="0"/>
                                          </p:stCondLst>
                                        </p:cTn>
                                        <p:tgtEl>
                                          <p:spTgt spid="4"/>
                                        </p:tgtEl>
                                        <p:attrNameLst>
                                          <p:attrName>style.visibility</p:attrName>
                                        </p:attrNameLst>
                                      </p:cBhvr>
                                      <p:to>
                                        <p:strVal val="visible"/>
                                      </p:to>
                                    </p:set>
                                    <p:animEffect filter="wipe(left)" transition="in">
                                      <p:cBhvr>
                                        <p:cTn dur="500" id="7"/>
                                        <p:tgtEl>
                                          <p:spTgt spid="4"/>
                                        </p:tgtEl>
                                      </p:cBhvr>
                                    </p:animEffect>
                                  </p:childTnLst>
                                </p:cTn>
                              </p:par>
                            </p:childTnLst>
                          </p:cTn>
                        </p:par>
                        <p:par>
                          <p:cTn fill="hold" id="8" nodeType="afterGroup">
                            <p:stCondLst>
                              <p:cond delay="500"/>
                            </p:stCondLst>
                            <p:childTnLst>
                              <p:par>
                                <p:cTn fill="hold" id="9" nodeType="afterEffect" presetClass="entr" presetID="42" presetSubtype="0">
                                  <p:stCondLst>
                                    <p:cond delay="0"/>
                                  </p:stCondLst>
                                  <p:childTnLst>
                                    <p:set>
                                      <p:cBhvr>
                                        <p:cTn dur="1" fill="hold" id="10">
                                          <p:stCondLst>
                                            <p:cond delay="0"/>
                                          </p:stCondLst>
                                        </p:cTn>
                                        <p:tgtEl>
                                          <p:spTgt spid="6"/>
                                        </p:tgtEl>
                                        <p:attrNameLst>
                                          <p:attrName>style.visibility</p:attrName>
                                        </p:attrNameLst>
                                      </p:cBhvr>
                                      <p:to>
                                        <p:strVal val="visible"/>
                                      </p:to>
                                    </p:set>
                                    <p:animEffect filter="fade" transition="in">
                                      <p:cBhvr>
                                        <p:cTn dur="750" id="11"/>
                                        <p:tgtEl>
                                          <p:spTgt spid="6"/>
                                        </p:tgtEl>
                                      </p:cBhvr>
                                    </p:animEffect>
                                    <p:anim calcmode="lin" valueType="num">
                                      <p:cBhvr>
                                        <p:cTn dur="750" fill="hold" id="12"/>
                                        <p:tgtEl>
                                          <p:spTgt spid="6"/>
                                        </p:tgtEl>
                                        <p:attrNameLst>
                                          <p:attrName>ppt_x</p:attrName>
                                        </p:attrNameLst>
                                      </p:cBhvr>
                                      <p:tavLst>
                                        <p:tav tm="0">
                                          <p:val>
                                            <p:strVal val="#ppt_x"/>
                                          </p:val>
                                        </p:tav>
                                        <p:tav tm="100000">
                                          <p:val>
                                            <p:strVal val="#ppt_x"/>
                                          </p:val>
                                        </p:tav>
                                      </p:tavLst>
                                    </p:anim>
                                    <p:anim calcmode="lin" valueType="num">
                                      <p:cBhvr>
                                        <p:cTn dur="750" fill="hold" id="13"/>
                                        <p:tgtEl>
                                          <p:spTgt spid="6"/>
                                        </p:tgtEl>
                                        <p:attrNameLst>
                                          <p:attrName>ppt_y</p:attrName>
                                        </p:attrNameLst>
                                      </p:cBhvr>
                                      <p:tavLst>
                                        <p:tav tm="0">
                                          <p:val>
                                            <p:strVal val="#ppt_y+.1"/>
                                          </p:val>
                                        </p:tav>
                                        <p:tav tm="100000">
                                          <p:val>
                                            <p:strVal val="#ppt_y"/>
                                          </p:val>
                                        </p:tav>
                                      </p:tavLst>
                                    </p:anim>
                                  </p:childTnLst>
                                </p:cTn>
                              </p:par>
                            </p:childTnLst>
                          </p:cTn>
                        </p:par>
                        <p:par>
                          <p:cTn fill="hold" id="14" nodeType="afterGroup">
                            <p:stCondLst>
                              <p:cond delay="1250"/>
                            </p:stCondLst>
                            <p:childTnLst>
                              <p:par>
                                <p:cTn fill="hold" id="15" nodeType="afterEffect" presetClass="entr" presetID="23" presetSubtype="16">
                                  <p:stCondLst>
                                    <p:cond delay="0"/>
                                  </p:stCondLst>
                                  <p:childTnLst>
                                    <p:set>
                                      <p:cBhvr>
                                        <p:cTn dur="1" fill="hold" id="16">
                                          <p:stCondLst>
                                            <p:cond delay="0"/>
                                          </p:stCondLst>
                                        </p:cTn>
                                        <p:tgtEl>
                                          <p:spTgt spid="9"/>
                                        </p:tgtEl>
                                        <p:attrNameLst>
                                          <p:attrName>style.visibility</p:attrName>
                                        </p:attrNameLst>
                                      </p:cBhvr>
                                      <p:to>
                                        <p:strVal val="visible"/>
                                      </p:to>
                                    </p:set>
                                    <p:anim calcmode="lin" valueType="num">
                                      <p:cBhvr>
                                        <p:cTn dur="500" fill="hold" id="17"/>
                                        <p:tgtEl>
                                          <p:spTgt spid="9"/>
                                        </p:tgtEl>
                                        <p:attrNameLst>
                                          <p:attrName>ppt_w</p:attrName>
                                        </p:attrNameLst>
                                      </p:cBhvr>
                                      <p:tavLst>
                                        <p:tav tm="0">
                                          <p:val>
                                            <p:fltVal val="0"/>
                                          </p:val>
                                        </p:tav>
                                        <p:tav tm="100000">
                                          <p:val>
                                            <p:strVal val="#ppt_w"/>
                                          </p:val>
                                        </p:tav>
                                      </p:tavLst>
                                    </p:anim>
                                    <p:anim calcmode="lin" valueType="num">
                                      <p:cBhvr>
                                        <p:cTn dur="500" fill="hold" id="18"/>
                                        <p:tgtEl>
                                          <p:spTgt spid="9"/>
                                        </p:tgtEl>
                                        <p:attrNameLst>
                                          <p:attrName>ppt_h</p:attrName>
                                        </p:attrNameLst>
                                      </p:cBhvr>
                                      <p:tavLst>
                                        <p:tav tm="0">
                                          <p:val>
                                            <p:fltVal val="0"/>
                                          </p:val>
                                        </p:tav>
                                        <p:tav tm="100000">
                                          <p:val>
                                            <p:strVal val="#ppt_h"/>
                                          </p:val>
                                        </p:tav>
                                      </p:tavLst>
                                    </p:anim>
                                  </p:childTnLst>
                                </p:cTn>
                              </p:par>
                              <p:par>
                                <p:cTn fill="hold" id="19" nodeType="withEffect" presetClass="entr" presetID="23" presetSubtype="16">
                                  <p:stCondLst>
                                    <p:cond delay="0"/>
                                  </p:stCondLst>
                                  <p:childTnLst>
                                    <p:set>
                                      <p:cBhvr>
                                        <p:cTn dur="1" fill="hold" id="20">
                                          <p:stCondLst>
                                            <p:cond delay="0"/>
                                          </p:stCondLst>
                                        </p:cTn>
                                        <p:tgtEl>
                                          <p:spTgt spid="22"/>
                                        </p:tgtEl>
                                        <p:attrNameLst>
                                          <p:attrName>style.visibility</p:attrName>
                                        </p:attrNameLst>
                                      </p:cBhvr>
                                      <p:to>
                                        <p:strVal val="visible"/>
                                      </p:to>
                                    </p:set>
                                    <p:anim calcmode="lin" valueType="num">
                                      <p:cBhvr>
                                        <p:cTn dur="500" fill="hold" id="21"/>
                                        <p:tgtEl>
                                          <p:spTgt spid="22"/>
                                        </p:tgtEl>
                                        <p:attrNameLst>
                                          <p:attrName>ppt_w</p:attrName>
                                        </p:attrNameLst>
                                      </p:cBhvr>
                                      <p:tavLst>
                                        <p:tav tm="0">
                                          <p:val>
                                            <p:fltVal val="0"/>
                                          </p:val>
                                        </p:tav>
                                        <p:tav tm="100000">
                                          <p:val>
                                            <p:strVal val="#ppt_w"/>
                                          </p:val>
                                        </p:tav>
                                      </p:tavLst>
                                    </p:anim>
                                    <p:anim calcmode="lin" valueType="num">
                                      <p:cBhvr>
                                        <p:cTn dur="500" fill="hold" id="22"/>
                                        <p:tgtEl>
                                          <p:spTgt spid="22"/>
                                        </p:tgtEl>
                                        <p:attrNameLst>
                                          <p:attrName>ppt_h</p:attrName>
                                        </p:attrNameLst>
                                      </p:cBhvr>
                                      <p:tavLst>
                                        <p:tav tm="0">
                                          <p:val>
                                            <p:fltVal val="0"/>
                                          </p:val>
                                        </p:tav>
                                        <p:tav tm="100000">
                                          <p:val>
                                            <p:strVal val="#ppt_h"/>
                                          </p:val>
                                        </p:tav>
                                      </p:tavLst>
                                    </p:anim>
                                  </p:childTnLst>
                                </p:cTn>
                              </p:par>
                              <p:par>
                                <p:cTn fill="hold" id="23" nodeType="withEffect" presetClass="entr" presetID="23" presetSubtype="16">
                                  <p:stCondLst>
                                    <p:cond delay="0"/>
                                  </p:stCondLst>
                                  <p:childTnLst>
                                    <p:set>
                                      <p:cBhvr>
                                        <p:cTn dur="1" fill="hold" id="24">
                                          <p:stCondLst>
                                            <p:cond delay="0"/>
                                          </p:stCondLst>
                                        </p:cTn>
                                        <p:tgtEl>
                                          <p:spTgt spid="17"/>
                                        </p:tgtEl>
                                        <p:attrNameLst>
                                          <p:attrName>style.visibility</p:attrName>
                                        </p:attrNameLst>
                                      </p:cBhvr>
                                      <p:to>
                                        <p:strVal val="visible"/>
                                      </p:to>
                                    </p:set>
                                    <p:anim calcmode="lin" valueType="num">
                                      <p:cBhvr>
                                        <p:cTn dur="500" fill="hold" id="25"/>
                                        <p:tgtEl>
                                          <p:spTgt spid="17"/>
                                        </p:tgtEl>
                                        <p:attrNameLst>
                                          <p:attrName>ppt_w</p:attrName>
                                        </p:attrNameLst>
                                      </p:cBhvr>
                                      <p:tavLst>
                                        <p:tav tm="0">
                                          <p:val>
                                            <p:fltVal val="0"/>
                                          </p:val>
                                        </p:tav>
                                        <p:tav tm="100000">
                                          <p:val>
                                            <p:strVal val="#ppt_w"/>
                                          </p:val>
                                        </p:tav>
                                      </p:tavLst>
                                    </p:anim>
                                    <p:anim calcmode="lin" valueType="num">
                                      <p:cBhvr>
                                        <p:cTn dur="500" fill="hold" id="26"/>
                                        <p:tgtEl>
                                          <p:spTgt spid="17"/>
                                        </p:tgtEl>
                                        <p:attrNameLst>
                                          <p:attrName>ppt_h</p:attrName>
                                        </p:attrNameLst>
                                      </p:cBhvr>
                                      <p:tavLst>
                                        <p:tav tm="0">
                                          <p:val>
                                            <p:fltVal val="0"/>
                                          </p:val>
                                        </p:tav>
                                        <p:tav tm="100000">
                                          <p:val>
                                            <p:strVal val="#ppt_h"/>
                                          </p:val>
                                        </p:tav>
                                      </p:tavLst>
                                    </p:anim>
                                  </p:childTnLst>
                                </p:cTn>
                              </p:par>
                            </p:childTnLst>
                          </p:cTn>
                        </p:par>
                        <p:par>
                          <p:cTn fill="hold" id="27" nodeType="afterGroup">
                            <p:stCondLst>
                              <p:cond delay="1750"/>
                            </p:stCondLst>
                            <p:childTnLst>
                              <p:par>
                                <p:cTn fill="hold" grpId="0" id="28" nodeType="afterEffect" presetClass="entr" presetID="2" presetSubtype="2">
                                  <p:stCondLst>
                                    <p:cond delay="0"/>
                                  </p:stCondLst>
                                  <p:childTnLst>
                                    <p:set>
                                      <p:cBhvr>
                                        <p:cTn dur="1" fill="hold" id="29">
                                          <p:stCondLst>
                                            <p:cond delay="0"/>
                                          </p:stCondLst>
                                        </p:cTn>
                                        <p:tgtEl>
                                          <p:spTgt spid="20"/>
                                        </p:tgtEl>
                                        <p:attrNameLst>
                                          <p:attrName>style.visibility</p:attrName>
                                        </p:attrNameLst>
                                      </p:cBhvr>
                                      <p:to>
                                        <p:strVal val="visible"/>
                                      </p:to>
                                    </p:set>
                                    <p:anim calcmode="lin" valueType="num">
                                      <p:cBhvr additive="base">
                                        <p:cTn dur="500" fill="hold" id="30"/>
                                        <p:tgtEl>
                                          <p:spTgt spid="20"/>
                                        </p:tgtEl>
                                        <p:attrNameLst>
                                          <p:attrName>ppt_x</p:attrName>
                                        </p:attrNameLst>
                                      </p:cBhvr>
                                      <p:tavLst>
                                        <p:tav tm="0">
                                          <p:val>
                                            <p:strVal val="1+#ppt_w/2"/>
                                          </p:val>
                                        </p:tav>
                                        <p:tav tm="100000">
                                          <p:val>
                                            <p:strVal val="#ppt_x"/>
                                          </p:val>
                                        </p:tav>
                                      </p:tavLst>
                                    </p:anim>
                                    <p:anim calcmode="lin" valueType="num">
                                      <p:cBhvr additive="base">
                                        <p:cTn dur="500" fill="hold" id="31"/>
                                        <p:tgtEl>
                                          <p:spTgt spid="20"/>
                                        </p:tgtEl>
                                        <p:attrNameLst>
                                          <p:attrName>ppt_y</p:attrName>
                                        </p:attrNameLst>
                                      </p:cBhvr>
                                      <p:tavLst>
                                        <p:tav tm="0">
                                          <p:val>
                                            <p:strVal val="#ppt_y"/>
                                          </p:val>
                                        </p:tav>
                                        <p:tav tm="100000">
                                          <p:val>
                                            <p:strVal val="#ppt_y"/>
                                          </p:val>
                                        </p:tav>
                                      </p:tavLst>
                                    </p:anim>
                                  </p:childTnLst>
                                </p:cTn>
                              </p:par>
                              <p:par>
                                <p:cTn fill="hold" grpId="0" id="32" nodeType="withEffect" presetClass="entr" presetID="2" presetSubtype="2">
                                  <p:stCondLst>
                                    <p:cond delay="0"/>
                                  </p:stCondLst>
                                  <p:childTnLst>
                                    <p:set>
                                      <p:cBhvr>
                                        <p:cTn dur="1" fill="hold" id="33">
                                          <p:stCondLst>
                                            <p:cond delay="0"/>
                                          </p:stCondLst>
                                        </p:cTn>
                                        <p:tgtEl>
                                          <p:spTgt spid="21"/>
                                        </p:tgtEl>
                                        <p:attrNameLst>
                                          <p:attrName>style.visibility</p:attrName>
                                        </p:attrNameLst>
                                      </p:cBhvr>
                                      <p:to>
                                        <p:strVal val="visible"/>
                                      </p:to>
                                    </p:set>
                                    <p:anim calcmode="lin" valueType="num">
                                      <p:cBhvr additive="base">
                                        <p:cTn dur="500" fill="hold" id="34"/>
                                        <p:tgtEl>
                                          <p:spTgt spid="21"/>
                                        </p:tgtEl>
                                        <p:attrNameLst>
                                          <p:attrName>ppt_x</p:attrName>
                                        </p:attrNameLst>
                                      </p:cBhvr>
                                      <p:tavLst>
                                        <p:tav tm="0">
                                          <p:val>
                                            <p:strVal val="1+#ppt_w/2"/>
                                          </p:val>
                                        </p:tav>
                                        <p:tav tm="100000">
                                          <p:val>
                                            <p:strVal val="#ppt_x"/>
                                          </p:val>
                                        </p:tav>
                                      </p:tavLst>
                                    </p:anim>
                                    <p:anim calcmode="lin" valueType="num">
                                      <p:cBhvr additive="base">
                                        <p:cTn dur="500" fill="hold" id="35"/>
                                        <p:tgtEl>
                                          <p:spTgt spid="21"/>
                                        </p:tgtEl>
                                        <p:attrNameLst>
                                          <p:attrName>ppt_y</p:attrName>
                                        </p:attrNameLst>
                                      </p:cBhvr>
                                      <p:tavLst>
                                        <p:tav tm="0">
                                          <p:val>
                                            <p:strVal val="#ppt_y"/>
                                          </p:val>
                                        </p:tav>
                                        <p:tav tm="100000">
                                          <p:val>
                                            <p:strVal val="#ppt_y"/>
                                          </p:val>
                                        </p:tav>
                                      </p:tavLst>
                                    </p:anim>
                                  </p:childTnLst>
                                </p:cTn>
                              </p:par>
                              <p:par>
                                <p:cTn fill="hold" grpId="0" id="36" nodeType="withEffect" presetClass="entr" presetID="2" presetSubtype="2">
                                  <p:stCondLst>
                                    <p:cond delay="0"/>
                                  </p:stCondLst>
                                  <p:childTnLst>
                                    <p:set>
                                      <p:cBhvr>
                                        <p:cTn dur="1" fill="hold" id="37">
                                          <p:stCondLst>
                                            <p:cond delay="0"/>
                                          </p:stCondLst>
                                        </p:cTn>
                                        <p:tgtEl>
                                          <p:spTgt spid="27"/>
                                        </p:tgtEl>
                                        <p:attrNameLst>
                                          <p:attrName>style.visibility</p:attrName>
                                        </p:attrNameLst>
                                      </p:cBhvr>
                                      <p:to>
                                        <p:strVal val="visible"/>
                                      </p:to>
                                    </p:set>
                                    <p:anim calcmode="lin" valueType="num">
                                      <p:cBhvr additive="base">
                                        <p:cTn dur="500" fill="hold" id="38"/>
                                        <p:tgtEl>
                                          <p:spTgt spid="27"/>
                                        </p:tgtEl>
                                        <p:attrNameLst>
                                          <p:attrName>ppt_x</p:attrName>
                                        </p:attrNameLst>
                                      </p:cBhvr>
                                      <p:tavLst>
                                        <p:tav tm="0">
                                          <p:val>
                                            <p:strVal val="1+#ppt_w/2"/>
                                          </p:val>
                                        </p:tav>
                                        <p:tav tm="100000">
                                          <p:val>
                                            <p:strVal val="#ppt_x"/>
                                          </p:val>
                                        </p:tav>
                                      </p:tavLst>
                                    </p:anim>
                                    <p:anim calcmode="lin" valueType="num">
                                      <p:cBhvr additive="base">
                                        <p:cTn dur="500" fill="hold" id="39"/>
                                        <p:tgtEl>
                                          <p:spTgt spid="27"/>
                                        </p:tgtEl>
                                        <p:attrNameLst>
                                          <p:attrName>ppt_y</p:attrName>
                                        </p:attrNameLst>
                                      </p:cBhvr>
                                      <p:tavLst>
                                        <p:tav tm="0">
                                          <p:val>
                                            <p:strVal val="#ppt_y"/>
                                          </p:val>
                                        </p:tav>
                                        <p:tav tm="100000">
                                          <p:val>
                                            <p:strVal val="#ppt_y"/>
                                          </p:val>
                                        </p:tav>
                                      </p:tavLst>
                                    </p:anim>
                                  </p:childTnLst>
                                </p:cTn>
                              </p:par>
                              <p:par>
                                <p:cTn fill="hold" grpId="0" id="40" nodeType="withEffect" presetClass="entr" presetID="2" presetSubtype="2">
                                  <p:stCondLst>
                                    <p:cond delay="0"/>
                                  </p:stCondLst>
                                  <p:childTnLst>
                                    <p:set>
                                      <p:cBhvr>
                                        <p:cTn dur="1" fill="hold" id="41">
                                          <p:stCondLst>
                                            <p:cond delay="0"/>
                                          </p:stCondLst>
                                        </p:cTn>
                                        <p:tgtEl>
                                          <p:spTgt spid="28"/>
                                        </p:tgtEl>
                                        <p:attrNameLst>
                                          <p:attrName>style.visibility</p:attrName>
                                        </p:attrNameLst>
                                      </p:cBhvr>
                                      <p:to>
                                        <p:strVal val="visible"/>
                                      </p:to>
                                    </p:set>
                                    <p:anim calcmode="lin" valueType="num">
                                      <p:cBhvr additive="base">
                                        <p:cTn dur="500" fill="hold" id="42"/>
                                        <p:tgtEl>
                                          <p:spTgt spid="28"/>
                                        </p:tgtEl>
                                        <p:attrNameLst>
                                          <p:attrName>ppt_x</p:attrName>
                                        </p:attrNameLst>
                                      </p:cBhvr>
                                      <p:tavLst>
                                        <p:tav tm="0">
                                          <p:val>
                                            <p:strVal val="1+#ppt_w/2"/>
                                          </p:val>
                                        </p:tav>
                                        <p:tav tm="100000">
                                          <p:val>
                                            <p:strVal val="#ppt_x"/>
                                          </p:val>
                                        </p:tav>
                                      </p:tavLst>
                                    </p:anim>
                                    <p:anim calcmode="lin" valueType="num">
                                      <p:cBhvr additive="base">
                                        <p:cTn dur="500" fill="hold" id="43"/>
                                        <p:tgtEl>
                                          <p:spTgt spid="28"/>
                                        </p:tgtEl>
                                        <p:attrNameLst>
                                          <p:attrName>ppt_y</p:attrName>
                                        </p:attrNameLst>
                                      </p:cBhvr>
                                      <p:tavLst>
                                        <p:tav tm="0">
                                          <p:val>
                                            <p:strVal val="#ppt_y"/>
                                          </p:val>
                                        </p:tav>
                                        <p:tav tm="100000">
                                          <p:val>
                                            <p:strVal val="#ppt_y"/>
                                          </p:val>
                                        </p:tav>
                                      </p:tavLst>
                                    </p:anim>
                                  </p:childTnLst>
                                </p:cTn>
                              </p:par>
                              <p:par>
                                <p:cTn fill="hold" grpId="0" id="44" nodeType="withEffect" presetClass="entr" presetID="2" presetSubtype="8">
                                  <p:stCondLst>
                                    <p:cond delay="0"/>
                                  </p:stCondLst>
                                  <p:childTnLst>
                                    <p:set>
                                      <p:cBhvr>
                                        <p:cTn dur="1" fill="hold" id="45">
                                          <p:stCondLst>
                                            <p:cond delay="0"/>
                                          </p:stCondLst>
                                        </p:cTn>
                                        <p:tgtEl>
                                          <p:spTgt spid="29"/>
                                        </p:tgtEl>
                                        <p:attrNameLst>
                                          <p:attrName>style.visibility</p:attrName>
                                        </p:attrNameLst>
                                      </p:cBhvr>
                                      <p:to>
                                        <p:strVal val="visible"/>
                                      </p:to>
                                    </p:set>
                                    <p:anim calcmode="lin" valueType="num">
                                      <p:cBhvr additive="base">
                                        <p:cTn dur="500" fill="hold" id="46"/>
                                        <p:tgtEl>
                                          <p:spTgt spid="29"/>
                                        </p:tgtEl>
                                        <p:attrNameLst>
                                          <p:attrName>ppt_x</p:attrName>
                                        </p:attrNameLst>
                                      </p:cBhvr>
                                      <p:tavLst>
                                        <p:tav tm="0">
                                          <p:val>
                                            <p:strVal val="0-#ppt_w/2"/>
                                          </p:val>
                                        </p:tav>
                                        <p:tav tm="100000">
                                          <p:val>
                                            <p:strVal val="#ppt_x"/>
                                          </p:val>
                                        </p:tav>
                                      </p:tavLst>
                                    </p:anim>
                                    <p:anim calcmode="lin" valueType="num">
                                      <p:cBhvr additive="base">
                                        <p:cTn dur="500" fill="hold" id="47"/>
                                        <p:tgtEl>
                                          <p:spTgt spid="29"/>
                                        </p:tgtEl>
                                        <p:attrNameLst>
                                          <p:attrName>ppt_y</p:attrName>
                                        </p:attrNameLst>
                                      </p:cBhvr>
                                      <p:tavLst>
                                        <p:tav tm="0">
                                          <p:val>
                                            <p:strVal val="#ppt_y"/>
                                          </p:val>
                                        </p:tav>
                                        <p:tav tm="100000">
                                          <p:val>
                                            <p:strVal val="#ppt_y"/>
                                          </p:val>
                                        </p:tav>
                                      </p:tavLst>
                                    </p:anim>
                                  </p:childTnLst>
                                </p:cTn>
                              </p:par>
                              <p:par>
                                <p:cTn fill="hold" grpId="0" id="48" nodeType="withEffect" presetClass="entr" presetID="2" presetSubtype="8">
                                  <p:stCondLst>
                                    <p:cond delay="0"/>
                                  </p:stCondLst>
                                  <p:childTnLst>
                                    <p:set>
                                      <p:cBhvr>
                                        <p:cTn dur="1" fill="hold" id="49">
                                          <p:stCondLst>
                                            <p:cond delay="0"/>
                                          </p:stCondLst>
                                        </p:cTn>
                                        <p:tgtEl>
                                          <p:spTgt spid="30"/>
                                        </p:tgtEl>
                                        <p:attrNameLst>
                                          <p:attrName>style.visibility</p:attrName>
                                        </p:attrNameLst>
                                      </p:cBhvr>
                                      <p:to>
                                        <p:strVal val="visible"/>
                                      </p:to>
                                    </p:set>
                                    <p:anim calcmode="lin" valueType="num">
                                      <p:cBhvr additive="base">
                                        <p:cTn dur="500" fill="hold" id="50"/>
                                        <p:tgtEl>
                                          <p:spTgt spid="30"/>
                                        </p:tgtEl>
                                        <p:attrNameLst>
                                          <p:attrName>ppt_x</p:attrName>
                                        </p:attrNameLst>
                                      </p:cBhvr>
                                      <p:tavLst>
                                        <p:tav tm="0">
                                          <p:val>
                                            <p:strVal val="0-#ppt_w/2"/>
                                          </p:val>
                                        </p:tav>
                                        <p:tav tm="100000">
                                          <p:val>
                                            <p:strVal val="#ppt_x"/>
                                          </p:val>
                                        </p:tav>
                                      </p:tavLst>
                                    </p:anim>
                                    <p:anim calcmode="lin" valueType="num">
                                      <p:cBhvr additive="base">
                                        <p:cTn dur="500" fill="hold" id="51"/>
                                        <p:tgtEl>
                                          <p:spTgt spid="30"/>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20"/>
      <p:bldP grpId="0" spid="21"/>
      <p:bldP grpId="0" spid="27"/>
      <p:bldP grpId="0" spid="28"/>
      <p:bldP grpId="0" spid="29"/>
      <p:bldP grpId="0" spid="30"/>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a:extLst>
              <a:ext uri="{FF2B5EF4-FFF2-40B4-BE49-F238E27FC236}">
                <a16:creationId xmlns:a16="http://schemas.microsoft.com/office/drawing/2014/main" id="{818E2194-9DD4-44AD-8BBE-7834D8764438}"/>
              </a:ext>
            </a:extLst>
          </p:cNvPr>
          <p:cNvSpPr/>
          <p:nvPr/>
        </p:nvSpPr>
        <p:spPr>
          <a:xfrm>
            <a:off x="295971" y="251292"/>
            <a:ext cx="11600059" cy="6355416"/>
          </a:xfrm>
          <a:prstGeom prst="rect">
            <a:avLst/>
          </a:prstGeom>
          <a:solidFill>
            <a:schemeClr val="bg1"/>
          </a:solidFill>
          <a:ln w="76200">
            <a:solidFill>
              <a:srgbClr val="FF7AA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pic>
        <p:nvPicPr>
          <p:cNvPr id="2" name="图片 1">
            <a:extLst>
              <a:ext uri="{FF2B5EF4-FFF2-40B4-BE49-F238E27FC236}">
                <a16:creationId xmlns:a16="http://schemas.microsoft.com/office/drawing/2014/main" id="{968E8271-2124-4407-9FBC-DE1B06489E69}"/>
              </a:ext>
            </a:extLst>
          </p:cNvPr>
          <p:cNvPicPr>
            <a:picLocks noChangeAspect="1"/>
          </p:cNvPicPr>
          <p:nvPr/>
        </p:nvPicPr>
        <p:blipFill>
          <a:blip r:embed="rId3">
            <a:extLst>
              <a:ext uri="{28A0092B-C50C-407E-A947-70E740481C1C}">
                <a14:useLocalDpi/>
              </a:ext>
            </a:extLst>
          </a:blip>
          <a:stretch>
            <a:fillRect/>
          </a:stretch>
        </p:blipFill>
        <p:spPr>
          <a:xfrm>
            <a:off x="521257" y="476579"/>
            <a:ext cx="1631304" cy="876051"/>
          </a:xfrm>
          <a:prstGeom prst="rect">
            <a:avLst/>
          </a:prstGeom>
        </p:spPr>
      </p:pic>
      <p:sp>
        <p:nvSpPr>
          <p:cNvPr id="4" name="文本框 3">
            <a:extLst>
              <a:ext uri="{FF2B5EF4-FFF2-40B4-BE49-F238E27FC236}">
                <a16:creationId xmlns:a16="http://schemas.microsoft.com/office/drawing/2014/main" id="{AED16A8A-532F-4A9E-9BAC-B5BF4DA90160}"/>
              </a:ext>
            </a:extLst>
          </p:cNvPr>
          <p:cNvSpPr txBox="1"/>
          <p:nvPr/>
        </p:nvSpPr>
        <p:spPr>
          <a:xfrm>
            <a:off x="2152561" y="452938"/>
            <a:ext cx="2678923" cy="396240"/>
          </a:xfrm>
          <a:prstGeom prst="rect">
            <a:avLst/>
          </a:prstGeom>
          <a:noFill/>
        </p:spPr>
        <p:txBody>
          <a:bodyPr rtlCol="0" wrap="square">
            <a:spAutoFit/>
          </a:bodyPr>
          <a:lstStyle/>
          <a:p>
            <a:r>
              <a:rPr altLang="en-US" lang="zh-CN" sz="2000">
                <a:cs typeface="+mn-ea"/>
                <a:sym typeface="+mn-lt"/>
              </a:rPr>
              <a:t>单击此处添加标题</a:t>
            </a:r>
          </a:p>
        </p:txBody>
      </p:sp>
      <p:sp>
        <p:nvSpPr>
          <p:cNvPr id="5" name="文本框 4">
            <a:extLst>
              <a:ext uri="{FF2B5EF4-FFF2-40B4-BE49-F238E27FC236}">
                <a16:creationId xmlns:a16="http://schemas.microsoft.com/office/drawing/2014/main" id="{4CC18449-2DC5-4226-8A70-2C48AA824C2A}"/>
              </a:ext>
            </a:extLst>
          </p:cNvPr>
          <p:cNvSpPr txBox="1"/>
          <p:nvPr/>
        </p:nvSpPr>
        <p:spPr>
          <a:xfrm>
            <a:off x="1991749" y="760214"/>
            <a:ext cx="2678923" cy="365760"/>
          </a:xfrm>
          <a:prstGeom prst="rect">
            <a:avLst/>
          </a:prstGeom>
          <a:noFill/>
        </p:spPr>
        <p:txBody>
          <a:bodyPr rtlCol="0" wrap="square">
            <a:spAutoFit/>
          </a:bodyPr>
          <a:lstStyle/>
          <a:p>
            <a:pPr algn="dist"/>
            <a:r>
              <a:rPr altLang="zh-CN" lang="en-US">
                <a:cs typeface="+mn-ea"/>
                <a:sym typeface="+mn-lt"/>
              </a:rPr>
              <a:t>Click here to add words</a:t>
            </a:r>
          </a:p>
        </p:txBody>
      </p:sp>
      <p:pic>
        <p:nvPicPr>
          <p:cNvPr id="7" name="图片 6">
            <a:extLst>
              <a:ext uri="{FF2B5EF4-FFF2-40B4-BE49-F238E27FC236}">
                <a16:creationId xmlns:a16="http://schemas.microsoft.com/office/drawing/2014/main" id="{A26E97E9-CD06-4D16-AE0B-D5E9132302D2}"/>
              </a:ext>
            </a:extLst>
          </p:cNvPr>
          <p:cNvPicPr>
            <a:picLocks noChangeAspect="1"/>
          </p:cNvPicPr>
          <p:nvPr/>
        </p:nvPicPr>
        <p:blipFill>
          <a:blip r:embed="rId4">
            <a:extLst>
              <a:ext uri="{28A0092B-C50C-407E-A947-70E740481C1C}">
                <a14:useLocalDpi/>
              </a:ext>
            </a:extLst>
          </a:blip>
          <a:stretch>
            <a:fillRect/>
          </a:stretch>
        </p:blipFill>
        <p:spPr>
          <a:xfrm>
            <a:off x="937455" y="1054694"/>
            <a:ext cx="5205995" cy="5205995"/>
          </a:xfrm>
          <a:prstGeom prst="rect">
            <a:avLst/>
          </a:prstGeom>
        </p:spPr>
      </p:pic>
      <p:sp>
        <p:nvSpPr>
          <p:cNvPr id="8" name="文本框 7">
            <a:extLst>
              <a:ext uri="{FF2B5EF4-FFF2-40B4-BE49-F238E27FC236}">
                <a16:creationId xmlns:a16="http://schemas.microsoft.com/office/drawing/2014/main" id="{B5BC7E96-1D79-4846-8E0B-36DE0692991A}"/>
              </a:ext>
            </a:extLst>
          </p:cNvPr>
          <p:cNvSpPr txBox="1"/>
          <p:nvPr/>
        </p:nvSpPr>
        <p:spPr>
          <a:xfrm>
            <a:off x="6559647" y="1632177"/>
            <a:ext cx="2699641" cy="518160"/>
          </a:xfrm>
          <a:prstGeom prst="rect">
            <a:avLst/>
          </a:prstGeom>
          <a:noFill/>
        </p:spPr>
        <p:txBody>
          <a:bodyPr rtlCol="0" wrap="square">
            <a:spAutoFit/>
          </a:bodyPr>
          <a:lstStyle/>
          <a:p>
            <a:r>
              <a:rPr altLang="en-US" b="1" lang="zh-CN" sz="2800">
                <a:solidFill>
                  <a:schemeClr val="bg1">
                    <a:lumMod val="75000"/>
                  </a:schemeClr>
                </a:solidFill>
                <a:cs typeface="+mn-ea"/>
                <a:sym typeface="+mn-lt"/>
              </a:rPr>
              <a:t>添加标题</a:t>
            </a:r>
          </a:p>
        </p:txBody>
      </p:sp>
      <p:sp>
        <p:nvSpPr>
          <p:cNvPr id="9" name="文本框 8">
            <a:extLst>
              <a:ext uri="{FF2B5EF4-FFF2-40B4-BE49-F238E27FC236}">
                <a16:creationId xmlns:a16="http://schemas.microsoft.com/office/drawing/2014/main" id="{04A4E917-A7B9-4DB2-A95C-AB246A0707B1}"/>
              </a:ext>
            </a:extLst>
          </p:cNvPr>
          <p:cNvSpPr txBox="1"/>
          <p:nvPr/>
        </p:nvSpPr>
        <p:spPr>
          <a:xfrm>
            <a:off x="7194200" y="2354694"/>
            <a:ext cx="3040520" cy="396240"/>
          </a:xfrm>
          <a:prstGeom prst="rect">
            <a:avLst/>
          </a:prstGeom>
          <a:noFill/>
        </p:spPr>
        <p:txBody>
          <a:bodyPr rtlCol="0" wrap="square">
            <a:spAutoFit/>
          </a:bodyPr>
          <a:lstStyle/>
          <a:p>
            <a:r>
              <a:rPr altLang="zh-CN" lang="en-US" sz="2000">
                <a:solidFill>
                  <a:schemeClr val="bg1">
                    <a:lumMod val="75000"/>
                  </a:schemeClr>
                </a:solidFill>
                <a:cs typeface="+mn-ea"/>
                <a:sym typeface="+mn-lt"/>
              </a:rPr>
              <a:t>Click here to add words</a:t>
            </a:r>
          </a:p>
        </p:txBody>
      </p:sp>
      <p:sp>
        <p:nvSpPr>
          <p:cNvPr id="10" name="椭圆 9">
            <a:extLst>
              <a:ext uri="{FF2B5EF4-FFF2-40B4-BE49-F238E27FC236}">
                <a16:creationId xmlns:a16="http://schemas.microsoft.com/office/drawing/2014/main" id="{A5863671-5CF3-40EB-ABB2-51A102AB608E}"/>
              </a:ext>
            </a:extLst>
          </p:cNvPr>
          <p:cNvSpPr/>
          <p:nvPr/>
        </p:nvSpPr>
        <p:spPr>
          <a:xfrm>
            <a:off x="6598650" y="2354695"/>
            <a:ext cx="400111" cy="400111"/>
          </a:xfrm>
          <a:prstGeom prst="ellipse">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 name="文本框 10">
            <a:extLst>
              <a:ext uri="{FF2B5EF4-FFF2-40B4-BE49-F238E27FC236}">
                <a16:creationId xmlns:a16="http://schemas.microsoft.com/office/drawing/2014/main" id="{3AB487A5-22A6-4B26-86A9-21398C2CDA84}"/>
              </a:ext>
            </a:extLst>
          </p:cNvPr>
          <p:cNvSpPr txBox="1"/>
          <p:nvPr/>
        </p:nvSpPr>
        <p:spPr>
          <a:xfrm>
            <a:off x="7194200" y="3170960"/>
            <a:ext cx="3040520" cy="396240"/>
          </a:xfrm>
          <a:prstGeom prst="rect">
            <a:avLst/>
          </a:prstGeom>
          <a:noFill/>
        </p:spPr>
        <p:txBody>
          <a:bodyPr rtlCol="0" wrap="square">
            <a:spAutoFit/>
          </a:bodyPr>
          <a:lstStyle/>
          <a:p>
            <a:r>
              <a:rPr altLang="zh-CN" lang="en-US" sz="2000">
                <a:solidFill>
                  <a:schemeClr val="bg1">
                    <a:lumMod val="75000"/>
                  </a:schemeClr>
                </a:solidFill>
                <a:cs typeface="+mn-ea"/>
                <a:sym typeface="+mn-lt"/>
              </a:rPr>
              <a:t>Click here to add words</a:t>
            </a:r>
          </a:p>
        </p:txBody>
      </p:sp>
      <p:sp>
        <p:nvSpPr>
          <p:cNvPr id="12" name="椭圆 11">
            <a:extLst>
              <a:ext uri="{FF2B5EF4-FFF2-40B4-BE49-F238E27FC236}">
                <a16:creationId xmlns:a16="http://schemas.microsoft.com/office/drawing/2014/main" id="{F003EB75-5296-4BB0-B794-E857CB6DA281}"/>
              </a:ext>
            </a:extLst>
          </p:cNvPr>
          <p:cNvSpPr/>
          <p:nvPr/>
        </p:nvSpPr>
        <p:spPr>
          <a:xfrm>
            <a:off x="6598650" y="3170961"/>
            <a:ext cx="400111" cy="400111"/>
          </a:xfrm>
          <a:prstGeom prst="ellipse">
            <a:avLst/>
          </a:prstGeom>
          <a:solidFill>
            <a:srgbClr val="FF7A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3" name="文本框 12">
            <a:extLst>
              <a:ext uri="{FF2B5EF4-FFF2-40B4-BE49-F238E27FC236}">
                <a16:creationId xmlns:a16="http://schemas.microsoft.com/office/drawing/2014/main" id="{42AC8667-27D6-4D99-89B8-EFF591DCC83C}"/>
              </a:ext>
            </a:extLst>
          </p:cNvPr>
          <p:cNvSpPr txBox="1"/>
          <p:nvPr/>
        </p:nvSpPr>
        <p:spPr>
          <a:xfrm>
            <a:off x="7194200" y="3987226"/>
            <a:ext cx="3040520" cy="396240"/>
          </a:xfrm>
          <a:prstGeom prst="rect">
            <a:avLst/>
          </a:prstGeom>
          <a:noFill/>
        </p:spPr>
        <p:txBody>
          <a:bodyPr rtlCol="0" wrap="square">
            <a:spAutoFit/>
          </a:bodyPr>
          <a:lstStyle/>
          <a:p>
            <a:r>
              <a:rPr altLang="zh-CN" lang="en-US" sz="2000">
                <a:solidFill>
                  <a:schemeClr val="bg1">
                    <a:lumMod val="75000"/>
                  </a:schemeClr>
                </a:solidFill>
                <a:cs typeface="+mn-ea"/>
                <a:sym typeface="+mn-lt"/>
              </a:rPr>
              <a:t>Click here to add words</a:t>
            </a:r>
          </a:p>
        </p:txBody>
      </p:sp>
      <p:sp>
        <p:nvSpPr>
          <p:cNvPr id="14" name="椭圆 13">
            <a:extLst>
              <a:ext uri="{FF2B5EF4-FFF2-40B4-BE49-F238E27FC236}">
                <a16:creationId xmlns:a16="http://schemas.microsoft.com/office/drawing/2014/main" id="{2098093F-483F-421B-A8DA-276C321D7D69}"/>
              </a:ext>
            </a:extLst>
          </p:cNvPr>
          <p:cNvSpPr/>
          <p:nvPr/>
        </p:nvSpPr>
        <p:spPr>
          <a:xfrm>
            <a:off x="6598650" y="3987227"/>
            <a:ext cx="400111" cy="400111"/>
          </a:xfrm>
          <a:prstGeom prst="ellipse">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5" name="文本框 14">
            <a:extLst>
              <a:ext uri="{FF2B5EF4-FFF2-40B4-BE49-F238E27FC236}">
                <a16:creationId xmlns:a16="http://schemas.microsoft.com/office/drawing/2014/main" id="{570C8923-F899-4506-9C3F-C18E77A06153}"/>
              </a:ext>
            </a:extLst>
          </p:cNvPr>
          <p:cNvSpPr txBox="1"/>
          <p:nvPr/>
        </p:nvSpPr>
        <p:spPr>
          <a:xfrm>
            <a:off x="7102496" y="4829963"/>
            <a:ext cx="3040520" cy="396240"/>
          </a:xfrm>
          <a:prstGeom prst="rect">
            <a:avLst/>
          </a:prstGeom>
          <a:noFill/>
        </p:spPr>
        <p:txBody>
          <a:bodyPr rtlCol="0" wrap="square">
            <a:spAutoFit/>
          </a:bodyPr>
          <a:lstStyle/>
          <a:p>
            <a:r>
              <a:rPr altLang="zh-CN" lang="en-US" sz="2000">
                <a:solidFill>
                  <a:schemeClr val="bg1">
                    <a:lumMod val="75000"/>
                  </a:schemeClr>
                </a:solidFill>
                <a:cs typeface="+mn-ea"/>
                <a:sym typeface="+mn-lt"/>
              </a:rPr>
              <a:t>Click here to add words</a:t>
            </a:r>
          </a:p>
        </p:txBody>
      </p:sp>
      <p:sp>
        <p:nvSpPr>
          <p:cNvPr id="16" name="椭圆 15">
            <a:extLst>
              <a:ext uri="{FF2B5EF4-FFF2-40B4-BE49-F238E27FC236}">
                <a16:creationId xmlns:a16="http://schemas.microsoft.com/office/drawing/2014/main" id="{34435DDA-3203-46DC-8527-2904B441DDAD}"/>
              </a:ext>
            </a:extLst>
          </p:cNvPr>
          <p:cNvSpPr/>
          <p:nvPr/>
        </p:nvSpPr>
        <p:spPr>
          <a:xfrm>
            <a:off x="6598650" y="4829963"/>
            <a:ext cx="400111" cy="400111"/>
          </a:xfrm>
          <a:prstGeom prst="ellipse">
            <a:avLst/>
          </a:prstGeom>
          <a:solidFill>
            <a:srgbClr val="FF7A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Tree>
    <p:extLst>
      <p:ext uri="{BB962C8B-B14F-4D97-AF65-F5344CB8AC3E}">
        <p14:creationId val="3419659981"/>
      </p:ext>
    </p:extLst>
  </p:cSld>
  <p:clrMapOvr>
    <a:masterClrMapping/>
  </p:clrMapOvr>
  <mc:AlternateContent>
    <mc:Choice Requires="p14">
      <p:transition advClick="0" p14:dur="2500" spd="slow">
        <p:checker/>
      </p:transition>
    </mc:Choice>
    <mc:Fallback>
      <p:transition advClick="0" spd="slow">
        <p:checker/>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dur="1" fill="hold" id="6">
                                          <p:stCondLst>
                                            <p:cond delay="0"/>
                                          </p:stCondLst>
                                        </p:cTn>
                                        <p:tgtEl>
                                          <p:spTgt spid="4"/>
                                        </p:tgtEl>
                                        <p:attrNameLst>
                                          <p:attrName>style.visibility</p:attrName>
                                        </p:attrNameLst>
                                      </p:cBhvr>
                                      <p:to>
                                        <p:strVal val="visible"/>
                                      </p:to>
                                    </p:set>
                                    <p:animEffect filter="wipe(left)" transition="in">
                                      <p:cBhvr>
                                        <p:cTn dur="500" id="7"/>
                                        <p:tgtEl>
                                          <p:spTgt spid="4"/>
                                        </p:tgtEl>
                                      </p:cBhvr>
                                    </p:animEffect>
                                  </p:childTnLst>
                                </p:cTn>
                              </p:par>
                              <p:par>
                                <p:cTn fill="hold" grpId="0" id="8" nodeType="withEffect" presetClass="entr" presetID="2" presetSubtype="4">
                                  <p:stCondLst>
                                    <p:cond delay="0"/>
                                  </p:stCondLst>
                                  <p:childTnLst>
                                    <p:set>
                                      <p:cBhvr>
                                        <p:cTn dur="1" fill="hold" id="9">
                                          <p:stCondLst>
                                            <p:cond delay="0"/>
                                          </p:stCondLst>
                                        </p:cTn>
                                        <p:tgtEl>
                                          <p:spTgt spid="8"/>
                                        </p:tgtEl>
                                        <p:attrNameLst>
                                          <p:attrName>style.visibility</p:attrName>
                                        </p:attrNameLst>
                                      </p:cBhvr>
                                      <p:to>
                                        <p:strVal val="visible"/>
                                      </p:to>
                                    </p:set>
                                    <p:anim calcmode="lin" valueType="num">
                                      <p:cBhvr additive="base">
                                        <p:cTn dur="500" fill="hold" id="10"/>
                                        <p:tgtEl>
                                          <p:spTgt spid="8"/>
                                        </p:tgtEl>
                                        <p:attrNameLst>
                                          <p:attrName>ppt_x</p:attrName>
                                        </p:attrNameLst>
                                      </p:cBhvr>
                                      <p:tavLst>
                                        <p:tav tm="0">
                                          <p:val>
                                            <p:strVal val="#ppt_x"/>
                                          </p:val>
                                        </p:tav>
                                        <p:tav tm="100000">
                                          <p:val>
                                            <p:strVal val="#ppt_x"/>
                                          </p:val>
                                        </p:tav>
                                      </p:tavLst>
                                    </p:anim>
                                    <p:anim calcmode="lin" valueType="num">
                                      <p:cBhvr additive="base">
                                        <p:cTn dur="500" fill="hold" id="11"/>
                                        <p:tgtEl>
                                          <p:spTgt spid="8"/>
                                        </p:tgtEl>
                                        <p:attrNameLst>
                                          <p:attrName>ppt_y</p:attrName>
                                        </p:attrNameLst>
                                      </p:cBhvr>
                                      <p:tavLst>
                                        <p:tav tm="0">
                                          <p:val>
                                            <p:strVal val="1+#ppt_h/2"/>
                                          </p:val>
                                        </p:tav>
                                        <p:tav tm="100000">
                                          <p:val>
                                            <p:strVal val="#ppt_y"/>
                                          </p:val>
                                        </p:tav>
                                      </p:tavLst>
                                    </p:anim>
                                  </p:childTnLst>
                                </p:cTn>
                              </p:par>
                            </p:childTnLst>
                          </p:cTn>
                        </p:par>
                      </p:childTnLst>
                    </p:cTn>
                  </p:par>
                  <p:par>
                    <p:cTn fill="hold" id="12" nodeType="clickPar">
                      <p:stCondLst>
                        <p:cond delay="indefinite"/>
                      </p:stCondLst>
                      <p:childTnLst>
                        <p:par>
                          <p:cTn fill="hold" id="13" nodeType="afterGroup">
                            <p:stCondLst>
                              <p:cond delay="0"/>
                            </p:stCondLst>
                            <p:childTnLst>
                              <p:par>
                                <p:cTn fill="hold" grpId="0" id="14" nodeType="clickEffect" presetClass="entr" presetID="10" presetSubtype="0">
                                  <p:stCondLst>
                                    <p:cond delay="0"/>
                                  </p:stCondLst>
                                  <p:childTnLst>
                                    <p:set>
                                      <p:cBhvr>
                                        <p:cTn dur="1" fill="hold" id="15">
                                          <p:stCondLst>
                                            <p:cond delay="0"/>
                                          </p:stCondLst>
                                        </p:cTn>
                                        <p:tgtEl>
                                          <p:spTgt spid="9"/>
                                        </p:tgtEl>
                                        <p:attrNameLst>
                                          <p:attrName>style.visibility</p:attrName>
                                        </p:attrNameLst>
                                      </p:cBhvr>
                                      <p:to>
                                        <p:strVal val="visible"/>
                                      </p:to>
                                    </p:set>
                                    <p:animEffect filter="fade" transition="in">
                                      <p:cBhvr>
                                        <p:cTn dur="500" id="16"/>
                                        <p:tgtEl>
                                          <p:spTgt spid="9"/>
                                        </p:tgtEl>
                                      </p:cBhvr>
                                    </p:animEffect>
                                  </p:childTnLst>
                                </p:cTn>
                              </p:par>
                              <p:par>
                                <p:cTn fill="hold" grpId="0" id="17" nodeType="withEffect" presetClass="entr" presetID="10" presetSubtype="0">
                                  <p:stCondLst>
                                    <p:cond delay="0"/>
                                  </p:stCondLst>
                                  <p:childTnLst>
                                    <p:set>
                                      <p:cBhvr>
                                        <p:cTn dur="1" fill="hold" id="18">
                                          <p:stCondLst>
                                            <p:cond delay="0"/>
                                          </p:stCondLst>
                                        </p:cTn>
                                        <p:tgtEl>
                                          <p:spTgt spid="10"/>
                                        </p:tgtEl>
                                        <p:attrNameLst>
                                          <p:attrName>style.visibility</p:attrName>
                                        </p:attrNameLst>
                                      </p:cBhvr>
                                      <p:to>
                                        <p:strVal val="visible"/>
                                      </p:to>
                                    </p:set>
                                    <p:animEffect filter="fade" transition="in">
                                      <p:cBhvr>
                                        <p:cTn dur="500" id="19"/>
                                        <p:tgtEl>
                                          <p:spTgt spid="10"/>
                                        </p:tgtEl>
                                      </p:cBhvr>
                                    </p:animEffect>
                                  </p:childTnLst>
                                </p:cTn>
                              </p:par>
                            </p:childTnLst>
                          </p:cTn>
                        </p:par>
                      </p:childTnLst>
                    </p:cTn>
                  </p:par>
                  <p:par>
                    <p:cTn fill="hold" id="20" nodeType="clickPar">
                      <p:stCondLst>
                        <p:cond delay="indefinite"/>
                      </p:stCondLst>
                      <p:childTnLst>
                        <p:par>
                          <p:cTn fill="hold" id="21" nodeType="afterGroup">
                            <p:stCondLst>
                              <p:cond delay="0"/>
                            </p:stCondLst>
                            <p:childTnLst>
                              <p:par>
                                <p:cTn fill="hold" grpId="0" id="22" nodeType="clickEffect" presetClass="entr" presetID="10" presetSubtype="0">
                                  <p:stCondLst>
                                    <p:cond delay="0"/>
                                  </p:stCondLst>
                                  <p:childTnLst>
                                    <p:set>
                                      <p:cBhvr>
                                        <p:cTn dur="1" fill="hold" id="23">
                                          <p:stCondLst>
                                            <p:cond delay="0"/>
                                          </p:stCondLst>
                                        </p:cTn>
                                        <p:tgtEl>
                                          <p:spTgt spid="11"/>
                                        </p:tgtEl>
                                        <p:attrNameLst>
                                          <p:attrName>style.visibility</p:attrName>
                                        </p:attrNameLst>
                                      </p:cBhvr>
                                      <p:to>
                                        <p:strVal val="visible"/>
                                      </p:to>
                                    </p:set>
                                    <p:animEffect filter="fade" transition="in">
                                      <p:cBhvr>
                                        <p:cTn dur="500" id="24"/>
                                        <p:tgtEl>
                                          <p:spTgt spid="11"/>
                                        </p:tgtEl>
                                      </p:cBhvr>
                                    </p:animEffect>
                                  </p:childTnLst>
                                </p:cTn>
                              </p:par>
                              <p:par>
                                <p:cTn fill="hold" grpId="0" id="25" nodeType="withEffect" presetClass="entr" presetID="10" presetSubtype="0">
                                  <p:stCondLst>
                                    <p:cond delay="0"/>
                                  </p:stCondLst>
                                  <p:childTnLst>
                                    <p:set>
                                      <p:cBhvr>
                                        <p:cTn dur="1" fill="hold" id="26">
                                          <p:stCondLst>
                                            <p:cond delay="0"/>
                                          </p:stCondLst>
                                        </p:cTn>
                                        <p:tgtEl>
                                          <p:spTgt spid="12"/>
                                        </p:tgtEl>
                                        <p:attrNameLst>
                                          <p:attrName>style.visibility</p:attrName>
                                        </p:attrNameLst>
                                      </p:cBhvr>
                                      <p:to>
                                        <p:strVal val="visible"/>
                                      </p:to>
                                    </p:set>
                                    <p:animEffect filter="fade" transition="in">
                                      <p:cBhvr>
                                        <p:cTn dur="500" id="27"/>
                                        <p:tgtEl>
                                          <p:spTgt spid="12"/>
                                        </p:tgtEl>
                                      </p:cBhvr>
                                    </p:animEffect>
                                  </p:childTnLst>
                                </p:cTn>
                              </p:par>
                            </p:childTnLst>
                          </p:cTn>
                        </p:par>
                      </p:childTnLst>
                    </p:cTn>
                  </p:par>
                  <p:par>
                    <p:cTn fill="hold" id="28" nodeType="clickPar">
                      <p:stCondLst>
                        <p:cond delay="indefinite"/>
                      </p:stCondLst>
                      <p:childTnLst>
                        <p:par>
                          <p:cTn fill="hold" id="29" nodeType="afterGroup">
                            <p:stCondLst>
                              <p:cond delay="0"/>
                            </p:stCondLst>
                            <p:childTnLst>
                              <p:par>
                                <p:cTn fill="hold" grpId="0" id="30" nodeType="clickEffect" presetClass="entr" presetID="10" presetSubtype="0">
                                  <p:stCondLst>
                                    <p:cond delay="0"/>
                                  </p:stCondLst>
                                  <p:childTnLst>
                                    <p:set>
                                      <p:cBhvr>
                                        <p:cTn dur="1" fill="hold" id="31">
                                          <p:stCondLst>
                                            <p:cond delay="0"/>
                                          </p:stCondLst>
                                        </p:cTn>
                                        <p:tgtEl>
                                          <p:spTgt spid="13"/>
                                        </p:tgtEl>
                                        <p:attrNameLst>
                                          <p:attrName>style.visibility</p:attrName>
                                        </p:attrNameLst>
                                      </p:cBhvr>
                                      <p:to>
                                        <p:strVal val="visible"/>
                                      </p:to>
                                    </p:set>
                                    <p:animEffect filter="fade" transition="in">
                                      <p:cBhvr>
                                        <p:cTn dur="500" id="32"/>
                                        <p:tgtEl>
                                          <p:spTgt spid="13"/>
                                        </p:tgtEl>
                                      </p:cBhvr>
                                    </p:animEffect>
                                  </p:childTnLst>
                                </p:cTn>
                              </p:par>
                              <p:par>
                                <p:cTn fill="hold" grpId="0" id="33" nodeType="withEffect" presetClass="entr" presetID="10" presetSubtype="0">
                                  <p:stCondLst>
                                    <p:cond delay="0"/>
                                  </p:stCondLst>
                                  <p:childTnLst>
                                    <p:set>
                                      <p:cBhvr>
                                        <p:cTn dur="1" fill="hold" id="34">
                                          <p:stCondLst>
                                            <p:cond delay="0"/>
                                          </p:stCondLst>
                                        </p:cTn>
                                        <p:tgtEl>
                                          <p:spTgt spid="14"/>
                                        </p:tgtEl>
                                        <p:attrNameLst>
                                          <p:attrName>style.visibility</p:attrName>
                                        </p:attrNameLst>
                                      </p:cBhvr>
                                      <p:to>
                                        <p:strVal val="visible"/>
                                      </p:to>
                                    </p:set>
                                    <p:animEffect filter="fade" transition="in">
                                      <p:cBhvr>
                                        <p:cTn dur="500" id="35"/>
                                        <p:tgtEl>
                                          <p:spTgt spid="14"/>
                                        </p:tgtEl>
                                      </p:cBhvr>
                                    </p:animEffect>
                                  </p:childTnLst>
                                </p:cTn>
                              </p:par>
                            </p:childTnLst>
                          </p:cTn>
                        </p:par>
                      </p:childTnLst>
                    </p:cTn>
                  </p:par>
                  <p:par>
                    <p:cTn fill="hold" id="36" nodeType="clickPar">
                      <p:stCondLst>
                        <p:cond delay="indefinite"/>
                      </p:stCondLst>
                      <p:childTnLst>
                        <p:par>
                          <p:cTn fill="hold" id="37" nodeType="afterGroup">
                            <p:stCondLst>
                              <p:cond delay="0"/>
                            </p:stCondLst>
                            <p:childTnLst>
                              <p:par>
                                <p:cTn fill="hold" grpId="0" id="38" nodeType="clickEffect" presetClass="entr" presetID="10" presetSubtype="0">
                                  <p:stCondLst>
                                    <p:cond delay="0"/>
                                  </p:stCondLst>
                                  <p:childTnLst>
                                    <p:set>
                                      <p:cBhvr>
                                        <p:cTn dur="1" fill="hold" id="39">
                                          <p:stCondLst>
                                            <p:cond delay="0"/>
                                          </p:stCondLst>
                                        </p:cTn>
                                        <p:tgtEl>
                                          <p:spTgt spid="15"/>
                                        </p:tgtEl>
                                        <p:attrNameLst>
                                          <p:attrName>style.visibility</p:attrName>
                                        </p:attrNameLst>
                                      </p:cBhvr>
                                      <p:to>
                                        <p:strVal val="visible"/>
                                      </p:to>
                                    </p:set>
                                    <p:animEffect filter="fade" transition="in">
                                      <p:cBhvr>
                                        <p:cTn dur="500" id="40"/>
                                        <p:tgtEl>
                                          <p:spTgt spid="15"/>
                                        </p:tgtEl>
                                      </p:cBhvr>
                                    </p:animEffect>
                                  </p:childTnLst>
                                </p:cTn>
                              </p:par>
                              <p:par>
                                <p:cTn fill="hold" grpId="0" id="41" nodeType="withEffect" presetClass="entr" presetID="10" presetSubtype="0">
                                  <p:stCondLst>
                                    <p:cond delay="0"/>
                                  </p:stCondLst>
                                  <p:childTnLst>
                                    <p:set>
                                      <p:cBhvr>
                                        <p:cTn dur="1" fill="hold" id="42">
                                          <p:stCondLst>
                                            <p:cond delay="0"/>
                                          </p:stCondLst>
                                        </p:cTn>
                                        <p:tgtEl>
                                          <p:spTgt spid="16"/>
                                        </p:tgtEl>
                                        <p:attrNameLst>
                                          <p:attrName>style.visibility</p:attrName>
                                        </p:attrNameLst>
                                      </p:cBhvr>
                                      <p:to>
                                        <p:strVal val="visible"/>
                                      </p:to>
                                    </p:set>
                                    <p:animEffect filter="fade" transition="in">
                                      <p:cBhvr>
                                        <p:cTn dur="500" id="43"/>
                                        <p:tgtEl>
                                          <p:spTgt spid="1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8"/>
      <p:bldP grpId="0" spid="9"/>
      <p:bldP grpId="0" spid="10"/>
      <p:bldP grpId="0" spid="11"/>
      <p:bldP grpId="0" spid="12"/>
      <p:bldP grpId="0" spid="13"/>
      <p:bldP grpId="0" spid="14"/>
      <p:bldP grpId="0" spid="15"/>
      <p:bldP grpId="0" spid="16"/>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a:extLst>
              <a:ext uri="{FF2B5EF4-FFF2-40B4-BE49-F238E27FC236}">
                <a16:creationId xmlns:a16="http://schemas.microsoft.com/office/drawing/2014/main" id="{818E2194-9DD4-44AD-8BBE-7834D8764438}"/>
              </a:ext>
            </a:extLst>
          </p:cNvPr>
          <p:cNvSpPr/>
          <p:nvPr/>
        </p:nvSpPr>
        <p:spPr>
          <a:xfrm>
            <a:off x="295971" y="251292"/>
            <a:ext cx="11600059" cy="6355416"/>
          </a:xfrm>
          <a:prstGeom prst="rect">
            <a:avLst/>
          </a:prstGeom>
          <a:solidFill>
            <a:schemeClr val="bg1"/>
          </a:solidFill>
          <a:ln w="76200">
            <a:solidFill>
              <a:srgbClr val="FF7AA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pic>
        <p:nvPicPr>
          <p:cNvPr id="2" name="图片 1">
            <a:extLst>
              <a:ext uri="{FF2B5EF4-FFF2-40B4-BE49-F238E27FC236}">
                <a16:creationId xmlns:a16="http://schemas.microsoft.com/office/drawing/2014/main" id="{968E8271-2124-4407-9FBC-DE1B06489E69}"/>
              </a:ext>
            </a:extLst>
          </p:cNvPr>
          <p:cNvPicPr>
            <a:picLocks noChangeAspect="1"/>
          </p:cNvPicPr>
          <p:nvPr/>
        </p:nvPicPr>
        <p:blipFill>
          <a:blip r:embed="rId3">
            <a:extLst>
              <a:ext uri="{28A0092B-C50C-407E-A947-70E740481C1C}">
                <a14:useLocalDpi/>
              </a:ext>
            </a:extLst>
          </a:blip>
          <a:stretch>
            <a:fillRect/>
          </a:stretch>
        </p:blipFill>
        <p:spPr>
          <a:xfrm>
            <a:off x="521257" y="476579"/>
            <a:ext cx="1631304" cy="876051"/>
          </a:xfrm>
          <a:prstGeom prst="rect">
            <a:avLst/>
          </a:prstGeom>
        </p:spPr>
      </p:pic>
      <p:sp>
        <p:nvSpPr>
          <p:cNvPr id="4" name="文本框 3">
            <a:extLst>
              <a:ext uri="{FF2B5EF4-FFF2-40B4-BE49-F238E27FC236}">
                <a16:creationId xmlns:a16="http://schemas.microsoft.com/office/drawing/2014/main" id="{AED16A8A-532F-4A9E-9BAC-B5BF4DA90160}"/>
              </a:ext>
            </a:extLst>
          </p:cNvPr>
          <p:cNvSpPr txBox="1"/>
          <p:nvPr/>
        </p:nvSpPr>
        <p:spPr>
          <a:xfrm>
            <a:off x="2152561" y="452938"/>
            <a:ext cx="2678923" cy="396240"/>
          </a:xfrm>
          <a:prstGeom prst="rect">
            <a:avLst/>
          </a:prstGeom>
          <a:noFill/>
        </p:spPr>
        <p:txBody>
          <a:bodyPr rtlCol="0" wrap="square">
            <a:spAutoFit/>
          </a:bodyPr>
          <a:lstStyle/>
          <a:p>
            <a:r>
              <a:rPr altLang="en-US" lang="zh-CN" sz="2000">
                <a:cs typeface="+mn-ea"/>
                <a:sym typeface="+mn-lt"/>
              </a:rPr>
              <a:t>单击此处添加标题</a:t>
            </a:r>
          </a:p>
        </p:txBody>
      </p:sp>
      <p:sp>
        <p:nvSpPr>
          <p:cNvPr id="5" name="文本框 4">
            <a:extLst>
              <a:ext uri="{FF2B5EF4-FFF2-40B4-BE49-F238E27FC236}">
                <a16:creationId xmlns:a16="http://schemas.microsoft.com/office/drawing/2014/main" id="{4CC18449-2DC5-4226-8A70-2C48AA824C2A}"/>
              </a:ext>
            </a:extLst>
          </p:cNvPr>
          <p:cNvSpPr txBox="1"/>
          <p:nvPr/>
        </p:nvSpPr>
        <p:spPr>
          <a:xfrm>
            <a:off x="1991749" y="760214"/>
            <a:ext cx="2678923" cy="365760"/>
          </a:xfrm>
          <a:prstGeom prst="rect">
            <a:avLst/>
          </a:prstGeom>
          <a:noFill/>
        </p:spPr>
        <p:txBody>
          <a:bodyPr rtlCol="0" wrap="square">
            <a:spAutoFit/>
          </a:bodyPr>
          <a:lstStyle/>
          <a:p>
            <a:pPr algn="dist"/>
            <a:r>
              <a:rPr altLang="zh-CN" lang="en-US">
                <a:cs typeface="+mn-ea"/>
                <a:sym typeface="+mn-lt"/>
              </a:rPr>
              <a:t>Click here to add words</a:t>
            </a:r>
          </a:p>
        </p:txBody>
      </p:sp>
      <p:sp>
        <p:nvSpPr>
          <p:cNvPr id="6" name="Line 10">
            <a:extLst>
              <a:ext uri="{FF2B5EF4-FFF2-40B4-BE49-F238E27FC236}">
                <a16:creationId xmlns:a16="http://schemas.microsoft.com/office/drawing/2014/main" id="{04AEFD19-14EF-4FA7-8701-086ABE37DF1D}"/>
              </a:ext>
            </a:extLst>
          </p:cNvPr>
          <p:cNvSpPr>
            <a:spLocks noChangeShapeType="1"/>
          </p:cNvSpPr>
          <p:nvPr/>
        </p:nvSpPr>
        <p:spPr bwMode="auto">
          <a:xfrm flipH="1" flipV="1">
            <a:off x="3501680" y="2849480"/>
            <a:ext cx="0" cy="809625"/>
          </a:xfrm>
          <a:prstGeom prst="line">
            <a:avLst/>
          </a:prstGeom>
          <a:noFill/>
          <a:ln cap="flat" w="6350">
            <a:solidFill>
              <a:schemeClr val="tx1">
                <a:lumMod val="75000"/>
                <a:lumOff val="25000"/>
              </a:schemeClr>
            </a:solidFill>
            <a:prstDash val="solid"/>
            <a:miter lim="800000"/>
          </a:ln>
          <a:extLst>
            <a:ext uri="{909E8E84-426E-40DD-AFC4-6F175D3DCCD1}">
              <a14:hiddenFill>
                <a:noFill/>
              </a14:hiddenFill>
            </a:ext>
          </a:extLst>
        </p:spPr>
        <p:txBody>
          <a:bodyPr anchor="t" anchorCtr="0" bIns="45720" compatLnSpc="1" lIns="91440" numCol="1" rIns="91440" tIns="45720" vert="horz" wrap="square"/>
          <a:lstStyle/>
          <a:p>
            <a:endParaRPr altLang="en-US" lang="zh-CN">
              <a:cs typeface="+mn-ea"/>
              <a:sym typeface="+mn-lt"/>
            </a:endParaRPr>
          </a:p>
        </p:txBody>
      </p:sp>
      <p:sp>
        <p:nvSpPr>
          <p:cNvPr id="7" name="Line 11">
            <a:extLst>
              <a:ext uri="{FF2B5EF4-FFF2-40B4-BE49-F238E27FC236}">
                <a16:creationId xmlns:a16="http://schemas.microsoft.com/office/drawing/2014/main" id="{5EE955B5-2246-4B44-A4F4-7073E81EC4E1}"/>
              </a:ext>
            </a:extLst>
          </p:cNvPr>
          <p:cNvSpPr>
            <a:spLocks noChangeShapeType="1"/>
          </p:cNvSpPr>
          <p:nvPr/>
        </p:nvSpPr>
        <p:spPr bwMode="auto">
          <a:xfrm flipH="1" flipV="1">
            <a:off x="4882087" y="3659103"/>
            <a:ext cx="0" cy="808038"/>
          </a:xfrm>
          <a:prstGeom prst="line">
            <a:avLst/>
          </a:prstGeom>
          <a:noFill/>
          <a:ln cap="flat" w="6350">
            <a:solidFill>
              <a:schemeClr val="tx1">
                <a:lumMod val="75000"/>
                <a:lumOff val="25000"/>
              </a:schemeClr>
            </a:solidFill>
            <a:prstDash val="solid"/>
            <a:miter lim="800000"/>
          </a:ln>
          <a:extLst>
            <a:ext uri="{909E8E84-426E-40DD-AFC4-6F175D3DCCD1}">
              <a14:hiddenFill>
                <a:noFill/>
              </a14:hiddenFill>
            </a:ext>
          </a:extLst>
        </p:spPr>
        <p:txBody>
          <a:bodyPr anchor="t" anchorCtr="0" bIns="45720" compatLnSpc="1" lIns="91440" numCol="1" rIns="91440" tIns="45720" vert="horz" wrap="square"/>
          <a:lstStyle/>
          <a:p>
            <a:endParaRPr altLang="en-US" lang="zh-CN">
              <a:cs typeface="+mn-ea"/>
              <a:sym typeface="+mn-lt"/>
            </a:endParaRPr>
          </a:p>
        </p:txBody>
      </p:sp>
      <p:sp>
        <p:nvSpPr>
          <p:cNvPr id="8" name="Line 12">
            <a:extLst>
              <a:ext uri="{FF2B5EF4-FFF2-40B4-BE49-F238E27FC236}">
                <a16:creationId xmlns:a16="http://schemas.microsoft.com/office/drawing/2014/main" id="{99BCBE4F-8D39-4D06-BE9D-06CF6BD3D1F6}"/>
              </a:ext>
            </a:extLst>
          </p:cNvPr>
          <p:cNvSpPr>
            <a:spLocks noChangeShapeType="1"/>
          </p:cNvSpPr>
          <p:nvPr/>
        </p:nvSpPr>
        <p:spPr bwMode="auto">
          <a:xfrm flipH="1" flipV="1">
            <a:off x="7330359" y="3659103"/>
            <a:ext cx="0" cy="808038"/>
          </a:xfrm>
          <a:prstGeom prst="line">
            <a:avLst/>
          </a:prstGeom>
          <a:noFill/>
          <a:ln cap="flat" w="6350">
            <a:solidFill>
              <a:schemeClr val="tx1">
                <a:lumMod val="75000"/>
                <a:lumOff val="25000"/>
              </a:schemeClr>
            </a:solidFill>
            <a:prstDash val="solid"/>
            <a:miter lim="800000"/>
          </a:ln>
          <a:extLst>
            <a:ext uri="{909E8E84-426E-40DD-AFC4-6F175D3DCCD1}">
              <a14:hiddenFill>
                <a:noFill/>
              </a14:hiddenFill>
            </a:ext>
          </a:extLst>
        </p:spPr>
        <p:txBody>
          <a:bodyPr anchor="t" anchorCtr="0" bIns="45720" compatLnSpc="1" lIns="91440" numCol="1" rIns="91440" tIns="45720" vert="horz" wrap="square"/>
          <a:lstStyle/>
          <a:p>
            <a:endParaRPr altLang="en-US" lang="zh-CN">
              <a:cs typeface="+mn-ea"/>
              <a:sym typeface="+mn-lt"/>
            </a:endParaRPr>
          </a:p>
        </p:txBody>
      </p:sp>
      <p:sp>
        <p:nvSpPr>
          <p:cNvPr id="9" name="Line 13">
            <a:extLst>
              <a:ext uri="{FF2B5EF4-FFF2-40B4-BE49-F238E27FC236}">
                <a16:creationId xmlns:a16="http://schemas.microsoft.com/office/drawing/2014/main" id="{C584CEA5-3E3E-4EB1-AF10-C8A2A171A908}"/>
              </a:ext>
            </a:extLst>
          </p:cNvPr>
          <p:cNvSpPr>
            <a:spLocks noChangeShapeType="1"/>
          </p:cNvSpPr>
          <p:nvPr/>
        </p:nvSpPr>
        <p:spPr bwMode="auto">
          <a:xfrm flipH="1" flipV="1">
            <a:off x="6106223" y="2849480"/>
            <a:ext cx="0" cy="809625"/>
          </a:xfrm>
          <a:prstGeom prst="line">
            <a:avLst/>
          </a:prstGeom>
          <a:noFill/>
          <a:ln cap="flat" w="6350">
            <a:solidFill>
              <a:schemeClr val="tx1">
                <a:lumMod val="75000"/>
                <a:lumOff val="25000"/>
              </a:schemeClr>
            </a:solidFill>
            <a:prstDash val="solid"/>
            <a:miter lim="800000"/>
          </a:ln>
          <a:extLst>
            <a:ext uri="{909E8E84-426E-40DD-AFC4-6F175D3DCCD1}">
              <a14:hiddenFill>
                <a:noFill/>
              </a14:hiddenFill>
            </a:ext>
          </a:extLst>
        </p:spPr>
        <p:txBody>
          <a:bodyPr anchor="t" anchorCtr="0" bIns="45720" compatLnSpc="1" lIns="91440" numCol="1" rIns="91440" tIns="45720" vert="horz" wrap="square"/>
          <a:lstStyle/>
          <a:p>
            <a:endParaRPr altLang="en-US" lang="zh-CN">
              <a:cs typeface="+mn-ea"/>
              <a:sym typeface="+mn-lt"/>
            </a:endParaRPr>
          </a:p>
        </p:txBody>
      </p:sp>
      <p:sp>
        <p:nvSpPr>
          <p:cNvPr id="10" name="Line 14">
            <a:extLst>
              <a:ext uri="{FF2B5EF4-FFF2-40B4-BE49-F238E27FC236}">
                <a16:creationId xmlns:a16="http://schemas.microsoft.com/office/drawing/2014/main" id="{9D5299C7-B794-4AAB-BEB8-E53B6346ABCC}"/>
              </a:ext>
            </a:extLst>
          </p:cNvPr>
          <p:cNvSpPr>
            <a:spLocks noChangeShapeType="1"/>
          </p:cNvSpPr>
          <p:nvPr/>
        </p:nvSpPr>
        <p:spPr bwMode="auto">
          <a:xfrm flipH="1" flipV="1">
            <a:off x="8552908" y="2849480"/>
            <a:ext cx="0" cy="809625"/>
          </a:xfrm>
          <a:prstGeom prst="line">
            <a:avLst/>
          </a:prstGeom>
          <a:noFill/>
          <a:ln cap="flat" w="6350">
            <a:solidFill>
              <a:schemeClr val="tx1">
                <a:lumMod val="75000"/>
                <a:lumOff val="25000"/>
              </a:schemeClr>
            </a:solidFill>
            <a:prstDash val="solid"/>
            <a:miter lim="800000"/>
          </a:ln>
          <a:extLst>
            <a:ext uri="{909E8E84-426E-40DD-AFC4-6F175D3DCCD1}">
              <a14:hiddenFill>
                <a:noFill/>
              </a14:hiddenFill>
            </a:ext>
          </a:extLst>
        </p:spPr>
        <p:txBody>
          <a:bodyPr anchor="t" anchorCtr="0" bIns="45720" compatLnSpc="1" lIns="91440" numCol="1" rIns="91440" tIns="45720" vert="horz" wrap="square"/>
          <a:lstStyle/>
          <a:p>
            <a:endParaRPr altLang="en-US" lang="zh-CN">
              <a:cs typeface="+mn-ea"/>
              <a:sym typeface="+mn-lt"/>
            </a:endParaRPr>
          </a:p>
        </p:txBody>
      </p:sp>
      <p:sp>
        <p:nvSpPr>
          <p:cNvPr id="11" name="Oval 15">
            <a:extLst>
              <a:ext uri="{FF2B5EF4-FFF2-40B4-BE49-F238E27FC236}">
                <a16:creationId xmlns:a16="http://schemas.microsoft.com/office/drawing/2014/main" id="{9FE7C4BF-73BE-4EBE-A490-DFDAC836CD06}"/>
              </a:ext>
            </a:extLst>
          </p:cNvPr>
          <p:cNvSpPr>
            <a:spLocks noChangeArrowheads="1"/>
          </p:cNvSpPr>
          <p:nvPr/>
        </p:nvSpPr>
        <p:spPr bwMode="auto">
          <a:xfrm>
            <a:off x="3263556" y="2612942"/>
            <a:ext cx="474663" cy="474663"/>
          </a:xfrm>
          <a:prstGeom prst="ellipse">
            <a:avLst/>
          </a:prstGeom>
          <a:solidFill>
            <a:srgbClr val="FF7AA3"/>
          </a:solidFill>
          <a:ln>
            <a:noFill/>
          </a:ln>
        </p:spPr>
        <p:txBody>
          <a:bodyPr anchor="t" anchorCtr="0" bIns="45720" compatLnSpc="1" lIns="91440" numCol="1" rIns="91440" tIns="45720" vert="horz" wrap="square"/>
          <a:lstStyle/>
          <a:p>
            <a:endParaRPr altLang="en-US" lang="zh-CN">
              <a:solidFill>
                <a:srgbClr val="7F7F7F"/>
              </a:solidFill>
              <a:cs typeface="+mn-ea"/>
              <a:sym typeface="+mn-lt"/>
            </a:endParaRPr>
          </a:p>
        </p:txBody>
      </p:sp>
      <p:sp>
        <p:nvSpPr>
          <p:cNvPr id="12" name="Oval 16">
            <a:extLst>
              <a:ext uri="{FF2B5EF4-FFF2-40B4-BE49-F238E27FC236}">
                <a16:creationId xmlns:a16="http://schemas.microsoft.com/office/drawing/2014/main" id="{74FC1B91-88E8-44BB-82A8-DA3CD7896598}"/>
              </a:ext>
            </a:extLst>
          </p:cNvPr>
          <p:cNvSpPr>
            <a:spLocks noChangeArrowheads="1"/>
          </p:cNvSpPr>
          <p:nvPr/>
        </p:nvSpPr>
        <p:spPr bwMode="auto">
          <a:xfrm>
            <a:off x="5869686" y="2612942"/>
            <a:ext cx="473075" cy="474663"/>
          </a:xfrm>
          <a:prstGeom prst="ellipse">
            <a:avLst/>
          </a:prstGeom>
          <a:solidFill>
            <a:srgbClr val="FF7AA3"/>
          </a:solidFill>
          <a:ln>
            <a:noFill/>
          </a:ln>
        </p:spPr>
        <p:txBody>
          <a:bodyPr anchor="t" anchorCtr="0" bIns="45720" compatLnSpc="1" lIns="91440" numCol="1" rIns="91440" tIns="45720" vert="horz" wrap="square"/>
          <a:lstStyle/>
          <a:p>
            <a:endParaRPr altLang="en-US" lang="zh-CN">
              <a:solidFill>
                <a:srgbClr val="7F7F7F"/>
              </a:solidFill>
              <a:cs typeface="+mn-ea"/>
              <a:sym typeface="+mn-lt"/>
            </a:endParaRPr>
          </a:p>
        </p:txBody>
      </p:sp>
      <p:sp>
        <p:nvSpPr>
          <p:cNvPr id="13" name="Oval 17">
            <a:extLst>
              <a:ext uri="{FF2B5EF4-FFF2-40B4-BE49-F238E27FC236}">
                <a16:creationId xmlns:a16="http://schemas.microsoft.com/office/drawing/2014/main" id="{F4EC56C6-BB17-461C-9562-24EEE2107475}"/>
              </a:ext>
            </a:extLst>
          </p:cNvPr>
          <p:cNvSpPr>
            <a:spLocks noChangeArrowheads="1"/>
          </p:cNvSpPr>
          <p:nvPr/>
        </p:nvSpPr>
        <p:spPr bwMode="auto">
          <a:xfrm>
            <a:off x="7090645" y="4229015"/>
            <a:ext cx="476251" cy="477838"/>
          </a:xfrm>
          <a:prstGeom prst="ellipse">
            <a:avLst/>
          </a:prstGeom>
          <a:solidFill>
            <a:schemeClr val="bg1">
              <a:lumMod val="50000"/>
            </a:schemeClr>
          </a:solidFill>
          <a:ln>
            <a:noFill/>
          </a:ln>
        </p:spPr>
        <p:txBody>
          <a:bodyPr anchor="t" anchorCtr="0" bIns="45720" compatLnSpc="1" lIns="91440" numCol="1" rIns="91440" tIns="45720" vert="horz" wrap="square"/>
          <a:lstStyle/>
          <a:p>
            <a:endParaRPr altLang="en-US" lang="zh-CN">
              <a:cs typeface="+mn-ea"/>
              <a:sym typeface="+mn-lt"/>
            </a:endParaRPr>
          </a:p>
        </p:txBody>
      </p:sp>
      <p:sp>
        <p:nvSpPr>
          <p:cNvPr id="14" name="Line 19">
            <a:extLst>
              <a:ext uri="{FF2B5EF4-FFF2-40B4-BE49-F238E27FC236}">
                <a16:creationId xmlns:a16="http://schemas.microsoft.com/office/drawing/2014/main" id="{43271703-FA80-481E-A512-9C416242BEAA}"/>
              </a:ext>
            </a:extLst>
          </p:cNvPr>
          <p:cNvSpPr>
            <a:spLocks noChangeShapeType="1"/>
          </p:cNvSpPr>
          <p:nvPr/>
        </p:nvSpPr>
        <p:spPr bwMode="auto">
          <a:xfrm flipH="1" flipV="1">
            <a:off x="9778632" y="3659103"/>
            <a:ext cx="0" cy="808038"/>
          </a:xfrm>
          <a:prstGeom prst="line">
            <a:avLst/>
          </a:prstGeom>
          <a:noFill/>
          <a:ln cap="flat" w="6350">
            <a:solidFill>
              <a:schemeClr val="tx1">
                <a:lumMod val="75000"/>
                <a:lumOff val="25000"/>
              </a:schemeClr>
            </a:solidFill>
            <a:prstDash val="solid"/>
            <a:miter lim="800000"/>
          </a:ln>
          <a:extLst>
            <a:ext uri="{909E8E84-426E-40DD-AFC4-6F175D3DCCD1}">
              <a14:hiddenFill>
                <a:noFill/>
              </a14:hiddenFill>
            </a:ext>
          </a:extLst>
        </p:spPr>
        <p:txBody>
          <a:bodyPr anchor="t" anchorCtr="0" bIns="45720" compatLnSpc="1" lIns="91440" numCol="1" rIns="91440" tIns="45720" vert="horz" wrap="square"/>
          <a:lstStyle/>
          <a:p>
            <a:endParaRPr altLang="en-US" lang="zh-CN">
              <a:cs typeface="+mn-ea"/>
              <a:sym typeface="+mn-lt"/>
            </a:endParaRPr>
          </a:p>
        </p:txBody>
      </p:sp>
      <p:sp>
        <p:nvSpPr>
          <p:cNvPr id="15" name="Oval 20">
            <a:extLst>
              <a:ext uri="{FF2B5EF4-FFF2-40B4-BE49-F238E27FC236}">
                <a16:creationId xmlns:a16="http://schemas.microsoft.com/office/drawing/2014/main" id="{975C879B-CC33-4C88-B8B0-1D293F99144A}"/>
              </a:ext>
            </a:extLst>
          </p:cNvPr>
          <p:cNvSpPr>
            <a:spLocks noChangeArrowheads="1"/>
          </p:cNvSpPr>
          <p:nvPr/>
        </p:nvSpPr>
        <p:spPr bwMode="auto">
          <a:xfrm>
            <a:off x="9542095" y="4229015"/>
            <a:ext cx="473075" cy="477838"/>
          </a:xfrm>
          <a:prstGeom prst="ellipse">
            <a:avLst/>
          </a:prstGeom>
          <a:solidFill>
            <a:schemeClr val="bg1">
              <a:lumMod val="50000"/>
            </a:schemeClr>
          </a:solidFill>
          <a:ln>
            <a:noFill/>
          </a:ln>
        </p:spPr>
        <p:txBody>
          <a:bodyPr anchor="t" anchorCtr="0" bIns="45720" compatLnSpc="1" lIns="91440" numCol="1" rIns="91440" tIns="45720" vert="horz" wrap="square"/>
          <a:lstStyle/>
          <a:p>
            <a:endParaRPr altLang="en-US" lang="zh-CN">
              <a:cs typeface="+mn-ea"/>
              <a:sym typeface="+mn-lt"/>
            </a:endParaRPr>
          </a:p>
        </p:txBody>
      </p:sp>
      <p:sp>
        <p:nvSpPr>
          <p:cNvPr id="16" name="Oval 21">
            <a:extLst>
              <a:ext uri="{FF2B5EF4-FFF2-40B4-BE49-F238E27FC236}">
                <a16:creationId xmlns:a16="http://schemas.microsoft.com/office/drawing/2014/main" id="{C75DAA52-D63B-473F-BF33-D3780CDD437E}"/>
              </a:ext>
            </a:extLst>
          </p:cNvPr>
          <p:cNvSpPr>
            <a:spLocks noChangeArrowheads="1"/>
          </p:cNvSpPr>
          <p:nvPr/>
        </p:nvSpPr>
        <p:spPr bwMode="auto">
          <a:xfrm>
            <a:off x="4645549" y="4229015"/>
            <a:ext cx="473075" cy="477838"/>
          </a:xfrm>
          <a:prstGeom prst="ellipse">
            <a:avLst/>
          </a:prstGeom>
          <a:solidFill>
            <a:schemeClr val="tx1">
              <a:lumMod val="50000"/>
              <a:lumOff val="50000"/>
            </a:schemeClr>
          </a:solidFill>
          <a:ln>
            <a:noFill/>
          </a:ln>
        </p:spPr>
        <p:txBody>
          <a:bodyPr anchor="t" anchorCtr="0" bIns="45720" compatLnSpc="1" lIns="91440" numCol="1" rIns="91440" tIns="45720" vert="horz" wrap="square"/>
          <a:lstStyle/>
          <a:p>
            <a:endParaRPr altLang="en-US" lang="zh-CN">
              <a:cs typeface="+mn-ea"/>
              <a:sym typeface="+mn-lt"/>
            </a:endParaRPr>
          </a:p>
        </p:txBody>
      </p:sp>
      <p:sp>
        <p:nvSpPr>
          <p:cNvPr id="17" name="Oval 22">
            <a:extLst>
              <a:ext uri="{FF2B5EF4-FFF2-40B4-BE49-F238E27FC236}">
                <a16:creationId xmlns:a16="http://schemas.microsoft.com/office/drawing/2014/main" id="{4EC2AA6C-7285-47E4-B505-1097E474B777}"/>
              </a:ext>
            </a:extLst>
          </p:cNvPr>
          <p:cNvSpPr>
            <a:spLocks noChangeArrowheads="1"/>
          </p:cNvSpPr>
          <p:nvPr/>
        </p:nvSpPr>
        <p:spPr bwMode="auto">
          <a:xfrm>
            <a:off x="8316372" y="2612942"/>
            <a:ext cx="473075" cy="474663"/>
          </a:xfrm>
          <a:prstGeom prst="ellipse">
            <a:avLst/>
          </a:prstGeom>
          <a:solidFill>
            <a:srgbClr val="FF99CC"/>
          </a:solidFill>
          <a:ln>
            <a:noFill/>
          </a:ln>
        </p:spPr>
        <p:txBody>
          <a:bodyPr anchor="t" anchorCtr="0" bIns="45720" compatLnSpc="1" lIns="91440" numCol="1" rIns="91440" tIns="45720" vert="horz" wrap="square"/>
          <a:lstStyle/>
          <a:p>
            <a:endParaRPr altLang="en-US" lang="zh-CN">
              <a:solidFill>
                <a:srgbClr val="7F7F7F"/>
              </a:solidFill>
              <a:cs typeface="+mn-ea"/>
              <a:sym typeface="+mn-lt"/>
            </a:endParaRPr>
          </a:p>
        </p:txBody>
      </p:sp>
      <p:sp>
        <p:nvSpPr>
          <p:cNvPr id="18" name="Freeform 5">
            <a:extLst>
              <a:ext uri="{FF2B5EF4-FFF2-40B4-BE49-F238E27FC236}">
                <a16:creationId xmlns:a16="http://schemas.microsoft.com/office/drawing/2014/main" id="{CAE85A90-C4DA-4B84-A519-6D90F83EAA71}"/>
              </a:ext>
            </a:extLst>
          </p:cNvPr>
          <p:cNvSpPr/>
          <p:nvPr/>
        </p:nvSpPr>
        <p:spPr bwMode="auto">
          <a:xfrm>
            <a:off x="2785385" y="3414528"/>
            <a:ext cx="1424667" cy="487564"/>
          </a:xfrm>
          <a:custGeom>
            <a:gdLst>
              <a:gd fmla="*/ 490 w 591" name="T0"/>
              <a:gd fmla="*/ 0 h 202" name="T1"/>
              <a:gd fmla="*/ 101 w 591" name="T2"/>
              <a:gd fmla="*/ 0 h 202" name="T3"/>
              <a:gd fmla="*/ 0 w 591" name="T4"/>
              <a:gd fmla="*/ 101 h 202" name="T5"/>
              <a:gd fmla="*/ 101 w 591" name="T6"/>
              <a:gd fmla="*/ 202 h 202" name="T7"/>
              <a:gd fmla="*/ 490 w 591" name="T8"/>
              <a:gd fmla="*/ 202 h 202" name="T9"/>
              <a:gd fmla="*/ 591 w 591" name="T10"/>
              <a:gd fmla="*/ 101 h 202" name="T11"/>
              <a:gd fmla="*/ 490 w 591" name="T12"/>
              <a:gd fmla="*/ 0 h 202" name="T13"/>
            </a:gdLst>
            <a:cxnLst>
              <a:cxn ang="0">
                <a:pos x="T0" y="T1"/>
              </a:cxn>
              <a:cxn ang="0">
                <a:pos x="T2" y="T3"/>
              </a:cxn>
              <a:cxn ang="0">
                <a:pos x="T4" y="T5"/>
              </a:cxn>
              <a:cxn ang="0">
                <a:pos x="T6" y="T7"/>
              </a:cxn>
              <a:cxn ang="0">
                <a:pos x="T8" y="T9"/>
              </a:cxn>
              <a:cxn ang="0">
                <a:pos x="T10" y="T11"/>
              </a:cxn>
              <a:cxn ang="0">
                <a:pos x="T12" y="T13"/>
              </a:cxn>
            </a:cxnLst>
            <a:rect b="b" l="0" r="r" t="0"/>
            <a:pathLst>
              <a:path h="201" w="591">
                <a:moveTo>
                  <a:pt x="490" y="0"/>
                </a:moveTo>
                <a:cubicBezTo>
                  <a:pt x="101" y="0"/>
                  <a:pt x="101" y="0"/>
                  <a:pt x="101" y="0"/>
                </a:cubicBezTo>
                <a:cubicBezTo>
                  <a:pt x="46" y="0"/>
                  <a:pt x="0" y="46"/>
                  <a:pt x="0" y="101"/>
                </a:cubicBezTo>
                <a:cubicBezTo>
                  <a:pt x="0" y="157"/>
                  <a:pt x="46" y="202"/>
                  <a:pt x="101" y="202"/>
                </a:cubicBezTo>
                <a:cubicBezTo>
                  <a:pt x="490" y="202"/>
                  <a:pt x="490" y="202"/>
                  <a:pt x="490" y="202"/>
                </a:cubicBezTo>
                <a:cubicBezTo>
                  <a:pt x="546" y="202"/>
                  <a:pt x="591" y="157"/>
                  <a:pt x="591" y="101"/>
                </a:cubicBezTo>
                <a:cubicBezTo>
                  <a:pt x="591" y="46"/>
                  <a:pt x="546" y="0"/>
                  <a:pt x="490" y="0"/>
                </a:cubicBezTo>
                <a:close/>
              </a:path>
            </a:pathLst>
          </a:custGeom>
          <a:solidFill>
            <a:srgbClr val="FF7AA3"/>
          </a:solidFill>
          <a:ln>
            <a:noFill/>
          </a:ln>
        </p:spPr>
        <p:txBody>
          <a:bodyPr anchor="t" anchorCtr="0" bIns="45720" compatLnSpc="1" lIns="91440" numCol="1" rIns="91440" tIns="45720" vert="horz" wrap="square"/>
          <a:lstStyle/>
          <a:p>
            <a:endParaRPr altLang="en-US" lang="zh-CN">
              <a:cs typeface="+mn-ea"/>
              <a:sym typeface="+mn-lt"/>
            </a:endParaRPr>
          </a:p>
        </p:txBody>
      </p:sp>
      <p:sp>
        <p:nvSpPr>
          <p:cNvPr id="19" name="Freeform 6">
            <a:extLst>
              <a:ext uri="{FF2B5EF4-FFF2-40B4-BE49-F238E27FC236}">
                <a16:creationId xmlns:a16="http://schemas.microsoft.com/office/drawing/2014/main" id="{1B41B6E7-E170-420B-A60B-262E71DDB7E3}"/>
              </a:ext>
            </a:extLst>
          </p:cNvPr>
          <p:cNvSpPr/>
          <p:nvPr/>
        </p:nvSpPr>
        <p:spPr bwMode="auto">
          <a:xfrm>
            <a:off x="4359211" y="3414528"/>
            <a:ext cx="1045752" cy="487564"/>
          </a:xfrm>
          <a:custGeom>
            <a:gdLst>
              <a:gd fmla="*/ 334 w 434" name="T0"/>
              <a:gd fmla="*/ 0 h 202" name="T1"/>
              <a:gd fmla="*/ 0 w 434" name="T2"/>
              <a:gd fmla="*/ 0 h 202" name="T3"/>
              <a:gd fmla="*/ 60 w 434" name="T4"/>
              <a:gd fmla="*/ 101 h 202" name="T5"/>
              <a:gd fmla="*/ 0 w 434" name="T6"/>
              <a:gd fmla="*/ 202 h 202" name="T7"/>
              <a:gd fmla="*/ 334 w 434" name="T8"/>
              <a:gd fmla="*/ 202 h 202" name="T9"/>
              <a:gd fmla="*/ 434 w 434" name="T10"/>
              <a:gd fmla="*/ 101 h 202" name="T11"/>
              <a:gd fmla="*/ 334 w 434" name="T12"/>
              <a:gd fmla="*/ 0 h 202" name="T13"/>
            </a:gdLst>
            <a:cxnLst>
              <a:cxn ang="0">
                <a:pos x="T0" y="T1"/>
              </a:cxn>
              <a:cxn ang="0">
                <a:pos x="T2" y="T3"/>
              </a:cxn>
              <a:cxn ang="0">
                <a:pos x="T4" y="T5"/>
              </a:cxn>
              <a:cxn ang="0">
                <a:pos x="T6" y="T7"/>
              </a:cxn>
              <a:cxn ang="0">
                <a:pos x="T8" y="T9"/>
              </a:cxn>
              <a:cxn ang="0">
                <a:pos x="T10" y="T11"/>
              </a:cxn>
              <a:cxn ang="0">
                <a:pos x="T12" y="T13"/>
              </a:cxn>
            </a:cxnLst>
            <a:rect b="b" l="0" r="r" t="0"/>
            <a:pathLst>
              <a:path h="201" w="432">
                <a:moveTo>
                  <a:pt x="334" y="0"/>
                </a:moveTo>
                <a:cubicBezTo>
                  <a:pt x="0" y="0"/>
                  <a:pt x="0" y="0"/>
                  <a:pt x="0" y="0"/>
                </a:cubicBezTo>
                <a:cubicBezTo>
                  <a:pt x="36" y="20"/>
                  <a:pt x="60" y="58"/>
                  <a:pt x="60" y="101"/>
                </a:cubicBezTo>
                <a:cubicBezTo>
                  <a:pt x="60" y="145"/>
                  <a:pt x="36" y="183"/>
                  <a:pt x="0" y="202"/>
                </a:cubicBezTo>
                <a:cubicBezTo>
                  <a:pt x="334" y="202"/>
                  <a:pt x="334" y="202"/>
                  <a:pt x="334" y="202"/>
                </a:cubicBezTo>
                <a:cubicBezTo>
                  <a:pt x="389" y="202"/>
                  <a:pt x="434" y="157"/>
                  <a:pt x="434" y="101"/>
                </a:cubicBezTo>
                <a:cubicBezTo>
                  <a:pt x="434" y="46"/>
                  <a:pt x="389" y="0"/>
                  <a:pt x="334" y="0"/>
                </a:cubicBezTo>
                <a:close/>
              </a:path>
            </a:pathLst>
          </a:custGeom>
          <a:solidFill>
            <a:schemeClr val="tx1">
              <a:lumMod val="50000"/>
              <a:lumOff val="50000"/>
            </a:schemeClr>
          </a:solidFill>
          <a:ln>
            <a:noFill/>
          </a:ln>
        </p:spPr>
        <p:txBody>
          <a:bodyPr anchor="t" anchorCtr="0" bIns="45720" compatLnSpc="1" lIns="91440" numCol="1" rIns="91440" tIns="45720" vert="horz" wrap="square"/>
          <a:lstStyle/>
          <a:p>
            <a:endParaRPr altLang="en-US" lang="zh-CN">
              <a:cs typeface="+mn-ea"/>
              <a:sym typeface="+mn-lt"/>
            </a:endParaRPr>
          </a:p>
        </p:txBody>
      </p:sp>
      <p:sp>
        <p:nvSpPr>
          <p:cNvPr id="20" name="Freeform 7">
            <a:extLst>
              <a:ext uri="{FF2B5EF4-FFF2-40B4-BE49-F238E27FC236}">
                <a16:creationId xmlns:a16="http://schemas.microsoft.com/office/drawing/2014/main" id="{BD605133-F5B5-4EC9-AC55-04F5AD6365A1}"/>
              </a:ext>
            </a:extLst>
          </p:cNvPr>
          <p:cNvSpPr/>
          <p:nvPr/>
        </p:nvSpPr>
        <p:spPr bwMode="auto">
          <a:xfrm>
            <a:off x="5583348" y="3414528"/>
            <a:ext cx="1045752" cy="487564"/>
          </a:xfrm>
          <a:custGeom>
            <a:gdLst>
              <a:gd fmla="*/ 333 w 434" name="T0"/>
              <a:gd fmla="*/ 0 h 202" name="T1"/>
              <a:gd fmla="*/ 0 w 434" name="T2"/>
              <a:gd fmla="*/ 0 h 202" name="T3"/>
              <a:gd fmla="*/ 60 w 434" name="T4"/>
              <a:gd fmla="*/ 101 h 202" name="T5"/>
              <a:gd fmla="*/ 0 w 434" name="T6"/>
              <a:gd fmla="*/ 202 h 202" name="T7"/>
              <a:gd fmla="*/ 333 w 434" name="T8"/>
              <a:gd fmla="*/ 202 h 202" name="T9"/>
              <a:gd fmla="*/ 434 w 434" name="T10"/>
              <a:gd fmla="*/ 101 h 202" name="T11"/>
              <a:gd fmla="*/ 333 w 434" name="T12"/>
              <a:gd fmla="*/ 0 h 202" name="T13"/>
            </a:gdLst>
            <a:cxnLst>
              <a:cxn ang="0">
                <a:pos x="T0" y="T1"/>
              </a:cxn>
              <a:cxn ang="0">
                <a:pos x="T2" y="T3"/>
              </a:cxn>
              <a:cxn ang="0">
                <a:pos x="T4" y="T5"/>
              </a:cxn>
              <a:cxn ang="0">
                <a:pos x="T6" y="T7"/>
              </a:cxn>
              <a:cxn ang="0">
                <a:pos x="T8" y="T9"/>
              </a:cxn>
              <a:cxn ang="0">
                <a:pos x="T10" y="T11"/>
              </a:cxn>
              <a:cxn ang="0">
                <a:pos x="T12" y="T13"/>
              </a:cxn>
            </a:cxnLst>
            <a:rect b="b" l="0" r="r" t="0"/>
            <a:pathLst>
              <a:path h="201" w="432">
                <a:moveTo>
                  <a:pt x="333" y="0"/>
                </a:moveTo>
                <a:cubicBezTo>
                  <a:pt x="0" y="0"/>
                  <a:pt x="0" y="0"/>
                  <a:pt x="0" y="0"/>
                </a:cubicBezTo>
                <a:cubicBezTo>
                  <a:pt x="35" y="20"/>
                  <a:pt x="60" y="58"/>
                  <a:pt x="60" y="101"/>
                </a:cubicBezTo>
                <a:cubicBezTo>
                  <a:pt x="60" y="145"/>
                  <a:pt x="35" y="183"/>
                  <a:pt x="0" y="202"/>
                </a:cubicBezTo>
                <a:cubicBezTo>
                  <a:pt x="333" y="202"/>
                  <a:pt x="333" y="202"/>
                  <a:pt x="333" y="202"/>
                </a:cubicBezTo>
                <a:cubicBezTo>
                  <a:pt x="389" y="202"/>
                  <a:pt x="434" y="157"/>
                  <a:pt x="434" y="101"/>
                </a:cubicBezTo>
                <a:cubicBezTo>
                  <a:pt x="434" y="46"/>
                  <a:pt x="389" y="0"/>
                  <a:pt x="333" y="0"/>
                </a:cubicBezTo>
                <a:close/>
              </a:path>
            </a:pathLst>
          </a:custGeom>
          <a:solidFill>
            <a:srgbClr val="FF7AA3"/>
          </a:solidFill>
          <a:ln>
            <a:noFill/>
          </a:ln>
        </p:spPr>
        <p:txBody>
          <a:bodyPr anchor="t" anchorCtr="0" bIns="45720" compatLnSpc="1" lIns="91440" numCol="1" rIns="91440" tIns="45720" vert="horz" wrap="square"/>
          <a:lstStyle/>
          <a:p>
            <a:endParaRPr altLang="en-US" lang="zh-CN">
              <a:cs typeface="+mn-ea"/>
              <a:sym typeface="+mn-lt"/>
            </a:endParaRPr>
          </a:p>
        </p:txBody>
      </p:sp>
      <p:sp>
        <p:nvSpPr>
          <p:cNvPr id="21" name="Freeform 8">
            <a:extLst>
              <a:ext uri="{FF2B5EF4-FFF2-40B4-BE49-F238E27FC236}">
                <a16:creationId xmlns:a16="http://schemas.microsoft.com/office/drawing/2014/main" id="{52ECFF03-DB51-4851-B894-CEECCBE25480}"/>
              </a:ext>
            </a:extLst>
          </p:cNvPr>
          <p:cNvSpPr/>
          <p:nvPr/>
        </p:nvSpPr>
        <p:spPr bwMode="auto">
          <a:xfrm>
            <a:off x="6804538" y="3414528"/>
            <a:ext cx="1048468" cy="487564"/>
          </a:xfrm>
          <a:custGeom>
            <a:gdLst>
              <a:gd fmla="*/ 334 w 435" name="T0"/>
              <a:gd fmla="*/ 0 h 202" name="T1"/>
              <a:gd fmla="*/ 0 w 435" name="T2"/>
              <a:gd fmla="*/ 0 h 202" name="T3"/>
              <a:gd fmla="*/ 60 w 435" name="T4"/>
              <a:gd fmla="*/ 101 h 202" name="T5"/>
              <a:gd fmla="*/ 0 w 435" name="T6"/>
              <a:gd fmla="*/ 202 h 202" name="T7"/>
              <a:gd fmla="*/ 334 w 435" name="T8"/>
              <a:gd fmla="*/ 202 h 202" name="T9"/>
              <a:gd fmla="*/ 435 w 435" name="T10"/>
              <a:gd fmla="*/ 101 h 202" name="T11"/>
              <a:gd fmla="*/ 334 w 435" name="T12"/>
              <a:gd fmla="*/ 0 h 202" name="T13"/>
            </a:gdLst>
            <a:cxnLst>
              <a:cxn ang="0">
                <a:pos x="T0" y="T1"/>
              </a:cxn>
              <a:cxn ang="0">
                <a:pos x="T2" y="T3"/>
              </a:cxn>
              <a:cxn ang="0">
                <a:pos x="T4" y="T5"/>
              </a:cxn>
              <a:cxn ang="0">
                <a:pos x="T6" y="T7"/>
              </a:cxn>
              <a:cxn ang="0">
                <a:pos x="T8" y="T9"/>
              </a:cxn>
              <a:cxn ang="0">
                <a:pos x="T10" y="T11"/>
              </a:cxn>
              <a:cxn ang="0">
                <a:pos x="T12" y="T13"/>
              </a:cxn>
            </a:cxnLst>
            <a:rect b="b" l="0" r="r" t="0"/>
            <a:pathLst>
              <a:path h="201" w="435">
                <a:moveTo>
                  <a:pt x="334" y="0"/>
                </a:moveTo>
                <a:cubicBezTo>
                  <a:pt x="0" y="0"/>
                  <a:pt x="0" y="0"/>
                  <a:pt x="0" y="0"/>
                </a:cubicBezTo>
                <a:cubicBezTo>
                  <a:pt x="36" y="20"/>
                  <a:pt x="60" y="58"/>
                  <a:pt x="60" y="101"/>
                </a:cubicBezTo>
                <a:cubicBezTo>
                  <a:pt x="60" y="145"/>
                  <a:pt x="36" y="183"/>
                  <a:pt x="0" y="202"/>
                </a:cubicBezTo>
                <a:cubicBezTo>
                  <a:pt x="334" y="202"/>
                  <a:pt x="334" y="202"/>
                  <a:pt x="334" y="202"/>
                </a:cubicBezTo>
                <a:cubicBezTo>
                  <a:pt x="390" y="202"/>
                  <a:pt x="435" y="157"/>
                  <a:pt x="435" y="101"/>
                </a:cubicBezTo>
                <a:cubicBezTo>
                  <a:pt x="435" y="46"/>
                  <a:pt x="390" y="0"/>
                  <a:pt x="334" y="0"/>
                </a:cubicBezTo>
                <a:close/>
              </a:path>
            </a:pathLst>
          </a:custGeom>
          <a:solidFill>
            <a:schemeClr val="bg1">
              <a:lumMod val="50000"/>
            </a:schemeClr>
          </a:solidFill>
          <a:ln>
            <a:noFill/>
          </a:ln>
        </p:spPr>
        <p:txBody>
          <a:bodyPr anchor="t" anchorCtr="0" bIns="45720" compatLnSpc="1" lIns="91440" numCol="1" rIns="91440" tIns="45720" vert="horz" wrap="square"/>
          <a:lstStyle/>
          <a:p>
            <a:endParaRPr altLang="en-US" lang="zh-CN">
              <a:cs typeface="+mn-ea"/>
              <a:sym typeface="+mn-lt"/>
            </a:endParaRPr>
          </a:p>
        </p:txBody>
      </p:sp>
      <p:sp>
        <p:nvSpPr>
          <p:cNvPr id="22" name="Freeform 9">
            <a:extLst>
              <a:ext uri="{FF2B5EF4-FFF2-40B4-BE49-F238E27FC236}">
                <a16:creationId xmlns:a16="http://schemas.microsoft.com/office/drawing/2014/main" id="{118D33FB-73FF-4C3A-A089-697B0189B159}"/>
              </a:ext>
            </a:extLst>
          </p:cNvPr>
          <p:cNvSpPr/>
          <p:nvPr/>
        </p:nvSpPr>
        <p:spPr bwMode="auto">
          <a:xfrm>
            <a:off x="8030263" y="3414528"/>
            <a:ext cx="1048468" cy="487564"/>
          </a:xfrm>
          <a:custGeom>
            <a:gdLst>
              <a:gd fmla="*/ 334 w 435" name="T0"/>
              <a:gd fmla="*/ 0 h 202" name="T1"/>
              <a:gd fmla="*/ 0 w 435" name="T2"/>
              <a:gd fmla="*/ 0 h 202" name="T3"/>
              <a:gd fmla="*/ 60 w 435" name="T4"/>
              <a:gd fmla="*/ 101 h 202" name="T5"/>
              <a:gd fmla="*/ 0 w 435" name="T6"/>
              <a:gd fmla="*/ 202 h 202" name="T7"/>
              <a:gd fmla="*/ 334 w 435" name="T8"/>
              <a:gd fmla="*/ 202 h 202" name="T9"/>
              <a:gd fmla="*/ 435 w 435" name="T10"/>
              <a:gd fmla="*/ 101 h 202" name="T11"/>
              <a:gd fmla="*/ 334 w 435" name="T12"/>
              <a:gd fmla="*/ 0 h 202" name="T13"/>
            </a:gdLst>
            <a:cxnLst>
              <a:cxn ang="0">
                <a:pos x="T0" y="T1"/>
              </a:cxn>
              <a:cxn ang="0">
                <a:pos x="T2" y="T3"/>
              </a:cxn>
              <a:cxn ang="0">
                <a:pos x="T4" y="T5"/>
              </a:cxn>
              <a:cxn ang="0">
                <a:pos x="T6" y="T7"/>
              </a:cxn>
              <a:cxn ang="0">
                <a:pos x="T8" y="T9"/>
              </a:cxn>
              <a:cxn ang="0">
                <a:pos x="T10" y="T11"/>
              </a:cxn>
              <a:cxn ang="0">
                <a:pos x="T12" y="T13"/>
              </a:cxn>
            </a:cxnLst>
            <a:rect b="b" l="0" r="r" t="0"/>
            <a:pathLst>
              <a:path h="201" w="435">
                <a:moveTo>
                  <a:pt x="334" y="0"/>
                </a:moveTo>
                <a:cubicBezTo>
                  <a:pt x="0" y="0"/>
                  <a:pt x="0" y="0"/>
                  <a:pt x="0" y="0"/>
                </a:cubicBezTo>
                <a:cubicBezTo>
                  <a:pt x="36" y="20"/>
                  <a:pt x="60" y="58"/>
                  <a:pt x="60" y="101"/>
                </a:cubicBezTo>
                <a:cubicBezTo>
                  <a:pt x="60" y="145"/>
                  <a:pt x="36" y="183"/>
                  <a:pt x="0" y="202"/>
                </a:cubicBezTo>
                <a:cubicBezTo>
                  <a:pt x="334" y="202"/>
                  <a:pt x="334" y="202"/>
                  <a:pt x="334" y="202"/>
                </a:cubicBezTo>
                <a:cubicBezTo>
                  <a:pt x="389" y="202"/>
                  <a:pt x="435" y="157"/>
                  <a:pt x="435" y="101"/>
                </a:cubicBezTo>
                <a:cubicBezTo>
                  <a:pt x="435" y="46"/>
                  <a:pt x="389" y="0"/>
                  <a:pt x="334" y="0"/>
                </a:cubicBezTo>
                <a:close/>
              </a:path>
            </a:pathLst>
          </a:custGeom>
          <a:solidFill>
            <a:srgbClr val="FF7AA3"/>
          </a:solidFill>
          <a:ln>
            <a:noFill/>
          </a:ln>
        </p:spPr>
        <p:txBody>
          <a:bodyPr anchor="t" anchorCtr="0" bIns="45720" compatLnSpc="1" lIns="91440" numCol="1" rIns="91440" tIns="45720" vert="horz" wrap="square"/>
          <a:lstStyle/>
          <a:p>
            <a:endParaRPr altLang="en-US" lang="zh-CN">
              <a:cs typeface="+mn-ea"/>
              <a:sym typeface="+mn-lt"/>
            </a:endParaRPr>
          </a:p>
        </p:txBody>
      </p:sp>
      <p:sp>
        <p:nvSpPr>
          <p:cNvPr id="23" name="Freeform 18">
            <a:extLst>
              <a:ext uri="{FF2B5EF4-FFF2-40B4-BE49-F238E27FC236}">
                <a16:creationId xmlns:a16="http://schemas.microsoft.com/office/drawing/2014/main" id="{D0735184-8290-4EC6-B050-6DE5B6615EAC}"/>
              </a:ext>
            </a:extLst>
          </p:cNvPr>
          <p:cNvSpPr/>
          <p:nvPr/>
        </p:nvSpPr>
        <p:spPr bwMode="auto">
          <a:xfrm>
            <a:off x="9255756" y="3414528"/>
            <a:ext cx="1045752" cy="487564"/>
          </a:xfrm>
          <a:custGeom>
            <a:gdLst>
              <a:gd fmla="*/ 333 w 434" name="T0"/>
              <a:gd fmla="*/ 0 h 202" name="T1"/>
              <a:gd fmla="*/ 0 w 434" name="T2"/>
              <a:gd fmla="*/ 0 h 202" name="T3"/>
              <a:gd fmla="*/ 60 w 434" name="T4"/>
              <a:gd fmla="*/ 101 h 202" name="T5"/>
              <a:gd fmla="*/ 0 w 434" name="T6"/>
              <a:gd fmla="*/ 202 h 202" name="T7"/>
              <a:gd fmla="*/ 333 w 434" name="T8"/>
              <a:gd fmla="*/ 202 h 202" name="T9"/>
              <a:gd fmla="*/ 434 w 434" name="T10"/>
              <a:gd fmla="*/ 101 h 202" name="T11"/>
              <a:gd fmla="*/ 333 w 434" name="T12"/>
              <a:gd fmla="*/ 0 h 202" name="T13"/>
            </a:gdLst>
            <a:cxnLst>
              <a:cxn ang="0">
                <a:pos x="T0" y="T1"/>
              </a:cxn>
              <a:cxn ang="0">
                <a:pos x="T2" y="T3"/>
              </a:cxn>
              <a:cxn ang="0">
                <a:pos x="T4" y="T5"/>
              </a:cxn>
              <a:cxn ang="0">
                <a:pos x="T6" y="T7"/>
              </a:cxn>
              <a:cxn ang="0">
                <a:pos x="T8" y="T9"/>
              </a:cxn>
              <a:cxn ang="0">
                <a:pos x="T10" y="T11"/>
              </a:cxn>
              <a:cxn ang="0">
                <a:pos x="T12" y="T13"/>
              </a:cxn>
            </a:cxnLst>
            <a:rect b="b" l="0" r="r" t="0"/>
            <a:pathLst>
              <a:path h="201" w="432">
                <a:moveTo>
                  <a:pt x="333" y="0"/>
                </a:moveTo>
                <a:cubicBezTo>
                  <a:pt x="0" y="0"/>
                  <a:pt x="0" y="0"/>
                  <a:pt x="0" y="0"/>
                </a:cubicBezTo>
                <a:cubicBezTo>
                  <a:pt x="35" y="20"/>
                  <a:pt x="60" y="58"/>
                  <a:pt x="60" y="101"/>
                </a:cubicBezTo>
                <a:cubicBezTo>
                  <a:pt x="60" y="145"/>
                  <a:pt x="35" y="183"/>
                  <a:pt x="0" y="202"/>
                </a:cubicBezTo>
                <a:cubicBezTo>
                  <a:pt x="333" y="202"/>
                  <a:pt x="333" y="202"/>
                  <a:pt x="333" y="202"/>
                </a:cubicBezTo>
                <a:cubicBezTo>
                  <a:pt x="389" y="202"/>
                  <a:pt x="434" y="157"/>
                  <a:pt x="434" y="101"/>
                </a:cubicBezTo>
                <a:cubicBezTo>
                  <a:pt x="434" y="46"/>
                  <a:pt x="389" y="0"/>
                  <a:pt x="333" y="0"/>
                </a:cubicBezTo>
                <a:close/>
              </a:path>
            </a:pathLst>
          </a:custGeom>
          <a:solidFill>
            <a:schemeClr val="bg1">
              <a:lumMod val="50000"/>
            </a:schemeClr>
          </a:solidFill>
          <a:ln>
            <a:noFill/>
          </a:ln>
        </p:spPr>
        <p:txBody>
          <a:bodyPr anchor="t" anchorCtr="0" bIns="45720" compatLnSpc="1" lIns="91440" numCol="1" rIns="91440" tIns="45720" vert="horz" wrap="square"/>
          <a:lstStyle/>
          <a:p>
            <a:endParaRPr altLang="en-US" lang="zh-CN">
              <a:cs typeface="+mn-ea"/>
              <a:sym typeface="+mn-lt"/>
            </a:endParaRPr>
          </a:p>
        </p:txBody>
      </p:sp>
      <p:sp>
        <p:nvSpPr>
          <p:cNvPr id="24" name="Freeform 10">
            <a:extLst>
              <a:ext uri="{FF2B5EF4-FFF2-40B4-BE49-F238E27FC236}">
                <a16:creationId xmlns:a16="http://schemas.microsoft.com/office/drawing/2014/main" id="{BDB731BD-D2DC-46D2-9069-434EFD731340}"/>
              </a:ext>
            </a:extLst>
          </p:cNvPr>
          <p:cNvSpPr>
            <a:spLocks noEditPoints="1"/>
          </p:cNvSpPr>
          <p:nvPr/>
        </p:nvSpPr>
        <p:spPr bwMode="auto">
          <a:xfrm>
            <a:off x="3412780" y="2730821"/>
            <a:ext cx="177800" cy="238900"/>
          </a:xfrm>
          <a:custGeom>
            <a:gdLst>
              <a:gd fmla="*/ 96 w 145" name="T0"/>
              <a:gd fmla="*/ 71 h 195" name="T1"/>
              <a:gd fmla="*/ 72 w 145" name="T2"/>
              <a:gd fmla="*/ 81 h 195" name="T3"/>
              <a:gd fmla="*/ 60 w 145" name="T4"/>
              <a:gd fmla="*/ 79 h 195" name="T5"/>
              <a:gd fmla="*/ 49 w 145" name="T6"/>
              <a:gd fmla="*/ 71 h 195" name="T7"/>
              <a:gd fmla="*/ 43 w 145" name="T8"/>
              <a:gd fmla="*/ 71 h 195" name="T9"/>
              <a:gd fmla="*/ 43 w 145" name="T10"/>
              <a:gd fmla="*/ 78 h 195" name="T11"/>
              <a:gd fmla="*/ 56 w 145" name="T12"/>
              <a:gd fmla="*/ 87 h 195" name="T13"/>
              <a:gd fmla="*/ 72 w 145" name="T14"/>
              <a:gd fmla="*/ 90 h 195" name="T15"/>
              <a:gd fmla="*/ 102 w 145" name="T16"/>
              <a:gd fmla="*/ 78 h 195" name="T17"/>
              <a:gd fmla="*/ 102 w 145" name="T18"/>
              <a:gd fmla="*/ 71 h 195" name="T19"/>
              <a:gd fmla="*/ 96 w 145" name="T20"/>
              <a:gd fmla="*/ 71 h 195" name="T21"/>
              <a:gd fmla="*/ 106 w 145" name="T22"/>
              <a:gd fmla="*/ 170 h 195" name="T23"/>
              <a:gd fmla="*/ 106 w 145" name="T24"/>
              <a:gd fmla="*/ 170 h 195" name="T25"/>
              <a:gd fmla="*/ 39 w 145" name="T26"/>
              <a:gd fmla="*/ 170 h 195" name="T27"/>
              <a:gd fmla="*/ 34 w 145" name="T28"/>
              <a:gd fmla="*/ 174 h 195" name="T29"/>
              <a:gd fmla="*/ 39 w 145" name="T30"/>
              <a:gd fmla="*/ 179 h 195" name="T31"/>
              <a:gd fmla="*/ 106 w 145" name="T32"/>
              <a:gd fmla="*/ 179 h 195" name="T33"/>
              <a:gd fmla="*/ 111 w 145" name="T34"/>
              <a:gd fmla="*/ 174 h 195" name="T35"/>
              <a:gd fmla="*/ 106 w 145" name="T36"/>
              <a:gd fmla="*/ 170 h 195" name="T37"/>
              <a:gd fmla="*/ 145 w 145" name="T38"/>
              <a:gd fmla="*/ 75 h 195" name="T39"/>
              <a:gd fmla="*/ 145 w 145" name="T40"/>
              <a:gd fmla="*/ 75 h 195" name="T41"/>
              <a:gd fmla="*/ 124 w 145" name="T42"/>
              <a:gd fmla="*/ 22 h 195" name="T43"/>
              <a:gd fmla="*/ 72 w 145" name="T44"/>
              <a:gd fmla="*/ 0 h 195" name="T45"/>
              <a:gd fmla="*/ 21 w 145" name="T46"/>
              <a:gd fmla="*/ 22 h 195" name="T47"/>
              <a:gd fmla="*/ 0 w 145" name="T48"/>
              <a:gd fmla="*/ 75 h 195" name="T49"/>
              <a:gd fmla="*/ 9 w 145" name="T50"/>
              <a:gd fmla="*/ 112 h 195" name="T51"/>
              <a:gd fmla="*/ 9 w 145" name="T52"/>
              <a:gd fmla="*/ 112 h 195" name="T53"/>
              <a:gd fmla="*/ 31 w 145" name="T54"/>
              <a:gd fmla="*/ 137 h 195" name="T55"/>
              <a:gd fmla="*/ 31 w 145" name="T56"/>
              <a:gd fmla="*/ 158 h 195" name="T57"/>
              <a:gd fmla="*/ 39 w 145" name="T58"/>
              <a:gd fmla="*/ 166 h 195" name="T59"/>
              <a:gd fmla="*/ 106 w 145" name="T60"/>
              <a:gd fmla="*/ 166 h 195" name="T61"/>
              <a:gd fmla="*/ 114 w 145" name="T62"/>
              <a:gd fmla="*/ 158 h 195" name="T63"/>
              <a:gd fmla="*/ 114 w 145" name="T64"/>
              <a:gd fmla="*/ 137 h 195" name="T65"/>
              <a:gd fmla="*/ 136 w 145" name="T66"/>
              <a:gd fmla="*/ 112 h 195" name="T67"/>
              <a:gd fmla="*/ 136 w 145" name="T68"/>
              <a:gd fmla="*/ 112 h 195" name="T69"/>
              <a:gd fmla="*/ 145 w 145" name="T70"/>
              <a:gd fmla="*/ 75 h 195" name="T71"/>
              <a:gd fmla="*/ 123 w 145" name="T72"/>
              <a:gd fmla="*/ 104 h 195" name="T73"/>
              <a:gd fmla="*/ 123 w 145" name="T74"/>
              <a:gd fmla="*/ 104 h 195" name="T75"/>
              <a:gd fmla="*/ 123 w 145" name="T76"/>
              <a:gd fmla="*/ 104 h 195" name="T77"/>
              <a:gd fmla="*/ 123 w 145" name="T78"/>
              <a:gd fmla="*/ 104 h 195" name="T79"/>
              <a:gd fmla="*/ 102 w 145" name="T80"/>
              <a:gd fmla="*/ 126 h 195" name="T81"/>
              <a:gd fmla="*/ 99 w 145" name="T82"/>
              <a:gd fmla="*/ 133 h 195" name="T83"/>
              <a:gd fmla="*/ 99 w 145" name="T84"/>
              <a:gd fmla="*/ 133 h 195" name="T85"/>
              <a:gd fmla="*/ 99 w 145" name="T86"/>
              <a:gd fmla="*/ 150 h 195" name="T87"/>
              <a:gd fmla="*/ 46 w 145" name="T88"/>
              <a:gd fmla="*/ 150 h 195" name="T89"/>
              <a:gd fmla="*/ 46 w 145" name="T90"/>
              <a:gd fmla="*/ 133 h 195" name="T91"/>
              <a:gd fmla="*/ 42 w 145" name="T92"/>
              <a:gd fmla="*/ 126 h 195" name="T93"/>
              <a:gd fmla="*/ 22 w 145" name="T94"/>
              <a:gd fmla="*/ 104 h 195" name="T95"/>
              <a:gd fmla="*/ 22 w 145" name="T96"/>
              <a:gd fmla="*/ 104 h 195" name="T97"/>
              <a:gd fmla="*/ 14 w 145" name="T98"/>
              <a:gd fmla="*/ 75 h 195" name="T99"/>
              <a:gd fmla="*/ 31 w 145" name="T100"/>
              <a:gd fmla="*/ 33 h 195" name="T101"/>
              <a:gd fmla="*/ 72 w 145" name="T102"/>
              <a:gd fmla="*/ 15 h 195" name="T103"/>
              <a:gd fmla="*/ 113 w 145" name="T104"/>
              <a:gd fmla="*/ 33 h 195" name="T105"/>
              <a:gd fmla="*/ 130 w 145" name="T106"/>
              <a:gd fmla="*/ 75 h 195" name="T107"/>
              <a:gd fmla="*/ 123 w 145" name="T108"/>
              <a:gd fmla="*/ 104 h 195" name="T109"/>
              <a:gd fmla="*/ 92 w 145" name="T110"/>
              <a:gd fmla="*/ 186 h 195" name="T111"/>
              <a:gd fmla="*/ 92 w 145" name="T112"/>
              <a:gd fmla="*/ 186 h 195" name="T113"/>
              <a:gd fmla="*/ 53 w 145" name="T114"/>
              <a:gd fmla="*/ 186 h 195" name="T115"/>
              <a:gd fmla="*/ 48 w 145" name="T116"/>
              <a:gd fmla="*/ 190 h 195" name="T117"/>
              <a:gd fmla="*/ 53 w 145" name="T118"/>
              <a:gd fmla="*/ 195 h 195" name="T119"/>
              <a:gd fmla="*/ 92 w 145" name="T120"/>
              <a:gd fmla="*/ 195 h 195" name="T121"/>
              <a:gd fmla="*/ 96 w 145" name="T122"/>
              <a:gd fmla="*/ 190 h 195" name="T123"/>
              <a:gd fmla="*/ 92 w 145" name="T124"/>
              <a:gd fmla="*/ 186 h 195"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195" w="145">
                <a:moveTo>
                  <a:pt x="96" y="71"/>
                </a:moveTo>
                <a:cubicBezTo>
                  <a:pt x="90" y="77"/>
                  <a:pt x="82" y="81"/>
                  <a:pt x="72" y="81"/>
                </a:cubicBezTo>
                <a:cubicBezTo>
                  <a:pt x="68" y="81"/>
                  <a:pt x="63" y="80"/>
                  <a:pt x="60" y="79"/>
                </a:cubicBezTo>
                <a:cubicBezTo>
                  <a:pt x="56" y="77"/>
                  <a:pt x="52" y="74"/>
                  <a:pt x="49" y="71"/>
                </a:cubicBezTo>
                <a:cubicBezTo>
                  <a:pt x="47" y="69"/>
                  <a:pt x="44" y="69"/>
                  <a:pt x="43" y="71"/>
                </a:cubicBezTo>
                <a:cubicBezTo>
                  <a:pt x="41" y="73"/>
                  <a:pt x="41" y="76"/>
                  <a:pt x="43" y="78"/>
                </a:cubicBezTo>
                <a:cubicBezTo>
                  <a:pt x="46" y="82"/>
                  <a:pt x="51" y="85"/>
                  <a:pt x="56" y="87"/>
                </a:cubicBezTo>
                <a:cubicBezTo>
                  <a:pt x="61" y="89"/>
                  <a:pt x="67" y="90"/>
                  <a:pt x="72" y="90"/>
                </a:cubicBezTo>
                <a:cubicBezTo>
                  <a:pt x="84" y="90"/>
                  <a:pt x="95" y="85"/>
                  <a:pt x="102" y="78"/>
                </a:cubicBezTo>
                <a:cubicBezTo>
                  <a:pt x="104" y="76"/>
                  <a:pt x="104" y="73"/>
                  <a:pt x="102" y="71"/>
                </a:cubicBezTo>
                <a:cubicBezTo>
                  <a:pt x="100" y="69"/>
                  <a:pt x="98" y="69"/>
                  <a:pt x="96" y="71"/>
                </a:cubicBezTo>
                <a:close/>
                <a:moveTo>
                  <a:pt x="106" y="170"/>
                </a:moveTo>
                <a:cubicBezTo>
                  <a:pt x="106" y="170"/>
                  <a:pt x="106" y="170"/>
                  <a:pt x="106" y="170"/>
                </a:cubicBezTo>
                <a:cubicBezTo>
                  <a:pt x="39" y="170"/>
                  <a:pt x="39" y="170"/>
                  <a:pt x="39" y="170"/>
                </a:cubicBezTo>
                <a:cubicBezTo>
                  <a:pt x="36" y="170"/>
                  <a:pt x="34" y="172"/>
                  <a:pt x="34" y="174"/>
                </a:cubicBezTo>
                <a:cubicBezTo>
                  <a:pt x="34" y="177"/>
                  <a:pt x="36" y="179"/>
                  <a:pt x="39" y="179"/>
                </a:cubicBezTo>
                <a:cubicBezTo>
                  <a:pt x="106" y="179"/>
                  <a:pt x="106" y="179"/>
                  <a:pt x="106" y="179"/>
                </a:cubicBezTo>
                <a:cubicBezTo>
                  <a:pt x="109" y="179"/>
                  <a:pt x="111" y="177"/>
                  <a:pt x="111" y="174"/>
                </a:cubicBezTo>
                <a:cubicBezTo>
                  <a:pt x="111" y="172"/>
                  <a:pt x="109" y="170"/>
                  <a:pt x="106" y="170"/>
                </a:cubicBezTo>
                <a:close/>
                <a:moveTo>
                  <a:pt x="145" y="75"/>
                </a:moveTo>
                <a:cubicBezTo>
                  <a:pt x="145" y="75"/>
                  <a:pt x="145" y="75"/>
                  <a:pt x="145" y="75"/>
                </a:cubicBezTo>
                <a:cubicBezTo>
                  <a:pt x="145" y="54"/>
                  <a:pt x="137" y="36"/>
                  <a:pt x="124" y="22"/>
                </a:cubicBezTo>
                <a:cubicBezTo>
                  <a:pt x="111" y="9"/>
                  <a:pt x="92" y="0"/>
                  <a:pt x="72" y="0"/>
                </a:cubicBezTo>
                <a:cubicBezTo>
                  <a:pt x="52" y="0"/>
                  <a:pt x="34" y="9"/>
                  <a:pt x="21" y="22"/>
                </a:cubicBezTo>
                <a:cubicBezTo>
                  <a:pt x="8" y="36"/>
                  <a:pt x="0" y="54"/>
                  <a:pt x="0" y="75"/>
                </a:cubicBezTo>
                <a:cubicBezTo>
                  <a:pt x="0" y="88"/>
                  <a:pt x="3" y="101"/>
                  <a:pt x="9" y="112"/>
                </a:cubicBezTo>
                <a:cubicBezTo>
                  <a:pt x="9" y="112"/>
                  <a:pt x="9" y="112"/>
                  <a:pt x="9" y="112"/>
                </a:cubicBezTo>
                <a:cubicBezTo>
                  <a:pt x="14" y="122"/>
                  <a:pt x="22" y="130"/>
                  <a:pt x="31" y="137"/>
                </a:cubicBezTo>
                <a:cubicBezTo>
                  <a:pt x="31" y="158"/>
                  <a:pt x="31" y="158"/>
                  <a:pt x="31" y="158"/>
                </a:cubicBezTo>
                <a:cubicBezTo>
                  <a:pt x="31" y="162"/>
                  <a:pt x="34" y="166"/>
                  <a:pt x="39" y="166"/>
                </a:cubicBezTo>
                <a:cubicBezTo>
                  <a:pt x="106" y="166"/>
                  <a:pt x="106" y="166"/>
                  <a:pt x="106" y="166"/>
                </a:cubicBezTo>
                <a:cubicBezTo>
                  <a:pt x="110" y="166"/>
                  <a:pt x="114" y="162"/>
                  <a:pt x="114" y="158"/>
                </a:cubicBezTo>
                <a:cubicBezTo>
                  <a:pt x="114" y="137"/>
                  <a:pt x="114" y="137"/>
                  <a:pt x="114" y="137"/>
                </a:cubicBezTo>
                <a:cubicBezTo>
                  <a:pt x="123" y="130"/>
                  <a:pt x="130" y="122"/>
                  <a:pt x="136" y="112"/>
                </a:cubicBezTo>
                <a:cubicBezTo>
                  <a:pt x="136" y="112"/>
                  <a:pt x="136" y="112"/>
                  <a:pt x="136" y="112"/>
                </a:cubicBezTo>
                <a:cubicBezTo>
                  <a:pt x="142" y="101"/>
                  <a:pt x="145" y="88"/>
                  <a:pt x="145" y="75"/>
                </a:cubicBezTo>
                <a:close/>
                <a:moveTo>
                  <a:pt x="123" y="104"/>
                </a:moveTo>
                <a:cubicBezTo>
                  <a:pt x="123" y="104"/>
                  <a:pt x="123" y="104"/>
                  <a:pt x="123" y="104"/>
                </a:cubicBezTo>
                <a:cubicBezTo>
                  <a:pt x="123" y="104"/>
                  <a:pt x="123" y="104"/>
                  <a:pt x="123" y="104"/>
                </a:cubicBezTo>
                <a:cubicBezTo>
                  <a:pt x="123" y="104"/>
                  <a:pt x="123" y="104"/>
                  <a:pt x="123" y="104"/>
                </a:cubicBezTo>
                <a:cubicBezTo>
                  <a:pt x="118" y="114"/>
                  <a:pt x="111" y="121"/>
                  <a:pt x="102" y="126"/>
                </a:cubicBezTo>
                <a:cubicBezTo>
                  <a:pt x="100" y="128"/>
                  <a:pt x="99" y="130"/>
                  <a:pt x="99" y="133"/>
                </a:cubicBezTo>
                <a:cubicBezTo>
                  <a:pt x="99" y="133"/>
                  <a:pt x="99" y="133"/>
                  <a:pt x="99" y="133"/>
                </a:cubicBezTo>
                <a:cubicBezTo>
                  <a:pt x="99" y="150"/>
                  <a:pt x="99" y="150"/>
                  <a:pt x="99" y="150"/>
                </a:cubicBezTo>
                <a:cubicBezTo>
                  <a:pt x="46" y="150"/>
                  <a:pt x="46" y="150"/>
                  <a:pt x="46" y="150"/>
                </a:cubicBezTo>
                <a:cubicBezTo>
                  <a:pt x="46" y="133"/>
                  <a:pt x="46" y="133"/>
                  <a:pt x="46" y="133"/>
                </a:cubicBezTo>
                <a:cubicBezTo>
                  <a:pt x="46" y="130"/>
                  <a:pt x="44" y="127"/>
                  <a:pt x="42" y="126"/>
                </a:cubicBezTo>
                <a:cubicBezTo>
                  <a:pt x="33" y="121"/>
                  <a:pt x="27" y="113"/>
                  <a:pt x="22" y="104"/>
                </a:cubicBezTo>
                <a:cubicBezTo>
                  <a:pt x="22" y="104"/>
                  <a:pt x="22" y="104"/>
                  <a:pt x="22" y="104"/>
                </a:cubicBezTo>
                <a:cubicBezTo>
                  <a:pt x="17" y="96"/>
                  <a:pt x="14" y="86"/>
                  <a:pt x="14" y="75"/>
                </a:cubicBezTo>
                <a:cubicBezTo>
                  <a:pt x="14" y="59"/>
                  <a:pt x="21" y="44"/>
                  <a:pt x="31" y="33"/>
                </a:cubicBezTo>
                <a:cubicBezTo>
                  <a:pt x="42" y="22"/>
                  <a:pt x="56" y="15"/>
                  <a:pt x="72" y="15"/>
                </a:cubicBezTo>
                <a:cubicBezTo>
                  <a:pt x="88" y="15"/>
                  <a:pt x="103" y="22"/>
                  <a:pt x="113" y="33"/>
                </a:cubicBezTo>
                <a:cubicBezTo>
                  <a:pt x="124" y="44"/>
                  <a:pt x="130" y="59"/>
                  <a:pt x="130" y="75"/>
                </a:cubicBezTo>
                <a:cubicBezTo>
                  <a:pt x="130" y="86"/>
                  <a:pt x="128" y="96"/>
                  <a:pt x="123" y="104"/>
                </a:cubicBezTo>
                <a:close/>
                <a:moveTo>
                  <a:pt x="92" y="186"/>
                </a:moveTo>
                <a:cubicBezTo>
                  <a:pt x="92" y="186"/>
                  <a:pt x="92" y="186"/>
                  <a:pt x="92" y="186"/>
                </a:cubicBezTo>
                <a:cubicBezTo>
                  <a:pt x="53" y="186"/>
                  <a:pt x="53" y="186"/>
                  <a:pt x="53" y="186"/>
                </a:cubicBezTo>
                <a:cubicBezTo>
                  <a:pt x="50" y="186"/>
                  <a:pt x="48" y="188"/>
                  <a:pt x="48" y="190"/>
                </a:cubicBezTo>
                <a:cubicBezTo>
                  <a:pt x="48" y="193"/>
                  <a:pt x="50" y="195"/>
                  <a:pt x="53" y="195"/>
                </a:cubicBezTo>
                <a:cubicBezTo>
                  <a:pt x="92" y="195"/>
                  <a:pt x="92" y="195"/>
                  <a:pt x="92" y="195"/>
                </a:cubicBezTo>
                <a:cubicBezTo>
                  <a:pt x="94" y="195"/>
                  <a:pt x="96" y="193"/>
                  <a:pt x="96" y="190"/>
                </a:cubicBezTo>
                <a:cubicBezTo>
                  <a:pt x="96" y="188"/>
                  <a:pt x="94" y="186"/>
                  <a:pt x="92" y="186"/>
                </a:cubicBezTo>
                <a:close/>
              </a:path>
            </a:pathLst>
          </a:custGeom>
          <a:solidFill>
            <a:schemeClr val="bg1"/>
          </a:solidFill>
          <a:ln>
            <a:noFill/>
          </a:ln>
        </p:spPr>
        <p:txBody>
          <a:bodyPr anchor="t" anchorCtr="0" bIns="45720" compatLnSpc="1" lIns="91440" numCol="1" rIns="91440" tIns="45720" vert="horz" wrap="square"/>
          <a:lstStyle/>
          <a:p>
            <a:endParaRPr altLang="en-US" lang="zh-CN">
              <a:solidFill>
                <a:srgbClr val="7F7F7F"/>
              </a:solidFill>
              <a:cs typeface="+mn-ea"/>
              <a:sym typeface="+mn-lt"/>
            </a:endParaRPr>
          </a:p>
        </p:txBody>
      </p:sp>
      <p:sp>
        <p:nvSpPr>
          <p:cNvPr id="25" name="Freeform 11">
            <a:extLst>
              <a:ext uri="{FF2B5EF4-FFF2-40B4-BE49-F238E27FC236}">
                <a16:creationId xmlns:a16="http://schemas.microsoft.com/office/drawing/2014/main" id="{8BA5A70E-573A-4C3E-A42D-68DD89BA4D4D}"/>
              </a:ext>
            </a:extLst>
          </p:cNvPr>
          <p:cNvSpPr>
            <a:spLocks noEditPoints="1"/>
          </p:cNvSpPr>
          <p:nvPr/>
        </p:nvSpPr>
        <p:spPr bwMode="auto">
          <a:xfrm>
            <a:off x="6006936" y="2731862"/>
            <a:ext cx="198575" cy="235232"/>
          </a:xfrm>
          <a:custGeom>
            <a:gdLst>
              <a:gd fmla="*/ 116 w 162" name="T0"/>
              <a:gd fmla="*/ 53 h 192" name="T1"/>
              <a:gd fmla="*/ 101 w 162" name="T2"/>
              <a:gd fmla="*/ 89 h 192" name="T3"/>
              <a:gd fmla="*/ 101 w 162" name="T4"/>
              <a:gd fmla="*/ 90 h 192" name="T5"/>
              <a:gd fmla="*/ 122 w 162" name="T6"/>
              <a:gd fmla="*/ 109 h 192" name="T7"/>
              <a:gd fmla="*/ 150 w 162" name="T8"/>
              <a:gd fmla="*/ 121 h 192" name="T9"/>
              <a:gd fmla="*/ 150 w 162" name="T10"/>
              <a:gd fmla="*/ 180 h 192" name="T11"/>
              <a:gd fmla="*/ 121 w 162" name="T12"/>
              <a:gd fmla="*/ 192 h 192" name="T13"/>
              <a:gd fmla="*/ 28 w 162" name="T14"/>
              <a:gd fmla="*/ 185 h 192" name="T15"/>
              <a:gd fmla="*/ 28 w 162" name="T16"/>
              <a:gd fmla="*/ 178 h 192" name="T17"/>
              <a:gd fmla="*/ 12 w 162" name="T18"/>
              <a:gd fmla="*/ 178 h 192" name="T19"/>
              <a:gd fmla="*/ 0 w 162" name="T20"/>
              <a:gd fmla="*/ 161 h 192" name="T21"/>
              <a:gd fmla="*/ 4 w 162" name="T22"/>
              <a:gd fmla="*/ 123 h 192" name="T23"/>
              <a:gd fmla="*/ 30 w 162" name="T24"/>
              <a:gd fmla="*/ 89 h 192" name="T25"/>
              <a:gd fmla="*/ 15 w 162" name="T26"/>
              <a:gd fmla="*/ 53 h 192" name="T27"/>
              <a:gd fmla="*/ 117 w 162" name="T28"/>
              <a:gd fmla="*/ 130 h 192" name="T29"/>
              <a:gd fmla="*/ 117 w 162" name="T30"/>
              <a:gd fmla="*/ 146 h 192" name="T31"/>
              <a:gd fmla="*/ 97 w 162" name="T32"/>
              <a:gd fmla="*/ 151 h 192" name="T33"/>
              <a:gd fmla="*/ 117 w 162" name="T34"/>
              <a:gd fmla="*/ 155 h 192" name="T35"/>
              <a:gd fmla="*/ 122 w 162" name="T36"/>
              <a:gd fmla="*/ 176 h 192" name="T37"/>
              <a:gd fmla="*/ 126 w 162" name="T38"/>
              <a:gd fmla="*/ 155 h 192" name="T39"/>
              <a:gd fmla="*/ 146 w 162" name="T40"/>
              <a:gd fmla="*/ 151 h 192" name="T41"/>
              <a:gd fmla="*/ 126 w 162" name="T42"/>
              <a:gd fmla="*/ 146 h 192" name="T43"/>
              <a:gd fmla="*/ 117 w 162" name="T44"/>
              <a:gd fmla="*/ 130 h 192" name="T45"/>
              <a:gd fmla="*/ 99 w 162" name="T46"/>
              <a:gd fmla="*/ 128 h 192" name="T47"/>
              <a:gd fmla="*/ 99 w 162" name="T48"/>
              <a:gd fmla="*/ 174 h 192" name="T49"/>
              <a:gd fmla="*/ 144 w 162" name="T50"/>
              <a:gd fmla="*/ 174 h 192" name="T51"/>
              <a:gd fmla="*/ 144 w 162" name="T52"/>
              <a:gd fmla="*/ 128 h 192" name="T53"/>
              <a:gd fmla="*/ 99 w 162" name="T54"/>
              <a:gd fmla="*/ 128 h 192" name="T55"/>
              <a:gd fmla="*/ 103 w 162" name="T56"/>
              <a:gd fmla="*/ 113 h 192" name="T57"/>
              <a:gd fmla="*/ 66 w 162" name="T58"/>
              <a:gd fmla="*/ 105 h 192" name="T59"/>
              <a:gd fmla="*/ 17 w 162" name="T60"/>
              <a:gd fmla="*/ 129 h 192" name="T61"/>
              <a:gd fmla="*/ 15 w 162" name="T62"/>
              <a:gd fmla="*/ 161 h 192" name="T63"/>
              <a:gd fmla="*/ 34 w 162" name="T64"/>
              <a:gd fmla="*/ 163 h 192" name="T65"/>
              <a:gd fmla="*/ 38 w 162" name="T66"/>
              <a:gd fmla="*/ 138 h 192" name="T67"/>
              <a:gd fmla="*/ 43 w 162" name="T68"/>
              <a:gd fmla="*/ 170 h 192" name="T69"/>
              <a:gd fmla="*/ 43 w 162" name="T70"/>
              <a:gd fmla="*/ 177 h 192" name="T71"/>
              <a:gd fmla="*/ 81 w 162" name="T72"/>
              <a:gd fmla="*/ 151 h 192" name="T73"/>
              <a:gd fmla="*/ 93 w 162" name="T74"/>
              <a:gd fmla="*/ 121 h 192" name="T75"/>
              <a:gd fmla="*/ 103 w 162" name="T76"/>
              <a:gd fmla="*/ 113 h 192" name="T77"/>
              <a:gd fmla="*/ 66 w 162" name="T78"/>
              <a:gd fmla="*/ 16 h 192" name="T79"/>
              <a:gd fmla="*/ 66 w 162" name="T80"/>
              <a:gd fmla="*/ 89 h 192" name="T81"/>
              <a:gd fmla="*/ 66 w 162" name="T82"/>
              <a:gd fmla="*/ 16 h 192" name="T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b="b" l="0" r="r" t="0"/>
            <a:pathLst>
              <a:path h="192" w="162">
                <a:moveTo>
                  <a:pt x="66" y="0"/>
                </a:moveTo>
                <a:cubicBezTo>
                  <a:pt x="93" y="0"/>
                  <a:pt x="116" y="24"/>
                  <a:pt x="116" y="53"/>
                </a:cubicBezTo>
                <a:cubicBezTo>
                  <a:pt x="116" y="67"/>
                  <a:pt x="110" y="80"/>
                  <a:pt x="101" y="89"/>
                </a:cubicBezTo>
                <a:cubicBezTo>
                  <a:pt x="101" y="89"/>
                  <a:pt x="101" y="89"/>
                  <a:pt x="101" y="89"/>
                </a:cubicBezTo>
                <a:cubicBezTo>
                  <a:pt x="101" y="89"/>
                  <a:pt x="101" y="89"/>
                  <a:pt x="101" y="89"/>
                </a:cubicBezTo>
                <a:cubicBezTo>
                  <a:pt x="101" y="90"/>
                  <a:pt x="101" y="90"/>
                  <a:pt x="101" y="90"/>
                </a:cubicBezTo>
                <a:cubicBezTo>
                  <a:pt x="107" y="96"/>
                  <a:pt x="114" y="102"/>
                  <a:pt x="119" y="109"/>
                </a:cubicBezTo>
                <a:cubicBezTo>
                  <a:pt x="120" y="109"/>
                  <a:pt x="121" y="109"/>
                  <a:pt x="122" y="109"/>
                </a:cubicBezTo>
                <a:cubicBezTo>
                  <a:pt x="133" y="109"/>
                  <a:pt x="143" y="114"/>
                  <a:pt x="150" y="121"/>
                </a:cubicBezTo>
                <a:cubicBezTo>
                  <a:pt x="150" y="121"/>
                  <a:pt x="150" y="121"/>
                  <a:pt x="150" y="121"/>
                </a:cubicBezTo>
                <a:cubicBezTo>
                  <a:pt x="158" y="129"/>
                  <a:pt x="162" y="139"/>
                  <a:pt x="162" y="151"/>
                </a:cubicBezTo>
                <a:cubicBezTo>
                  <a:pt x="162" y="162"/>
                  <a:pt x="158" y="173"/>
                  <a:pt x="150" y="180"/>
                </a:cubicBezTo>
                <a:cubicBezTo>
                  <a:pt x="143" y="188"/>
                  <a:pt x="133" y="192"/>
                  <a:pt x="122" y="192"/>
                </a:cubicBezTo>
                <a:cubicBezTo>
                  <a:pt x="121" y="192"/>
                  <a:pt x="121" y="192"/>
                  <a:pt x="121" y="192"/>
                </a:cubicBezTo>
                <a:cubicBezTo>
                  <a:pt x="35" y="192"/>
                  <a:pt x="35" y="192"/>
                  <a:pt x="35" y="192"/>
                </a:cubicBezTo>
                <a:cubicBezTo>
                  <a:pt x="31" y="192"/>
                  <a:pt x="28" y="189"/>
                  <a:pt x="28" y="185"/>
                </a:cubicBezTo>
                <a:cubicBezTo>
                  <a:pt x="28" y="185"/>
                  <a:pt x="28" y="185"/>
                  <a:pt x="28" y="185"/>
                </a:cubicBezTo>
                <a:cubicBezTo>
                  <a:pt x="28" y="178"/>
                  <a:pt x="28" y="178"/>
                  <a:pt x="28" y="178"/>
                </a:cubicBezTo>
                <a:cubicBezTo>
                  <a:pt x="14" y="178"/>
                  <a:pt x="14" y="178"/>
                  <a:pt x="14" y="178"/>
                </a:cubicBezTo>
                <a:cubicBezTo>
                  <a:pt x="13" y="178"/>
                  <a:pt x="13" y="178"/>
                  <a:pt x="12" y="178"/>
                </a:cubicBezTo>
                <a:cubicBezTo>
                  <a:pt x="8" y="177"/>
                  <a:pt x="5" y="175"/>
                  <a:pt x="3" y="172"/>
                </a:cubicBezTo>
                <a:cubicBezTo>
                  <a:pt x="1" y="169"/>
                  <a:pt x="0" y="165"/>
                  <a:pt x="0" y="161"/>
                </a:cubicBezTo>
                <a:cubicBezTo>
                  <a:pt x="0" y="145"/>
                  <a:pt x="0" y="145"/>
                  <a:pt x="0" y="145"/>
                </a:cubicBezTo>
                <a:cubicBezTo>
                  <a:pt x="0" y="137"/>
                  <a:pt x="1" y="130"/>
                  <a:pt x="4" y="123"/>
                </a:cubicBezTo>
                <a:cubicBezTo>
                  <a:pt x="9" y="109"/>
                  <a:pt x="20" y="100"/>
                  <a:pt x="30" y="90"/>
                </a:cubicBezTo>
                <a:cubicBezTo>
                  <a:pt x="30" y="89"/>
                  <a:pt x="30" y="89"/>
                  <a:pt x="30" y="89"/>
                </a:cubicBezTo>
                <a:cubicBezTo>
                  <a:pt x="30" y="89"/>
                  <a:pt x="30" y="89"/>
                  <a:pt x="30" y="89"/>
                </a:cubicBezTo>
                <a:cubicBezTo>
                  <a:pt x="20" y="80"/>
                  <a:pt x="15" y="66"/>
                  <a:pt x="15" y="53"/>
                </a:cubicBezTo>
                <a:cubicBezTo>
                  <a:pt x="15" y="24"/>
                  <a:pt x="38" y="0"/>
                  <a:pt x="66" y="0"/>
                </a:cubicBezTo>
                <a:close/>
                <a:moveTo>
                  <a:pt x="117" y="130"/>
                </a:moveTo>
                <a:cubicBezTo>
                  <a:pt x="117" y="130"/>
                  <a:pt x="117" y="130"/>
                  <a:pt x="117" y="130"/>
                </a:cubicBezTo>
                <a:cubicBezTo>
                  <a:pt x="117" y="146"/>
                  <a:pt x="117" y="146"/>
                  <a:pt x="117" y="146"/>
                </a:cubicBezTo>
                <a:cubicBezTo>
                  <a:pt x="102" y="146"/>
                  <a:pt x="102" y="146"/>
                  <a:pt x="102" y="146"/>
                </a:cubicBezTo>
                <a:cubicBezTo>
                  <a:pt x="99" y="146"/>
                  <a:pt x="97" y="148"/>
                  <a:pt x="97" y="151"/>
                </a:cubicBezTo>
                <a:cubicBezTo>
                  <a:pt x="97" y="153"/>
                  <a:pt x="99" y="155"/>
                  <a:pt x="102" y="155"/>
                </a:cubicBezTo>
                <a:cubicBezTo>
                  <a:pt x="117" y="155"/>
                  <a:pt x="117" y="155"/>
                  <a:pt x="117" y="155"/>
                </a:cubicBezTo>
                <a:cubicBezTo>
                  <a:pt x="117" y="171"/>
                  <a:pt x="117" y="171"/>
                  <a:pt x="117" y="171"/>
                </a:cubicBezTo>
                <a:cubicBezTo>
                  <a:pt x="117" y="174"/>
                  <a:pt x="119" y="176"/>
                  <a:pt x="122" y="176"/>
                </a:cubicBezTo>
                <a:cubicBezTo>
                  <a:pt x="124" y="176"/>
                  <a:pt x="126" y="174"/>
                  <a:pt x="126" y="171"/>
                </a:cubicBezTo>
                <a:cubicBezTo>
                  <a:pt x="126" y="155"/>
                  <a:pt x="126" y="155"/>
                  <a:pt x="126" y="155"/>
                </a:cubicBezTo>
                <a:cubicBezTo>
                  <a:pt x="141" y="155"/>
                  <a:pt x="141" y="155"/>
                  <a:pt x="141" y="155"/>
                </a:cubicBezTo>
                <a:cubicBezTo>
                  <a:pt x="144" y="155"/>
                  <a:pt x="146" y="153"/>
                  <a:pt x="146" y="151"/>
                </a:cubicBezTo>
                <a:cubicBezTo>
                  <a:pt x="146" y="148"/>
                  <a:pt x="144" y="146"/>
                  <a:pt x="141" y="146"/>
                </a:cubicBezTo>
                <a:cubicBezTo>
                  <a:pt x="126" y="146"/>
                  <a:pt x="126" y="146"/>
                  <a:pt x="126" y="146"/>
                </a:cubicBezTo>
                <a:cubicBezTo>
                  <a:pt x="126" y="130"/>
                  <a:pt x="126" y="130"/>
                  <a:pt x="126" y="130"/>
                </a:cubicBezTo>
                <a:cubicBezTo>
                  <a:pt x="126" y="124"/>
                  <a:pt x="117" y="124"/>
                  <a:pt x="117" y="130"/>
                </a:cubicBezTo>
                <a:close/>
                <a:moveTo>
                  <a:pt x="99" y="128"/>
                </a:moveTo>
                <a:cubicBezTo>
                  <a:pt x="99" y="128"/>
                  <a:pt x="99" y="128"/>
                  <a:pt x="99" y="128"/>
                </a:cubicBezTo>
                <a:cubicBezTo>
                  <a:pt x="94" y="133"/>
                  <a:pt x="90" y="142"/>
                  <a:pt x="90" y="151"/>
                </a:cubicBezTo>
                <a:cubicBezTo>
                  <a:pt x="90" y="160"/>
                  <a:pt x="94" y="168"/>
                  <a:pt x="99" y="174"/>
                </a:cubicBezTo>
                <a:cubicBezTo>
                  <a:pt x="105" y="179"/>
                  <a:pt x="113" y="183"/>
                  <a:pt x="122" y="183"/>
                </a:cubicBezTo>
                <a:cubicBezTo>
                  <a:pt x="130" y="183"/>
                  <a:pt x="138" y="179"/>
                  <a:pt x="144" y="174"/>
                </a:cubicBezTo>
                <a:cubicBezTo>
                  <a:pt x="150" y="168"/>
                  <a:pt x="153" y="160"/>
                  <a:pt x="153" y="151"/>
                </a:cubicBezTo>
                <a:cubicBezTo>
                  <a:pt x="153" y="142"/>
                  <a:pt x="150" y="134"/>
                  <a:pt x="144" y="128"/>
                </a:cubicBezTo>
                <a:cubicBezTo>
                  <a:pt x="144" y="128"/>
                  <a:pt x="144" y="128"/>
                  <a:pt x="144" y="128"/>
                </a:cubicBezTo>
                <a:cubicBezTo>
                  <a:pt x="132" y="115"/>
                  <a:pt x="112" y="115"/>
                  <a:pt x="99" y="128"/>
                </a:cubicBezTo>
                <a:close/>
                <a:moveTo>
                  <a:pt x="103" y="113"/>
                </a:moveTo>
                <a:cubicBezTo>
                  <a:pt x="103" y="113"/>
                  <a:pt x="103" y="113"/>
                  <a:pt x="103" y="113"/>
                </a:cubicBezTo>
                <a:cubicBezTo>
                  <a:pt x="99" y="108"/>
                  <a:pt x="93" y="103"/>
                  <a:pt x="89" y="99"/>
                </a:cubicBezTo>
                <a:cubicBezTo>
                  <a:pt x="82" y="103"/>
                  <a:pt x="74" y="105"/>
                  <a:pt x="66" y="105"/>
                </a:cubicBezTo>
                <a:cubicBezTo>
                  <a:pt x="57" y="105"/>
                  <a:pt x="49" y="103"/>
                  <a:pt x="42" y="99"/>
                </a:cubicBezTo>
                <a:cubicBezTo>
                  <a:pt x="34" y="107"/>
                  <a:pt x="22" y="117"/>
                  <a:pt x="17" y="129"/>
                </a:cubicBezTo>
                <a:cubicBezTo>
                  <a:pt x="15" y="134"/>
                  <a:pt x="15" y="139"/>
                  <a:pt x="15" y="145"/>
                </a:cubicBezTo>
                <a:cubicBezTo>
                  <a:pt x="15" y="161"/>
                  <a:pt x="15" y="161"/>
                  <a:pt x="15" y="161"/>
                </a:cubicBezTo>
                <a:cubicBezTo>
                  <a:pt x="15" y="162"/>
                  <a:pt x="15" y="162"/>
                  <a:pt x="15" y="163"/>
                </a:cubicBezTo>
                <a:cubicBezTo>
                  <a:pt x="34" y="163"/>
                  <a:pt x="34" y="163"/>
                  <a:pt x="34" y="163"/>
                </a:cubicBezTo>
                <a:cubicBezTo>
                  <a:pt x="34" y="143"/>
                  <a:pt x="34" y="143"/>
                  <a:pt x="34" y="143"/>
                </a:cubicBezTo>
                <a:cubicBezTo>
                  <a:pt x="34" y="140"/>
                  <a:pt x="36" y="138"/>
                  <a:pt x="38" y="138"/>
                </a:cubicBezTo>
                <a:cubicBezTo>
                  <a:pt x="41" y="138"/>
                  <a:pt x="43" y="140"/>
                  <a:pt x="43" y="143"/>
                </a:cubicBezTo>
                <a:cubicBezTo>
                  <a:pt x="43" y="170"/>
                  <a:pt x="43" y="170"/>
                  <a:pt x="43" y="170"/>
                </a:cubicBezTo>
                <a:cubicBezTo>
                  <a:pt x="43" y="170"/>
                  <a:pt x="43" y="170"/>
                  <a:pt x="43" y="170"/>
                </a:cubicBezTo>
                <a:cubicBezTo>
                  <a:pt x="43" y="177"/>
                  <a:pt x="43" y="177"/>
                  <a:pt x="43" y="177"/>
                </a:cubicBezTo>
                <a:cubicBezTo>
                  <a:pt x="90" y="177"/>
                  <a:pt x="90" y="177"/>
                  <a:pt x="90" y="177"/>
                </a:cubicBezTo>
                <a:cubicBezTo>
                  <a:pt x="85" y="170"/>
                  <a:pt x="81" y="161"/>
                  <a:pt x="81" y="151"/>
                </a:cubicBezTo>
                <a:cubicBezTo>
                  <a:pt x="81" y="139"/>
                  <a:pt x="86" y="129"/>
                  <a:pt x="93" y="121"/>
                </a:cubicBezTo>
                <a:cubicBezTo>
                  <a:pt x="93" y="121"/>
                  <a:pt x="93" y="121"/>
                  <a:pt x="93" y="121"/>
                </a:cubicBezTo>
                <a:cubicBezTo>
                  <a:pt x="93" y="121"/>
                  <a:pt x="93" y="121"/>
                  <a:pt x="93" y="121"/>
                </a:cubicBezTo>
                <a:cubicBezTo>
                  <a:pt x="96" y="118"/>
                  <a:pt x="99" y="115"/>
                  <a:pt x="103" y="113"/>
                </a:cubicBezTo>
                <a:close/>
                <a:moveTo>
                  <a:pt x="66" y="16"/>
                </a:moveTo>
                <a:cubicBezTo>
                  <a:pt x="66" y="16"/>
                  <a:pt x="66" y="16"/>
                  <a:pt x="66" y="16"/>
                </a:cubicBezTo>
                <a:cubicBezTo>
                  <a:pt x="46" y="16"/>
                  <a:pt x="30" y="32"/>
                  <a:pt x="30" y="53"/>
                </a:cubicBezTo>
                <a:cubicBezTo>
                  <a:pt x="30" y="73"/>
                  <a:pt x="46" y="89"/>
                  <a:pt x="66" y="89"/>
                </a:cubicBezTo>
                <a:cubicBezTo>
                  <a:pt x="85" y="89"/>
                  <a:pt x="101" y="73"/>
                  <a:pt x="101" y="53"/>
                </a:cubicBezTo>
                <a:cubicBezTo>
                  <a:pt x="101" y="32"/>
                  <a:pt x="85" y="16"/>
                  <a:pt x="66" y="16"/>
                </a:cubicBezTo>
                <a:close/>
              </a:path>
            </a:pathLst>
          </a:custGeom>
          <a:solidFill>
            <a:schemeClr val="bg1"/>
          </a:solidFill>
          <a:ln>
            <a:noFill/>
          </a:ln>
        </p:spPr>
        <p:txBody>
          <a:bodyPr anchor="t" anchorCtr="0" bIns="45720" compatLnSpc="1" lIns="91440" numCol="1" rIns="91440" tIns="45720" vert="horz" wrap="square"/>
          <a:lstStyle/>
          <a:p>
            <a:endParaRPr altLang="en-US" lang="zh-CN">
              <a:solidFill>
                <a:srgbClr val="7F7F7F"/>
              </a:solidFill>
              <a:cs typeface="+mn-ea"/>
              <a:sym typeface="+mn-lt"/>
            </a:endParaRPr>
          </a:p>
        </p:txBody>
      </p:sp>
      <p:sp>
        <p:nvSpPr>
          <p:cNvPr id="26" name="Freeform 12">
            <a:extLst>
              <a:ext uri="{FF2B5EF4-FFF2-40B4-BE49-F238E27FC236}">
                <a16:creationId xmlns:a16="http://schemas.microsoft.com/office/drawing/2014/main" id="{31EC2B76-A527-4DE9-8A8D-B6B2FCB7B8DF}"/>
              </a:ext>
            </a:extLst>
          </p:cNvPr>
          <p:cNvSpPr>
            <a:spLocks noEditPoints="1"/>
          </p:cNvSpPr>
          <p:nvPr/>
        </p:nvSpPr>
        <p:spPr bwMode="auto">
          <a:xfrm>
            <a:off x="7227041" y="4333028"/>
            <a:ext cx="203463" cy="268226"/>
          </a:xfrm>
          <a:custGeom>
            <a:gdLst>
              <a:gd fmla="*/ 149 w 166" name="T0"/>
              <a:gd fmla="*/ 196 h 219" name="T1"/>
              <a:gd fmla="*/ 136 w 166" name="T2"/>
              <a:gd fmla="*/ 207 h 219" name="T3"/>
              <a:gd fmla="*/ 93 w 166" name="T4"/>
              <a:gd fmla="*/ 218 h 219" name="T5"/>
              <a:gd fmla="*/ 53 w 166" name="T6"/>
              <a:gd fmla="*/ 200 h 219" name="T7"/>
              <a:gd fmla="*/ 53 w 166" name="T8"/>
              <a:gd fmla="*/ 200 h 219" name="T9"/>
              <a:gd fmla="*/ 53 w 166" name="T10"/>
              <a:gd fmla="*/ 200 h 219" name="T11"/>
              <a:gd fmla="*/ 42 w 166" name="T12"/>
              <a:gd fmla="*/ 186 h 219" name="T13"/>
              <a:gd fmla="*/ 20 w 166" name="T14"/>
              <a:gd fmla="*/ 148 h 219" name="T15"/>
              <a:gd fmla="*/ 20 w 166" name="T16"/>
              <a:gd fmla="*/ 147 h 219" name="T17"/>
              <a:gd fmla="*/ 7 w 166" name="T18"/>
              <a:gd fmla="*/ 125 h 219" name="T19"/>
              <a:gd fmla="*/ 23 w 166" name="T20"/>
              <a:gd fmla="*/ 93 h 219" name="T21"/>
              <a:gd fmla="*/ 43 w 166" name="T22"/>
              <a:gd fmla="*/ 103 h 219" name="T23"/>
              <a:gd fmla="*/ 43 w 166" name="T24"/>
              <a:gd fmla="*/ 104 h 219" name="T25"/>
              <a:gd fmla="*/ 45 w 166" name="T26"/>
              <a:gd fmla="*/ 107 h 219" name="T27"/>
              <a:gd fmla="*/ 45 w 166" name="T28"/>
              <a:gd fmla="*/ 35 h 219" name="T29"/>
              <a:gd fmla="*/ 74 w 166" name="T30"/>
              <a:gd fmla="*/ 18 h 219" name="T31"/>
              <a:gd fmla="*/ 110 w 166" name="T32"/>
              <a:gd fmla="*/ 18 h 219" name="T33"/>
              <a:gd fmla="*/ 138 w 166" name="T34"/>
              <a:gd fmla="*/ 34 h 219" name="T35"/>
              <a:gd fmla="*/ 138 w 166" name="T36"/>
              <a:gd fmla="*/ 35 h 219" name="T37"/>
              <a:gd fmla="*/ 139 w 166" name="T38"/>
              <a:gd fmla="*/ 35 h 219" name="T39"/>
              <a:gd fmla="*/ 166 w 166" name="T40"/>
              <a:gd fmla="*/ 53 h 219" name="T41"/>
              <a:gd fmla="*/ 166 w 166" name="T42"/>
              <a:gd fmla="*/ 150 h 219" name="T43"/>
              <a:gd fmla="*/ 162 w 166" name="T44"/>
              <a:gd fmla="*/ 175 h 219" name="T45"/>
              <a:gd fmla="*/ 149 w 166" name="T46"/>
              <a:gd fmla="*/ 196 h 219" name="T47"/>
              <a:gd fmla="*/ 128 w 166" name="T48"/>
              <a:gd fmla="*/ 194 h 219" name="T49"/>
              <a:gd fmla="*/ 128 w 166" name="T50"/>
              <a:gd fmla="*/ 194 h 219" name="T51"/>
              <a:gd fmla="*/ 138 w 166" name="T52"/>
              <a:gd fmla="*/ 185 h 219" name="T53"/>
              <a:gd fmla="*/ 148 w 166" name="T54"/>
              <a:gd fmla="*/ 169 h 219" name="T55"/>
              <a:gd fmla="*/ 151 w 166" name="T56"/>
              <a:gd fmla="*/ 150 h 219" name="T57"/>
              <a:gd fmla="*/ 151 w 166" name="T58"/>
              <a:gd fmla="*/ 53 h 219" name="T59"/>
              <a:gd fmla="*/ 143 w 166" name="T60"/>
              <a:gd fmla="*/ 53 h 219" name="T61"/>
              <a:gd fmla="*/ 143 w 166" name="T62"/>
              <a:gd fmla="*/ 99 h 219" name="T63"/>
              <a:gd fmla="*/ 123 w 166" name="T64"/>
              <a:gd fmla="*/ 99 h 219" name="T65"/>
              <a:gd fmla="*/ 123 w 166" name="T66"/>
              <a:gd fmla="*/ 34 h 219" name="T67"/>
              <a:gd fmla="*/ 115 w 166" name="T68"/>
              <a:gd fmla="*/ 34 h 219" name="T69"/>
              <a:gd fmla="*/ 115 w 166" name="T70"/>
              <a:gd fmla="*/ 34 h 219" name="T71"/>
              <a:gd fmla="*/ 115 w 166" name="T72"/>
              <a:gd fmla="*/ 99 h 219" name="T73"/>
              <a:gd fmla="*/ 96 w 166" name="T74"/>
              <a:gd fmla="*/ 99 h 219" name="T75"/>
              <a:gd fmla="*/ 96 w 166" name="T76"/>
              <a:gd fmla="*/ 24 h 219" name="T77"/>
              <a:gd fmla="*/ 88 w 166" name="T78"/>
              <a:gd fmla="*/ 24 h 219" name="T79"/>
              <a:gd fmla="*/ 88 w 166" name="T80"/>
              <a:gd fmla="*/ 99 h 219" name="T81"/>
              <a:gd fmla="*/ 68 w 166" name="T82"/>
              <a:gd fmla="*/ 99 h 219" name="T83"/>
              <a:gd fmla="*/ 68 w 166" name="T84"/>
              <a:gd fmla="*/ 35 h 219" name="T85"/>
              <a:gd fmla="*/ 60 w 166" name="T86"/>
              <a:gd fmla="*/ 35 h 219" name="T87"/>
              <a:gd fmla="*/ 60 w 166" name="T88"/>
              <a:gd fmla="*/ 125 h 219" name="T89"/>
              <a:gd fmla="*/ 41 w 166" name="T90"/>
              <a:gd fmla="*/ 130 h 219" name="T91"/>
              <a:gd fmla="*/ 31 w 166" name="T92"/>
              <a:gd fmla="*/ 112 h 219" name="T93"/>
              <a:gd fmla="*/ 20 w 166" name="T94"/>
              <a:gd fmla="*/ 117 h 219" name="T95"/>
              <a:gd fmla="*/ 33 w 166" name="T96"/>
              <a:gd fmla="*/ 140 h 219" name="T97"/>
              <a:gd fmla="*/ 33 w 166" name="T98"/>
              <a:gd fmla="*/ 140 h 219" name="T99"/>
              <a:gd fmla="*/ 55 w 166" name="T100"/>
              <a:gd fmla="*/ 178 h 219" name="T101"/>
              <a:gd fmla="*/ 63 w 166" name="T102"/>
              <a:gd fmla="*/ 189 h 219" name="T103"/>
              <a:gd fmla="*/ 95 w 166" name="T104"/>
              <a:gd fmla="*/ 203 h 219" name="T105"/>
              <a:gd fmla="*/ 128 w 166" name="T106"/>
              <a:gd fmla="*/ 194 h 219"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219" w="166">
                <a:moveTo>
                  <a:pt x="149" y="196"/>
                </a:moveTo>
                <a:cubicBezTo>
                  <a:pt x="145" y="200"/>
                  <a:pt x="141" y="204"/>
                  <a:pt x="136" y="207"/>
                </a:cubicBezTo>
                <a:cubicBezTo>
                  <a:pt x="123" y="216"/>
                  <a:pt x="108" y="219"/>
                  <a:pt x="93" y="218"/>
                </a:cubicBezTo>
                <a:cubicBezTo>
                  <a:pt x="79" y="217"/>
                  <a:pt x="65" y="211"/>
                  <a:pt x="53" y="200"/>
                </a:cubicBezTo>
                <a:cubicBezTo>
                  <a:pt x="53" y="200"/>
                  <a:pt x="53" y="200"/>
                  <a:pt x="53" y="200"/>
                </a:cubicBezTo>
                <a:cubicBezTo>
                  <a:pt x="53" y="200"/>
                  <a:pt x="53" y="200"/>
                  <a:pt x="53" y="200"/>
                </a:cubicBezTo>
                <a:cubicBezTo>
                  <a:pt x="49" y="196"/>
                  <a:pt x="45" y="191"/>
                  <a:pt x="42" y="186"/>
                </a:cubicBezTo>
                <a:cubicBezTo>
                  <a:pt x="20" y="148"/>
                  <a:pt x="20" y="148"/>
                  <a:pt x="20" y="148"/>
                </a:cubicBezTo>
                <a:cubicBezTo>
                  <a:pt x="20" y="147"/>
                  <a:pt x="20" y="147"/>
                  <a:pt x="20" y="147"/>
                </a:cubicBezTo>
                <a:cubicBezTo>
                  <a:pt x="7" y="125"/>
                  <a:pt x="7" y="125"/>
                  <a:pt x="7" y="125"/>
                </a:cubicBezTo>
                <a:cubicBezTo>
                  <a:pt x="0" y="111"/>
                  <a:pt x="8" y="95"/>
                  <a:pt x="23" y="93"/>
                </a:cubicBezTo>
                <a:cubicBezTo>
                  <a:pt x="29" y="93"/>
                  <a:pt x="37" y="95"/>
                  <a:pt x="43" y="103"/>
                </a:cubicBezTo>
                <a:cubicBezTo>
                  <a:pt x="43" y="103"/>
                  <a:pt x="43" y="104"/>
                  <a:pt x="43" y="104"/>
                </a:cubicBezTo>
                <a:cubicBezTo>
                  <a:pt x="45" y="107"/>
                  <a:pt x="45" y="107"/>
                  <a:pt x="45" y="107"/>
                </a:cubicBezTo>
                <a:cubicBezTo>
                  <a:pt x="45" y="35"/>
                  <a:pt x="45" y="35"/>
                  <a:pt x="45" y="35"/>
                </a:cubicBezTo>
                <a:cubicBezTo>
                  <a:pt x="45" y="19"/>
                  <a:pt x="61" y="11"/>
                  <a:pt x="74" y="18"/>
                </a:cubicBezTo>
                <a:cubicBezTo>
                  <a:pt x="79" y="0"/>
                  <a:pt x="104" y="1"/>
                  <a:pt x="110" y="18"/>
                </a:cubicBezTo>
                <a:cubicBezTo>
                  <a:pt x="122" y="11"/>
                  <a:pt x="138" y="19"/>
                  <a:pt x="138" y="34"/>
                </a:cubicBezTo>
                <a:cubicBezTo>
                  <a:pt x="138" y="35"/>
                  <a:pt x="138" y="35"/>
                  <a:pt x="138" y="35"/>
                </a:cubicBezTo>
                <a:cubicBezTo>
                  <a:pt x="139" y="35"/>
                  <a:pt x="139" y="35"/>
                  <a:pt x="139" y="35"/>
                </a:cubicBezTo>
                <a:cubicBezTo>
                  <a:pt x="152" y="30"/>
                  <a:pt x="166" y="38"/>
                  <a:pt x="166" y="53"/>
                </a:cubicBezTo>
                <a:cubicBezTo>
                  <a:pt x="166" y="150"/>
                  <a:pt x="166" y="150"/>
                  <a:pt x="166" y="150"/>
                </a:cubicBezTo>
                <a:cubicBezTo>
                  <a:pt x="166" y="158"/>
                  <a:pt x="165" y="167"/>
                  <a:pt x="162" y="175"/>
                </a:cubicBezTo>
                <a:cubicBezTo>
                  <a:pt x="159" y="182"/>
                  <a:pt x="155" y="190"/>
                  <a:pt x="149" y="196"/>
                </a:cubicBezTo>
                <a:close/>
                <a:moveTo>
                  <a:pt x="128" y="194"/>
                </a:moveTo>
                <a:cubicBezTo>
                  <a:pt x="128" y="194"/>
                  <a:pt x="128" y="194"/>
                  <a:pt x="128" y="194"/>
                </a:cubicBezTo>
                <a:cubicBezTo>
                  <a:pt x="132" y="192"/>
                  <a:pt x="135" y="189"/>
                  <a:pt x="138" y="185"/>
                </a:cubicBezTo>
                <a:cubicBezTo>
                  <a:pt x="142" y="181"/>
                  <a:pt x="146" y="175"/>
                  <a:pt x="148" y="169"/>
                </a:cubicBezTo>
                <a:cubicBezTo>
                  <a:pt x="150" y="163"/>
                  <a:pt x="151" y="157"/>
                  <a:pt x="151" y="150"/>
                </a:cubicBezTo>
                <a:cubicBezTo>
                  <a:pt x="151" y="53"/>
                  <a:pt x="151" y="53"/>
                  <a:pt x="151" y="53"/>
                </a:cubicBezTo>
                <a:cubicBezTo>
                  <a:pt x="151" y="47"/>
                  <a:pt x="143" y="47"/>
                  <a:pt x="143" y="53"/>
                </a:cubicBezTo>
                <a:cubicBezTo>
                  <a:pt x="143" y="99"/>
                  <a:pt x="143" y="99"/>
                  <a:pt x="143" y="99"/>
                </a:cubicBezTo>
                <a:cubicBezTo>
                  <a:pt x="143" y="111"/>
                  <a:pt x="123" y="111"/>
                  <a:pt x="123" y="99"/>
                </a:cubicBezTo>
                <a:cubicBezTo>
                  <a:pt x="123" y="34"/>
                  <a:pt x="123" y="34"/>
                  <a:pt x="123" y="34"/>
                </a:cubicBezTo>
                <a:cubicBezTo>
                  <a:pt x="123" y="29"/>
                  <a:pt x="115" y="29"/>
                  <a:pt x="115" y="34"/>
                </a:cubicBezTo>
                <a:cubicBezTo>
                  <a:pt x="115" y="34"/>
                  <a:pt x="115" y="34"/>
                  <a:pt x="115" y="34"/>
                </a:cubicBezTo>
                <a:cubicBezTo>
                  <a:pt x="115" y="99"/>
                  <a:pt x="115" y="99"/>
                  <a:pt x="115" y="99"/>
                </a:cubicBezTo>
                <a:cubicBezTo>
                  <a:pt x="115" y="111"/>
                  <a:pt x="96" y="111"/>
                  <a:pt x="96" y="99"/>
                </a:cubicBezTo>
                <a:cubicBezTo>
                  <a:pt x="96" y="24"/>
                  <a:pt x="96" y="24"/>
                  <a:pt x="96" y="24"/>
                </a:cubicBezTo>
                <a:cubicBezTo>
                  <a:pt x="96" y="18"/>
                  <a:pt x="88" y="19"/>
                  <a:pt x="88" y="24"/>
                </a:cubicBezTo>
                <a:cubicBezTo>
                  <a:pt x="88" y="99"/>
                  <a:pt x="88" y="99"/>
                  <a:pt x="88" y="99"/>
                </a:cubicBezTo>
                <a:cubicBezTo>
                  <a:pt x="88" y="111"/>
                  <a:pt x="68" y="111"/>
                  <a:pt x="68" y="99"/>
                </a:cubicBezTo>
                <a:cubicBezTo>
                  <a:pt x="68" y="35"/>
                  <a:pt x="68" y="35"/>
                  <a:pt x="68" y="35"/>
                </a:cubicBezTo>
                <a:cubicBezTo>
                  <a:pt x="68" y="29"/>
                  <a:pt x="60" y="29"/>
                  <a:pt x="60" y="35"/>
                </a:cubicBezTo>
                <a:cubicBezTo>
                  <a:pt x="60" y="125"/>
                  <a:pt x="60" y="125"/>
                  <a:pt x="60" y="125"/>
                </a:cubicBezTo>
                <a:cubicBezTo>
                  <a:pt x="60" y="135"/>
                  <a:pt x="46" y="139"/>
                  <a:pt x="41" y="130"/>
                </a:cubicBezTo>
                <a:cubicBezTo>
                  <a:pt x="31" y="112"/>
                  <a:pt x="31" y="112"/>
                  <a:pt x="31" y="112"/>
                </a:cubicBezTo>
                <a:cubicBezTo>
                  <a:pt x="26" y="106"/>
                  <a:pt x="16" y="110"/>
                  <a:pt x="20" y="117"/>
                </a:cubicBezTo>
                <a:cubicBezTo>
                  <a:pt x="33" y="140"/>
                  <a:pt x="33" y="140"/>
                  <a:pt x="33" y="140"/>
                </a:cubicBezTo>
                <a:cubicBezTo>
                  <a:pt x="33" y="140"/>
                  <a:pt x="33" y="140"/>
                  <a:pt x="33" y="140"/>
                </a:cubicBezTo>
                <a:cubicBezTo>
                  <a:pt x="55" y="178"/>
                  <a:pt x="55" y="178"/>
                  <a:pt x="55" y="178"/>
                </a:cubicBezTo>
                <a:cubicBezTo>
                  <a:pt x="57" y="182"/>
                  <a:pt x="60" y="186"/>
                  <a:pt x="63" y="189"/>
                </a:cubicBezTo>
                <a:cubicBezTo>
                  <a:pt x="72" y="197"/>
                  <a:pt x="83" y="202"/>
                  <a:pt x="95" y="203"/>
                </a:cubicBezTo>
                <a:cubicBezTo>
                  <a:pt x="106" y="204"/>
                  <a:pt x="118" y="201"/>
                  <a:pt x="128" y="194"/>
                </a:cubicBezTo>
                <a:close/>
              </a:path>
            </a:pathLst>
          </a:custGeom>
          <a:solidFill>
            <a:schemeClr val="bg1">
              <a:lumMod val="50000"/>
            </a:schemeClr>
          </a:solidFill>
          <a:ln>
            <a:noFill/>
          </a:ln>
        </p:spPr>
        <p:txBody>
          <a:bodyPr anchor="t" anchorCtr="0" bIns="45720" compatLnSpc="1" lIns="91440" numCol="1" rIns="91440" tIns="45720" vert="horz" wrap="square"/>
          <a:lstStyle/>
          <a:p>
            <a:endParaRPr altLang="en-US" lang="zh-CN">
              <a:cs typeface="+mn-ea"/>
              <a:sym typeface="+mn-lt"/>
            </a:endParaRPr>
          </a:p>
        </p:txBody>
      </p:sp>
      <p:sp>
        <p:nvSpPr>
          <p:cNvPr id="27" name="Freeform 13">
            <a:extLst>
              <a:ext uri="{FF2B5EF4-FFF2-40B4-BE49-F238E27FC236}">
                <a16:creationId xmlns:a16="http://schemas.microsoft.com/office/drawing/2014/main" id="{AFBFDC49-0E43-4119-9FDD-1E61B1AB88A8}"/>
              </a:ext>
            </a:extLst>
          </p:cNvPr>
          <p:cNvSpPr>
            <a:spLocks noEditPoints="1"/>
          </p:cNvSpPr>
          <p:nvPr/>
        </p:nvSpPr>
        <p:spPr bwMode="auto">
          <a:xfrm>
            <a:off x="4764468" y="4358261"/>
            <a:ext cx="235235" cy="219346"/>
          </a:xfrm>
          <a:custGeom>
            <a:gdLst>
              <a:gd fmla="*/ 70 w 192" name="T0"/>
              <a:gd fmla="*/ 76 h 179" name="T1"/>
              <a:gd fmla="*/ 70 w 192" name="T2"/>
              <a:gd fmla="*/ 97 h 179" name="T3"/>
              <a:gd fmla="*/ 50 w 192" name="T4"/>
              <a:gd fmla="*/ 97 h 179" name="T5"/>
              <a:gd fmla="*/ 50 w 192" name="T6"/>
              <a:gd fmla="*/ 76 h 179" name="T7"/>
              <a:gd fmla="*/ 96 w 192" name="T8"/>
              <a:gd fmla="*/ 0 h 179" name="T9"/>
              <a:gd fmla="*/ 163 w 192" name="T10"/>
              <a:gd fmla="*/ 25 h 179" name="T11"/>
              <a:gd fmla="*/ 163 w 192" name="T12"/>
              <a:gd fmla="*/ 148 h 179" name="T13"/>
              <a:gd fmla="*/ 73 w 192" name="T14"/>
              <a:gd fmla="*/ 170 h 179" name="T15"/>
              <a:gd fmla="*/ 31 w 192" name="T16"/>
              <a:gd fmla="*/ 177 h 179" name="T17"/>
              <a:gd fmla="*/ 24 w 192" name="T18"/>
              <a:gd fmla="*/ 179 h 179" name="T19"/>
              <a:gd fmla="*/ 13 w 192" name="T20"/>
              <a:gd fmla="*/ 170 h 179" name="T21"/>
              <a:gd fmla="*/ 13 w 192" name="T22"/>
              <a:gd fmla="*/ 162 h 179" name="T23"/>
              <a:gd fmla="*/ 5 w 192" name="T24"/>
              <a:gd fmla="*/ 115 h 179" name="T25"/>
              <a:gd fmla="*/ 28 w 192" name="T26"/>
              <a:gd fmla="*/ 25 h 179" name="T27"/>
              <a:gd fmla="*/ 153 w 192" name="T28"/>
              <a:gd fmla="*/ 37 h 179" name="T29"/>
              <a:gd fmla="*/ 96 w 192" name="T30"/>
              <a:gd fmla="*/ 16 h 179" name="T31"/>
              <a:gd fmla="*/ 14 w 192" name="T32"/>
              <a:gd fmla="*/ 86 h 179" name="T33"/>
              <a:gd fmla="*/ 31 w 192" name="T34"/>
              <a:gd fmla="*/ 130 h 179" name="T35"/>
              <a:gd fmla="*/ 28 w 192" name="T36"/>
              <a:gd fmla="*/ 162 h 179" name="T37"/>
              <a:gd fmla="*/ 57 w 192" name="T38"/>
              <a:gd fmla="*/ 149 h 179" name="T39"/>
              <a:gd fmla="*/ 96 w 192" name="T40"/>
              <a:gd fmla="*/ 157 h 179" name="T41"/>
              <a:gd fmla="*/ 177 w 192" name="T42"/>
              <a:gd fmla="*/ 86 h 179" name="T43"/>
              <a:gd fmla="*/ 64 w 192" name="T44"/>
              <a:gd fmla="*/ 83 h 179" name="T45"/>
              <a:gd fmla="*/ 60 w 192" name="T46"/>
              <a:gd fmla="*/ 81 h 179" name="T47"/>
              <a:gd fmla="*/ 55 w 192" name="T48"/>
              <a:gd fmla="*/ 86 h 179" name="T49"/>
              <a:gd fmla="*/ 60 w 192" name="T50"/>
              <a:gd fmla="*/ 92 h 179" name="T51"/>
              <a:gd fmla="*/ 65 w 192" name="T52"/>
              <a:gd fmla="*/ 86 h 179" name="T53"/>
              <a:gd fmla="*/ 96 w 192" name="T54"/>
              <a:gd fmla="*/ 72 h 179" name="T55"/>
              <a:gd fmla="*/ 105 w 192" name="T56"/>
              <a:gd fmla="*/ 76 h 179" name="T57"/>
              <a:gd fmla="*/ 105 w 192" name="T58"/>
              <a:gd fmla="*/ 97 h 179" name="T59"/>
              <a:gd fmla="*/ 86 w 192" name="T60"/>
              <a:gd fmla="*/ 97 h 179" name="T61"/>
              <a:gd fmla="*/ 86 w 192" name="T62"/>
              <a:gd fmla="*/ 76 h 179" name="T63"/>
              <a:gd fmla="*/ 99 w 192" name="T64"/>
              <a:gd fmla="*/ 83 h 179" name="T65"/>
              <a:gd fmla="*/ 96 w 192" name="T66"/>
              <a:gd fmla="*/ 81 h 179" name="T67"/>
              <a:gd fmla="*/ 90 w 192" name="T68"/>
              <a:gd fmla="*/ 86 h 179" name="T69"/>
              <a:gd fmla="*/ 96 w 192" name="T70"/>
              <a:gd fmla="*/ 92 h 179" name="T71"/>
              <a:gd fmla="*/ 101 w 192" name="T72"/>
              <a:gd fmla="*/ 86 h 179" name="T73"/>
              <a:gd fmla="*/ 131 w 192" name="T74"/>
              <a:gd fmla="*/ 72 h 179" name="T75"/>
              <a:gd fmla="*/ 141 w 192" name="T76"/>
              <a:gd fmla="*/ 76 h 179" name="T77"/>
              <a:gd fmla="*/ 141 w 192" name="T78"/>
              <a:gd fmla="*/ 97 h 179" name="T79"/>
              <a:gd fmla="*/ 121 w 192" name="T80"/>
              <a:gd fmla="*/ 97 h 179" name="T81"/>
              <a:gd fmla="*/ 121 w 192" name="T82"/>
              <a:gd fmla="*/ 76 h 179" name="T83"/>
              <a:gd fmla="*/ 135 w 192" name="T84"/>
              <a:gd fmla="*/ 83 h 179" name="T85"/>
              <a:gd fmla="*/ 131 w 192" name="T86"/>
              <a:gd fmla="*/ 81 h 179" name="T87"/>
              <a:gd fmla="*/ 126 w 192" name="T88"/>
              <a:gd fmla="*/ 86 h 179" name="T89"/>
              <a:gd fmla="*/ 131 w 192" name="T90"/>
              <a:gd fmla="*/ 92 h 179" name="T91"/>
              <a:gd fmla="*/ 136 w 192" name="T92"/>
              <a:gd fmla="*/ 86 h 179"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179" w="192">
                <a:moveTo>
                  <a:pt x="60" y="72"/>
                </a:moveTo>
                <a:cubicBezTo>
                  <a:pt x="64" y="72"/>
                  <a:pt x="67" y="74"/>
                  <a:pt x="70" y="76"/>
                </a:cubicBezTo>
                <a:cubicBezTo>
                  <a:pt x="73" y="79"/>
                  <a:pt x="74" y="82"/>
                  <a:pt x="74" y="86"/>
                </a:cubicBezTo>
                <a:cubicBezTo>
                  <a:pt x="74" y="90"/>
                  <a:pt x="73" y="94"/>
                  <a:pt x="70" y="97"/>
                </a:cubicBezTo>
                <a:cubicBezTo>
                  <a:pt x="67" y="99"/>
                  <a:pt x="64" y="101"/>
                  <a:pt x="60" y="101"/>
                </a:cubicBezTo>
                <a:cubicBezTo>
                  <a:pt x="56" y="101"/>
                  <a:pt x="53" y="99"/>
                  <a:pt x="50" y="97"/>
                </a:cubicBezTo>
                <a:cubicBezTo>
                  <a:pt x="48" y="94"/>
                  <a:pt x="46" y="90"/>
                  <a:pt x="46" y="86"/>
                </a:cubicBezTo>
                <a:cubicBezTo>
                  <a:pt x="46" y="82"/>
                  <a:pt x="48" y="79"/>
                  <a:pt x="50" y="76"/>
                </a:cubicBezTo>
                <a:cubicBezTo>
                  <a:pt x="53" y="74"/>
                  <a:pt x="56" y="72"/>
                  <a:pt x="60" y="72"/>
                </a:cubicBezTo>
                <a:close/>
                <a:moveTo>
                  <a:pt x="96" y="0"/>
                </a:moveTo>
                <a:cubicBezTo>
                  <a:pt x="96" y="0"/>
                  <a:pt x="96" y="0"/>
                  <a:pt x="96" y="0"/>
                </a:cubicBezTo>
                <a:cubicBezTo>
                  <a:pt x="122" y="0"/>
                  <a:pt x="146" y="10"/>
                  <a:pt x="163" y="25"/>
                </a:cubicBezTo>
                <a:cubicBezTo>
                  <a:pt x="181" y="41"/>
                  <a:pt x="192" y="62"/>
                  <a:pt x="192" y="86"/>
                </a:cubicBezTo>
                <a:cubicBezTo>
                  <a:pt x="192" y="110"/>
                  <a:pt x="181" y="132"/>
                  <a:pt x="163" y="148"/>
                </a:cubicBezTo>
                <a:cubicBezTo>
                  <a:pt x="146" y="163"/>
                  <a:pt x="122" y="172"/>
                  <a:pt x="96" y="172"/>
                </a:cubicBezTo>
                <a:cubicBezTo>
                  <a:pt x="88" y="172"/>
                  <a:pt x="80" y="172"/>
                  <a:pt x="73" y="170"/>
                </a:cubicBezTo>
                <a:cubicBezTo>
                  <a:pt x="66" y="169"/>
                  <a:pt x="60" y="167"/>
                  <a:pt x="54" y="164"/>
                </a:cubicBezTo>
                <a:cubicBezTo>
                  <a:pt x="31" y="177"/>
                  <a:pt x="31" y="177"/>
                  <a:pt x="31" y="177"/>
                </a:cubicBezTo>
                <a:cubicBezTo>
                  <a:pt x="29" y="178"/>
                  <a:pt x="27" y="179"/>
                  <a:pt x="24" y="179"/>
                </a:cubicBezTo>
                <a:cubicBezTo>
                  <a:pt x="24" y="179"/>
                  <a:pt x="24" y="179"/>
                  <a:pt x="24" y="179"/>
                </a:cubicBezTo>
                <a:cubicBezTo>
                  <a:pt x="22" y="178"/>
                  <a:pt x="19" y="177"/>
                  <a:pt x="17" y="176"/>
                </a:cubicBezTo>
                <a:cubicBezTo>
                  <a:pt x="15" y="174"/>
                  <a:pt x="14" y="172"/>
                  <a:pt x="13" y="170"/>
                </a:cubicBezTo>
                <a:cubicBezTo>
                  <a:pt x="13" y="170"/>
                  <a:pt x="13" y="170"/>
                  <a:pt x="13" y="170"/>
                </a:cubicBezTo>
                <a:cubicBezTo>
                  <a:pt x="12" y="167"/>
                  <a:pt x="12" y="165"/>
                  <a:pt x="13" y="162"/>
                </a:cubicBezTo>
                <a:cubicBezTo>
                  <a:pt x="18" y="137"/>
                  <a:pt x="18" y="137"/>
                  <a:pt x="18" y="137"/>
                </a:cubicBezTo>
                <a:cubicBezTo>
                  <a:pt x="13" y="131"/>
                  <a:pt x="8" y="123"/>
                  <a:pt x="5" y="115"/>
                </a:cubicBezTo>
                <a:cubicBezTo>
                  <a:pt x="2" y="106"/>
                  <a:pt x="0" y="96"/>
                  <a:pt x="0" y="86"/>
                </a:cubicBezTo>
                <a:cubicBezTo>
                  <a:pt x="0" y="62"/>
                  <a:pt x="10" y="41"/>
                  <a:pt x="28" y="25"/>
                </a:cubicBezTo>
                <a:cubicBezTo>
                  <a:pt x="45" y="10"/>
                  <a:pt x="69" y="0"/>
                  <a:pt x="96" y="0"/>
                </a:cubicBezTo>
                <a:close/>
                <a:moveTo>
                  <a:pt x="153" y="37"/>
                </a:moveTo>
                <a:cubicBezTo>
                  <a:pt x="153" y="37"/>
                  <a:pt x="153" y="37"/>
                  <a:pt x="153" y="37"/>
                </a:cubicBezTo>
                <a:cubicBezTo>
                  <a:pt x="139" y="24"/>
                  <a:pt x="118" y="16"/>
                  <a:pt x="96" y="16"/>
                </a:cubicBezTo>
                <a:cubicBezTo>
                  <a:pt x="73" y="16"/>
                  <a:pt x="52" y="24"/>
                  <a:pt x="38" y="37"/>
                </a:cubicBezTo>
                <a:cubicBezTo>
                  <a:pt x="23" y="49"/>
                  <a:pt x="14" y="67"/>
                  <a:pt x="14" y="86"/>
                </a:cubicBezTo>
                <a:cubicBezTo>
                  <a:pt x="14" y="94"/>
                  <a:pt x="16" y="102"/>
                  <a:pt x="19" y="109"/>
                </a:cubicBezTo>
                <a:cubicBezTo>
                  <a:pt x="22" y="117"/>
                  <a:pt x="26" y="124"/>
                  <a:pt x="31" y="130"/>
                </a:cubicBezTo>
                <a:cubicBezTo>
                  <a:pt x="33" y="131"/>
                  <a:pt x="34" y="134"/>
                  <a:pt x="33" y="137"/>
                </a:cubicBezTo>
                <a:cubicBezTo>
                  <a:pt x="28" y="162"/>
                  <a:pt x="28" y="162"/>
                  <a:pt x="28" y="162"/>
                </a:cubicBezTo>
                <a:cubicBezTo>
                  <a:pt x="51" y="149"/>
                  <a:pt x="51" y="149"/>
                  <a:pt x="51" y="149"/>
                </a:cubicBezTo>
                <a:cubicBezTo>
                  <a:pt x="53" y="148"/>
                  <a:pt x="55" y="148"/>
                  <a:pt x="57" y="149"/>
                </a:cubicBezTo>
                <a:cubicBezTo>
                  <a:pt x="63" y="152"/>
                  <a:pt x="69" y="154"/>
                  <a:pt x="76" y="155"/>
                </a:cubicBezTo>
                <a:cubicBezTo>
                  <a:pt x="82" y="157"/>
                  <a:pt x="89" y="157"/>
                  <a:pt x="96" y="157"/>
                </a:cubicBezTo>
                <a:cubicBezTo>
                  <a:pt x="118" y="157"/>
                  <a:pt x="139" y="149"/>
                  <a:pt x="153" y="136"/>
                </a:cubicBezTo>
                <a:cubicBezTo>
                  <a:pt x="168" y="123"/>
                  <a:pt x="177" y="106"/>
                  <a:pt x="177" y="86"/>
                </a:cubicBezTo>
                <a:cubicBezTo>
                  <a:pt x="177" y="67"/>
                  <a:pt x="168" y="49"/>
                  <a:pt x="153" y="37"/>
                </a:cubicBezTo>
                <a:close/>
                <a:moveTo>
                  <a:pt x="64" y="83"/>
                </a:moveTo>
                <a:cubicBezTo>
                  <a:pt x="64" y="83"/>
                  <a:pt x="64" y="83"/>
                  <a:pt x="64" y="83"/>
                </a:cubicBezTo>
                <a:cubicBezTo>
                  <a:pt x="63" y="82"/>
                  <a:pt x="62" y="81"/>
                  <a:pt x="60" y="81"/>
                </a:cubicBezTo>
                <a:cubicBezTo>
                  <a:pt x="59" y="81"/>
                  <a:pt x="57" y="82"/>
                  <a:pt x="56" y="83"/>
                </a:cubicBezTo>
                <a:cubicBezTo>
                  <a:pt x="56" y="84"/>
                  <a:pt x="55" y="85"/>
                  <a:pt x="55" y="86"/>
                </a:cubicBezTo>
                <a:cubicBezTo>
                  <a:pt x="55" y="88"/>
                  <a:pt x="56" y="89"/>
                  <a:pt x="56" y="90"/>
                </a:cubicBezTo>
                <a:cubicBezTo>
                  <a:pt x="57" y="91"/>
                  <a:pt x="59" y="92"/>
                  <a:pt x="60" y="92"/>
                </a:cubicBezTo>
                <a:cubicBezTo>
                  <a:pt x="62" y="92"/>
                  <a:pt x="63" y="91"/>
                  <a:pt x="64" y="90"/>
                </a:cubicBezTo>
                <a:cubicBezTo>
                  <a:pt x="65" y="89"/>
                  <a:pt x="65" y="88"/>
                  <a:pt x="65" y="86"/>
                </a:cubicBezTo>
                <a:cubicBezTo>
                  <a:pt x="65" y="85"/>
                  <a:pt x="65" y="84"/>
                  <a:pt x="64" y="83"/>
                </a:cubicBezTo>
                <a:close/>
                <a:moveTo>
                  <a:pt x="96" y="72"/>
                </a:moveTo>
                <a:cubicBezTo>
                  <a:pt x="96" y="72"/>
                  <a:pt x="96" y="72"/>
                  <a:pt x="96" y="72"/>
                </a:cubicBezTo>
                <a:cubicBezTo>
                  <a:pt x="99" y="72"/>
                  <a:pt x="103" y="74"/>
                  <a:pt x="105" y="76"/>
                </a:cubicBezTo>
                <a:cubicBezTo>
                  <a:pt x="108" y="79"/>
                  <a:pt x="110" y="82"/>
                  <a:pt x="110" y="86"/>
                </a:cubicBezTo>
                <a:cubicBezTo>
                  <a:pt x="110" y="90"/>
                  <a:pt x="108" y="94"/>
                  <a:pt x="105" y="97"/>
                </a:cubicBezTo>
                <a:cubicBezTo>
                  <a:pt x="103" y="99"/>
                  <a:pt x="99" y="101"/>
                  <a:pt x="96" y="101"/>
                </a:cubicBezTo>
                <a:cubicBezTo>
                  <a:pt x="92" y="101"/>
                  <a:pt x="88" y="99"/>
                  <a:pt x="86" y="97"/>
                </a:cubicBezTo>
                <a:cubicBezTo>
                  <a:pt x="83" y="94"/>
                  <a:pt x="82" y="90"/>
                  <a:pt x="82" y="86"/>
                </a:cubicBezTo>
                <a:cubicBezTo>
                  <a:pt x="82" y="82"/>
                  <a:pt x="83" y="79"/>
                  <a:pt x="86" y="76"/>
                </a:cubicBezTo>
                <a:cubicBezTo>
                  <a:pt x="88" y="74"/>
                  <a:pt x="92" y="72"/>
                  <a:pt x="96" y="72"/>
                </a:cubicBezTo>
                <a:close/>
                <a:moveTo>
                  <a:pt x="99" y="83"/>
                </a:moveTo>
                <a:cubicBezTo>
                  <a:pt x="99" y="83"/>
                  <a:pt x="99" y="83"/>
                  <a:pt x="99" y="83"/>
                </a:cubicBezTo>
                <a:cubicBezTo>
                  <a:pt x="98" y="82"/>
                  <a:pt x="97" y="81"/>
                  <a:pt x="96" y="81"/>
                </a:cubicBezTo>
                <a:cubicBezTo>
                  <a:pt x="94" y="81"/>
                  <a:pt x="93" y="82"/>
                  <a:pt x="92" y="83"/>
                </a:cubicBezTo>
                <a:cubicBezTo>
                  <a:pt x="91" y="84"/>
                  <a:pt x="90" y="85"/>
                  <a:pt x="90" y="86"/>
                </a:cubicBezTo>
                <a:cubicBezTo>
                  <a:pt x="90" y="88"/>
                  <a:pt x="91" y="89"/>
                  <a:pt x="92" y="90"/>
                </a:cubicBezTo>
                <a:cubicBezTo>
                  <a:pt x="93" y="91"/>
                  <a:pt x="94" y="92"/>
                  <a:pt x="96" y="92"/>
                </a:cubicBezTo>
                <a:cubicBezTo>
                  <a:pt x="97" y="92"/>
                  <a:pt x="98" y="91"/>
                  <a:pt x="99" y="90"/>
                </a:cubicBezTo>
                <a:cubicBezTo>
                  <a:pt x="100" y="89"/>
                  <a:pt x="101" y="88"/>
                  <a:pt x="101" y="86"/>
                </a:cubicBezTo>
                <a:cubicBezTo>
                  <a:pt x="101" y="85"/>
                  <a:pt x="100" y="84"/>
                  <a:pt x="99" y="83"/>
                </a:cubicBezTo>
                <a:close/>
                <a:moveTo>
                  <a:pt x="131" y="72"/>
                </a:moveTo>
                <a:cubicBezTo>
                  <a:pt x="131" y="72"/>
                  <a:pt x="131" y="72"/>
                  <a:pt x="131" y="72"/>
                </a:cubicBezTo>
                <a:cubicBezTo>
                  <a:pt x="135" y="72"/>
                  <a:pt x="138" y="74"/>
                  <a:pt x="141" y="76"/>
                </a:cubicBezTo>
                <a:cubicBezTo>
                  <a:pt x="143" y="79"/>
                  <a:pt x="145" y="82"/>
                  <a:pt x="145" y="86"/>
                </a:cubicBezTo>
                <a:cubicBezTo>
                  <a:pt x="145" y="90"/>
                  <a:pt x="143" y="94"/>
                  <a:pt x="141" y="97"/>
                </a:cubicBezTo>
                <a:cubicBezTo>
                  <a:pt x="138" y="99"/>
                  <a:pt x="135" y="101"/>
                  <a:pt x="131" y="101"/>
                </a:cubicBezTo>
                <a:cubicBezTo>
                  <a:pt x="127" y="101"/>
                  <a:pt x="124" y="99"/>
                  <a:pt x="121" y="97"/>
                </a:cubicBezTo>
                <a:cubicBezTo>
                  <a:pt x="119" y="94"/>
                  <a:pt x="117" y="90"/>
                  <a:pt x="117" y="86"/>
                </a:cubicBezTo>
                <a:cubicBezTo>
                  <a:pt x="117" y="82"/>
                  <a:pt x="119" y="79"/>
                  <a:pt x="121" y="76"/>
                </a:cubicBezTo>
                <a:cubicBezTo>
                  <a:pt x="124" y="74"/>
                  <a:pt x="127" y="72"/>
                  <a:pt x="131" y="72"/>
                </a:cubicBezTo>
                <a:close/>
                <a:moveTo>
                  <a:pt x="135" y="83"/>
                </a:moveTo>
                <a:cubicBezTo>
                  <a:pt x="135" y="83"/>
                  <a:pt x="135" y="83"/>
                  <a:pt x="135" y="83"/>
                </a:cubicBezTo>
                <a:cubicBezTo>
                  <a:pt x="134" y="82"/>
                  <a:pt x="132" y="81"/>
                  <a:pt x="131" y="81"/>
                </a:cubicBezTo>
                <a:cubicBezTo>
                  <a:pt x="130" y="81"/>
                  <a:pt x="128" y="82"/>
                  <a:pt x="127" y="83"/>
                </a:cubicBezTo>
                <a:cubicBezTo>
                  <a:pt x="126" y="84"/>
                  <a:pt x="126" y="85"/>
                  <a:pt x="126" y="86"/>
                </a:cubicBezTo>
                <a:cubicBezTo>
                  <a:pt x="126" y="88"/>
                  <a:pt x="126" y="89"/>
                  <a:pt x="127" y="90"/>
                </a:cubicBezTo>
                <a:cubicBezTo>
                  <a:pt x="128" y="91"/>
                  <a:pt x="130" y="92"/>
                  <a:pt x="131" y="92"/>
                </a:cubicBezTo>
                <a:cubicBezTo>
                  <a:pt x="132" y="92"/>
                  <a:pt x="134" y="91"/>
                  <a:pt x="135" y="90"/>
                </a:cubicBezTo>
                <a:cubicBezTo>
                  <a:pt x="136" y="89"/>
                  <a:pt x="136" y="88"/>
                  <a:pt x="136" y="86"/>
                </a:cubicBezTo>
                <a:cubicBezTo>
                  <a:pt x="136" y="85"/>
                  <a:pt x="136" y="84"/>
                  <a:pt x="135" y="83"/>
                </a:cubicBezTo>
                <a:close/>
              </a:path>
            </a:pathLst>
          </a:custGeom>
          <a:solidFill>
            <a:schemeClr val="tx1">
              <a:lumMod val="50000"/>
              <a:lumOff val="50000"/>
            </a:schemeClr>
          </a:solidFill>
          <a:ln>
            <a:noFill/>
          </a:ln>
        </p:spPr>
        <p:txBody>
          <a:bodyPr anchor="t" anchorCtr="0" bIns="45720" compatLnSpc="1" lIns="91440" numCol="1" rIns="91440" tIns="45720" vert="horz" wrap="square"/>
          <a:lstStyle/>
          <a:p>
            <a:endParaRPr altLang="en-US" lang="zh-CN">
              <a:cs typeface="+mn-ea"/>
              <a:sym typeface="+mn-lt"/>
            </a:endParaRPr>
          </a:p>
        </p:txBody>
      </p:sp>
      <p:sp>
        <p:nvSpPr>
          <p:cNvPr id="28" name="Freeform 21">
            <a:extLst>
              <a:ext uri="{FF2B5EF4-FFF2-40B4-BE49-F238E27FC236}">
                <a16:creationId xmlns:a16="http://schemas.microsoft.com/office/drawing/2014/main" id="{7B15535F-34D5-47DB-8148-9B0A52D50947}"/>
              </a:ext>
            </a:extLst>
          </p:cNvPr>
          <p:cNvSpPr>
            <a:spLocks noEditPoints="1"/>
          </p:cNvSpPr>
          <p:nvPr/>
        </p:nvSpPr>
        <p:spPr bwMode="auto">
          <a:xfrm>
            <a:off x="9658482" y="4355612"/>
            <a:ext cx="240303" cy="245642"/>
          </a:xfrm>
          <a:custGeom>
            <a:gdLst>
              <a:gd fmla="*/ 26 w 90" name="T0"/>
              <a:gd fmla="*/ 19 h 91" name="T1"/>
              <a:gd fmla="*/ 19 w 90" name="T2"/>
              <a:gd fmla="*/ 26 h 91" name="T3"/>
              <a:gd fmla="*/ 18 w 90" name="T4"/>
              <a:gd fmla="*/ 34 h 91" name="T5"/>
              <a:gd fmla="*/ 22 w 90" name="T6"/>
              <a:gd fmla="*/ 29 h 91" name="T7"/>
              <a:gd fmla="*/ 29 w 90" name="T8"/>
              <a:gd fmla="*/ 23 h 91" name="T9"/>
              <a:gd fmla="*/ 33 w 90" name="T10"/>
              <a:gd fmla="*/ 18 h 91" name="T11"/>
              <a:gd fmla="*/ 89 w 90" name="T12"/>
              <a:gd fmla="*/ 84 h 91" name="T13"/>
              <a:gd fmla="*/ 73 w 90" name="T14"/>
              <a:gd fmla="*/ 67 h 91" name="T15"/>
              <a:gd fmla="*/ 82 w 90" name="T16"/>
              <a:gd fmla="*/ 41 h 91" name="T17"/>
              <a:gd fmla="*/ 79 w 90" name="T18"/>
              <a:gd fmla="*/ 25 h 91" name="T19"/>
              <a:gd fmla="*/ 70 w 90" name="T20"/>
              <a:gd fmla="*/ 12 h 91" name="T21"/>
              <a:gd fmla="*/ 41 w 90" name="T22"/>
              <a:gd fmla="*/ 0 h 91" name="T23"/>
              <a:gd fmla="*/ 3 w 90" name="T24"/>
              <a:gd fmla="*/ 25 h 91" name="T25"/>
              <a:gd fmla="*/ 3 w 90" name="T26"/>
              <a:gd fmla="*/ 57 h 91" name="T27"/>
              <a:gd fmla="*/ 12 w 90" name="T28"/>
              <a:gd fmla="*/ 70 h 91" name="T29"/>
              <a:gd fmla="*/ 25 w 90" name="T30"/>
              <a:gd fmla="*/ 79 h 91" name="T31"/>
              <a:gd fmla="*/ 25 w 90" name="T32"/>
              <a:gd fmla="*/ 79 h 91" name="T33"/>
              <a:gd fmla="*/ 57 w 90" name="T34"/>
              <a:gd fmla="*/ 79 h 91" name="T35"/>
              <a:gd fmla="*/ 84 w 90" name="T36"/>
              <a:gd fmla="*/ 89 h 91" name="T37"/>
              <a:gd fmla="*/ 89 w 90" name="T38"/>
              <a:gd fmla="*/ 84 h 91" name="T39"/>
              <a:gd fmla="*/ 65 w 90" name="T40"/>
              <a:gd fmla="*/ 65 h 91" name="T41"/>
              <a:gd fmla="*/ 54 w 90" name="T42"/>
              <a:gd fmla="*/ 72 h 91" name="T43"/>
              <a:gd fmla="*/ 28 w 90" name="T44"/>
              <a:gd fmla="*/ 72 h 91" name="T45"/>
              <a:gd fmla="*/ 17 w 90" name="T46"/>
              <a:gd fmla="*/ 65 h 91" name="T47"/>
              <a:gd fmla="*/ 17 w 90" name="T48"/>
              <a:gd fmla="*/ 65 h 91" name="T49"/>
              <a:gd fmla="*/ 10 w 90" name="T50"/>
              <a:gd fmla="*/ 54 h 91" name="T51"/>
              <a:gd fmla="*/ 10 w 90" name="T52"/>
              <a:gd fmla="*/ 28 h 91" name="T53"/>
              <a:gd fmla="*/ 41 w 90" name="T54"/>
              <a:gd fmla="*/ 7 h 91" name="T55"/>
              <a:gd fmla="*/ 65 w 90" name="T56"/>
              <a:gd fmla="*/ 17 h 91" name="T57"/>
              <a:gd fmla="*/ 72 w 90" name="T58"/>
              <a:gd fmla="*/ 28 h 91" name="T59"/>
              <a:gd fmla="*/ 75 w 90" name="T60"/>
              <a:gd fmla="*/ 41 h 91" name="T61"/>
              <a:gd fmla="*/ 65 w 90" name="T62"/>
              <a:gd fmla="*/ 65 h 91" name="T63"/>
              <a:gd fmla="*/ 65 w 90" name="T64"/>
              <a:gd fmla="*/ 39 h 91" name="T65"/>
              <a:gd fmla="*/ 61 w 90" name="T66"/>
              <a:gd fmla="*/ 50 h 91" name="T67"/>
              <a:gd fmla="*/ 57 w 90" name="T68"/>
              <a:gd fmla="*/ 57 h 91" name="T69"/>
              <a:gd fmla="*/ 41 w 90" name="T70"/>
              <a:gd fmla="*/ 63 h 91" name="T71"/>
              <a:gd fmla="*/ 41 w 90" name="T72"/>
              <a:gd fmla="*/ 68 h 91" name="T73"/>
              <a:gd fmla="*/ 60 w 90" name="T74"/>
              <a:gd fmla="*/ 60 h 91" name="T75"/>
              <a:gd fmla="*/ 66 w 90" name="T76"/>
              <a:gd fmla="*/ 51 h 91" name="T77"/>
              <a:gd fmla="*/ 65 w 90" name="T78"/>
              <a:gd fmla="*/ 39 h 91"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91" w="90">
                <a:moveTo>
                  <a:pt x="30" y="16"/>
                </a:moveTo>
                <a:cubicBezTo>
                  <a:pt x="29" y="17"/>
                  <a:pt x="27" y="18"/>
                  <a:pt x="26" y="19"/>
                </a:cubicBezTo>
                <a:cubicBezTo>
                  <a:pt x="25" y="20"/>
                  <a:pt x="23" y="21"/>
                  <a:pt x="22" y="22"/>
                </a:cubicBezTo>
                <a:cubicBezTo>
                  <a:pt x="21" y="23"/>
                  <a:pt x="20" y="25"/>
                  <a:pt x="19" y="26"/>
                </a:cubicBezTo>
                <a:cubicBezTo>
                  <a:pt x="18" y="28"/>
                  <a:pt x="17" y="29"/>
                  <a:pt x="16" y="31"/>
                </a:cubicBezTo>
                <a:cubicBezTo>
                  <a:pt x="16" y="32"/>
                  <a:pt x="16" y="33"/>
                  <a:pt x="18" y="34"/>
                </a:cubicBezTo>
                <a:cubicBezTo>
                  <a:pt x="19" y="34"/>
                  <a:pt x="20" y="34"/>
                  <a:pt x="20" y="32"/>
                </a:cubicBezTo>
                <a:cubicBezTo>
                  <a:pt x="21" y="31"/>
                  <a:pt x="22" y="30"/>
                  <a:pt x="22" y="29"/>
                </a:cubicBezTo>
                <a:cubicBezTo>
                  <a:pt x="23" y="28"/>
                  <a:pt x="24" y="26"/>
                  <a:pt x="25" y="25"/>
                </a:cubicBezTo>
                <a:cubicBezTo>
                  <a:pt x="26" y="24"/>
                  <a:pt x="27" y="23"/>
                  <a:pt x="29" y="23"/>
                </a:cubicBezTo>
                <a:cubicBezTo>
                  <a:pt x="30" y="22"/>
                  <a:pt x="31" y="21"/>
                  <a:pt x="32" y="21"/>
                </a:cubicBezTo>
                <a:cubicBezTo>
                  <a:pt x="33" y="20"/>
                  <a:pt x="34" y="19"/>
                  <a:pt x="33" y="18"/>
                </a:cubicBezTo>
                <a:cubicBezTo>
                  <a:pt x="33" y="17"/>
                  <a:pt x="32" y="16"/>
                  <a:pt x="30" y="16"/>
                </a:cubicBezTo>
                <a:close/>
                <a:moveTo>
                  <a:pt x="89" y="84"/>
                </a:moveTo>
                <a:cubicBezTo>
                  <a:pt x="89" y="84"/>
                  <a:pt x="89" y="84"/>
                  <a:pt x="89" y="84"/>
                </a:cubicBezTo>
                <a:cubicBezTo>
                  <a:pt x="73" y="67"/>
                  <a:pt x="73" y="67"/>
                  <a:pt x="73" y="67"/>
                </a:cubicBezTo>
                <a:cubicBezTo>
                  <a:pt x="75" y="64"/>
                  <a:pt x="77" y="61"/>
                  <a:pt x="79" y="57"/>
                </a:cubicBezTo>
                <a:cubicBezTo>
                  <a:pt x="81" y="52"/>
                  <a:pt x="82" y="47"/>
                  <a:pt x="82" y="41"/>
                </a:cubicBezTo>
                <a:cubicBezTo>
                  <a:pt x="82" y="36"/>
                  <a:pt x="81" y="30"/>
                  <a:pt x="79" y="26"/>
                </a:cubicBezTo>
                <a:cubicBezTo>
                  <a:pt x="79" y="25"/>
                  <a:pt x="79" y="25"/>
                  <a:pt x="79" y="25"/>
                </a:cubicBezTo>
                <a:cubicBezTo>
                  <a:pt x="77" y="20"/>
                  <a:pt x="74" y="16"/>
                  <a:pt x="70" y="12"/>
                </a:cubicBezTo>
                <a:cubicBezTo>
                  <a:pt x="70" y="12"/>
                  <a:pt x="70" y="12"/>
                  <a:pt x="70" y="12"/>
                </a:cubicBezTo>
                <a:cubicBezTo>
                  <a:pt x="66" y="8"/>
                  <a:pt x="62" y="5"/>
                  <a:pt x="57" y="3"/>
                </a:cubicBezTo>
                <a:cubicBezTo>
                  <a:pt x="52" y="1"/>
                  <a:pt x="46" y="0"/>
                  <a:pt x="41" y="0"/>
                </a:cubicBezTo>
                <a:cubicBezTo>
                  <a:pt x="29" y="0"/>
                  <a:pt x="19" y="4"/>
                  <a:pt x="12" y="12"/>
                </a:cubicBezTo>
                <a:cubicBezTo>
                  <a:pt x="8" y="16"/>
                  <a:pt x="5" y="20"/>
                  <a:pt x="3" y="25"/>
                </a:cubicBezTo>
                <a:cubicBezTo>
                  <a:pt x="1" y="30"/>
                  <a:pt x="0" y="36"/>
                  <a:pt x="0" y="41"/>
                </a:cubicBezTo>
                <a:cubicBezTo>
                  <a:pt x="0" y="47"/>
                  <a:pt x="1" y="52"/>
                  <a:pt x="3" y="57"/>
                </a:cubicBezTo>
                <a:cubicBezTo>
                  <a:pt x="3" y="57"/>
                  <a:pt x="3" y="57"/>
                  <a:pt x="3" y="57"/>
                </a:cubicBezTo>
                <a:cubicBezTo>
                  <a:pt x="5" y="62"/>
                  <a:pt x="8" y="66"/>
                  <a:pt x="12" y="70"/>
                </a:cubicBezTo>
                <a:cubicBezTo>
                  <a:pt x="12" y="70"/>
                  <a:pt x="12" y="70"/>
                  <a:pt x="12" y="70"/>
                </a:cubicBezTo>
                <a:cubicBezTo>
                  <a:pt x="16" y="74"/>
                  <a:pt x="20" y="77"/>
                  <a:pt x="25" y="79"/>
                </a:cubicBezTo>
                <a:cubicBezTo>
                  <a:pt x="25" y="79"/>
                  <a:pt x="25" y="79"/>
                  <a:pt x="25" y="79"/>
                </a:cubicBezTo>
                <a:cubicBezTo>
                  <a:pt x="25" y="79"/>
                  <a:pt x="25" y="79"/>
                  <a:pt x="25" y="79"/>
                </a:cubicBezTo>
                <a:cubicBezTo>
                  <a:pt x="30" y="81"/>
                  <a:pt x="35" y="82"/>
                  <a:pt x="41" y="82"/>
                </a:cubicBezTo>
                <a:cubicBezTo>
                  <a:pt x="46" y="82"/>
                  <a:pt x="52" y="81"/>
                  <a:pt x="57" y="79"/>
                </a:cubicBezTo>
                <a:cubicBezTo>
                  <a:pt x="61" y="78"/>
                  <a:pt x="64" y="75"/>
                  <a:pt x="67" y="73"/>
                </a:cubicBezTo>
                <a:cubicBezTo>
                  <a:pt x="84" y="89"/>
                  <a:pt x="84" y="89"/>
                  <a:pt x="84" y="89"/>
                </a:cubicBezTo>
                <a:cubicBezTo>
                  <a:pt x="85" y="91"/>
                  <a:pt x="88" y="91"/>
                  <a:pt x="89" y="89"/>
                </a:cubicBezTo>
                <a:cubicBezTo>
                  <a:pt x="90" y="88"/>
                  <a:pt x="90" y="85"/>
                  <a:pt x="89" y="84"/>
                </a:cubicBezTo>
                <a:close/>
                <a:moveTo>
                  <a:pt x="65" y="65"/>
                </a:moveTo>
                <a:cubicBezTo>
                  <a:pt x="65" y="65"/>
                  <a:pt x="65" y="65"/>
                  <a:pt x="65" y="65"/>
                </a:cubicBezTo>
                <a:cubicBezTo>
                  <a:pt x="65" y="65"/>
                  <a:pt x="65" y="65"/>
                  <a:pt x="65" y="65"/>
                </a:cubicBezTo>
                <a:cubicBezTo>
                  <a:pt x="62" y="68"/>
                  <a:pt x="58" y="71"/>
                  <a:pt x="54" y="72"/>
                </a:cubicBezTo>
                <a:cubicBezTo>
                  <a:pt x="50" y="74"/>
                  <a:pt x="45" y="75"/>
                  <a:pt x="41" y="75"/>
                </a:cubicBezTo>
                <a:cubicBezTo>
                  <a:pt x="36" y="75"/>
                  <a:pt x="32" y="74"/>
                  <a:pt x="28" y="72"/>
                </a:cubicBezTo>
                <a:cubicBezTo>
                  <a:pt x="28" y="72"/>
                  <a:pt x="28" y="72"/>
                  <a:pt x="28" y="72"/>
                </a:cubicBezTo>
                <a:cubicBezTo>
                  <a:pt x="24" y="71"/>
                  <a:pt x="20" y="68"/>
                  <a:pt x="17" y="65"/>
                </a:cubicBezTo>
                <a:cubicBezTo>
                  <a:pt x="17" y="65"/>
                  <a:pt x="17" y="65"/>
                  <a:pt x="17" y="65"/>
                </a:cubicBezTo>
                <a:cubicBezTo>
                  <a:pt x="17" y="65"/>
                  <a:pt x="17" y="65"/>
                  <a:pt x="17" y="65"/>
                </a:cubicBezTo>
                <a:cubicBezTo>
                  <a:pt x="14" y="62"/>
                  <a:pt x="11" y="58"/>
                  <a:pt x="10" y="54"/>
                </a:cubicBezTo>
                <a:cubicBezTo>
                  <a:pt x="10" y="54"/>
                  <a:pt x="10" y="54"/>
                  <a:pt x="10" y="54"/>
                </a:cubicBezTo>
                <a:cubicBezTo>
                  <a:pt x="8" y="50"/>
                  <a:pt x="7" y="46"/>
                  <a:pt x="7" y="41"/>
                </a:cubicBezTo>
                <a:cubicBezTo>
                  <a:pt x="7" y="37"/>
                  <a:pt x="8" y="32"/>
                  <a:pt x="10" y="28"/>
                </a:cubicBezTo>
                <a:cubicBezTo>
                  <a:pt x="11" y="24"/>
                  <a:pt x="14" y="20"/>
                  <a:pt x="17" y="17"/>
                </a:cubicBezTo>
                <a:cubicBezTo>
                  <a:pt x="23" y="11"/>
                  <a:pt x="32" y="7"/>
                  <a:pt x="41" y="7"/>
                </a:cubicBezTo>
                <a:cubicBezTo>
                  <a:pt x="45" y="7"/>
                  <a:pt x="50" y="8"/>
                  <a:pt x="54" y="10"/>
                </a:cubicBezTo>
                <a:cubicBezTo>
                  <a:pt x="58" y="12"/>
                  <a:pt x="62" y="14"/>
                  <a:pt x="65" y="17"/>
                </a:cubicBezTo>
                <a:cubicBezTo>
                  <a:pt x="65" y="17"/>
                  <a:pt x="65" y="17"/>
                  <a:pt x="65" y="17"/>
                </a:cubicBezTo>
                <a:cubicBezTo>
                  <a:pt x="68" y="21"/>
                  <a:pt x="70" y="24"/>
                  <a:pt x="72" y="28"/>
                </a:cubicBezTo>
                <a:cubicBezTo>
                  <a:pt x="72" y="28"/>
                  <a:pt x="72" y="28"/>
                  <a:pt x="72" y="28"/>
                </a:cubicBezTo>
                <a:cubicBezTo>
                  <a:pt x="74" y="32"/>
                  <a:pt x="75" y="37"/>
                  <a:pt x="75" y="41"/>
                </a:cubicBezTo>
                <a:cubicBezTo>
                  <a:pt x="75" y="46"/>
                  <a:pt x="74" y="50"/>
                  <a:pt x="72" y="54"/>
                </a:cubicBezTo>
                <a:cubicBezTo>
                  <a:pt x="70" y="58"/>
                  <a:pt x="68" y="62"/>
                  <a:pt x="65" y="65"/>
                </a:cubicBezTo>
                <a:close/>
                <a:moveTo>
                  <a:pt x="65" y="39"/>
                </a:moveTo>
                <a:cubicBezTo>
                  <a:pt x="65" y="39"/>
                  <a:pt x="65" y="39"/>
                  <a:pt x="65" y="39"/>
                </a:cubicBezTo>
                <a:cubicBezTo>
                  <a:pt x="64" y="39"/>
                  <a:pt x="63" y="40"/>
                  <a:pt x="63" y="41"/>
                </a:cubicBezTo>
                <a:cubicBezTo>
                  <a:pt x="63" y="44"/>
                  <a:pt x="62" y="47"/>
                  <a:pt x="61" y="50"/>
                </a:cubicBezTo>
                <a:cubicBezTo>
                  <a:pt x="61" y="50"/>
                  <a:pt x="61" y="50"/>
                  <a:pt x="61" y="50"/>
                </a:cubicBezTo>
                <a:cubicBezTo>
                  <a:pt x="60" y="52"/>
                  <a:pt x="59" y="55"/>
                  <a:pt x="57" y="57"/>
                </a:cubicBezTo>
                <a:cubicBezTo>
                  <a:pt x="54" y="59"/>
                  <a:pt x="52" y="60"/>
                  <a:pt x="49" y="62"/>
                </a:cubicBezTo>
                <a:cubicBezTo>
                  <a:pt x="47" y="63"/>
                  <a:pt x="44" y="63"/>
                  <a:pt x="41" y="63"/>
                </a:cubicBezTo>
                <a:cubicBezTo>
                  <a:pt x="40" y="63"/>
                  <a:pt x="39" y="64"/>
                  <a:pt x="39" y="66"/>
                </a:cubicBezTo>
                <a:cubicBezTo>
                  <a:pt x="39" y="67"/>
                  <a:pt x="40" y="68"/>
                  <a:pt x="41" y="68"/>
                </a:cubicBezTo>
                <a:cubicBezTo>
                  <a:pt x="44" y="68"/>
                  <a:pt x="48" y="67"/>
                  <a:pt x="51" y="66"/>
                </a:cubicBezTo>
                <a:cubicBezTo>
                  <a:pt x="54" y="64"/>
                  <a:pt x="57" y="63"/>
                  <a:pt x="60" y="60"/>
                </a:cubicBezTo>
                <a:cubicBezTo>
                  <a:pt x="62" y="58"/>
                  <a:pt x="64" y="55"/>
                  <a:pt x="66" y="51"/>
                </a:cubicBezTo>
                <a:cubicBezTo>
                  <a:pt x="66" y="51"/>
                  <a:pt x="66" y="51"/>
                  <a:pt x="66" y="51"/>
                </a:cubicBezTo>
                <a:cubicBezTo>
                  <a:pt x="67" y="48"/>
                  <a:pt x="68" y="45"/>
                  <a:pt x="68" y="41"/>
                </a:cubicBezTo>
                <a:cubicBezTo>
                  <a:pt x="68" y="40"/>
                  <a:pt x="67" y="39"/>
                  <a:pt x="65" y="39"/>
                </a:cubicBezTo>
                <a:close/>
              </a:path>
            </a:pathLst>
          </a:custGeom>
          <a:solidFill>
            <a:schemeClr val="bg1">
              <a:lumMod val="50000"/>
            </a:schemeClr>
          </a:solidFill>
          <a:ln>
            <a:noFill/>
          </a:ln>
          <a:extLst/>
        </p:spPr>
        <p:txBody>
          <a:bodyPr anchor="t" anchorCtr="0" bIns="45720" compatLnSpc="1" lIns="91440" numCol="1" rIns="91440" tIns="45720" vert="horz" wrap="square"/>
          <a:lstStyle/>
          <a:p>
            <a:endParaRPr altLang="en-US" lang="zh-CN">
              <a:cs typeface="+mn-ea"/>
              <a:sym typeface="+mn-lt"/>
            </a:endParaRPr>
          </a:p>
        </p:txBody>
      </p:sp>
      <p:sp>
        <p:nvSpPr>
          <p:cNvPr id="29" name="Freeform 24">
            <a:extLst>
              <a:ext uri="{FF2B5EF4-FFF2-40B4-BE49-F238E27FC236}">
                <a16:creationId xmlns:a16="http://schemas.microsoft.com/office/drawing/2014/main" id="{1CEFF0CC-48D4-4E54-AF03-1FD2F2EA6740}"/>
              </a:ext>
            </a:extLst>
          </p:cNvPr>
          <p:cNvSpPr>
            <a:spLocks noEditPoints="1"/>
          </p:cNvSpPr>
          <p:nvPr/>
        </p:nvSpPr>
        <p:spPr bwMode="auto">
          <a:xfrm>
            <a:off x="8435434" y="2744894"/>
            <a:ext cx="238125" cy="224829"/>
          </a:xfrm>
          <a:custGeom>
            <a:gdLst>
              <a:gd fmla="*/ 48 w 98" name="T0"/>
              <a:gd fmla="*/ 24 h 92" name="T1"/>
              <a:gd fmla="*/ 50 w 98" name="T2"/>
              <a:gd fmla="*/ 53 h 92" name="T3"/>
              <a:gd fmla="*/ 52 w 98" name="T4"/>
              <a:gd fmla="*/ 17 h 92" name="T5"/>
              <a:gd fmla="*/ 48 w 98" name="T6"/>
              <a:gd fmla="*/ 16 h 92" name="T7"/>
              <a:gd fmla="*/ 41 w 98" name="T8"/>
              <a:gd fmla="*/ 28 h 92" name="T9"/>
              <a:gd fmla="*/ 94 w 98" name="T10"/>
              <a:gd fmla="*/ 12 h 92" name="T11"/>
              <a:gd fmla="*/ 84 w 98" name="T12"/>
              <a:gd fmla="*/ 12 h 92" name="T13"/>
              <a:gd fmla="*/ 80 w 98" name="T14"/>
              <a:gd fmla="*/ 0 h 92" name="T15"/>
              <a:gd fmla="*/ 14 w 98" name="T16"/>
              <a:gd fmla="*/ 4 h 92" name="T17"/>
              <a:gd fmla="*/ 3 w 98" name="T18"/>
              <a:gd fmla="*/ 12 h 92" name="T19"/>
              <a:gd fmla="*/ 0 w 98" name="T20"/>
              <a:gd fmla="*/ 37 h 92" name="T21"/>
              <a:gd fmla="*/ 6 w 98" name="T22"/>
              <a:gd fmla="*/ 52 h 92" name="T23"/>
              <a:gd fmla="*/ 45 w 98" name="T24"/>
              <a:gd fmla="*/ 75 h 92" name="T25"/>
              <a:gd fmla="*/ 29 w 98" name="T26"/>
              <a:gd fmla="*/ 84 h 92" name="T27"/>
              <a:gd fmla="*/ 29 w 98" name="T28"/>
              <a:gd fmla="*/ 92 h 92" name="T29"/>
              <a:gd fmla="*/ 73 w 98" name="T30"/>
              <a:gd fmla="*/ 88 h 92" name="T31"/>
              <a:gd fmla="*/ 53 w 98" name="T32"/>
              <a:gd fmla="*/ 84 h 92" name="T33"/>
              <a:gd fmla="*/ 78 w 98" name="T34"/>
              <a:gd fmla="*/ 59 h 92" name="T35"/>
              <a:gd fmla="*/ 92 w 98" name="T36"/>
              <a:gd fmla="*/ 52 h 92" name="T37"/>
              <a:gd fmla="*/ 98 w 98" name="T38"/>
              <a:gd fmla="*/ 16 h 92" name="T39"/>
              <a:gd fmla="*/ 11 w 98" name="T40"/>
              <a:gd fmla="*/ 47 h 92" name="T41"/>
              <a:gd fmla="*/ 7 w 98" name="T42"/>
              <a:gd fmla="*/ 37 h 92" name="T43"/>
              <a:gd fmla="*/ 14 w 98" name="T44"/>
              <a:gd fmla="*/ 20 h 92" name="T45"/>
              <a:gd fmla="*/ 15 w 98" name="T46"/>
              <a:gd fmla="*/ 50 h 92" name="T47"/>
              <a:gd fmla="*/ 76 w 98" name="T48"/>
              <a:gd fmla="*/ 40 h 92" name="T49"/>
              <a:gd fmla="*/ 73 w 98" name="T50"/>
              <a:gd fmla="*/ 53 h 92" name="T51"/>
              <a:gd fmla="*/ 49 w 98" name="T52"/>
              <a:gd fmla="*/ 67 h 92" name="T53"/>
              <a:gd fmla="*/ 24 w 98" name="T54"/>
              <a:gd fmla="*/ 53 h 92" name="T55"/>
              <a:gd fmla="*/ 21 w 98" name="T56"/>
              <a:gd fmla="*/ 40 h 92" name="T57"/>
              <a:gd fmla="*/ 76 w 98" name="T58"/>
              <a:gd fmla="*/ 8 h 92" name="T59"/>
              <a:gd fmla="*/ 91 w 98" name="T60"/>
              <a:gd fmla="*/ 37 h 92" name="T61"/>
              <a:gd fmla="*/ 86 w 98" name="T62"/>
              <a:gd fmla="*/ 47 h 92" name="T63"/>
              <a:gd fmla="*/ 83 w 98" name="T64"/>
              <a:gd fmla="*/ 50 h 92" name="T65"/>
              <a:gd fmla="*/ 84 w 98" name="T66"/>
              <a:gd fmla="*/ 40 h 92" name="T67"/>
              <a:gd fmla="*/ 91 w 98" name="T68"/>
              <a:gd fmla="*/ 20 h 92"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92" w="98">
                <a:moveTo>
                  <a:pt x="44" y="28"/>
                </a:moveTo>
                <a:cubicBezTo>
                  <a:pt x="48" y="24"/>
                  <a:pt x="48" y="24"/>
                  <a:pt x="48" y="24"/>
                </a:cubicBezTo>
                <a:cubicBezTo>
                  <a:pt x="48" y="51"/>
                  <a:pt x="48" y="51"/>
                  <a:pt x="48" y="51"/>
                </a:cubicBezTo>
                <a:cubicBezTo>
                  <a:pt x="48" y="52"/>
                  <a:pt x="49" y="53"/>
                  <a:pt x="50" y="53"/>
                </a:cubicBezTo>
                <a:cubicBezTo>
                  <a:pt x="51" y="53"/>
                  <a:pt x="52" y="52"/>
                  <a:pt x="52" y="51"/>
                </a:cubicBezTo>
                <a:cubicBezTo>
                  <a:pt x="52" y="17"/>
                  <a:pt x="52" y="17"/>
                  <a:pt x="52" y="17"/>
                </a:cubicBezTo>
                <a:cubicBezTo>
                  <a:pt x="52" y="16"/>
                  <a:pt x="51" y="15"/>
                  <a:pt x="50" y="15"/>
                </a:cubicBezTo>
                <a:cubicBezTo>
                  <a:pt x="49" y="15"/>
                  <a:pt x="48" y="15"/>
                  <a:pt x="48" y="16"/>
                </a:cubicBezTo>
                <a:cubicBezTo>
                  <a:pt x="41" y="25"/>
                  <a:pt x="41" y="25"/>
                  <a:pt x="41" y="25"/>
                </a:cubicBezTo>
                <a:cubicBezTo>
                  <a:pt x="40" y="26"/>
                  <a:pt x="40" y="28"/>
                  <a:pt x="41" y="28"/>
                </a:cubicBezTo>
                <a:cubicBezTo>
                  <a:pt x="42" y="29"/>
                  <a:pt x="44" y="29"/>
                  <a:pt x="44" y="28"/>
                </a:cubicBezTo>
                <a:close/>
                <a:moveTo>
                  <a:pt x="94" y="12"/>
                </a:moveTo>
                <a:cubicBezTo>
                  <a:pt x="94" y="12"/>
                  <a:pt x="94" y="12"/>
                  <a:pt x="94" y="12"/>
                </a:cubicBezTo>
                <a:cubicBezTo>
                  <a:pt x="84" y="12"/>
                  <a:pt x="84" y="12"/>
                  <a:pt x="84" y="12"/>
                </a:cubicBezTo>
                <a:cubicBezTo>
                  <a:pt x="84" y="4"/>
                  <a:pt x="84" y="4"/>
                  <a:pt x="84" y="4"/>
                </a:cubicBezTo>
                <a:cubicBezTo>
                  <a:pt x="84" y="2"/>
                  <a:pt x="82" y="0"/>
                  <a:pt x="80" y="0"/>
                </a:cubicBezTo>
                <a:cubicBezTo>
                  <a:pt x="17" y="0"/>
                  <a:pt x="17" y="0"/>
                  <a:pt x="17" y="0"/>
                </a:cubicBezTo>
                <a:cubicBezTo>
                  <a:pt x="15" y="0"/>
                  <a:pt x="14" y="2"/>
                  <a:pt x="14" y="4"/>
                </a:cubicBezTo>
                <a:cubicBezTo>
                  <a:pt x="14" y="12"/>
                  <a:pt x="14" y="12"/>
                  <a:pt x="14" y="12"/>
                </a:cubicBezTo>
                <a:cubicBezTo>
                  <a:pt x="3" y="12"/>
                  <a:pt x="3" y="12"/>
                  <a:pt x="3" y="12"/>
                </a:cubicBezTo>
                <a:cubicBezTo>
                  <a:pt x="1" y="12"/>
                  <a:pt x="0" y="14"/>
                  <a:pt x="0" y="16"/>
                </a:cubicBezTo>
                <a:cubicBezTo>
                  <a:pt x="0" y="37"/>
                  <a:pt x="0" y="37"/>
                  <a:pt x="0" y="37"/>
                </a:cubicBezTo>
                <a:cubicBezTo>
                  <a:pt x="0" y="43"/>
                  <a:pt x="2" y="48"/>
                  <a:pt x="6" y="52"/>
                </a:cubicBezTo>
                <a:cubicBezTo>
                  <a:pt x="6" y="52"/>
                  <a:pt x="6" y="52"/>
                  <a:pt x="6" y="52"/>
                </a:cubicBezTo>
                <a:cubicBezTo>
                  <a:pt x="9" y="56"/>
                  <a:pt x="14" y="58"/>
                  <a:pt x="19" y="59"/>
                </a:cubicBezTo>
                <a:cubicBezTo>
                  <a:pt x="25" y="68"/>
                  <a:pt x="35" y="74"/>
                  <a:pt x="45" y="75"/>
                </a:cubicBezTo>
                <a:cubicBezTo>
                  <a:pt x="45" y="84"/>
                  <a:pt x="45" y="84"/>
                  <a:pt x="45" y="84"/>
                </a:cubicBezTo>
                <a:cubicBezTo>
                  <a:pt x="29" y="84"/>
                  <a:pt x="29" y="84"/>
                  <a:pt x="29" y="84"/>
                </a:cubicBezTo>
                <a:cubicBezTo>
                  <a:pt x="27" y="84"/>
                  <a:pt x="25" y="86"/>
                  <a:pt x="25" y="88"/>
                </a:cubicBezTo>
                <a:cubicBezTo>
                  <a:pt x="25" y="90"/>
                  <a:pt x="27" y="92"/>
                  <a:pt x="29" y="92"/>
                </a:cubicBezTo>
                <a:cubicBezTo>
                  <a:pt x="69" y="92"/>
                  <a:pt x="69" y="92"/>
                  <a:pt x="69" y="92"/>
                </a:cubicBezTo>
                <a:cubicBezTo>
                  <a:pt x="71" y="92"/>
                  <a:pt x="73" y="90"/>
                  <a:pt x="73" y="88"/>
                </a:cubicBezTo>
                <a:cubicBezTo>
                  <a:pt x="73" y="86"/>
                  <a:pt x="71" y="84"/>
                  <a:pt x="69" y="84"/>
                </a:cubicBezTo>
                <a:cubicBezTo>
                  <a:pt x="53" y="84"/>
                  <a:pt x="53" y="84"/>
                  <a:pt x="53" y="84"/>
                </a:cubicBezTo>
                <a:cubicBezTo>
                  <a:pt x="53" y="75"/>
                  <a:pt x="53" y="75"/>
                  <a:pt x="53" y="75"/>
                </a:cubicBezTo>
                <a:cubicBezTo>
                  <a:pt x="63" y="74"/>
                  <a:pt x="73" y="68"/>
                  <a:pt x="78" y="59"/>
                </a:cubicBezTo>
                <a:cubicBezTo>
                  <a:pt x="84" y="58"/>
                  <a:pt x="88" y="56"/>
                  <a:pt x="92" y="53"/>
                </a:cubicBezTo>
                <a:cubicBezTo>
                  <a:pt x="92" y="52"/>
                  <a:pt x="92" y="52"/>
                  <a:pt x="92" y="52"/>
                </a:cubicBezTo>
                <a:cubicBezTo>
                  <a:pt x="96" y="48"/>
                  <a:pt x="98" y="43"/>
                  <a:pt x="98" y="37"/>
                </a:cubicBezTo>
                <a:cubicBezTo>
                  <a:pt x="98" y="16"/>
                  <a:pt x="98" y="16"/>
                  <a:pt x="98" y="16"/>
                </a:cubicBezTo>
                <a:cubicBezTo>
                  <a:pt x="98" y="14"/>
                  <a:pt x="96" y="12"/>
                  <a:pt x="94" y="12"/>
                </a:cubicBezTo>
                <a:close/>
                <a:moveTo>
                  <a:pt x="11" y="47"/>
                </a:moveTo>
                <a:cubicBezTo>
                  <a:pt x="11" y="47"/>
                  <a:pt x="11" y="47"/>
                  <a:pt x="11" y="47"/>
                </a:cubicBezTo>
                <a:cubicBezTo>
                  <a:pt x="9" y="44"/>
                  <a:pt x="7" y="41"/>
                  <a:pt x="7" y="37"/>
                </a:cubicBezTo>
                <a:cubicBezTo>
                  <a:pt x="7" y="20"/>
                  <a:pt x="7" y="20"/>
                  <a:pt x="7" y="20"/>
                </a:cubicBezTo>
                <a:cubicBezTo>
                  <a:pt x="14" y="20"/>
                  <a:pt x="14" y="20"/>
                  <a:pt x="14" y="20"/>
                </a:cubicBezTo>
                <a:cubicBezTo>
                  <a:pt x="14" y="40"/>
                  <a:pt x="14" y="40"/>
                  <a:pt x="14" y="40"/>
                </a:cubicBezTo>
                <a:cubicBezTo>
                  <a:pt x="14" y="44"/>
                  <a:pt x="14" y="47"/>
                  <a:pt x="15" y="50"/>
                </a:cubicBezTo>
                <a:cubicBezTo>
                  <a:pt x="14" y="49"/>
                  <a:pt x="12" y="48"/>
                  <a:pt x="11" y="47"/>
                </a:cubicBezTo>
                <a:close/>
                <a:moveTo>
                  <a:pt x="76" y="40"/>
                </a:moveTo>
                <a:cubicBezTo>
                  <a:pt x="76" y="40"/>
                  <a:pt x="76" y="40"/>
                  <a:pt x="76" y="40"/>
                </a:cubicBezTo>
                <a:cubicBezTo>
                  <a:pt x="76" y="45"/>
                  <a:pt x="75" y="49"/>
                  <a:pt x="73" y="53"/>
                </a:cubicBezTo>
                <a:cubicBezTo>
                  <a:pt x="73" y="53"/>
                  <a:pt x="73" y="53"/>
                  <a:pt x="73" y="53"/>
                </a:cubicBezTo>
                <a:cubicBezTo>
                  <a:pt x="69" y="62"/>
                  <a:pt x="59" y="67"/>
                  <a:pt x="49" y="67"/>
                </a:cubicBezTo>
                <a:cubicBezTo>
                  <a:pt x="39" y="67"/>
                  <a:pt x="29" y="62"/>
                  <a:pt x="24" y="53"/>
                </a:cubicBezTo>
                <a:cubicBezTo>
                  <a:pt x="24" y="53"/>
                  <a:pt x="24" y="53"/>
                  <a:pt x="24" y="53"/>
                </a:cubicBezTo>
                <a:cubicBezTo>
                  <a:pt x="22" y="49"/>
                  <a:pt x="21" y="45"/>
                  <a:pt x="21" y="40"/>
                </a:cubicBezTo>
                <a:cubicBezTo>
                  <a:pt x="21" y="40"/>
                  <a:pt x="21" y="40"/>
                  <a:pt x="21" y="40"/>
                </a:cubicBezTo>
                <a:cubicBezTo>
                  <a:pt x="21" y="8"/>
                  <a:pt x="21" y="8"/>
                  <a:pt x="21" y="8"/>
                </a:cubicBezTo>
                <a:cubicBezTo>
                  <a:pt x="76" y="8"/>
                  <a:pt x="76" y="8"/>
                  <a:pt x="76" y="8"/>
                </a:cubicBezTo>
                <a:cubicBezTo>
                  <a:pt x="76" y="40"/>
                  <a:pt x="76" y="40"/>
                  <a:pt x="76" y="40"/>
                </a:cubicBezTo>
                <a:close/>
                <a:moveTo>
                  <a:pt x="91" y="37"/>
                </a:moveTo>
                <a:cubicBezTo>
                  <a:pt x="91" y="37"/>
                  <a:pt x="91" y="37"/>
                  <a:pt x="91" y="37"/>
                </a:cubicBezTo>
                <a:cubicBezTo>
                  <a:pt x="91" y="41"/>
                  <a:pt x="89" y="44"/>
                  <a:pt x="86" y="47"/>
                </a:cubicBezTo>
                <a:cubicBezTo>
                  <a:pt x="86" y="47"/>
                  <a:pt x="86" y="47"/>
                  <a:pt x="86" y="47"/>
                </a:cubicBezTo>
                <a:cubicBezTo>
                  <a:pt x="85" y="48"/>
                  <a:pt x="84" y="49"/>
                  <a:pt x="83" y="50"/>
                </a:cubicBezTo>
                <a:cubicBezTo>
                  <a:pt x="84" y="47"/>
                  <a:pt x="84" y="44"/>
                  <a:pt x="84" y="40"/>
                </a:cubicBezTo>
                <a:cubicBezTo>
                  <a:pt x="84" y="40"/>
                  <a:pt x="84" y="40"/>
                  <a:pt x="84" y="40"/>
                </a:cubicBezTo>
                <a:cubicBezTo>
                  <a:pt x="84" y="20"/>
                  <a:pt x="84" y="20"/>
                  <a:pt x="84" y="20"/>
                </a:cubicBezTo>
                <a:cubicBezTo>
                  <a:pt x="91" y="20"/>
                  <a:pt x="91" y="20"/>
                  <a:pt x="91" y="20"/>
                </a:cubicBezTo>
                <a:cubicBezTo>
                  <a:pt x="91" y="37"/>
                  <a:pt x="91" y="37"/>
                  <a:pt x="91" y="37"/>
                </a:cubicBezTo>
                <a:close/>
              </a:path>
            </a:pathLst>
          </a:custGeom>
          <a:solidFill>
            <a:srgbClr val="FF7AA3"/>
          </a:solidFill>
          <a:ln>
            <a:noFill/>
          </a:ln>
          <a:extLst/>
        </p:spPr>
        <p:txBody>
          <a:bodyPr anchor="t" anchorCtr="0" bIns="45720" compatLnSpc="1" lIns="91440" numCol="1" rIns="91440" tIns="45720" vert="horz" wrap="square"/>
          <a:lstStyle/>
          <a:p>
            <a:endParaRPr altLang="en-US" lang="zh-CN">
              <a:solidFill>
                <a:srgbClr val="7F7F7F"/>
              </a:solidFill>
              <a:cs typeface="+mn-ea"/>
              <a:sym typeface="+mn-lt"/>
            </a:endParaRPr>
          </a:p>
        </p:txBody>
      </p:sp>
      <p:sp>
        <p:nvSpPr>
          <p:cNvPr id="30" name="Rectangle 24">
            <a:extLst>
              <a:ext uri="{FF2B5EF4-FFF2-40B4-BE49-F238E27FC236}">
                <a16:creationId xmlns:a16="http://schemas.microsoft.com/office/drawing/2014/main" id="{9AF1586D-97B5-4E9C-B9F5-B40A227BD41E}"/>
              </a:ext>
            </a:extLst>
          </p:cNvPr>
          <p:cNvSpPr>
            <a:spLocks noChangeArrowheads="1"/>
          </p:cNvSpPr>
          <p:nvPr/>
        </p:nvSpPr>
        <p:spPr bwMode="auto">
          <a:xfrm>
            <a:off x="3146998" y="3554884"/>
            <a:ext cx="709364" cy="21945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lnSpc>
                <a:spcPct val="120000"/>
              </a:lnSpc>
              <a:spcBef>
                <a:spcPts val="300"/>
              </a:spcBef>
            </a:pPr>
            <a:r>
              <a:rPr altLang="zh-CN" b="1" lang="en-US" sz="1200">
                <a:solidFill>
                  <a:schemeClr val="bg1"/>
                </a:solidFill>
                <a:cs typeface="+mn-ea"/>
                <a:sym typeface="+mn-lt"/>
              </a:rPr>
              <a:t>01</a:t>
            </a:r>
          </a:p>
        </p:txBody>
      </p:sp>
      <p:sp>
        <p:nvSpPr>
          <p:cNvPr id="31" name="Rectangle 24">
            <a:extLst>
              <a:ext uri="{FF2B5EF4-FFF2-40B4-BE49-F238E27FC236}">
                <a16:creationId xmlns:a16="http://schemas.microsoft.com/office/drawing/2014/main" id="{8DB1A766-F08E-4D4B-9AA2-58D2BF07F7A2}"/>
              </a:ext>
            </a:extLst>
          </p:cNvPr>
          <p:cNvSpPr>
            <a:spLocks noChangeArrowheads="1"/>
          </p:cNvSpPr>
          <p:nvPr/>
        </p:nvSpPr>
        <p:spPr bwMode="auto">
          <a:xfrm>
            <a:off x="4527405" y="3554884"/>
            <a:ext cx="709364" cy="219456"/>
          </a:xfrm>
          <a:prstGeom prst="rect">
            <a:avLst/>
          </a:prstGeom>
          <a:solidFill>
            <a:schemeClr val="tx1">
              <a:lumMod val="50000"/>
              <a:lumOff val="50000"/>
            </a:schemeClr>
          </a:solidFill>
          <a:ln>
            <a:noFill/>
          </a:ln>
          <a:extLst/>
        </p:spPr>
        <p:txBody>
          <a:bodyPr bIns="0" lIns="0" rIns="0" tIns="0" wrap="square">
            <a:spAutoFit/>
          </a:bodyPr>
          <a:lstStyle/>
          <a:p>
            <a:pPr algn="ctr">
              <a:lnSpc>
                <a:spcPct val="120000"/>
              </a:lnSpc>
              <a:spcBef>
                <a:spcPts val="300"/>
              </a:spcBef>
            </a:pPr>
            <a:r>
              <a:rPr altLang="zh-CN" b="1" lang="en-US" sz="1200">
                <a:solidFill>
                  <a:schemeClr val="bg1"/>
                </a:solidFill>
                <a:cs typeface="+mn-ea"/>
                <a:sym typeface="+mn-lt"/>
              </a:rPr>
              <a:t>02</a:t>
            </a:r>
          </a:p>
        </p:txBody>
      </p:sp>
      <p:sp>
        <p:nvSpPr>
          <p:cNvPr id="32" name="Rectangle 24">
            <a:extLst>
              <a:ext uri="{FF2B5EF4-FFF2-40B4-BE49-F238E27FC236}">
                <a16:creationId xmlns:a16="http://schemas.microsoft.com/office/drawing/2014/main" id="{B8102D42-ECAE-49AD-84DB-F0F7F9DCDC00}"/>
              </a:ext>
            </a:extLst>
          </p:cNvPr>
          <p:cNvSpPr>
            <a:spLocks noChangeArrowheads="1"/>
          </p:cNvSpPr>
          <p:nvPr/>
        </p:nvSpPr>
        <p:spPr bwMode="auto">
          <a:xfrm>
            <a:off x="5751542" y="3554884"/>
            <a:ext cx="709364" cy="219456"/>
          </a:xfrm>
          <a:prstGeom prst="rect">
            <a:avLst/>
          </a:prstGeom>
          <a:noFill/>
          <a:ln>
            <a:noFill/>
          </a:ln>
          <a:extLst/>
        </p:spPr>
        <p:txBody>
          <a:bodyPr bIns="0" lIns="0" rIns="0" tIns="0" wrap="square">
            <a:spAutoFit/>
          </a:bodyPr>
          <a:lstStyle/>
          <a:p>
            <a:pPr algn="ctr">
              <a:lnSpc>
                <a:spcPct val="120000"/>
              </a:lnSpc>
              <a:spcBef>
                <a:spcPts val="300"/>
              </a:spcBef>
            </a:pPr>
            <a:r>
              <a:rPr altLang="zh-CN" b="1" lang="en-US" sz="1200">
                <a:solidFill>
                  <a:schemeClr val="bg1"/>
                </a:solidFill>
                <a:cs typeface="+mn-ea"/>
                <a:sym typeface="+mn-lt"/>
              </a:rPr>
              <a:t>03</a:t>
            </a:r>
          </a:p>
        </p:txBody>
      </p:sp>
      <p:sp>
        <p:nvSpPr>
          <p:cNvPr id="33" name="Rectangle 24">
            <a:extLst>
              <a:ext uri="{FF2B5EF4-FFF2-40B4-BE49-F238E27FC236}">
                <a16:creationId xmlns:a16="http://schemas.microsoft.com/office/drawing/2014/main" id="{711960F1-A1E5-41FD-8780-593A5B87B6BE}"/>
              </a:ext>
            </a:extLst>
          </p:cNvPr>
          <p:cNvSpPr>
            <a:spLocks noChangeArrowheads="1"/>
          </p:cNvSpPr>
          <p:nvPr/>
        </p:nvSpPr>
        <p:spPr bwMode="auto">
          <a:xfrm>
            <a:off x="6974090" y="3554884"/>
            <a:ext cx="709364" cy="219456"/>
          </a:xfrm>
          <a:prstGeom prst="rect">
            <a:avLst/>
          </a:prstGeom>
          <a:solidFill>
            <a:schemeClr val="bg1">
              <a:lumMod val="50000"/>
            </a:schemeClr>
          </a:solidFill>
          <a:ln>
            <a:noFill/>
          </a:ln>
          <a:extLst/>
        </p:spPr>
        <p:txBody>
          <a:bodyPr bIns="0" lIns="0" rIns="0" tIns="0" wrap="square">
            <a:spAutoFit/>
          </a:bodyPr>
          <a:lstStyle/>
          <a:p>
            <a:pPr algn="ctr">
              <a:lnSpc>
                <a:spcPct val="120000"/>
              </a:lnSpc>
              <a:spcBef>
                <a:spcPts val="300"/>
              </a:spcBef>
            </a:pPr>
            <a:r>
              <a:rPr altLang="zh-CN" b="1" lang="en-US" sz="1200">
                <a:solidFill>
                  <a:schemeClr val="bg1"/>
                </a:solidFill>
                <a:cs typeface="+mn-ea"/>
                <a:sym typeface="+mn-lt"/>
              </a:rPr>
              <a:t> 04</a:t>
            </a:r>
          </a:p>
        </p:txBody>
      </p:sp>
      <p:sp>
        <p:nvSpPr>
          <p:cNvPr id="34" name="Rectangle 24">
            <a:extLst>
              <a:ext uri="{FF2B5EF4-FFF2-40B4-BE49-F238E27FC236}">
                <a16:creationId xmlns:a16="http://schemas.microsoft.com/office/drawing/2014/main" id="{0453C18B-B648-4043-B654-799C690A30CB}"/>
              </a:ext>
            </a:extLst>
          </p:cNvPr>
          <p:cNvSpPr>
            <a:spLocks noChangeArrowheads="1"/>
          </p:cNvSpPr>
          <p:nvPr/>
        </p:nvSpPr>
        <p:spPr bwMode="auto">
          <a:xfrm>
            <a:off x="8198227" y="3554884"/>
            <a:ext cx="709364" cy="219456"/>
          </a:xfrm>
          <a:prstGeom prst="rect">
            <a:avLst/>
          </a:prstGeom>
          <a:noFill/>
          <a:ln>
            <a:noFill/>
          </a:ln>
          <a:extLst/>
        </p:spPr>
        <p:txBody>
          <a:bodyPr bIns="0" lIns="0" rIns="0" tIns="0" wrap="square">
            <a:spAutoFit/>
          </a:bodyPr>
          <a:lstStyle/>
          <a:p>
            <a:pPr algn="ctr">
              <a:lnSpc>
                <a:spcPct val="120000"/>
              </a:lnSpc>
              <a:spcBef>
                <a:spcPts val="300"/>
              </a:spcBef>
            </a:pPr>
            <a:r>
              <a:rPr altLang="zh-CN" b="1" lang="en-US" sz="1200">
                <a:solidFill>
                  <a:schemeClr val="bg1"/>
                </a:solidFill>
                <a:cs typeface="+mn-ea"/>
                <a:sym typeface="+mn-lt"/>
              </a:rPr>
              <a:t>05</a:t>
            </a:r>
          </a:p>
        </p:txBody>
      </p:sp>
      <p:sp>
        <p:nvSpPr>
          <p:cNvPr id="35" name="Rectangle 24">
            <a:extLst>
              <a:ext uri="{FF2B5EF4-FFF2-40B4-BE49-F238E27FC236}">
                <a16:creationId xmlns:a16="http://schemas.microsoft.com/office/drawing/2014/main" id="{C6AB9D82-5BA2-45A3-A6CF-39115471BEC5}"/>
              </a:ext>
            </a:extLst>
          </p:cNvPr>
          <p:cNvSpPr>
            <a:spLocks noChangeArrowheads="1"/>
          </p:cNvSpPr>
          <p:nvPr/>
        </p:nvSpPr>
        <p:spPr bwMode="auto">
          <a:xfrm>
            <a:off x="9423950" y="3554884"/>
            <a:ext cx="709364" cy="219456"/>
          </a:xfrm>
          <a:prstGeom prst="rect">
            <a:avLst/>
          </a:prstGeom>
          <a:solidFill>
            <a:schemeClr val="bg1">
              <a:lumMod val="50000"/>
            </a:schemeClr>
          </a:solidFill>
          <a:ln>
            <a:noFill/>
          </a:ln>
          <a:extLst/>
        </p:spPr>
        <p:txBody>
          <a:bodyPr bIns="0" lIns="0" rIns="0" tIns="0" wrap="square">
            <a:spAutoFit/>
          </a:bodyPr>
          <a:lstStyle/>
          <a:p>
            <a:pPr algn="ctr">
              <a:lnSpc>
                <a:spcPct val="120000"/>
              </a:lnSpc>
              <a:spcBef>
                <a:spcPts val="300"/>
              </a:spcBef>
            </a:pPr>
            <a:r>
              <a:rPr altLang="zh-CN" b="1" lang="en-US" sz="1200">
                <a:solidFill>
                  <a:schemeClr val="bg1"/>
                </a:solidFill>
                <a:cs typeface="+mn-ea"/>
                <a:sym typeface="+mn-lt"/>
              </a:rPr>
              <a:t>06</a:t>
            </a:r>
          </a:p>
        </p:txBody>
      </p:sp>
      <p:sp>
        <p:nvSpPr>
          <p:cNvPr id="36" name="文本框 35">
            <a:extLst>
              <a:ext uri="{FF2B5EF4-FFF2-40B4-BE49-F238E27FC236}">
                <a16:creationId xmlns:a16="http://schemas.microsoft.com/office/drawing/2014/main" id="{9576A103-FE4F-4B83-8691-EC88A550A10E}"/>
              </a:ext>
            </a:extLst>
          </p:cNvPr>
          <p:cNvSpPr txBox="1"/>
          <p:nvPr/>
        </p:nvSpPr>
        <p:spPr>
          <a:xfrm>
            <a:off x="1908995" y="4170946"/>
            <a:ext cx="1097280" cy="365760"/>
          </a:xfrm>
          <a:prstGeom prst="rect">
            <a:avLst/>
          </a:prstGeom>
          <a:solidFill>
            <a:schemeClr val="bg1">
              <a:lumMod val="50000"/>
            </a:schemeClr>
          </a:solidFill>
        </p:spPr>
        <p:txBody>
          <a:bodyPr rtlCol="0" wrap="none">
            <a:spAutoFit/>
          </a:bodyPr>
          <a:lstStyle/>
          <a:p>
            <a:pPr algn="r"/>
            <a:r>
              <a:rPr altLang="en-US" lang="zh-CN">
                <a:solidFill>
                  <a:schemeClr val="bg1"/>
                </a:solidFill>
                <a:cs typeface="+mn-ea"/>
                <a:sym typeface="+mn-lt"/>
              </a:rPr>
              <a:t>添加标题</a:t>
            </a:r>
          </a:p>
        </p:txBody>
      </p:sp>
      <p:sp>
        <p:nvSpPr>
          <p:cNvPr id="37" name="文本框 36">
            <a:extLst>
              <a:ext uri="{FF2B5EF4-FFF2-40B4-BE49-F238E27FC236}">
                <a16:creationId xmlns:a16="http://schemas.microsoft.com/office/drawing/2014/main" id="{A20BC6AF-CEA9-468B-AC2B-046FE9837400}"/>
              </a:ext>
            </a:extLst>
          </p:cNvPr>
          <p:cNvSpPr txBox="1"/>
          <p:nvPr/>
        </p:nvSpPr>
        <p:spPr>
          <a:xfrm>
            <a:off x="1586595" y="4471220"/>
            <a:ext cx="1826187" cy="944880"/>
          </a:xfrm>
          <a:prstGeom prst="rect">
            <a:avLst/>
          </a:prstGeom>
          <a:noFill/>
        </p:spPr>
        <p:txBody>
          <a:bodyPr rtlCol="0" wrap="square">
            <a:spAutoFit/>
          </a:bodyPr>
          <a:lstStyle/>
          <a:p>
            <a:pPr algn="ctr">
              <a:lnSpc>
                <a:spcPct val="200000"/>
              </a:lnSpc>
              <a:buClr>
                <a:srgbClr val="00B050"/>
              </a:buClr>
            </a:pPr>
            <a:r>
              <a:rPr altLang="en-US" b="1" lang="zh-CN" sz="1400">
                <a:solidFill>
                  <a:srgbClr val="7F7F7F"/>
                </a:solidFill>
                <a:cs typeface="+mn-ea"/>
                <a:sym typeface="+mn-lt"/>
              </a:rPr>
              <a:t>添加文本添加文本添加文本添加</a:t>
            </a:r>
          </a:p>
        </p:txBody>
      </p:sp>
      <p:sp>
        <p:nvSpPr>
          <p:cNvPr id="38" name="文本框 37">
            <a:extLst>
              <a:ext uri="{FF2B5EF4-FFF2-40B4-BE49-F238E27FC236}">
                <a16:creationId xmlns:a16="http://schemas.microsoft.com/office/drawing/2014/main" id="{467CD8C9-C811-4C64-9D98-BEB2A6E7A1B1}"/>
              </a:ext>
            </a:extLst>
          </p:cNvPr>
          <p:cNvSpPr txBox="1"/>
          <p:nvPr/>
        </p:nvSpPr>
        <p:spPr>
          <a:xfrm>
            <a:off x="4306368" y="1822949"/>
            <a:ext cx="1097280" cy="365760"/>
          </a:xfrm>
          <a:prstGeom prst="rect">
            <a:avLst/>
          </a:prstGeom>
          <a:solidFill>
            <a:schemeClr val="bg1">
              <a:lumMod val="50000"/>
            </a:schemeClr>
          </a:solidFill>
        </p:spPr>
        <p:txBody>
          <a:bodyPr rtlCol="0" wrap="none">
            <a:spAutoFit/>
          </a:bodyPr>
          <a:lstStyle/>
          <a:p>
            <a:pPr algn="r"/>
            <a:r>
              <a:rPr altLang="en-US" lang="zh-CN">
                <a:solidFill>
                  <a:schemeClr val="bg1"/>
                </a:solidFill>
                <a:cs typeface="+mn-ea"/>
                <a:sym typeface="+mn-lt"/>
              </a:rPr>
              <a:t>添加标题</a:t>
            </a:r>
          </a:p>
        </p:txBody>
      </p:sp>
      <p:sp>
        <p:nvSpPr>
          <p:cNvPr id="39" name="文本框 38">
            <a:extLst>
              <a:ext uri="{FF2B5EF4-FFF2-40B4-BE49-F238E27FC236}">
                <a16:creationId xmlns:a16="http://schemas.microsoft.com/office/drawing/2014/main" id="{68A30B77-DE36-4A6E-A862-CF83F465DDAA}"/>
              </a:ext>
            </a:extLst>
          </p:cNvPr>
          <p:cNvSpPr txBox="1"/>
          <p:nvPr/>
        </p:nvSpPr>
        <p:spPr>
          <a:xfrm>
            <a:off x="3983969" y="2123223"/>
            <a:ext cx="1826187" cy="944880"/>
          </a:xfrm>
          <a:prstGeom prst="rect">
            <a:avLst/>
          </a:prstGeom>
          <a:noFill/>
        </p:spPr>
        <p:txBody>
          <a:bodyPr rtlCol="0" wrap="square">
            <a:spAutoFit/>
          </a:bodyPr>
          <a:lstStyle/>
          <a:p>
            <a:pPr algn="ctr">
              <a:lnSpc>
                <a:spcPct val="200000"/>
              </a:lnSpc>
              <a:buClr>
                <a:srgbClr val="00B050"/>
              </a:buClr>
            </a:pPr>
            <a:r>
              <a:rPr altLang="en-US" b="1" lang="zh-CN" sz="1400">
                <a:solidFill>
                  <a:srgbClr val="7F7F7F"/>
                </a:solidFill>
                <a:cs typeface="+mn-ea"/>
                <a:sym typeface="+mn-lt"/>
              </a:rPr>
              <a:t>添加文本添加文本添加文本添加</a:t>
            </a:r>
          </a:p>
        </p:txBody>
      </p:sp>
      <p:sp>
        <p:nvSpPr>
          <p:cNvPr id="40" name="文本框 39">
            <a:extLst>
              <a:ext uri="{FF2B5EF4-FFF2-40B4-BE49-F238E27FC236}">
                <a16:creationId xmlns:a16="http://schemas.microsoft.com/office/drawing/2014/main" id="{7317E5FC-E53F-4A23-9B0D-A02DB8339938}"/>
              </a:ext>
            </a:extLst>
          </p:cNvPr>
          <p:cNvSpPr txBox="1"/>
          <p:nvPr/>
        </p:nvSpPr>
        <p:spPr>
          <a:xfrm>
            <a:off x="5505307" y="4170946"/>
            <a:ext cx="1097280" cy="365760"/>
          </a:xfrm>
          <a:prstGeom prst="rect">
            <a:avLst/>
          </a:prstGeom>
          <a:solidFill>
            <a:schemeClr val="bg1">
              <a:lumMod val="50000"/>
            </a:schemeClr>
          </a:solidFill>
        </p:spPr>
        <p:txBody>
          <a:bodyPr rtlCol="0" wrap="none">
            <a:spAutoFit/>
          </a:bodyPr>
          <a:lstStyle/>
          <a:p>
            <a:pPr algn="r"/>
            <a:r>
              <a:rPr altLang="en-US" lang="zh-CN">
                <a:solidFill>
                  <a:schemeClr val="bg1"/>
                </a:solidFill>
                <a:cs typeface="+mn-ea"/>
                <a:sym typeface="+mn-lt"/>
              </a:rPr>
              <a:t>添加标题</a:t>
            </a:r>
          </a:p>
        </p:txBody>
      </p:sp>
      <p:sp>
        <p:nvSpPr>
          <p:cNvPr id="41" name="文本框 40">
            <a:extLst>
              <a:ext uri="{FF2B5EF4-FFF2-40B4-BE49-F238E27FC236}">
                <a16:creationId xmlns:a16="http://schemas.microsoft.com/office/drawing/2014/main" id="{41956846-5756-49EB-88F1-C30077A1D4F6}"/>
              </a:ext>
            </a:extLst>
          </p:cNvPr>
          <p:cNvSpPr txBox="1"/>
          <p:nvPr/>
        </p:nvSpPr>
        <p:spPr>
          <a:xfrm>
            <a:off x="5182907" y="4471220"/>
            <a:ext cx="1826187" cy="944880"/>
          </a:xfrm>
          <a:prstGeom prst="rect">
            <a:avLst/>
          </a:prstGeom>
          <a:noFill/>
        </p:spPr>
        <p:txBody>
          <a:bodyPr rtlCol="0" wrap="square">
            <a:spAutoFit/>
          </a:bodyPr>
          <a:lstStyle/>
          <a:p>
            <a:pPr algn="ctr">
              <a:lnSpc>
                <a:spcPct val="200000"/>
              </a:lnSpc>
              <a:buClr>
                <a:srgbClr val="00B050"/>
              </a:buClr>
            </a:pPr>
            <a:r>
              <a:rPr altLang="en-US" b="1" lang="zh-CN" sz="1400">
                <a:solidFill>
                  <a:srgbClr val="7F7F7F"/>
                </a:solidFill>
                <a:cs typeface="+mn-ea"/>
                <a:sym typeface="+mn-lt"/>
              </a:rPr>
              <a:t>添加文本添加文本添加文本添加</a:t>
            </a:r>
          </a:p>
        </p:txBody>
      </p:sp>
      <p:sp>
        <p:nvSpPr>
          <p:cNvPr id="42" name="文本框 41">
            <a:extLst>
              <a:ext uri="{FF2B5EF4-FFF2-40B4-BE49-F238E27FC236}">
                <a16:creationId xmlns:a16="http://schemas.microsoft.com/office/drawing/2014/main" id="{E46777B2-AAE0-4664-B42F-AE81E9B64400}"/>
              </a:ext>
            </a:extLst>
          </p:cNvPr>
          <p:cNvSpPr txBox="1"/>
          <p:nvPr/>
        </p:nvSpPr>
        <p:spPr>
          <a:xfrm>
            <a:off x="6782634" y="1868122"/>
            <a:ext cx="1097280" cy="365760"/>
          </a:xfrm>
          <a:prstGeom prst="rect">
            <a:avLst/>
          </a:prstGeom>
          <a:solidFill>
            <a:schemeClr val="bg1">
              <a:lumMod val="50000"/>
            </a:schemeClr>
          </a:solidFill>
        </p:spPr>
        <p:txBody>
          <a:bodyPr rtlCol="0" wrap="none">
            <a:spAutoFit/>
          </a:bodyPr>
          <a:lstStyle/>
          <a:p>
            <a:pPr algn="r"/>
            <a:r>
              <a:rPr altLang="en-US" lang="zh-CN">
                <a:solidFill>
                  <a:schemeClr val="bg1"/>
                </a:solidFill>
                <a:cs typeface="+mn-ea"/>
                <a:sym typeface="+mn-lt"/>
              </a:rPr>
              <a:t>添加标题</a:t>
            </a:r>
          </a:p>
        </p:txBody>
      </p:sp>
      <p:sp>
        <p:nvSpPr>
          <p:cNvPr id="43" name="文本框 42">
            <a:extLst>
              <a:ext uri="{FF2B5EF4-FFF2-40B4-BE49-F238E27FC236}">
                <a16:creationId xmlns:a16="http://schemas.microsoft.com/office/drawing/2014/main" id="{02971A77-1B87-4611-B23B-49F8F4F1B2F3}"/>
              </a:ext>
            </a:extLst>
          </p:cNvPr>
          <p:cNvSpPr txBox="1"/>
          <p:nvPr/>
        </p:nvSpPr>
        <p:spPr>
          <a:xfrm>
            <a:off x="6460236" y="2168396"/>
            <a:ext cx="1826187" cy="944880"/>
          </a:xfrm>
          <a:prstGeom prst="rect">
            <a:avLst/>
          </a:prstGeom>
          <a:noFill/>
        </p:spPr>
        <p:txBody>
          <a:bodyPr rtlCol="0" wrap="square">
            <a:spAutoFit/>
          </a:bodyPr>
          <a:lstStyle/>
          <a:p>
            <a:pPr algn="ctr">
              <a:lnSpc>
                <a:spcPct val="200000"/>
              </a:lnSpc>
              <a:buClr>
                <a:srgbClr val="00B050"/>
              </a:buClr>
            </a:pPr>
            <a:r>
              <a:rPr altLang="en-US" b="1" lang="zh-CN" sz="1400">
                <a:solidFill>
                  <a:srgbClr val="7F7F7F"/>
                </a:solidFill>
                <a:cs typeface="+mn-ea"/>
                <a:sym typeface="+mn-lt"/>
              </a:rPr>
              <a:t>添加文本添加文本添加文本添加</a:t>
            </a:r>
          </a:p>
        </p:txBody>
      </p:sp>
      <p:sp>
        <p:nvSpPr>
          <p:cNvPr id="44" name="文本框 43">
            <a:extLst>
              <a:ext uri="{FF2B5EF4-FFF2-40B4-BE49-F238E27FC236}">
                <a16:creationId xmlns:a16="http://schemas.microsoft.com/office/drawing/2014/main" id="{3F24945F-F845-434D-A6F8-AF495A290BBE}"/>
              </a:ext>
            </a:extLst>
          </p:cNvPr>
          <p:cNvSpPr txBox="1"/>
          <p:nvPr/>
        </p:nvSpPr>
        <p:spPr>
          <a:xfrm>
            <a:off x="8032750" y="4166868"/>
            <a:ext cx="1097280" cy="365760"/>
          </a:xfrm>
          <a:prstGeom prst="rect">
            <a:avLst/>
          </a:prstGeom>
          <a:solidFill>
            <a:schemeClr val="bg1">
              <a:lumMod val="50000"/>
            </a:schemeClr>
          </a:solidFill>
        </p:spPr>
        <p:txBody>
          <a:bodyPr rtlCol="0" wrap="none">
            <a:spAutoFit/>
          </a:bodyPr>
          <a:lstStyle/>
          <a:p>
            <a:pPr algn="r"/>
            <a:r>
              <a:rPr altLang="en-US" lang="zh-CN">
                <a:solidFill>
                  <a:schemeClr val="bg1"/>
                </a:solidFill>
                <a:cs typeface="+mn-ea"/>
                <a:sym typeface="+mn-lt"/>
              </a:rPr>
              <a:t>添加标题</a:t>
            </a:r>
          </a:p>
        </p:txBody>
      </p:sp>
      <p:sp>
        <p:nvSpPr>
          <p:cNvPr id="45" name="文本框 44">
            <a:extLst>
              <a:ext uri="{FF2B5EF4-FFF2-40B4-BE49-F238E27FC236}">
                <a16:creationId xmlns:a16="http://schemas.microsoft.com/office/drawing/2014/main" id="{35D00B6F-9F63-440A-B2B7-AEFA6DFEB6F5}"/>
              </a:ext>
            </a:extLst>
          </p:cNvPr>
          <p:cNvSpPr txBox="1"/>
          <p:nvPr/>
        </p:nvSpPr>
        <p:spPr>
          <a:xfrm>
            <a:off x="7710353" y="4467142"/>
            <a:ext cx="1826187" cy="944880"/>
          </a:xfrm>
          <a:prstGeom prst="rect">
            <a:avLst/>
          </a:prstGeom>
          <a:noFill/>
        </p:spPr>
        <p:txBody>
          <a:bodyPr rtlCol="0" wrap="square">
            <a:spAutoFit/>
          </a:bodyPr>
          <a:lstStyle/>
          <a:p>
            <a:pPr algn="ctr">
              <a:lnSpc>
                <a:spcPct val="200000"/>
              </a:lnSpc>
              <a:buClr>
                <a:srgbClr val="00B050"/>
              </a:buClr>
            </a:pPr>
            <a:r>
              <a:rPr altLang="en-US" b="1" lang="zh-CN" sz="1400">
                <a:solidFill>
                  <a:srgbClr val="7F7F7F"/>
                </a:solidFill>
                <a:cs typeface="+mn-ea"/>
                <a:sym typeface="+mn-lt"/>
              </a:rPr>
              <a:t>添加文本添加文本添加文本添加</a:t>
            </a:r>
          </a:p>
        </p:txBody>
      </p:sp>
      <p:sp>
        <p:nvSpPr>
          <p:cNvPr id="46" name="文本框 45">
            <a:extLst>
              <a:ext uri="{FF2B5EF4-FFF2-40B4-BE49-F238E27FC236}">
                <a16:creationId xmlns:a16="http://schemas.microsoft.com/office/drawing/2014/main" id="{45D56DB6-FF70-4488-B7A3-C6746E3FF86B}"/>
              </a:ext>
            </a:extLst>
          </p:cNvPr>
          <p:cNvSpPr txBox="1"/>
          <p:nvPr/>
        </p:nvSpPr>
        <p:spPr>
          <a:xfrm>
            <a:off x="9229320" y="1892008"/>
            <a:ext cx="1097280" cy="365760"/>
          </a:xfrm>
          <a:prstGeom prst="rect">
            <a:avLst/>
          </a:prstGeom>
          <a:solidFill>
            <a:schemeClr val="bg1">
              <a:lumMod val="50000"/>
            </a:schemeClr>
          </a:solidFill>
        </p:spPr>
        <p:txBody>
          <a:bodyPr rtlCol="0" wrap="none">
            <a:spAutoFit/>
          </a:bodyPr>
          <a:lstStyle/>
          <a:p>
            <a:pPr algn="r"/>
            <a:r>
              <a:rPr altLang="en-US" lang="zh-CN">
                <a:solidFill>
                  <a:schemeClr val="bg1"/>
                </a:solidFill>
                <a:cs typeface="+mn-ea"/>
                <a:sym typeface="+mn-lt"/>
              </a:rPr>
              <a:t>添加标题</a:t>
            </a:r>
          </a:p>
        </p:txBody>
      </p:sp>
      <p:sp>
        <p:nvSpPr>
          <p:cNvPr id="47" name="文本框 46">
            <a:extLst>
              <a:ext uri="{FF2B5EF4-FFF2-40B4-BE49-F238E27FC236}">
                <a16:creationId xmlns:a16="http://schemas.microsoft.com/office/drawing/2014/main" id="{9D1B9F6C-CB3C-4905-B58E-D86040B5492E}"/>
              </a:ext>
            </a:extLst>
          </p:cNvPr>
          <p:cNvSpPr txBox="1"/>
          <p:nvPr/>
        </p:nvSpPr>
        <p:spPr>
          <a:xfrm>
            <a:off x="8906920" y="2192282"/>
            <a:ext cx="1826187" cy="944880"/>
          </a:xfrm>
          <a:prstGeom prst="rect">
            <a:avLst/>
          </a:prstGeom>
          <a:noFill/>
        </p:spPr>
        <p:txBody>
          <a:bodyPr rtlCol="0" wrap="square">
            <a:spAutoFit/>
          </a:bodyPr>
          <a:lstStyle/>
          <a:p>
            <a:pPr algn="ctr">
              <a:lnSpc>
                <a:spcPct val="200000"/>
              </a:lnSpc>
              <a:buClr>
                <a:srgbClr val="00B050"/>
              </a:buClr>
            </a:pPr>
            <a:r>
              <a:rPr altLang="en-US" b="1" lang="zh-CN" sz="1400">
                <a:solidFill>
                  <a:srgbClr val="7F7F7F"/>
                </a:solidFill>
                <a:cs typeface="+mn-ea"/>
                <a:sym typeface="+mn-lt"/>
              </a:rPr>
              <a:t>添加文本添加文本添加文本添加</a:t>
            </a:r>
          </a:p>
        </p:txBody>
      </p:sp>
    </p:spTree>
    <p:extLst>
      <p:ext uri="{BB962C8B-B14F-4D97-AF65-F5344CB8AC3E}">
        <p14:creationId val="3654788748"/>
      </p:ext>
    </p:extLst>
  </p:cSld>
  <p:clrMapOvr>
    <a:masterClrMapping/>
  </p:clrMapOvr>
  <mc:AlternateContent>
    <mc:Choice Requires="p159">
      <p:transition advClick="0" p14:dur="2000" spd="slow">
        <p159:morph option="byObject"/>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dur="1" fill="hold" id="6">
                                          <p:stCondLst>
                                            <p:cond delay="0"/>
                                          </p:stCondLst>
                                        </p:cTn>
                                        <p:tgtEl>
                                          <p:spTgt spid="4"/>
                                        </p:tgtEl>
                                        <p:attrNameLst>
                                          <p:attrName>style.visibility</p:attrName>
                                        </p:attrNameLst>
                                      </p:cBhvr>
                                      <p:to>
                                        <p:strVal val="visible"/>
                                      </p:to>
                                    </p:set>
                                    <p:animEffect filter="wipe(left)" transition="in">
                                      <p:cBhvr>
                                        <p:cTn dur="500" id="7"/>
                                        <p:tgtEl>
                                          <p:spTgt spid="4"/>
                                        </p:tgtEl>
                                      </p:cBhvr>
                                    </p:animEffect>
                                  </p:childTnLst>
                                </p:cTn>
                              </p:par>
                              <p:par>
                                <p:cTn fill="hold" grpId="0" id="8" nodeType="withEffect" presetClass="entr" presetID="2" presetSubtype="4">
                                  <p:stCondLst>
                                    <p:cond delay="0"/>
                                  </p:stCondLst>
                                  <p:childTnLst>
                                    <p:set>
                                      <p:cBhvr>
                                        <p:cTn dur="1" fill="hold" id="9">
                                          <p:stCondLst>
                                            <p:cond delay="0"/>
                                          </p:stCondLst>
                                        </p:cTn>
                                        <p:tgtEl>
                                          <p:spTgt spid="36"/>
                                        </p:tgtEl>
                                        <p:attrNameLst>
                                          <p:attrName>style.visibility</p:attrName>
                                        </p:attrNameLst>
                                      </p:cBhvr>
                                      <p:to>
                                        <p:strVal val="visible"/>
                                      </p:to>
                                    </p:set>
                                    <p:anim calcmode="lin" valueType="num">
                                      <p:cBhvr additive="base">
                                        <p:cTn dur="500" fill="hold" id="10"/>
                                        <p:tgtEl>
                                          <p:spTgt spid="36"/>
                                        </p:tgtEl>
                                        <p:attrNameLst>
                                          <p:attrName>ppt_x</p:attrName>
                                        </p:attrNameLst>
                                      </p:cBhvr>
                                      <p:tavLst>
                                        <p:tav tm="0">
                                          <p:val>
                                            <p:strVal val="#ppt_x"/>
                                          </p:val>
                                        </p:tav>
                                        <p:tav tm="100000">
                                          <p:val>
                                            <p:strVal val="#ppt_x"/>
                                          </p:val>
                                        </p:tav>
                                      </p:tavLst>
                                    </p:anim>
                                    <p:anim calcmode="lin" valueType="num">
                                      <p:cBhvr additive="base">
                                        <p:cTn dur="500" fill="hold" id="11"/>
                                        <p:tgtEl>
                                          <p:spTgt spid="36"/>
                                        </p:tgtEl>
                                        <p:attrNameLst>
                                          <p:attrName>ppt_y</p:attrName>
                                        </p:attrNameLst>
                                      </p:cBhvr>
                                      <p:tavLst>
                                        <p:tav tm="0">
                                          <p:val>
                                            <p:strVal val="1+#ppt_h/2"/>
                                          </p:val>
                                        </p:tav>
                                        <p:tav tm="100000">
                                          <p:val>
                                            <p:strVal val="#ppt_y"/>
                                          </p:val>
                                        </p:tav>
                                      </p:tavLst>
                                    </p:anim>
                                  </p:childTnLst>
                                </p:cTn>
                              </p:par>
                              <p:par>
                                <p:cTn fill="hold" grpId="0" id="12" nodeType="withEffect" presetClass="entr" presetID="2" presetSubtype="4">
                                  <p:stCondLst>
                                    <p:cond delay="0"/>
                                  </p:stCondLst>
                                  <p:childTnLst>
                                    <p:set>
                                      <p:cBhvr>
                                        <p:cTn dur="1" fill="hold" id="13">
                                          <p:stCondLst>
                                            <p:cond delay="0"/>
                                          </p:stCondLst>
                                        </p:cTn>
                                        <p:tgtEl>
                                          <p:spTgt spid="37"/>
                                        </p:tgtEl>
                                        <p:attrNameLst>
                                          <p:attrName>style.visibility</p:attrName>
                                        </p:attrNameLst>
                                      </p:cBhvr>
                                      <p:to>
                                        <p:strVal val="visible"/>
                                      </p:to>
                                    </p:set>
                                    <p:anim calcmode="lin" valueType="num">
                                      <p:cBhvr additive="base">
                                        <p:cTn dur="500" fill="hold" id="14"/>
                                        <p:tgtEl>
                                          <p:spTgt spid="37"/>
                                        </p:tgtEl>
                                        <p:attrNameLst>
                                          <p:attrName>ppt_x</p:attrName>
                                        </p:attrNameLst>
                                      </p:cBhvr>
                                      <p:tavLst>
                                        <p:tav tm="0">
                                          <p:val>
                                            <p:strVal val="#ppt_x"/>
                                          </p:val>
                                        </p:tav>
                                        <p:tav tm="100000">
                                          <p:val>
                                            <p:strVal val="#ppt_x"/>
                                          </p:val>
                                        </p:tav>
                                      </p:tavLst>
                                    </p:anim>
                                    <p:anim calcmode="lin" valueType="num">
                                      <p:cBhvr additive="base">
                                        <p:cTn dur="500" fill="hold" id="15"/>
                                        <p:tgtEl>
                                          <p:spTgt spid="37"/>
                                        </p:tgtEl>
                                        <p:attrNameLst>
                                          <p:attrName>ppt_y</p:attrName>
                                        </p:attrNameLst>
                                      </p:cBhvr>
                                      <p:tavLst>
                                        <p:tav tm="0">
                                          <p:val>
                                            <p:strVal val="1+#ppt_h/2"/>
                                          </p:val>
                                        </p:tav>
                                        <p:tav tm="100000">
                                          <p:val>
                                            <p:strVal val="#ppt_y"/>
                                          </p:val>
                                        </p:tav>
                                      </p:tavLst>
                                    </p:anim>
                                  </p:childTnLst>
                                </p:cTn>
                              </p:par>
                              <p:par>
                                <p:cTn fill="hold" grpId="0" id="16" nodeType="withEffect" presetClass="entr" presetID="2" presetSubtype="4">
                                  <p:stCondLst>
                                    <p:cond delay="0"/>
                                  </p:stCondLst>
                                  <p:childTnLst>
                                    <p:set>
                                      <p:cBhvr>
                                        <p:cTn dur="1" fill="hold" id="17">
                                          <p:stCondLst>
                                            <p:cond delay="0"/>
                                          </p:stCondLst>
                                        </p:cTn>
                                        <p:tgtEl>
                                          <p:spTgt spid="38"/>
                                        </p:tgtEl>
                                        <p:attrNameLst>
                                          <p:attrName>style.visibility</p:attrName>
                                        </p:attrNameLst>
                                      </p:cBhvr>
                                      <p:to>
                                        <p:strVal val="visible"/>
                                      </p:to>
                                    </p:set>
                                    <p:anim calcmode="lin" valueType="num">
                                      <p:cBhvr additive="base">
                                        <p:cTn dur="500" fill="hold" id="18"/>
                                        <p:tgtEl>
                                          <p:spTgt spid="38"/>
                                        </p:tgtEl>
                                        <p:attrNameLst>
                                          <p:attrName>ppt_x</p:attrName>
                                        </p:attrNameLst>
                                      </p:cBhvr>
                                      <p:tavLst>
                                        <p:tav tm="0">
                                          <p:val>
                                            <p:strVal val="#ppt_x"/>
                                          </p:val>
                                        </p:tav>
                                        <p:tav tm="100000">
                                          <p:val>
                                            <p:strVal val="#ppt_x"/>
                                          </p:val>
                                        </p:tav>
                                      </p:tavLst>
                                    </p:anim>
                                    <p:anim calcmode="lin" valueType="num">
                                      <p:cBhvr additive="base">
                                        <p:cTn dur="500" fill="hold" id="19"/>
                                        <p:tgtEl>
                                          <p:spTgt spid="38"/>
                                        </p:tgtEl>
                                        <p:attrNameLst>
                                          <p:attrName>ppt_y</p:attrName>
                                        </p:attrNameLst>
                                      </p:cBhvr>
                                      <p:tavLst>
                                        <p:tav tm="0">
                                          <p:val>
                                            <p:strVal val="1+#ppt_h/2"/>
                                          </p:val>
                                        </p:tav>
                                        <p:tav tm="100000">
                                          <p:val>
                                            <p:strVal val="#ppt_y"/>
                                          </p:val>
                                        </p:tav>
                                      </p:tavLst>
                                    </p:anim>
                                  </p:childTnLst>
                                </p:cTn>
                              </p:par>
                              <p:par>
                                <p:cTn fill="hold" grpId="0" id="20" nodeType="withEffect" presetClass="entr" presetID="2" presetSubtype="4">
                                  <p:stCondLst>
                                    <p:cond delay="0"/>
                                  </p:stCondLst>
                                  <p:childTnLst>
                                    <p:set>
                                      <p:cBhvr>
                                        <p:cTn dur="1" fill="hold" id="21">
                                          <p:stCondLst>
                                            <p:cond delay="0"/>
                                          </p:stCondLst>
                                        </p:cTn>
                                        <p:tgtEl>
                                          <p:spTgt spid="39"/>
                                        </p:tgtEl>
                                        <p:attrNameLst>
                                          <p:attrName>style.visibility</p:attrName>
                                        </p:attrNameLst>
                                      </p:cBhvr>
                                      <p:to>
                                        <p:strVal val="visible"/>
                                      </p:to>
                                    </p:set>
                                    <p:anim calcmode="lin" valueType="num">
                                      <p:cBhvr additive="base">
                                        <p:cTn dur="500" fill="hold" id="22"/>
                                        <p:tgtEl>
                                          <p:spTgt spid="39"/>
                                        </p:tgtEl>
                                        <p:attrNameLst>
                                          <p:attrName>ppt_x</p:attrName>
                                        </p:attrNameLst>
                                      </p:cBhvr>
                                      <p:tavLst>
                                        <p:tav tm="0">
                                          <p:val>
                                            <p:strVal val="#ppt_x"/>
                                          </p:val>
                                        </p:tav>
                                        <p:tav tm="100000">
                                          <p:val>
                                            <p:strVal val="#ppt_x"/>
                                          </p:val>
                                        </p:tav>
                                      </p:tavLst>
                                    </p:anim>
                                    <p:anim calcmode="lin" valueType="num">
                                      <p:cBhvr additive="base">
                                        <p:cTn dur="500" fill="hold" id="23"/>
                                        <p:tgtEl>
                                          <p:spTgt spid="39"/>
                                        </p:tgtEl>
                                        <p:attrNameLst>
                                          <p:attrName>ppt_y</p:attrName>
                                        </p:attrNameLst>
                                      </p:cBhvr>
                                      <p:tavLst>
                                        <p:tav tm="0">
                                          <p:val>
                                            <p:strVal val="1+#ppt_h/2"/>
                                          </p:val>
                                        </p:tav>
                                        <p:tav tm="100000">
                                          <p:val>
                                            <p:strVal val="#ppt_y"/>
                                          </p:val>
                                        </p:tav>
                                      </p:tavLst>
                                    </p:anim>
                                  </p:childTnLst>
                                </p:cTn>
                              </p:par>
                              <p:par>
                                <p:cTn fill="hold" grpId="0" id="24" nodeType="withEffect" presetClass="entr" presetID="2" presetSubtype="4">
                                  <p:stCondLst>
                                    <p:cond delay="0"/>
                                  </p:stCondLst>
                                  <p:childTnLst>
                                    <p:set>
                                      <p:cBhvr>
                                        <p:cTn dur="1" fill="hold" id="25">
                                          <p:stCondLst>
                                            <p:cond delay="0"/>
                                          </p:stCondLst>
                                        </p:cTn>
                                        <p:tgtEl>
                                          <p:spTgt spid="40"/>
                                        </p:tgtEl>
                                        <p:attrNameLst>
                                          <p:attrName>style.visibility</p:attrName>
                                        </p:attrNameLst>
                                      </p:cBhvr>
                                      <p:to>
                                        <p:strVal val="visible"/>
                                      </p:to>
                                    </p:set>
                                    <p:anim calcmode="lin" valueType="num">
                                      <p:cBhvr additive="base">
                                        <p:cTn dur="500" fill="hold" id="26"/>
                                        <p:tgtEl>
                                          <p:spTgt spid="40"/>
                                        </p:tgtEl>
                                        <p:attrNameLst>
                                          <p:attrName>ppt_x</p:attrName>
                                        </p:attrNameLst>
                                      </p:cBhvr>
                                      <p:tavLst>
                                        <p:tav tm="0">
                                          <p:val>
                                            <p:strVal val="#ppt_x"/>
                                          </p:val>
                                        </p:tav>
                                        <p:tav tm="100000">
                                          <p:val>
                                            <p:strVal val="#ppt_x"/>
                                          </p:val>
                                        </p:tav>
                                      </p:tavLst>
                                    </p:anim>
                                    <p:anim calcmode="lin" valueType="num">
                                      <p:cBhvr additive="base">
                                        <p:cTn dur="500" fill="hold" id="27"/>
                                        <p:tgtEl>
                                          <p:spTgt spid="40"/>
                                        </p:tgtEl>
                                        <p:attrNameLst>
                                          <p:attrName>ppt_y</p:attrName>
                                        </p:attrNameLst>
                                      </p:cBhvr>
                                      <p:tavLst>
                                        <p:tav tm="0">
                                          <p:val>
                                            <p:strVal val="1+#ppt_h/2"/>
                                          </p:val>
                                        </p:tav>
                                        <p:tav tm="100000">
                                          <p:val>
                                            <p:strVal val="#ppt_y"/>
                                          </p:val>
                                        </p:tav>
                                      </p:tavLst>
                                    </p:anim>
                                  </p:childTnLst>
                                </p:cTn>
                              </p:par>
                              <p:par>
                                <p:cTn fill="hold" grpId="0" id="28" nodeType="withEffect" presetClass="entr" presetID="2" presetSubtype="4">
                                  <p:stCondLst>
                                    <p:cond delay="0"/>
                                  </p:stCondLst>
                                  <p:childTnLst>
                                    <p:set>
                                      <p:cBhvr>
                                        <p:cTn dur="1" fill="hold" id="29">
                                          <p:stCondLst>
                                            <p:cond delay="0"/>
                                          </p:stCondLst>
                                        </p:cTn>
                                        <p:tgtEl>
                                          <p:spTgt spid="41"/>
                                        </p:tgtEl>
                                        <p:attrNameLst>
                                          <p:attrName>style.visibility</p:attrName>
                                        </p:attrNameLst>
                                      </p:cBhvr>
                                      <p:to>
                                        <p:strVal val="visible"/>
                                      </p:to>
                                    </p:set>
                                    <p:anim calcmode="lin" valueType="num">
                                      <p:cBhvr additive="base">
                                        <p:cTn dur="500" fill="hold" id="30"/>
                                        <p:tgtEl>
                                          <p:spTgt spid="41"/>
                                        </p:tgtEl>
                                        <p:attrNameLst>
                                          <p:attrName>ppt_x</p:attrName>
                                        </p:attrNameLst>
                                      </p:cBhvr>
                                      <p:tavLst>
                                        <p:tav tm="0">
                                          <p:val>
                                            <p:strVal val="#ppt_x"/>
                                          </p:val>
                                        </p:tav>
                                        <p:tav tm="100000">
                                          <p:val>
                                            <p:strVal val="#ppt_x"/>
                                          </p:val>
                                        </p:tav>
                                      </p:tavLst>
                                    </p:anim>
                                    <p:anim calcmode="lin" valueType="num">
                                      <p:cBhvr additive="base">
                                        <p:cTn dur="500" fill="hold" id="31"/>
                                        <p:tgtEl>
                                          <p:spTgt spid="41"/>
                                        </p:tgtEl>
                                        <p:attrNameLst>
                                          <p:attrName>ppt_y</p:attrName>
                                        </p:attrNameLst>
                                      </p:cBhvr>
                                      <p:tavLst>
                                        <p:tav tm="0">
                                          <p:val>
                                            <p:strVal val="1+#ppt_h/2"/>
                                          </p:val>
                                        </p:tav>
                                        <p:tav tm="100000">
                                          <p:val>
                                            <p:strVal val="#ppt_y"/>
                                          </p:val>
                                        </p:tav>
                                      </p:tavLst>
                                    </p:anim>
                                  </p:childTnLst>
                                </p:cTn>
                              </p:par>
                              <p:par>
                                <p:cTn fill="hold" grpId="0" id="32" nodeType="withEffect" presetClass="entr" presetID="2" presetSubtype="4">
                                  <p:stCondLst>
                                    <p:cond delay="0"/>
                                  </p:stCondLst>
                                  <p:childTnLst>
                                    <p:set>
                                      <p:cBhvr>
                                        <p:cTn dur="1" fill="hold" id="33">
                                          <p:stCondLst>
                                            <p:cond delay="0"/>
                                          </p:stCondLst>
                                        </p:cTn>
                                        <p:tgtEl>
                                          <p:spTgt spid="42"/>
                                        </p:tgtEl>
                                        <p:attrNameLst>
                                          <p:attrName>style.visibility</p:attrName>
                                        </p:attrNameLst>
                                      </p:cBhvr>
                                      <p:to>
                                        <p:strVal val="visible"/>
                                      </p:to>
                                    </p:set>
                                    <p:anim calcmode="lin" valueType="num">
                                      <p:cBhvr additive="base">
                                        <p:cTn dur="500" fill="hold" id="34"/>
                                        <p:tgtEl>
                                          <p:spTgt spid="42"/>
                                        </p:tgtEl>
                                        <p:attrNameLst>
                                          <p:attrName>ppt_x</p:attrName>
                                        </p:attrNameLst>
                                      </p:cBhvr>
                                      <p:tavLst>
                                        <p:tav tm="0">
                                          <p:val>
                                            <p:strVal val="#ppt_x"/>
                                          </p:val>
                                        </p:tav>
                                        <p:tav tm="100000">
                                          <p:val>
                                            <p:strVal val="#ppt_x"/>
                                          </p:val>
                                        </p:tav>
                                      </p:tavLst>
                                    </p:anim>
                                    <p:anim calcmode="lin" valueType="num">
                                      <p:cBhvr additive="base">
                                        <p:cTn dur="500" fill="hold" id="35"/>
                                        <p:tgtEl>
                                          <p:spTgt spid="42"/>
                                        </p:tgtEl>
                                        <p:attrNameLst>
                                          <p:attrName>ppt_y</p:attrName>
                                        </p:attrNameLst>
                                      </p:cBhvr>
                                      <p:tavLst>
                                        <p:tav tm="0">
                                          <p:val>
                                            <p:strVal val="1+#ppt_h/2"/>
                                          </p:val>
                                        </p:tav>
                                        <p:tav tm="100000">
                                          <p:val>
                                            <p:strVal val="#ppt_y"/>
                                          </p:val>
                                        </p:tav>
                                      </p:tavLst>
                                    </p:anim>
                                  </p:childTnLst>
                                </p:cTn>
                              </p:par>
                              <p:par>
                                <p:cTn fill="hold" grpId="0" id="36" nodeType="withEffect" presetClass="entr" presetID="2" presetSubtype="4">
                                  <p:stCondLst>
                                    <p:cond delay="0"/>
                                  </p:stCondLst>
                                  <p:childTnLst>
                                    <p:set>
                                      <p:cBhvr>
                                        <p:cTn dur="1" fill="hold" id="37">
                                          <p:stCondLst>
                                            <p:cond delay="0"/>
                                          </p:stCondLst>
                                        </p:cTn>
                                        <p:tgtEl>
                                          <p:spTgt spid="43"/>
                                        </p:tgtEl>
                                        <p:attrNameLst>
                                          <p:attrName>style.visibility</p:attrName>
                                        </p:attrNameLst>
                                      </p:cBhvr>
                                      <p:to>
                                        <p:strVal val="visible"/>
                                      </p:to>
                                    </p:set>
                                    <p:anim calcmode="lin" valueType="num">
                                      <p:cBhvr additive="base">
                                        <p:cTn dur="500" fill="hold" id="38"/>
                                        <p:tgtEl>
                                          <p:spTgt spid="43"/>
                                        </p:tgtEl>
                                        <p:attrNameLst>
                                          <p:attrName>ppt_x</p:attrName>
                                        </p:attrNameLst>
                                      </p:cBhvr>
                                      <p:tavLst>
                                        <p:tav tm="0">
                                          <p:val>
                                            <p:strVal val="#ppt_x"/>
                                          </p:val>
                                        </p:tav>
                                        <p:tav tm="100000">
                                          <p:val>
                                            <p:strVal val="#ppt_x"/>
                                          </p:val>
                                        </p:tav>
                                      </p:tavLst>
                                    </p:anim>
                                    <p:anim calcmode="lin" valueType="num">
                                      <p:cBhvr additive="base">
                                        <p:cTn dur="500" fill="hold" id="39"/>
                                        <p:tgtEl>
                                          <p:spTgt spid="43"/>
                                        </p:tgtEl>
                                        <p:attrNameLst>
                                          <p:attrName>ppt_y</p:attrName>
                                        </p:attrNameLst>
                                      </p:cBhvr>
                                      <p:tavLst>
                                        <p:tav tm="0">
                                          <p:val>
                                            <p:strVal val="1+#ppt_h/2"/>
                                          </p:val>
                                        </p:tav>
                                        <p:tav tm="100000">
                                          <p:val>
                                            <p:strVal val="#ppt_y"/>
                                          </p:val>
                                        </p:tav>
                                      </p:tavLst>
                                    </p:anim>
                                  </p:childTnLst>
                                </p:cTn>
                              </p:par>
                              <p:par>
                                <p:cTn fill="hold" grpId="0" id="40" nodeType="withEffect" presetClass="entr" presetID="2" presetSubtype="4">
                                  <p:stCondLst>
                                    <p:cond delay="0"/>
                                  </p:stCondLst>
                                  <p:childTnLst>
                                    <p:set>
                                      <p:cBhvr>
                                        <p:cTn dur="1" fill="hold" id="41">
                                          <p:stCondLst>
                                            <p:cond delay="0"/>
                                          </p:stCondLst>
                                        </p:cTn>
                                        <p:tgtEl>
                                          <p:spTgt spid="44"/>
                                        </p:tgtEl>
                                        <p:attrNameLst>
                                          <p:attrName>style.visibility</p:attrName>
                                        </p:attrNameLst>
                                      </p:cBhvr>
                                      <p:to>
                                        <p:strVal val="visible"/>
                                      </p:to>
                                    </p:set>
                                    <p:anim calcmode="lin" valueType="num">
                                      <p:cBhvr additive="base">
                                        <p:cTn dur="500" fill="hold" id="42"/>
                                        <p:tgtEl>
                                          <p:spTgt spid="44"/>
                                        </p:tgtEl>
                                        <p:attrNameLst>
                                          <p:attrName>ppt_x</p:attrName>
                                        </p:attrNameLst>
                                      </p:cBhvr>
                                      <p:tavLst>
                                        <p:tav tm="0">
                                          <p:val>
                                            <p:strVal val="#ppt_x"/>
                                          </p:val>
                                        </p:tav>
                                        <p:tav tm="100000">
                                          <p:val>
                                            <p:strVal val="#ppt_x"/>
                                          </p:val>
                                        </p:tav>
                                      </p:tavLst>
                                    </p:anim>
                                    <p:anim calcmode="lin" valueType="num">
                                      <p:cBhvr additive="base">
                                        <p:cTn dur="500" fill="hold" id="43"/>
                                        <p:tgtEl>
                                          <p:spTgt spid="44"/>
                                        </p:tgtEl>
                                        <p:attrNameLst>
                                          <p:attrName>ppt_y</p:attrName>
                                        </p:attrNameLst>
                                      </p:cBhvr>
                                      <p:tavLst>
                                        <p:tav tm="0">
                                          <p:val>
                                            <p:strVal val="1+#ppt_h/2"/>
                                          </p:val>
                                        </p:tav>
                                        <p:tav tm="100000">
                                          <p:val>
                                            <p:strVal val="#ppt_y"/>
                                          </p:val>
                                        </p:tav>
                                      </p:tavLst>
                                    </p:anim>
                                  </p:childTnLst>
                                </p:cTn>
                              </p:par>
                              <p:par>
                                <p:cTn fill="hold" grpId="0" id="44" nodeType="withEffect" presetClass="entr" presetID="2" presetSubtype="4">
                                  <p:stCondLst>
                                    <p:cond delay="0"/>
                                  </p:stCondLst>
                                  <p:childTnLst>
                                    <p:set>
                                      <p:cBhvr>
                                        <p:cTn dur="1" fill="hold" id="45">
                                          <p:stCondLst>
                                            <p:cond delay="0"/>
                                          </p:stCondLst>
                                        </p:cTn>
                                        <p:tgtEl>
                                          <p:spTgt spid="45"/>
                                        </p:tgtEl>
                                        <p:attrNameLst>
                                          <p:attrName>style.visibility</p:attrName>
                                        </p:attrNameLst>
                                      </p:cBhvr>
                                      <p:to>
                                        <p:strVal val="visible"/>
                                      </p:to>
                                    </p:set>
                                    <p:anim calcmode="lin" valueType="num">
                                      <p:cBhvr additive="base">
                                        <p:cTn dur="500" fill="hold" id="46"/>
                                        <p:tgtEl>
                                          <p:spTgt spid="45"/>
                                        </p:tgtEl>
                                        <p:attrNameLst>
                                          <p:attrName>ppt_x</p:attrName>
                                        </p:attrNameLst>
                                      </p:cBhvr>
                                      <p:tavLst>
                                        <p:tav tm="0">
                                          <p:val>
                                            <p:strVal val="#ppt_x"/>
                                          </p:val>
                                        </p:tav>
                                        <p:tav tm="100000">
                                          <p:val>
                                            <p:strVal val="#ppt_x"/>
                                          </p:val>
                                        </p:tav>
                                      </p:tavLst>
                                    </p:anim>
                                    <p:anim calcmode="lin" valueType="num">
                                      <p:cBhvr additive="base">
                                        <p:cTn dur="500" fill="hold" id="47"/>
                                        <p:tgtEl>
                                          <p:spTgt spid="45"/>
                                        </p:tgtEl>
                                        <p:attrNameLst>
                                          <p:attrName>ppt_y</p:attrName>
                                        </p:attrNameLst>
                                      </p:cBhvr>
                                      <p:tavLst>
                                        <p:tav tm="0">
                                          <p:val>
                                            <p:strVal val="1+#ppt_h/2"/>
                                          </p:val>
                                        </p:tav>
                                        <p:tav tm="100000">
                                          <p:val>
                                            <p:strVal val="#ppt_y"/>
                                          </p:val>
                                        </p:tav>
                                      </p:tavLst>
                                    </p:anim>
                                  </p:childTnLst>
                                </p:cTn>
                              </p:par>
                              <p:par>
                                <p:cTn fill="hold" grpId="0" id="48" nodeType="withEffect" presetClass="entr" presetID="2" presetSubtype="4">
                                  <p:stCondLst>
                                    <p:cond delay="0"/>
                                  </p:stCondLst>
                                  <p:childTnLst>
                                    <p:set>
                                      <p:cBhvr>
                                        <p:cTn dur="1" fill="hold" id="49">
                                          <p:stCondLst>
                                            <p:cond delay="0"/>
                                          </p:stCondLst>
                                        </p:cTn>
                                        <p:tgtEl>
                                          <p:spTgt spid="46"/>
                                        </p:tgtEl>
                                        <p:attrNameLst>
                                          <p:attrName>style.visibility</p:attrName>
                                        </p:attrNameLst>
                                      </p:cBhvr>
                                      <p:to>
                                        <p:strVal val="visible"/>
                                      </p:to>
                                    </p:set>
                                    <p:anim calcmode="lin" valueType="num">
                                      <p:cBhvr additive="base">
                                        <p:cTn dur="500" fill="hold" id="50"/>
                                        <p:tgtEl>
                                          <p:spTgt spid="46"/>
                                        </p:tgtEl>
                                        <p:attrNameLst>
                                          <p:attrName>ppt_x</p:attrName>
                                        </p:attrNameLst>
                                      </p:cBhvr>
                                      <p:tavLst>
                                        <p:tav tm="0">
                                          <p:val>
                                            <p:strVal val="#ppt_x"/>
                                          </p:val>
                                        </p:tav>
                                        <p:tav tm="100000">
                                          <p:val>
                                            <p:strVal val="#ppt_x"/>
                                          </p:val>
                                        </p:tav>
                                      </p:tavLst>
                                    </p:anim>
                                    <p:anim calcmode="lin" valueType="num">
                                      <p:cBhvr additive="base">
                                        <p:cTn dur="500" fill="hold" id="51"/>
                                        <p:tgtEl>
                                          <p:spTgt spid="46"/>
                                        </p:tgtEl>
                                        <p:attrNameLst>
                                          <p:attrName>ppt_y</p:attrName>
                                        </p:attrNameLst>
                                      </p:cBhvr>
                                      <p:tavLst>
                                        <p:tav tm="0">
                                          <p:val>
                                            <p:strVal val="1+#ppt_h/2"/>
                                          </p:val>
                                        </p:tav>
                                        <p:tav tm="100000">
                                          <p:val>
                                            <p:strVal val="#ppt_y"/>
                                          </p:val>
                                        </p:tav>
                                      </p:tavLst>
                                    </p:anim>
                                  </p:childTnLst>
                                </p:cTn>
                              </p:par>
                              <p:par>
                                <p:cTn fill="hold" grpId="0" id="52" nodeType="withEffect" presetClass="entr" presetID="2" presetSubtype="4">
                                  <p:stCondLst>
                                    <p:cond delay="0"/>
                                  </p:stCondLst>
                                  <p:childTnLst>
                                    <p:set>
                                      <p:cBhvr>
                                        <p:cTn dur="1" fill="hold" id="53">
                                          <p:stCondLst>
                                            <p:cond delay="0"/>
                                          </p:stCondLst>
                                        </p:cTn>
                                        <p:tgtEl>
                                          <p:spTgt spid="47"/>
                                        </p:tgtEl>
                                        <p:attrNameLst>
                                          <p:attrName>style.visibility</p:attrName>
                                        </p:attrNameLst>
                                      </p:cBhvr>
                                      <p:to>
                                        <p:strVal val="visible"/>
                                      </p:to>
                                    </p:set>
                                    <p:anim calcmode="lin" valueType="num">
                                      <p:cBhvr additive="base">
                                        <p:cTn dur="500" fill="hold" id="54"/>
                                        <p:tgtEl>
                                          <p:spTgt spid="47"/>
                                        </p:tgtEl>
                                        <p:attrNameLst>
                                          <p:attrName>ppt_x</p:attrName>
                                        </p:attrNameLst>
                                      </p:cBhvr>
                                      <p:tavLst>
                                        <p:tav tm="0">
                                          <p:val>
                                            <p:strVal val="#ppt_x"/>
                                          </p:val>
                                        </p:tav>
                                        <p:tav tm="100000">
                                          <p:val>
                                            <p:strVal val="#ppt_x"/>
                                          </p:val>
                                        </p:tav>
                                      </p:tavLst>
                                    </p:anim>
                                    <p:anim calcmode="lin" valueType="num">
                                      <p:cBhvr additive="base">
                                        <p:cTn dur="500" fill="hold" id="55"/>
                                        <p:tgtEl>
                                          <p:spTgt spid="47"/>
                                        </p:tgtEl>
                                        <p:attrNameLst>
                                          <p:attrName>ppt_y</p:attrName>
                                        </p:attrNameLst>
                                      </p:cBhvr>
                                      <p:tavLst>
                                        <p:tav tm="0">
                                          <p:val>
                                            <p:strVal val="1+#ppt_h/2"/>
                                          </p:val>
                                        </p:tav>
                                        <p:tav tm="100000">
                                          <p:val>
                                            <p:strVal val="#ppt_y"/>
                                          </p:val>
                                        </p:tav>
                                      </p:tavLst>
                                    </p:anim>
                                  </p:childTnLst>
                                </p:cTn>
                              </p:par>
                              <p:par>
                                <p:cTn fill="hold" grpId="0" id="56" nodeType="withEffect" presetClass="entr" presetID="12" presetSubtype="8">
                                  <p:stCondLst>
                                    <p:cond delay="800"/>
                                  </p:stCondLst>
                                  <p:childTnLst>
                                    <p:set>
                                      <p:cBhvr>
                                        <p:cTn dur="1" fill="hold" id="57">
                                          <p:stCondLst>
                                            <p:cond delay="0"/>
                                          </p:stCondLst>
                                        </p:cTn>
                                        <p:tgtEl>
                                          <p:spTgt spid="18"/>
                                        </p:tgtEl>
                                        <p:attrNameLst>
                                          <p:attrName>style.visibility</p:attrName>
                                        </p:attrNameLst>
                                      </p:cBhvr>
                                      <p:to>
                                        <p:strVal val="visible"/>
                                      </p:to>
                                    </p:set>
                                    <p:anim calcmode="lin" valueType="num">
                                      <p:cBhvr additive="base">
                                        <p:cTn dur="500" id="58"/>
                                        <p:tgtEl>
                                          <p:spTgt spid="18"/>
                                        </p:tgtEl>
                                        <p:attrNameLst>
                                          <p:attrName>ppt_x</p:attrName>
                                        </p:attrNameLst>
                                      </p:cBhvr>
                                      <p:tavLst>
                                        <p:tav tm="0">
                                          <p:val>
                                            <p:strVal val="#ppt_x-#ppt_w*1.125000"/>
                                          </p:val>
                                        </p:tav>
                                        <p:tav tm="100000">
                                          <p:val>
                                            <p:strVal val="#ppt_x"/>
                                          </p:val>
                                        </p:tav>
                                      </p:tavLst>
                                    </p:anim>
                                    <p:animEffect filter="wipe(right)" transition="in">
                                      <p:cBhvr>
                                        <p:cTn dur="500" id="59"/>
                                        <p:tgtEl>
                                          <p:spTgt spid="18"/>
                                        </p:tgtEl>
                                      </p:cBhvr>
                                    </p:animEffect>
                                  </p:childTnLst>
                                </p:cTn>
                              </p:par>
                              <p:par>
                                <p:cTn fill="hold" grpId="0" id="60" nodeType="withEffect" presetClass="entr" presetID="22" presetSubtype="4">
                                  <p:stCondLst>
                                    <p:cond delay="1300"/>
                                  </p:stCondLst>
                                  <p:childTnLst>
                                    <p:set>
                                      <p:cBhvr>
                                        <p:cTn dur="1" fill="hold" id="61">
                                          <p:stCondLst>
                                            <p:cond delay="0"/>
                                          </p:stCondLst>
                                        </p:cTn>
                                        <p:tgtEl>
                                          <p:spTgt spid="6"/>
                                        </p:tgtEl>
                                        <p:attrNameLst>
                                          <p:attrName>style.visibility</p:attrName>
                                        </p:attrNameLst>
                                      </p:cBhvr>
                                      <p:to>
                                        <p:strVal val="visible"/>
                                      </p:to>
                                    </p:set>
                                    <p:animEffect filter="wipe(down)" transition="in">
                                      <p:cBhvr>
                                        <p:cTn dur="500" id="62"/>
                                        <p:tgtEl>
                                          <p:spTgt spid="6"/>
                                        </p:tgtEl>
                                      </p:cBhvr>
                                    </p:animEffect>
                                  </p:childTnLst>
                                </p:cTn>
                              </p:par>
                              <p:par>
                                <p:cTn fill="hold" grpId="0" id="63" nodeType="withEffect" presetClass="entr" presetID="53" presetSubtype="0">
                                  <p:stCondLst>
                                    <p:cond delay="1300"/>
                                  </p:stCondLst>
                                  <p:childTnLst>
                                    <p:set>
                                      <p:cBhvr>
                                        <p:cTn dur="1" fill="hold" id="64">
                                          <p:stCondLst>
                                            <p:cond delay="0"/>
                                          </p:stCondLst>
                                        </p:cTn>
                                        <p:tgtEl>
                                          <p:spTgt spid="30"/>
                                        </p:tgtEl>
                                        <p:attrNameLst>
                                          <p:attrName>style.visibility</p:attrName>
                                        </p:attrNameLst>
                                      </p:cBhvr>
                                      <p:to>
                                        <p:strVal val="visible"/>
                                      </p:to>
                                    </p:set>
                                    <p:anim calcmode="lin" valueType="num">
                                      <p:cBhvr>
                                        <p:cTn dur="500" fill="hold" id="65"/>
                                        <p:tgtEl>
                                          <p:spTgt spid="30"/>
                                        </p:tgtEl>
                                        <p:attrNameLst>
                                          <p:attrName>ppt_w</p:attrName>
                                        </p:attrNameLst>
                                      </p:cBhvr>
                                      <p:tavLst>
                                        <p:tav tm="0">
                                          <p:val>
                                            <p:fltVal val="0"/>
                                          </p:val>
                                        </p:tav>
                                        <p:tav tm="100000">
                                          <p:val>
                                            <p:strVal val="#ppt_w"/>
                                          </p:val>
                                        </p:tav>
                                      </p:tavLst>
                                    </p:anim>
                                    <p:anim calcmode="lin" valueType="num">
                                      <p:cBhvr>
                                        <p:cTn dur="500" fill="hold" id="66"/>
                                        <p:tgtEl>
                                          <p:spTgt spid="30"/>
                                        </p:tgtEl>
                                        <p:attrNameLst>
                                          <p:attrName>ppt_h</p:attrName>
                                        </p:attrNameLst>
                                      </p:cBhvr>
                                      <p:tavLst>
                                        <p:tav tm="0">
                                          <p:val>
                                            <p:fltVal val="0"/>
                                          </p:val>
                                        </p:tav>
                                        <p:tav tm="100000">
                                          <p:val>
                                            <p:strVal val="#ppt_h"/>
                                          </p:val>
                                        </p:tav>
                                      </p:tavLst>
                                    </p:anim>
                                    <p:animEffect filter="fade" transition="in">
                                      <p:cBhvr>
                                        <p:cTn dur="500" id="67"/>
                                        <p:tgtEl>
                                          <p:spTgt spid="30"/>
                                        </p:tgtEl>
                                      </p:cBhvr>
                                    </p:animEffect>
                                  </p:childTnLst>
                                </p:cTn>
                              </p:par>
                              <p:par>
                                <p:cTn fill="hold" grpId="0" id="68" nodeType="withEffect" presetClass="entr" presetID="53" presetSubtype="0">
                                  <p:stCondLst>
                                    <p:cond delay="1800"/>
                                  </p:stCondLst>
                                  <p:childTnLst>
                                    <p:set>
                                      <p:cBhvr>
                                        <p:cTn dur="1" fill="hold" id="69">
                                          <p:stCondLst>
                                            <p:cond delay="0"/>
                                          </p:stCondLst>
                                        </p:cTn>
                                        <p:tgtEl>
                                          <p:spTgt spid="11"/>
                                        </p:tgtEl>
                                        <p:attrNameLst>
                                          <p:attrName>style.visibility</p:attrName>
                                        </p:attrNameLst>
                                      </p:cBhvr>
                                      <p:to>
                                        <p:strVal val="visible"/>
                                      </p:to>
                                    </p:set>
                                    <p:anim calcmode="lin" valueType="num">
                                      <p:cBhvr>
                                        <p:cTn dur="500" fill="hold" id="70"/>
                                        <p:tgtEl>
                                          <p:spTgt spid="11"/>
                                        </p:tgtEl>
                                        <p:attrNameLst>
                                          <p:attrName>ppt_w</p:attrName>
                                        </p:attrNameLst>
                                      </p:cBhvr>
                                      <p:tavLst>
                                        <p:tav tm="0">
                                          <p:val>
                                            <p:fltVal val="0"/>
                                          </p:val>
                                        </p:tav>
                                        <p:tav tm="100000">
                                          <p:val>
                                            <p:strVal val="#ppt_w"/>
                                          </p:val>
                                        </p:tav>
                                      </p:tavLst>
                                    </p:anim>
                                    <p:anim calcmode="lin" valueType="num">
                                      <p:cBhvr>
                                        <p:cTn dur="500" fill="hold" id="71"/>
                                        <p:tgtEl>
                                          <p:spTgt spid="11"/>
                                        </p:tgtEl>
                                        <p:attrNameLst>
                                          <p:attrName>ppt_h</p:attrName>
                                        </p:attrNameLst>
                                      </p:cBhvr>
                                      <p:tavLst>
                                        <p:tav tm="0">
                                          <p:val>
                                            <p:fltVal val="0"/>
                                          </p:val>
                                        </p:tav>
                                        <p:tav tm="100000">
                                          <p:val>
                                            <p:strVal val="#ppt_h"/>
                                          </p:val>
                                        </p:tav>
                                      </p:tavLst>
                                    </p:anim>
                                    <p:animEffect filter="fade" transition="in">
                                      <p:cBhvr>
                                        <p:cTn dur="500" id="72"/>
                                        <p:tgtEl>
                                          <p:spTgt spid="11"/>
                                        </p:tgtEl>
                                      </p:cBhvr>
                                    </p:animEffect>
                                  </p:childTnLst>
                                </p:cTn>
                              </p:par>
                              <p:par>
                                <p:cTn fill="hold" grpId="0" id="73" nodeType="withEffect" presetClass="entr" presetID="53" presetSubtype="0">
                                  <p:stCondLst>
                                    <p:cond delay="1800"/>
                                  </p:stCondLst>
                                  <p:childTnLst>
                                    <p:set>
                                      <p:cBhvr>
                                        <p:cTn dur="1" fill="hold" id="74">
                                          <p:stCondLst>
                                            <p:cond delay="0"/>
                                          </p:stCondLst>
                                        </p:cTn>
                                        <p:tgtEl>
                                          <p:spTgt spid="24"/>
                                        </p:tgtEl>
                                        <p:attrNameLst>
                                          <p:attrName>style.visibility</p:attrName>
                                        </p:attrNameLst>
                                      </p:cBhvr>
                                      <p:to>
                                        <p:strVal val="visible"/>
                                      </p:to>
                                    </p:set>
                                    <p:anim calcmode="lin" valueType="num">
                                      <p:cBhvr>
                                        <p:cTn dur="500" fill="hold" id="75"/>
                                        <p:tgtEl>
                                          <p:spTgt spid="24"/>
                                        </p:tgtEl>
                                        <p:attrNameLst>
                                          <p:attrName>ppt_w</p:attrName>
                                        </p:attrNameLst>
                                      </p:cBhvr>
                                      <p:tavLst>
                                        <p:tav tm="0">
                                          <p:val>
                                            <p:fltVal val="0"/>
                                          </p:val>
                                        </p:tav>
                                        <p:tav tm="100000">
                                          <p:val>
                                            <p:strVal val="#ppt_w"/>
                                          </p:val>
                                        </p:tav>
                                      </p:tavLst>
                                    </p:anim>
                                    <p:anim calcmode="lin" valueType="num">
                                      <p:cBhvr>
                                        <p:cTn dur="500" fill="hold" id="76"/>
                                        <p:tgtEl>
                                          <p:spTgt spid="24"/>
                                        </p:tgtEl>
                                        <p:attrNameLst>
                                          <p:attrName>ppt_h</p:attrName>
                                        </p:attrNameLst>
                                      </p:cBhvr>
                                      <p:tavLst>
                                        <p:tav tm="0">
                                          <p:val>
                                            <p:fltVal val="0"/>
                                          </p:val>
                                        </p:tav>
                                        <p:tav tm="100000">
                                          <p:val>
                                            <p:strVal val="#ppt_h"/>
                                          </p:val>
                                        </p:tav>
                                      </p:tavLst>
                                    </p:anim>
                                    <p:animEffect filter="fade" transition="in">
                                      <p:cBhvr>
                                        <p:cTn dur="500" id="77"/>
                                        <p:tgtEl>
                                          <p:spTgt spid="24"/>
                                        </p:tgtEl>
                                      </p:cBhvr>
                                    </p:animEffect>
                                  </p:childTnLst>
                                </p:cTn>
                              </p:par>
                              <p:par>
                                <p:cTn fill="hold" grpId="0" id="78" nodeType="withEffect" presetClass="entr" presetID="12" presetSubtype="8">
                                  <p:stCondLst>
                                    <p:cond delay="2300"/>
                                  </p:stCondLst>
                                  <p:childTnLst>
                                    <p:set>
                                      <p:cBhvr>
                                        <p:cTn dur="1" fill="hold" id="79">
                                          <p:stCondLst>
                                            <p:cond delay="0"/>
                                          </p:stCondLst>
                                        </p:cTn>
                                        <p:tgtEl>
                                          <p:spTgt spid="19"/>
                                        </p:tgtEl>
                                        <p:attrNameLst>
                                          <p:attrName>style.visibility</p:attrName>
                                        </p:attrNameLst>
                                      </p:cBhvr>
                                      <p:to>
                                        <p:strVal val="visible"/>
                                      </p:to>
                                    </p:set>
                                    <p:anim calcmode="lin" valueType="num">
                                      <p:cBhvr additive="base">
                                        <p:cTn dur="500" id="80"/>
                                        <p:tgtEl>
                                          <p:spTgt spid="19"/>
                                        </p:tgtEl>
                                        <p:attrNameLst>
                                          <p:attrName>ppt_x</p:attrName>
                                        </p:attrNameLst>
                                      </p:cBhvr>
                                      <p:tavLst>
                                        <p:tav tm="0">
                                          <p:val>
                                            <p:strVal val="#ppt_x-#ppt_w*1.125000"/>
                                          </p:val>
                                        </p:tav>
                                        <p:tav tm="100000">
                                          <p:val>
                                            <p:strVal val="#ppt_x"/>
                                          </p:val>
                                        </p:tav>
                                      </p:tavLst>
                                    </p:anim>
                                    <p:animEffect filter="wipe(right)" transition="in">
                                      <p:cBhvr>
                                        <p:cTn dur="500" id="81"/>
                                        <p:tgtEl>
                                          <p:spTgt spid="19"/>
                                        </p:tgtEl>
                                      </p:cBhvr>
                                    </p:animEffect>
                                  </p:childTnLst>
                                </p:cTn>
                              </p:par>
                              <p:par>
                                <p:cTn fill="hold" grpId="0" id="82" nodeType="withEffect" presetClass="entr" presetID="53" presetSubtype="0">
                                  <p:stCondLst>
                                    <p:cond delay="2800"/>
                                  </p:stCondLst>
                                  <p:childTnLst>
                                    <p:set>
                                      <p:cBhvr>
                                        <p:cTn dur="1" fill="hold" id="83">
                                          <p:stCondLst>
                                            <p:cond delay="0"/>
                                          </p:stCondLst>
                                        </p:cTn>
                                        <p:tgtEl>
                                          <p:spTgt spid="31"/>
                                        </p:tgtEl>
                                        <p:attrNameLst>
                                          <p:attrName>style.visibility</p:attrName>
                                        </p:attrNameLst>
                                      </p:cBhvr>
                                      <p:to>
                                        <p:strVal val="visible"/>
                                      </p:to>
                                    </p:set>
                                    <p:anim calcmode="lin" valueType="num">
                                      <p:cBhvr>
                                        <p:cTn dur="500" fill="hold" id="84"/>
                                        <p:tgtEl>
                                          <p:spTgt spid="31"/>
                                        </p:tgtEl>
                                        <p:attrNameLst>
                                          <p:attrName>ppt_w</p:attrName>
                                        </p:attrNameLst>
                                      </p:cBhvr>
                                      <p:tavLst>
                                        <p:tav tm="0">
                                          <p:val>
                                            <p:fltVal val="0"/>
                                          </p:val>
                                        </p:tav>
                                        <p:tav tm="100000">
                                          <p:val>
                                            <p:strVal val="#ppt_w"/>
                                          </p:val>
                                        </p:tav>
                                      </p:tavLst>
                                    </p:anim>
                                    <p:anim calcmode="lin" valueType="num">
                                      <p:cBhvr>
                                        <p:cTn dur="500" fill="hold" id="85"/>
                                        <p:tgtEl>
                                          <p:spTgt spid="31"/>
                                        </p:tgtEl>
                                        <p:attrNameLst>
                                          <p:attrName>ppt_h</p:attrName>
                                        </p:attrNameLst>
                                      </p:cBhvr>
                                      <p:tavLst>
                                        <p:tav tm="0">
                                          <p:val>
                                            <p:fltVal val="0"/>
                                          </p:val>
                                        </p:tav>
                                        <p:tav tm="100000">
                                          <p:val>
                                            <p:strVal val="#ppt_h"/>
                                          </p:val>
                                        </p:tav>
                                      </p:tavLst>
                                    </p:anim>
                                    <p:animEffect filter="fade" transition="in">
                                      <p:cBhvr>
                                        <p:cTn dur="500" id="86"/>
                                        <p:tgtEl>
                                          <p:spTgt spid="31"/>
                                        </p:tgtEl>
                                      </p:cBhvr>
                                    </p:animEffect>
                                  </p:childTnLst>
                                </p:cTn>
                              </p:par>
                              <p:par>
                                <p:cTn fill="hold" grpId="0" id="87" nodeType="withEffect" presetClass="entr" presetID="22" presetSubtype="1">
                                  <p:stCondLst>
                                    <p:cond delay="2800"/>
                                  </p:stCondLst>
                                  <p:childTnLst>
                                    <p:set>
                                      <p:cBhvr>
                                        <p:cTn dur="1" fill="hold" id="88">
                                          <p:stCondLst>
                                            <p:cond delay="0"/>
                                          </p:stCondLst>
                                        </p:cTn>
                                        <p:tgtEl>
                                          <p:spTgt spid="7"/>
                                        </p:tgtEl>
                                        <p:attrNameLst>
                                          <p:attrName>style.visibility</p:attrName>
                                        </p:attrNameLst>
                                      </p:cBhvr>
                                      <p:to>
                                        <p:strVal val="visible"/>
                                      </p:to>
                                    </p:set>
                                    <p:animEffect filter="wipe(up)" transition="in">
                                      <p:cBhvr>
                                        <p:cTn dur="500" id="89"/>
                                        <p:tgtEl>
                                          <p:spTgt spid="7"/>
                                        </p:tgtEl>
                                      </p:cBhvr>
                                    </p:animEffect>
                                  </p:childTnLst>
                                </p:cTn>
                              </p:par>
                              <p:par>
                                <p:cTn fill="hold" grpId="0" id="90" nodeType="withEffect" presetClass="entr" presetID="53" presetSubtype="0">
                                  <p:stCondLst>
                                    <p:cond delay="3300"/>
                                  </p:stCondLst>
                                  <p:childTnLst>
                                    <p:set>
                                      <p:cBhvr>
                                        <p:cTn dur="1" fill="hold" id="91">
                                          <p:stCondLst>
                                            <p:cond delay="0"/>
                                          </p:stCondLst>
                                        </p:cTn>
                                        <p:tgtEl>
                                          <p:spTgt spid="27"/>
                                        </p:tgtEl>
                                        <p:attrNameLst>
                                          <p:attrName>style.visibility</p:attrName>
                                        </p:attrNameLst>
                                      </p:cBhvr>
                                      <p:to>
                                        <p:strVal val="visible"/>
                                      </p:to>
                                    </p:set>
                                    <p:anim calcmode="lin" valueType="num">
                                      <p:cBhvr>
                                        <p:cTn dur="500" fill="hold" id="92"/>
                                        <p:tgtEl>
                                          <p:spTgt spid="27"/>
                                        </p:tgtEl>
                                        <p:attrNameLst>
                                          <p:attrName>ppt_w</p:attrName>
                                        </p:attrNameLst>
                                      </p:cBhvr>
                                      <p:tavLst>
                                        <p:tav tm="0">
                                          <p:val>
                                            <p:fltVal val="0"/>
                                          </p:val>
                                        </p:tav>
                                        <p:tav tm="100000">
                                          <p:val>
                                            <p:strVal val="#ppt_w"/>
                                          </p:val>
                                        </p:tav>
                                      </p:tavLst>
                                    </p:anim>
                                    <p:anim calcmode="lin" valueType="num">
                                      <p:cBhvr>
                                        <p:cTn dur="500" fill="hold" id="93"/>
                                        <p:tgtEl>
                                          <p:spTgt spid="27"/>
                                        </p:tgtEl>
                                        <p:attrNameLst>
                                          <p:attrName>ppt_h</p:attrName>
                                        </p:attrNameLst>
                                      </p:cBhvr>
                                      <p:tavLst>
                                        <p:tav tm="0">
                                          <p:val>
                                            <p:fltVal val="0"/>
                                          </p:val>
                                        </p:tav>
                                        <p:tav tm="100000">
                                          <p:val>
                                            <p:strVal val="#ppt_h"/>
                                          </p:val>
                                        </p:tav>
                                      </p:tavLst>
                                    </p:anim>
                                    <p:animEffect filter="fade" transition="in">
                                      <p:cBhvr>
                                        <p:cTn dur="500" id="94"/>
                                        <p:tgtEl>
                                          <p:spTgt spid="27"/>
                                        </p:tgtEl>
                                      </p:cBhvr>
                                    </p:animEffect>
                                  </p:childTnLst>
                                </p:cTn>
                              </p:par>
                              <p:par>
                                <p:cTn fill="hold" grpId="0" id="95" nodeType="withEffect" presetClass="entr" presetID="53" presetSubtype="0">
                                  <p:stCondLst>
                                    <p:cond delay="3300"/>
                                  </p:stCondLst>
                                  <p:childTnLst>
                                    <p:set>
                                      <p:cBhvr>
                                        <p:cTn dur="1" fill="hold" id="96">
                                          <p:stCondLst>
                                            <p:cond delay="0"/>
                                          </p:stCondLst>
                                        </p:cTn>
                                        <p:tgtEl>
                                          <p:spTgt spid="16"/>
                                        </p:tgtEl>
                                        <p:attrNameLst>
                                          <p:attrName>style.visibility</p:attrName>
                                        </p:attrNameLst>
                                      </p:cBhvr>
                                      <p:to>
                                        <p:strVal val="visible"/>
                                      </p:to>
                                    </p:set>
                                    <p:anim calcmode="lin" valueType="num">
                                      <p:cBhvr>
                                        <p:cTn dur="500" fill="hold" id="97"/>
                                        <p:tgtEl>
                                          <p:spTgt spid="16"/>
                                        </p:tgtEl>
                                        <p:attrNameLst>
                                          <p:attrName>ppt_w</p:attrName>
                                        </p:attrNameLst>
                                      </p:cBhvr>
                                      <p:tavLst>
                                        <p:tav tm="0">
                                          <p:val>
                                            <p:fltVal val="0"/>
                                          </p:val>
                                        </p:tav>
                                        <p:tav tm="100000">
                                          <p:val>
                                            <p:strVal val="#ppt_w"/>
                                          </p:val>
                                        </p:tav>
                                      </p:tavLst>
                                    </p:anim>
                                    <p:anim calcmode="lin" valueType="num">
                                      <p:cBhvr>
                                        <p:cTn dur="500" fill="hold" id="98"/>
                                        <p:tgtEl>
                                          <p:spTgt spid="16"/>
                                        </p:tgtEl>
                                        <p:attrNameLst>
                                          <p:attrName>ppt_h</p:attrName>
                                        </p:attrNameLst>
                                      </p:cBhvr>
                                      <p:tavLst>
                                        <p:tav tm="0">
                                          <p:val>
                                            <p:fltVal val="0"/>
                                          </p:val>
                                        </p:tav>
                                        <p:tav tm="100000">
                                          <p:val>
                                            <p:strVal val="#ppt_h"/>
                                          </p:val>
                                        </p:tav>
                                      </p:tavLst>
                                    </p:anim>
                                    <p:animEffect filter="fade" transition="in">
                                      <p:cBhvr>
                                        <p:cTn dur="500" id="99"/>
                                        <p:tgtEl>
                                          <p:spTgt spid="16"/>
                                        </p:tgtEl>
                                      </p:cBhvr>
                                    </p:animEffect>
                                  </p:childTnLst>
                                </p:cTn>
                              </p:par>
                              <p:par>
                                <p:cTn fill="hold" grpId="0" id="100" nodeType="withEffect" presetClass="entr" presetID="12" presetSubtype="8">
                                  <p:stCondLst>
                                    <p:cond delay="3800"/>
                                  </p:stCondLst>
                                  <p:childTnLst>
                                    <p:set>
                                      <p:cBhvr>
                                        <p:cTn dur="1" fill="hold" id="101">
                                          <p:stCondLst>
                                            <p:cond delay="0"/>
                                          </p:stCondLst>
                                        </p:cTn>
                                        <p:tgtEl>
                                          <p:spTgt spid="20"/>
                                        </p:tgtEl>
                                        <p:attrNameLst>
                                          <p:attrName>style.visibility</p:attrName>
                                        </p:attrNameLst>
                                      </p:cBhvr>
                                      <p:to>
                                        <p:strVal val="visible"/>
                                      </p:to>
                                    </p:set>
                                    <p:anim calcmode="lin" valueType="num">
                                      <p:cBhvr additive="base">
                                        <p:cTn dur="500" id="102"/>
                                        <p:tgtEl>
                                          <p:spTgt spid="20"/>
                                        </p:tgtEl>
                                        <p:attrNameLst>
                                          <p:attrName>ppt_x</p:attrName>
                                        </p:attrNameLst>
                                      </p:cBhvr>
                                      <p:tavLst>
                                        <p:tav tm="0">
                                          <p:val>
                                            <p:strVal val="#ppt_x-#ppt_w*1.125000"/>
                                          </p:val>
                                        </p:tav>
                                        <p:tav tm="100000">
                                          <p:val>
                                            <p:strVal val="#ppt_x"/>
                                          </p:val>
                                        </p:tav>
                                      </p:tavLst>
                                    </p:anim>
                                    <p:animEffect filter="wipe(right)" transition="in">
                                      <p:cBhvr>
                                        <p:cTn dur="500" id="103"/>
                                        <p:tgtEl>
                                          <p:spTgt spid="20"/>
                                        </p:tgtEl>
                                      </p:cBhvr>
                                    </p:animEffect>
                                  </p:childTnLst>
                                </p:cTn>
                              </p:par>
                              <p:par>
                                <p:cTn fill="hold" grpId="0" id="104" nodeType="withEffect" presetClass="entr" presetID="53" presetSubtype="0">
                                  <p:stCondLst>
                                    <p:cond delay="4300"/>
                                  </p:stCondLst>
                                  <p:childTnLst>
                                    <p:set>
                                      <p:cBhvr>
                                        <p:cTn dur="1" fill="hold" id="105">
                                          <p:stCondLst>
                                            <p:cond delay="0"/>
                                          </p:stCondLst>
                                        </p:cTn>
                                        <p:tgtEl>
                                          <p:spTgt spid="32"/>
                                        </p:tgtEl>
                                        <p:attrNameLst>
                                          <p:attrName>style.visibility</p:attrName>
                                        </p:attrNameLst>
                                      </p:cBhvr>
                                      <p:to>
                                        <p:strVal val="visible"/>
                                      </p:to>
                                    </p:set>
                                    <p:anim calcmode="lin" valueType="num">
                                      <p:cBhvr>
                                        <p:cTn dur="500" fill="hold" id="106"/>
                                        <p:tgtEl>
                                          <p:spTgt spid="32"/>
                                        </p:tgtEl>
                                        <p:attrNameLst>
                                          <p:attrName>ppt_w</p:attrName>
                                        </p:attrNameLst>
                                      </p:cBhvr>
                                      <p:tavLst>
                                        <p:tav tm="0">
                                          <p:val>
                                            <p:fltVal val="0"/>
                                          </p:val>
                                        </p:tav>
                                        <p:tav tm="100000">
                                          <p:val>
                                            <p:strVal val="#ppt_w"/>
                                          </p:val>
                                        </p:tav>
                                      </p:tavLst>
                                    </p:anim>
                                    <p:anim calcmode="lin" valueType="num">
                                      <p:cBhvr>
                                        <p:cTn dur="500" fill="hold" id="107"/>
                                        <p:tgtEl>
                                          <p:spTgt spid="32"/>
                                        </p:tgtEl>
                                        <p:attrNameLst>
                                          <p:attrName>ppt_h</p:attrName>
                                        </p:attrNameLst>
                                      </p:cBhvr>
                                      <p:tavLst>
                                        <p:tav tm="0">
                                          <p:val>
                                            <p:fltVal val="0"/>
                                          </p:val>
                                        </p:tav>
                                        <p:tav tm="100000">
                                          <p:val>
                                            <p:strVal val="#ppt_h"/>
                                          </p:val>
                                        </p:tav>
                                      </p:tavLst>
                                    </p:anim>
                                    <p:animEffect filter="fade" transition="in">
                                      <p:cBhvr>
                                        <p:cTn dur="500" id="108"/>
                                        <p:tgtEl>
                                          <p:spTgt spid="32"/>
                                        </p:tgtEl>
                                      </p:cBhvr>
                                    </p:animEffect>
                                  </p:childTnLst>
                                </p:cTn>
                              </p:par>
                              <p:par>
                                <p:cTn fill="hold" grpId="0" id="109" nodeType="withEffect" presetClass="entr" presetID="22" presetSubtype="4">
                                  <p:stCondLst>
                                    <p:cond delay="4300"/>
                                  </p:stCondLst>
                                  <p:childTnLst>
                                    <p:set>
                                      <p:cBhvr>
                                        <p:cTn dur="1" fill="hold" id="110">
                                          <p:stCondLst>
                                            <p:cond delay="0"/>
                                          </p:stCondLst>
                                        </p:cTn>
                                        <p:tgtEl>
                                          <p:spTgt spid="9"/>
                                        </p:tgtEl>
                                        <p:attrNameLst>
                                          <p:attrName>style.visibility</p:attrName>
                                        </p:attrNameLst>
                                      </p:cBhvr>
                                      <p:to>
                                        <p:strVal val="visible"/>
                                      </p:to>
                                    </p:set>
                                    <p:animEffect filter="wipe(down)" transition="in">
                                      <p:cBhvr>
                                        <p:cTn dur="500" id="111"/>
                                        <p:tgtEl>
                                          <p:spTgt spid="9"/>
                                        </p:tgtEl>
                                      </p:cBhvr>
                                    </p:animEffect>
                                  </p:childTnLst>
                                </p:cTn>
                              </p:par>
                              <p:par>
                                <p:cTn fill="hold" grpId="0" id="112" nodeType="withEffect" presetClass="entr" presetID="53" presetSubtype="0">
                                  <p:stCondLst>
                                    <p:cond delay="4800"/>
                                  </p:stCondLst>
                                  <p:childTnLst>
                                    <p:set>
                                      <p:cBhvr>
                                        <p:cTn dur="1" fill="hold" id="113">
                                          <p:stCondLst>
                                            <p:cond delay="0"/>
                                          </p:stCondLst>
                                        </p:cTn>
                                        <p:tgtEl>
                                          <p:spTgt spid="12"/>
                                        </p:tgtEl>
                                        <p:attrNameLst>
                                          <p:attrName>style.visibility</p:attrName>
                                        </p:attrNameLst>
                                      </p:cBhvr>
                                      <p:to>
                                        <p:strVal val="visible"/>
                                      </p:to>
                                    </p:set>
                                    <p:anim calcmode="lin" valueType="num">
                                      <p:cBhvr>
                                        <p:cTn dur="500" fill="hold" id="114"/>
                                        <p:tgtEl>
                                          <p:spTgt spid="12"/>
                                        </p:tgtEl>
                                        <p:attrNameLst>
                                          <p:attrName>ppt_w</p:attrName>
                                        </p:attrNameLst>
                                      </p:cBhvr>
                                      <p:tavLst>
                                        <p:tav tm="0">
                                          <p:val>
                                            <p:fltVal val="0"/>
                                          </p:val>
                                        </p:tav>
                                        <p:tav tm="100000">
                                          <p:val>
                                            <p:strVal val="#ppt_w"/>
                                          </p:val>
                                        </p:tav>
                                      </p:tavLst>
                                    </p:anim>
                                    <p:anim calcmode="lin" valueType="num">
                                      <p:cBhvr>
                                        <p:cTn dur="500" fill="hold" id="115"/>
                                        <p:tgtEl>
                                          <p:spTgt spid="12"/>
                                        </p:tgtEl>
                                        <p:attrNameLst>
                                          <p:attrName>ppt_h</p:attrName>
                                        </p:attrNameLst>
                                      </p:cBhvr>
                                      <p:tavLst>
                                        <p:tav tm="0">
                                          <p:val>
                                            <p:fltVal val="0"/>
                                          </p:val>
                                        </p:tav>
                                        <p:tav tm="100000">
                                          <p:val>
                                            <p:strVal val="#ppt_h"/>
                                          </p:val>
                                        </p:tav>
                                      </p:tavLst>
                                    </p:anim>
                                    <p:animEffect filter="fade" transition="in">
                                      <p:cBhvr>
                                        <p:cTn dur="500" id="116"/>
                                        <p:tgtEl>
                                          <p:spTgt spid="12"/>
                                        </p:tgtEl>
                                      </p:cBhvr>
                                    </p:animEffect>
                                  </p:childTnLst>
                                </p:cTn>
                              </p:par>
                              <p:par>
                                <p:cTn fill="hold" grpId="0" id="117" nodeType="withEffect" presetClass="entr" presetID="53" presetSubtype="0">
                                  <p:stCondLst>
                                    <p:cond delay="4800"/>
                                  </p:stCondLst>
                                  <p:childTnLst>
                                    <p:set>
                                      <p:cBhvr>
                                        <p:cTn dur="1" fill="hold" id="118">
                                          <p:stCondLst>
                                            <p:cond delay="0"/>
                                          </p:stCondLst>
                                        </p:cTn>
                                        <p:tgtEl>
                                          <p:spTgt spid="25"/>
                                        </p:tgtEl>
                                        <p:attrNameLst>
                                          <p:attrName>style.visibility</p:attrName>
                                        </p:attrNameLst>
                                      </p:cBhvr>
                                      <p:to>
                                        <p:strVal val="visible"/>
                                      </p:to>
                                    </p:set>
                                    <p:anim calcmode="lin" valueType="num">
                                      <p:cBhvr>
                                        <p:cTn dur="500" fill="hold" id="119"/>
                                        <p:tgtEl>
                                          <p:spTgt spid="25"/>
                                        </p:tgtEl>
                                        <p:attrNameLst>
                                          <p:attrName>ppt_w</p:attrName>
                                        </p:attrNameLst>
                                      </p:cBhvr>
                                      <p:tavLst>
                                        <p:tav tm="0">
                                          <p:val>
                                            <p:fltVal val="0"/>
                                          </p:val>
                                        </p:tav>
                                        <p:tav tm="100000">
                                          <p:val>
                                            <p:strVal val="#ppt_w"/>
                                          </p:val>
                                        </p:tav>
                                      </p:tavLst>
                                    </p:anim>
                                    <p:anim calcmode="lin" valueType="num">
                                      <p:cBhvr>
                                        <p:cTn dur="500" fill="hold" id="120"/>
                                        <p:tgtEl>
                                          <p:spTgt spid="25"/>
                                        </p:tgtEl>
                                        <p:attrNameLst>
                                          <p:attrName>ppt_h</p:attrName>
                                        </p:attrNameLst>
                                      </p:cBhvr>
                                      <p:tavLst>
                                        <p:tav tm="0">
                                          <p:val>
                                            <p:fltVal val="0"/>
                                          </p:val>
                                        </p:tav>
                                        <p:tav tm="100000">
                                          <p:val>
                                            <p:strVal val="#ppt_h"/>
                                          </p:val>
                                        </p:tav>
                                      </p:tavLst>
                                    </p:anim>
                                    <p:animEffect filter="fade" transition="in">
                                      <p:cBhvr>
                                        <p:cTn dur="500" id="121"/>
                                        <p:tgtEl>
                                          <p:spTgt spid="25"/>
                                        </p:tgtEl>
                                      </p:cBhvr>
                                    </p:animEffect>
                                  </p:childTnLst>
                                </p:cTn>
                              </p:par>
                              <p:par>
                                <p:cTn fill="hold" grpId="0" id="122" nodeType="withEffect" presetClass="entr" presetID="12" presetSubtype="8">
                                  <p:stCondLst>
                                    <p:cond delay="5300"/>
                                  </p:stCondLst>
                                  <p:childTnLst>
                                    <p:set>
                                      <p:cBhvr>
                                        <p:cTn dur="1" fill="hold" id="123">
                                          <p:stCondLst>
                                            <p:cond delay="0"/>
                                          </p:stCondLst>
                                        </p:cTn>
                                        <p:tgtEl>
                                          <p:spTgt spid="21"/>
                                        </p:tgtEl>
                                        <p:attrNameLst>
                                          <p:attrName>style.visibility</p:attrName>
                                        </p:attrNameLst>
                                      </p:cBhvr>
                                      <p:to>
                                        <p:strVal val="visible"/>
                                      </p:to>
                                    </p:set>
                                    <p:anim calcmode="lin" valueType="num">
                                      <p:cBhvr additive="base">
                                        <p:cTn dur="500" id="124"/>
                                        <p:tgtEl>
                                          <p:spTgt spid="21"/>
                                        </p:tgtEl>
                                        <p:attrNameLst>
                                          <p:attrName>ppt_x</p:attrName>
                                        </p:attrNameLst>
                                      </p:cBhvr>
                                      <p:tavLst>
                                        <p:tav tm="0">
                                          <p:val>
                                            <p:strVal val="#ppt_x-#ppt_w*1.125000"/>
                                          </p:val>
                                        </p:tav>
                                        <p:tav tm="100000">
                                          <p:val>
                                            <p:strVal val="#ppt_x"/>
                                          </p:val>
                                        </p:tav>
                                      </p:tavLst>
                                    </p:anim>
                                    <p:animEffect filter="wipe(right)" transition="in">
                                      <p:cBhvr>
                                        <p:cTn dur="500" id="125"/>
                                        <p:tgtEl>
                                          <p:spTgt spid="21"/>
                                        </p:tgtEl>
                                      </p:cBhvr>
                                    </p:animEffect>
                                  </p:childTnLst>
                                </p:cTn>
                              </p:par>
                              <p:par>
                                <p:cTn fill="hold" grpId="0" id="126" nodeType="withEffect" presetClass="entr" presetID="53" presetSubtype="0">
                                  <p:stCondLst>
                                    <p:cond delay="5800"/>
                                  </p:stCondLst>
                                  <p:childTnLst>
                                    <p:set>
                                      <p:cBhvr>
                                        <p:cTn dur="1" fill="hold" id="127">
                                          <p:stCondLst>
                                            <p:cond delay="0"/>
                                          </p:stCondLst>
                                        </p:cTn>
                                        <p:tgtEl>
                                          <p:spTgt spid="33"/>
                                        </p:tgtEl>
                                        <p:attrNameLst>
                                          <p:attrName>style.visibility</p:attrName>
                                        </p:attrNameLst>
                                      </p:cBhvr>
                                      <p:to>
                                        <p:strVal val="visible"/>
                                      </p:to>
                                    </p:set>
                                    <p:anim calcmode="lin" valueType="num">
                                      <p:cBhvr>
                                        <p:cTn dur="500" fill="hold" id="128"/>
                                        <p:tgtEl>
                                          <p:spTgt spid="33"/>
                                        </p:tgtEl>
                                        <p:attrNameLst>
                                          <p:attrName>ppt_w</p:attrName>
                                        </p:attrNameLst>
                                      </p:cBhvr>
                                      <p:tavLst>
                                        <p:tav tm="0">
                                          <p:val>
                                            <p:fltVal val="0"/>
                                          </p:val>
                                        </p:tav>
                                        <p:tav tm="100000">
                                          <p:val>
                                            <p:strVal val="#ppt_w"/>
                                          </p:val>
                                        </p:tav>
                                      </p:tavLst>
                                    </p:anim>
                                    <p:anim calcmode="lin" valueType="num">
                                      <p:cBhvr>
                                        <p:cTn dur="500" fill="hold" id="129"/>
                                        <p:tgtEl>
                                          <p:spTgt spid="33"/>
                                        </p:tgtEl>
                                        <p:attrNameLst>
                                          <p:attrName>ppt_h</p:attrName>
                                        </p:attrNameLst>
                                      </p:cBhvr>
                                      <p:tavLst>
                                        <p:tav tm="0">
                                          <p:val>
                                            <p:fltVal val="0"/>
                                          </p:val>
                                        </p:tav>
                                        <p:tav tm="100000">
                                          <p:val>
                                            <p:strVal val="#ppt_h"/>
                                          </p:val>
                                        </p:tav>
                                      </p:tavLst>
                                    </p:anim>
                                    <p:animEffect filter="fade" transition="in">
                                      <p:cBhvr>
                                        <p:cTn dur="500" id="130"/>
                                        <p:tgtEl>
                                          <p:spTgt spid="33"/>
                                        </p:tgtEl>
                                      </p:cBhvr>
                                    </p:animEffect>
                                  </p:childTnLst>
                                </p:cTn>
                              </p:par>
                              <p:par>
                                <p:cTn fill="hold" grpId="0" id="131" nodeType="withEffect" presetClass="entr" presetID="22" presetSubtype="1">
                                  <p:stCondLst>
                                    <p:cond delay="5800"/>
                                  </p:stCondLst>
                                  <p:childTnLst>
                                    <p:set>
                                      <p:cBhvr>
                                        <p:cTn dur="1" fill="hold" id="132">
                                          <p:stCondLst>
                                            <p:cond delay="0"/>
                                          </p:stCondLst>
                                        </p:cTn>
                                        <p:tgtEl>
                                          <p:spTgt spid="8"/>
                                        </p:tgtEl>
                                        <p:attrNameLst>
                                          <p:attrName>style.visibility</p:attrName>
                                        </p:attrNameLst>
                                      </p:cBhvr>
                                      <p:to>
                                        <p:strVal val="visible"/>
                                      </p:to>
                                    </p:set>
                                    <p:animEffect filter="wipe(up)" transition="in">
                                      <p:cBhvr>
                                        <p:cTn dur="500" id="133"/>
                                        <p:tgtEl>
                                          <p:spTgt spid="8"/>
                                        </p:tgtEl>
                                      </p:cBhvr>
                                    </p:animEffect>
                                  </p:childTnLst>
                                </p:cTn>
                              </p:par>
                              <p:par>
                                <p:cTn fill="hold" grpId="0" id="134" nodeType="withEffect" presetClass="entr" presetID="53" presetSubtype="0">
                                  <p:stCondLst>
                                    <p:cond delay="6300"/>
                                  </p:stCondLst>
                                  <p:childTnLst>
                                    <p:set>
                                      <p:cBhvr>
                                        <p:cTn dur="1" fill="hold" id="135">
                                          <p:stCondLst>
                                            <p:cond delay="0"/>
                                          </p:stCondLst>
                                        </p:cTn>
                                        <p:tgtEl>
                                          <p:spTgt spid="13"/>
                                        </p:tgtEl>
                                        <p:attrNameLst>
                                          <p:attrName>style.visibility</p:attrName>
                                        </p:attrNameLst>
                                      </p:cBhvr>
                                      <p:to>
                                        <p:strVal val="visible"/>
                                      </p:to>
                                    </p:set>
                                    <p:anim calcmode="lin" valueType="num">
                                      <p:cBhvr>
                                        <p:cTn dur="500" fill="hold" id="136"/>
                                        <p:tgtEl>
                                          <p:spTgt spid="13"/>
                                        </p:tgtEl>
                                        <p:attrNameLst>
                                          <p:attrName>ppt_w</p:attrName>
                                        </p:attrNameLst>
                                      </p:cBhvr>
                                      <p:tavLst>
                                        <p:tav tm="0">
                                          <p:val>
                                            <p:fltVal val="0"/>
                                          </p:val>
                                        </p:tav>
                                        <p:tav tm="100000">
                                          <p:val>
                                            <p:strVal val="#ppt_w"/>
                                          </p:val>
                                        </p:tav>
                                      </p:tavLst>
                                    </p:anim>
                                    <p:anim calcmode="lin" valueType="num">
                                      <p:cBhvr>
                                        <p:cTn dur="500" fill="hold" id="137"/>
                                        <p:tgtEl>
                                          <p:spTgt spid="13"/>
                                        </p:tgtEl>
                                        <p:attrNameLst>
                                          <p:attrName>ppt_h</p:attrName>
                                        </p:attrNameLst>
                                      </p:cBhvr>
                                      <p:tavLst>
                                        <p:tav tm="0">
                                          <p:val>
                                            <p:fltVal val="0"/>
                                          </p:val>
                                        </p:tav>
                                        <p:tav tm="100000">
                                          <p:val>
                                            <p:strVal val="#ppt_h"/>
                                          </p:val>
                                        </p:tav>
                                      </p:tavLst>
                                    </p:anim>
                                    <p:animEffect filter="fade" transition="in">
                                      <p:cBhvr>
                                        <p:cTn dur="500" id="138"/>
                                        <p:tgtEl>
                                          <p:spTgt spid="13"/>
                                        </p:tgtEl>
                                      </p:cBhvr>
                                    </p:animEffect>
                                  </p:childTnLst>
                                </p:cTn>
                              </p:par>
                              <p:par>
                                <p:cTn fill="hold" grpId="0" id="139" nodeType="withEffect" presetClass="entr" presetID="53" presetSubtype="0">
                                  <p:stCondLst>
                                    <p:cond delay="6300"/>
                                  </p:stCondLst>
                                  <p:childTnLst>
                                    <p:set>
                                      <p:cBhvr>
                                        <p:cTn dur="1" fill="hold" id="140">
                                          <p:stCondLst>
                                            <p:cond delay="0"/>
                                          </p:stCondLst>
                                        </p:cTn>
                                        <p:tgtEl>
                                          <p:spTgt spid="26"/>
                                        </p:tgtEl>
                                        <p:attrNameLst>
                                          <p:attrName>style.visibility</p:attrName>
                                        </p:attrNameLst>
                                      </p:cBhvr>
                                      <p:to>
                                        <p:strVal val="visible"/>
                                      </p:to>
                                    </p:set>
                                    <p:anim calcmode="lin" valueType="num">
                                      <p:cBhvr>
                                        <p:cTn dur="500" fill="hold" id="141"/>
                                        <p:tgtEl>
                                          <p:spTgt spid="26"/>
                                        </p:tgtEl>
                                        <p:attrNameLst>
                                          <p:attrName>ppt_w</p:attrName>
                                        </p:attrNameLst>
                                      </p:cBhvr>
                                      <p:tavLst>
                                        <p:tav tm="0">
                                          <p:val>
                                            <p:fltVal val="0"/>
                                          </p:val>
                                        </p:tav>
                                        <p:tav tm="100000">
                                          <p:val>
                                            <p:strVal val="#ppt_w"/>
                                          </p:val>
                                        </p:tav>
                                      </p:tavLst>
                                    </p:anim>
                                    <p:anim calcmode="lin" valueType="num">
                                      <p:cBhvr>
                                        <p:cTn dur="500" fill="hold" id="142"/>
                                        <p:tgtEl>
                                          <p:spTgt spid="26"/>
                                        </p:tgtEl>
                                        <p:attrNameLst>
                                          <p:attrName>ppt_h</p:attrName>
                                        </p:attrNameLst>
                                      </p:cBhvr>
                                      <p:tavLst>
                                        <p:tav tm="0">
                                          <p:val>
                                            <p:fltVal val="0"/>
                                          </p:val>
                                        </p:tav>
                                        <p:tav tm="100000">
                                          <p:val>
                                            <p:strVal val="#ppt_h"/>
                                          </p:val>
                                        </p:tav>
                                      </p:tavLst>
                                    </p:anim>
                                    <p:animEffect filter="fade" transition="in">
                                      <p:cBhvr>
                                        <p:cTn dur="500" id="143"/>
                                        <p:tgtEl>
                                          <p:spTgt spid="26"/>
                                        </p:tgtEl>
                                      </p:cBhvr>
                                    </p:animEffect>
                                  </p:childTnLst>
                                </p:cTn>
                              </p:par>
                              <p:par>
                                <p:cTn fill="hold" grpId="0" id="144" nodeType="withEffect" presetClass="entr" presetID="12" presetSubtype="8">
                                  <p:stCondLst>
                                    <p:cond delay="6800"/>
                                  </p:stCondLst>
                                  <p:childTnLst>
                                    <p:set>
                                      <p:cBhvr>
                                        <p:cTn dur="1" fill="hold" id="145">
                                          <p:stCondLst>
                                            <p:cond delay="0"/>
                                          </p:stCondLst>
                                        </p:cTn>
                                        <p:tgtEl>
                                          <p:spTgt spid="22"/>
                                        </p:tgtEl>
                                        <p:attrNameLst>
                                          <p:attrName>style.visibility</p:attrName>
                                        </p:attrNameLst>
                                      </p:cBhvr>
                                      <p:to>
                                        <p:strVal val="visible"/>
                                      </p:to>
                                    </p:set>
                                    <p:anim calcmode="lin" valueType="num">
                                      <p:cBhvr additive="base">
                                        <p:cTn dur="500" id="146"/>
                                        <p:tgtEl>
                                          <p:spTgt spid="22"/>
                                        </p:tgtEl>
                                        <p:attrNameLst>
                                          <p:attrName>ppt_x</p:attrName>
                                        </p:attrNameLst>
                                      </p:cBhvr>
                                      <p:tavLst>
                                        <p:tav tm="0">
                                          <p:val>
                                            <p:strVal val="#ppt_x-#ppt_w*1.125000"/>
                                          </p:val>
                                        </p:tav>
                                        <p:tav tm="100000">
                                          <p:val>
                                            <p:strVal val="#ppt_x"/>
                                          </p:val>
                                        </p:tav>
                                      </p:tavLst>
                                    </p:anim>
                                    <p:animEffect filter="wipe(right)" transition="in">
                                      <p:cBhvr>
                                        <p:cTn dur="500" id="147"/>
                                        <p:tgtEl>
                                          <p:spTgt spid="22"/>
                                        </p:tgtEl>
                                      </p:cBhvr>
                                    </p:animEffect>
                                  </p:childTnLst>
                                </p:cTn>
                              </p:par>
                              <p:par>
                                <p:cTn fill="hold" grpId="0" id="148" nodeType="withEffect" presetClass="entr" presetID="53" presetSubtype="0">
                                  <p:stCondLst>
                                    <p:cond delay="7300"/>
                                  </p:stCondLst>
                                  <p:childTnLst>
                                    <p:set>
                                      <p:cBhvr>
                                        <p:cTn dur="1" fill="hold" id="149">
                                          <p:stCondLst>
                                            <p:cond delay="0"/>
                                          </p:stCondLst>
                                        </p:cTn>
                                        <p:tgtEl>
                                          <p:spTgt spid="34"/>
                                        </p:tgtEl>
                                        <p:attrNameLst>
                                          <p:attrName>style.visibility</p:attrName>
                                        </p:attrNameLst>
                                      </p:cBhvr>
                                      <p:to>
                                        <p:strVal val="visible"/>
                                      </p:to>
                                    </p:set>
                                    <p:anim calcmode="lin" valueType="num">
                                      <p:cBhvr>
                                        <p:cTn dur="500" fill="hold" id="150"/>
                                        <p:tgtEl>
                                          <p:spTgt spid="34"/>
                                        </p:tgtEl>
                                        <p:attrNameLst>
                                          <p:attrName>ppt_w</p:attrName>
                                        </p:attrNameLst>
                                      </p:cBhvr>
                                      <p:tavLst>
                                        <p:tav tm="0">
                                          <p:val>
                                            <p:fltVal val="0"/>
                                          </p:val>
                                        </p:tav>
                                        <p:tav tm="100000">
                                          <p:val>
                                            <p:strVal val="#ppt_w"/>
                                          </p:val>
                                        </p:tav>
                                      </p:tavLst>
                                    </p:anim>
                                    <p:anim calcmode="lin" valueType="num">
                                      <p:cBhvr>
                                        <p:cTn dur="500" fill="hold" id="151"/>
                                        <p:tgtEl>
                                          <p:spTgt spid="34"/>
                                        </p:tgtEl>
                                        <p:attrNameLst>
                                          <p:attrName>ppt_h</p:attrName>
                                        </p:attrNameLst>
                                      </p:cBhvr>
                                      <p:tavLst>
                                        <p:tav tm="0">
                                          <p:val>
                                            <p:fltVal val="0"/>
                                          </p:val>
                                        </p:tav>
                                        <p:tav tm="100000">
                                          <p:val>
                                            <p:strVal val="#ppt_h"/>
                                          </p:val>
                                        </p:tav>
                                      </p:tavLst>
                                    </p:anim>
                                    <p:animEffect filter="fade" transition="in">
                                      <p:cBhvr>
                                        <p:cTn dur="500" id="152"/>
                                        <p:tgtEl>
                                          <p:spTgt spid="34"/>
                                        </p:tgtEl>
                                      </p:cBhvr>
                                    </p:animEffect>
                                  </p:childTnLst>
                                </p:cTn>
                              </p:par>
                              <p:par>
                                <p:cTn fill="hold" grpId="0" id="153" nodeType="withEffect" presetClass="entr" presetID="22" presetSubtype="4">
                                  <p:stCondLst>
                                    <p:cond delay="7300"/>
                                  </p:stCondLst>
                                  <p:childTnLst>
                                    <p:set>
                                      <p:cBhvr>
                                        <p:cTn dur="1" fill="hold" id="154">
                                          <p:stCondLst>
                                            <p:cond delay="0"/>
                                          </p:stCondLst>
                                        </p:cTn>
                                        <p:tgtEl>
                                          <p:spTgt spid="10"/>
                                        </p:tgtEl>
                                        <p:attrNameLst>
                                          <p:attrName>style.visibility</p:attrName>
                                        </p:attrNameLst>
                                      </p:cBhvr>
                                      <p:to>
                                        <p:strVal val="visible"/>
                                      </p:to>
                                    </p:set>
                                    <p:animEffect filter="wipe(down)" transition="in">
                                      <p:cBhvr>
                                        <p:cTn dur="500" id="155"/>
                                        <p:tgtEl>
                                          <p:spTgt spid="10"/>
                                        </p:tgtEl>
                                      </p:cBhvr>
                                    </p:animEffect>
                                  </p:childTnLst>
                                </p:cTn>
                              </p:par>
                              <p:par>
                                <p:cTn fill="hold" grpId="0" id="156" nodeType="withEffect" presetClass="entr" presetID="53" presetSubtype="0">
                                  <p:stCondLst>
                                    <p:cond delay="7800"/>
                                  </p:stCondLst>
                                  <p:childTnLst>
                                    <p:set>
                                      <p:cBhvr>
                                        <p:cTn dur="1" fill="hold" id="157">
                                          <p:stCondLst>
                                            <p:cond delay="0"/>
                                          </p:stCondLst>
                                        </p:cTn>
                                        <p:tgtEl>
                                          <p:spTgt spid="17"/>
                                        </p:tgtEl>
                                        <p:attrNameLst>
                                          <p:attrName>style.visibility</p:attrName>
                                        </p:attrNameLst>
                                      </p:cBhvr>
                                      <p:to>
                                        <p:strVal val="visible"/>
                                      </p:to>
                                    </p:set>
                                    <p:anim calcmode="lin" valueType="num">
                                      <p:cBhvr>
                                        <p:cTn dur="500" fill="hold" id="158"/>
                                        <p:tgtEl>
                                          <p:spTgt spid="17"/>
                                        </p:tgtEl>
                                        <p:attrNameLst>
                                          <p:attrName>ppt_w</p:attrName>
                                        </p:attrNameLst>
                                      </p:cBhvr>
                                      <p:tavLst>
                                        <p:tav tm="0">
                                          <p:val>
                                            <p:fltVal val="0"/>
                                          </p:val>
                                        </p:tav>
                                        <p:tav tm="100000">
                                          <p:val>
                                            <p:strVal val="#ppt_w"/>
                                          </p:val>
                                        </p:tav>
                                      </p:tavLst>
                                    </p:anim>
                                    <p:anim calcmode="lin" valueType="num">
                                      <p:cBhvr>
                                        <p:cTn dur="500" fill="hold" id="159"/>
                                        <p:tgtEl>
                                          <p:spTgt spid="17"/>
                                        </p:tgtEl>
                                        <p:attrNameLst>
                                          <p:attrName>ppt_h</p:attrName>
                                        </p:attrNameLst>
                                      </p:cBhvr>
                                      <p:tavLst>
                                        <p:tav tm="0">
                                          <p:val>
                                            <p:fltVal val="0"/>
                                          </p:val>
                                        </p:tav>
                                        <p:tav tm="100000">
                                          <p:val>
                                            <p:strVal val="#ppt_h"/>
                                          </p:val>
                                        </p:tav>
                                      </p:tavLst>
                                    </p:anim>
                                    <p:animEffect filter="fade" transition="in">
                                      <p:cBhvr>
                                        <p:cTn dur="500" id="160"/>
                                        <p:tgtEl>
                                          <p:spTgt spid="17"/>
                                        </p:tgtEl>
                                      </p:cBhvr>
                                    </p:animEffect>
                                  </p:childTnLst>
                                </p:cTn>
                              </p:par>
                              <p:par>
                                <p:cTn fill="hold" grpId="0" id="161" nodeType="withEffect" presetClass="entr" presetID="53" presetSubtype="0">
                                  <p:stCondLst>
                                    <p:cond delay="7800"/>
                                  </p:stCondLst>
                                  <p:childTnLst>
                                    <p:set>
                                      <p:cBhvr>
                                        <p:cTn dur="1" fill="hold" id="162">
                                          <p:stCondLst>
                                            <p:cond delay="0"/>
                                          </p:stCondLst>
                                        </p:cTn>
                                        <p:tgtEl>
                                          <p:spTgt spid="29"/>
                                        </p:tgtEl>
                                        <p:attrNameLst>
                                          <p:attrName>style.visibility</p:attrName>
                                        </p:attrNameLst>
                                      </p:cBhvr>
                                      <p:to>
                                        <p:strVal val="visible"/>
                                      </p:to>
                                    </p:set>
                                    <p:anim calcmode="lin" valueType="num">
                                      <p:cBhvr>
                                        <p:cTn dur="500" fill="hold" id="163"/>
                                        <p:tgtEl>
                                          <p:spTgt spid="29"/>
                                        </p:tgtEl>
                                        <p:attrNameLst>
                                          <p:attrName>ppt_w</p:attrName>
                                        </p:attrNameLst>
                                      </p:cBhvr>
                                      <p:tavLst>
                                        <p:tav tm="0">
                                          <p:val>
                                            <p:fltVal val="0"/>
                                          </p:val>
                                        </p:tav>
                                        <p:tav tm="100000">
                                          <p:val>
                                            <p:strVal val="#ppt_w"/>
                                          </p:val>
                                        </p:tav>
                                      </p:tavLst>
                                    </p:anim>
                                    <p:anim calcmode="lin" valueType="num">
                                      <p:cBhvr>
                                        <p:cTn dur="500" fill="hold" id="164"/>
                                        <p:tgtEl>
                                          <p:spTgt spid="29"/>
                                        </p:tgtEl>
                                        <p:attrNameLst>
                                          <p:attrName>ppt_h</p:attrName>
                                        </p:attrNameLst>
                                      </p:cBhvr>
                                      <p:tavLst>
                                        <p:tav tm="0">
                                          <p:val>
                                            <p:fltVal val="0"/>
                                          </p:val>
                                        </p:tav>
                                        <p:tav tm="100000">
                                          <p:val>
                                            <p:strVal val="#ppt_h"/>
                                          </p:val>
                                        </p:tav>
                                      </p:tavLst>
                                    </p:anim>
                                    <p:animEffect filter="fade" transition="in">
                                      <p:cBhvr>
                                        <p:cTn dur="500" id="165"/>
                                        <p:tgtEl>
                                          <p:spTgt spid="29"/>
                                        </p:tgtEl>
                                      </p:cBhvr>
                                    </p:animEffect>
                                  </p:childTnLst>
                                </p:cTn>
                              </p:par>
                              <p:par>
                                <p:cTn fill="hold" grpId="0" id="166" nodeType="withEffect" presetClass="entr" presetID="12" presetSubtype="8">
                                  <p:stCondLst>
                                    <p:cond delay="8300"/>
                                  </p:stCondLst>
                                  <p:childTnLst>
                                    <p:set>
                                      <p:cBhvr>
                                        <p:cTn dur="1" fill="hold" id="167">
                                          <p:stCondLst>
                                            <p:cond delay="0"/>
                                          </p:stCondLst>
                                        </p:cTn>
                                        <p:tgtEl>
                                          <p:spTgt spid="23"/>
                                        </p:tgtEl>
                                        <p:attrNameLst>
                                          <p:attrName>style.visibility</p:attrName>
                                        </p:attrNameLst>
                                      </p:cBhvr>
                                      <p:to>
                                        <p:strVal val="visible"/>
                                      </p:to>
                                    </p:set>
                                    <p:anim calcmode="lin" valueType="num">
                                      <p:cBhvr additive="base">
                                        <p:cTn dur="500" id="168"/>
                                        <p:tgtEl>
                                          <p:spTgt spid="23"/>
                                        </p:tgtEl>
                                        <p:attrNameLst>
                                          <p:attrName>ppt_x</p:attrName>
                                        </p:attrNameLst>
                                      </p:cBhvr>
                                      <p:tavLst>
                                        <p:tav tm="0">
                                          <p:val>
                                            <p:strVal val="#ppt_x-#ppt_w*1.125000"/>
                                          </p:val>
                                        </p:tav>
                                        <p:tav tm="100000">
                                          <p:val>
                                            <p:strVal val="#ppt_x"/>
                                          </p:val>
                                        </p:tav>
                                      </p:tavLst>
                                    </p:anim>
                                    <p:animEffect filter="wipe(right)" transition="in">
                                      <p:cBhvr>
                                        <p:cTn dur="500" id="169"/>
                                        <p:tgtEl>
                                          <p:spTgt spid="23"/>
                                        </p:tgtEl>
                                      </p:cBhvr>
                                    </p:animEffect>
                                  </p:childTnLst>
                                </p:cTn>
                              </p:par>
                              <p:par>
                                <p:cTn fill="hold" grpId="0" id="170" nodeType="withEffect" presetClass="entr" presetID="53" presetSubtype="0">
                                  <p:stCondLst>
                                    <p:cond delay="8800"/>
                                  </p:stCondLst>
                                  <p:childTnLst>
                                    <p:set>
                                      <p:cBhvr>
                                        <p:cTn dur="1" fill="hold" id="171">
                                          <p:stCondLst>
                                            <p:cond delay="0"/>
                                          </p:stCondLst>
                                        </p:cTn>
                                        <p:tgtEl>
                                          <p:spTgt spid="35"/>
                                        </p:tgtEl>
                                        <p:attrNameLst>
                                          <p:attrName>style.visibility</p:attrName>
                                        </p:attrNameLst>
                                      </p:cBhvr>
                                      <p:to>
                                        <p:strVal val="visible"/>
                                      </p:to>
                                    </p:set>
                                    <p:anim calcmode="lin" valueType="num">
                                      <p:cBhvr>
                                        <p:cTn dur="500" fill="hold" id="172"/>
                                        <p:tgtEl>
                                          <p:spTgt spid="35"/>
                                        </p:tgtEl>
                                        <p:attrNameLst>
                                          <p:attrName>ppt_w</p:attrName>
                                        </p:attrNameLst>
                                      </p:cBhvr>
                                      <p:tavLst>
                                        <p:tav tm="0">
                                          <p:val>
                                            <p:fltVal val="0"/>
                                          </p:val>
                                        </p:tav>
                                        <p:tav tm="100000">
                                          <p:val>
                                            <p:strVal val="#ppt_w"/>
                                          </p:val>
                                        </p:tav>
                                      </p:tavLst>
                                    </p:anim>
                                    <p:anim calcmode="lin" valueType="num">
                                      <p:cBhvr>
                                        <p:cTn dur="500" fill="hold" id="173"/>
                                        <p:tgtEl>
                                          <p:spTgt spid="35"/>
                                        </p:tgtEl>
                                        <p:attrNameLst>
                                          <p:attrName>ppt_h</p:attrName>
                                        </p:attrNameLst>
                                      </p:cBhvr>
                                      <p:tavLst>
                                        <p:tav tm="0">
                                          <p:val>
                                            <p:fltVal val="0"/>
                                          </p:val>
                                        </p:tav>
                                        <p:tav tm="100000">
                                          <p:val>
                                            <p:strVal val="#ppt_h"/>
                                          </p:val>
                                        </p:tav>
                                      </p:tavLst>
                                    </p:anim>
                                    <p:animEffect filter="fade" transition="in">
                                      <p:cBhvr>
                                        <p:cTn dur="500" id="174"/>
                                        <p:tgtEl>
                                          <p:spTgt spid="35"/>
                                        </p:tgtEl>
                                      </p:cBhvr>
                                    </p:animEffect>
                                  </p:childTnLst>
                                </p:cTn>
                              </p:par>
                              <p:par>
                                <p:cTn fill="hold" grpId="0" id="175" nodeType="withEffect" presetClass="entr" presetID="22" presetSubtype="1">
                                  <p:stCondLst>
                                    <p:cond delay="8800"/>
                                  </p:stCondLst>
                                  <p:childTnLst>
                                    <p:set>
                                      <p:cBhvr>
                                        <p:cTn dur="1" fill="hold" id="176">
                                          <p:stCondLst>
                                            <p:cond delay="0"/>
                                          </p:stCondLst>
                                        </p:cTn>
                                        <p:tgtEl>
                                          <p:spTgt spid="14"/>
                                        </p:tgtEl>
                                        <p:attrNameLst>
                                          <p:attrName>style.visibility</p:attrName>
                                        </p:attrNameLst>
                                      </p:cBhvr>
                                      <p:to>
                                        <p:strVal val="visible"/>
                                      </p:to>
                                    </p:set>
                                    <p:animEffect filter="wipe(up)" transition="in">
                                      <p:cBhvr>
                                        <p:cTn dur="500" id="177"/>
                                        <p:tgtEl>
                                          <p:spTgt spid="14"/>
                                        </p:tgtEl>
                                      </p:cBhvr>
                                    </p:animEffect>
                                  </p:childTnLst>
                                </p:cTn>
                              </p:par>
                              <p:par>
                                <p:cTn fill="hold" grpId="0" id="178" nodeType="withEffect" presetClass="entr" presetID="53" presetSubtype="0">
                                  <p:stCondLst>
                                    <p:cond delay="9300"/>
                                  </p:stCondLst>
                                  <p:childTnLst>
                                    <p:set>
                                      <p:cBhvr>
                                        <p:cTn dur="1" fill="hold" id="179">
                                          <p:stCondLst>
                                            <p:cond delay="0"/>
                                          </p:stCondLst>
                                        </p:cTn>
                                        <p:tgtEl>
                                          <p:spTgt spid="15"/>
                                        </p:tgtEl>
                                        <p:attrNameLst>
                                          <p:attrName>style.visibility</p:attrName>
                                        </p:attrNameLst>
                                      </p:cBhvr>
                                      <p:to>
                                        <p:strVal val="visible"/>
                                      </p:to>
                                    </p:set>
                                    <p:anim calcmode="lin" valueType="num">
                                      <p:cBhvr>
                                        <p:cTn dur="500" fill="hold" id="180"/>
                                        <p:tgtEl>
                                          <p:spTgt spid="15"/>
                                        </p:tgtEl>
                                        <p:attrNameLst>
                                          <p:attrName>ppt_w</p:attrName>
                                        </p:attrNameLst>
                                      </p:cBhvr>
                                      <p:tavLst>
                                        <p:tav tm="0">
                                          <p:val>
                                            <p:fltVal val="0"/>
                                          </p:val>
                                        </p:tav>
                                        <p:tav tm="100000">
                                          <p:val>
                                            <p:strVal val="#ppt_w"/>
                                          </p:val>
                                        </p:tav>
                                      </p:tavLst>
                                    </p:anim>
                                    <p:anim calcmode="lin" valueType="num">
                                      <p:cBhvr>
                                        <p:cTn dur="500" fill="hold" id="181"/>
                                        <p:tgtEl>
                                          <p:spTgt spid="15"/>
                                        </p:tgtEl>
                                        <p:attrNameLst>
                                          <p:attrName>ppt_h</p:attrName>
                                        </p:attrNameLst>
                                      </p:cBhvr>
                                      <p:tavLst>
                                        <p:tav tm="0">
                                          <p:val>
                                            <p:fltVal val="0"/>
                                          </p:val>
                                        </p:tav>
                                        <p:tav tm="100000">
                                          <p:val>
                                            <p:strVal val="#ppt_h"/>
                                          </p:val>
                                        </p:tav>
                                      </p:tavLst>
                                    </p:anim>
                                    <p:animEffect filter="fade" transition="in">
                                      <p:cBhvr>
                                        <p:cTn dur="500" id="182"/>
                                        <p:tgtEl>
                                          <p:spTgt spid="15"/>
                                        </p:tgtEl>
                                      </p:cBhvr>
                                    </p:animEffect>
                                  </p:childTnLst>
                                </p:cTn>
                              </p:par>
                              <p:par>
                                <p:cTn fill="hold" grpId="0" id="183" nodeType="withEffect" presetClass="entr" presetID="53" presetSubtype="0">
                                  <p:stCondLst>
                                    <p:cond delay="9300"/>
                                  </p:stCondLst>
                                  <p:childTnLst>
                                    <p:set>
                                      <p:cBhvr>
                                        <p:cTn dur="1" fill="hold" id="184">
                                          <p:stCondLst>
                                            <p:cond delay="0"/>
                                          </p:stCondLst>
                                        </p:cTn>
                                        <p:tgtEl>
                                          <p:spTgt spid="28"/>
                                        </p:tgtEl>
                                        <p:attrNameLst>
                                          <p:attrName>style.visibility</p:attrName>
                                        </p:attrNameLst>
                                      </p:cBhvr>
                                      <p:to>
                                        <p:strVal val="visible"/>
                                      </p:to>
                                    </p:set>
                                    <p:anim calcmode="lin" valueType="num">
                                      <p:cBhvr>
                                        <p:cTn dur="500" fill="hold" id="185"/>
                                        <p:tgtEl>
                                          <p:spTgt spid="28"/>
                                        </p:tgtEl>
                                        <p:attrNameLst>
                                          <p:attrName>ppt_w</p:attrName>
                                        </p:attrNameLst>
                                      </p:cBhvr>
                                      <p:tavLst>
                                        <p:tav tm="0">
                                          <p:val>
                                            <p:fltVal val="0"/>
                                          </p:val>
                                        </p:tav>
                                        <p:tav tm="100000">
                                          <p:val>
                                            <p:strVal val="#ppt_w"/>
                                          </p:val>
                                        </p:tav>
                                      </p:tavLst>
                                    </p:anim>
                                    <p:anim calcmode="lin" valueType="num">
                                      <p:cBhvr>
                                        <p:cTn dur="500" fill="hold" id="186"/>
                                        <p:tgtEl>
                                          <p:spTgt spid="28"/>
                                        </p:tgtEl>
                                        <p:attrNameLst>
                                          <p:attrName>ppt_h</p:attrName>
                                        </p:attrNameLst>
                                      </p:cBhvr>
                                      <p:tavLst>
                                        <p:tav tm="0">
                                          <p:val>
                                            <p:fltVal val="0"/>
                                          </p:val>
                                        </p:tav>
                                        <p:tav tm="100000">
                                          <p:val>
                                            <p:strVal val="#ppt_h"/>
                                          </p:val>
                                        </p:tav>
                                      </p:tavLst>
                                    </p:anim>
                                    <p:animEffect filter="fade" transition="in">
                                      <p:cBhvr>
                                        <p:cTn dur="500" id="187"/>
                                        <p:tgtEl>
                                          <p:spTgt spid="2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6"/>
      <p:bldP grpId="0" spid="7"/>
      <p:bldP grpId="0" spid="8"/>
      <p:bldP grpId="0" spid="9"/>
      <p:bldP grpId="0" spid="10"/>
      <p:bldP grpId="0" spid="11"/>
      <p:bldP grpId="0" spid="12"/>
      <p:bldP grpId="0" spid="13"/>
      <p:bldP grpId="0" spid="14"/>
      <p:bldP grpId="0" spid="15"/>
      <p:bldP grpId="0" spid="16"/>
      <p:bldP grpId="0" spid="17"/>
      <p:bldP grpId="0" spid="18"/>
      <p:bldP grpId="0" spid="19"/>
      <p:bldP grpId="0" spid="20"/>
      <p:bldP grpId="0" spid="21"/>
      <p:bldP grpId="0" spid="22"/>
      <p:bldP grpId="0" spid="23"/>
      <p:bldP grpId="0" spid="24"/>
      <p:bldP grpId="0" spid="25"/>
      <p:bldP grpId="0" spid="26"/>
      <p:bldP grpId="0" spid="27"/>
      <p:bldP grpId="0" spid="28"/>
      <p:bldP grpId="0" spid="29"/>
      <p:bldP grpId="0" spid="30"/>
      <p:bldP grpId="0" spid="31"/>
      <p:bldP grpId="0" spid="32"/>
      <p:bldP grpId="0" spid="33"/>
      <p:bldP grpId="0" spid="34"/>
      <p:bldP grpId="0" spid="35"/>
      <p:bldP grpId="0" spid="36"/>
      <p:bldP grpId="0" spid="37"/>
      <p:bldP grpId="0" spid="38"/>
      <p:bldP grpId="0" spid="39"/>
      <p:bldP grpId="0" spid="40"/>
      <p:bldP grpId="0" spid="41"/>
      <p:bldP grpId="0" spid="42"/>
      <p:bldP grpId="0" spid="43"/>
      <p:bldP grpId="0" spid="44"/>
      <p:bldP grpId="0" spid="45"/>
      <p:bldP grpId="0" spid="46"/>
      <p:bldP grpId="0" spid="47"/>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a:extLst>
              <a:ext uri="{FF2B5EF4-FFF2-40B4-BE49-F238E27FC236}">
                <a16:creationId xmlns:a16="http://schemas.microsoft.com/office/drawing/2014/main" id="{818E2194-9DD4-44AD-8BBE-7834D8764438}"/>
              </a:ext>
            </a:extLst>
          </p:cNvPr>
          <p:cNvSpPr/>
          <p:nvPr/>
        </p:nvSpPr>
        <p:spPr>
          <a:xfrm>
            <a:off x="295971" y="251292"/>
            <a:ext cx="11600059" cy="6355416"/>
          </a:xfrm>
          <a:prstGeom prst="rect">
            <a:avLst/>
          </a:prstGeom>
          <a:solidFill>
            <a:schemeClr val="bg1"/>
          </a:solidFill>
          <a:ln w="76200">
            <a:solidFill>
              <a:srgbClr val="FF7AA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pic>
        <p:nvPicPr>
          <p:cNvPr id="2" name="图片 1">
            <a:extLst>
              <a:ext uri="{FF2B5EF4-FFF2-40B4-BE49-F238E27FC236}">
                <a16:creationId xmlns:a16="http://schemas.microsoft.com/office/drawing/2014/main" id="{968E8271-2124-4407-9FBC-DE1B06489E69}"/>
              </a:ext>
            </a:extLst>
          </p:cNvPr>
          <p:cNvPicPr>
            <a:picLocks noChangeAspect="1"/>
          </p:cNvPicPr>
          <p:nvPr/>
        </p:nvPicPr>
        <p:blipFill>
          <a:blip r:embed="rId3">
            <a:extLst>
              <a:ext uri="{28A0092B-C50C-407E-A947-70E740481C1C}">
                <a14:useLocalDpi/>
              </a:ext>
            </a:extLst>
          </a:blip>
          <a:stretch>
            <a:fillRect/>
          </a:stretch>
        </p:blipFill>
        <p:spPr>
          <a:xfrm>
            <a:off x="521257" y="476579"/>
            <a:ext cx="1631304" cy="876051"/>
          </a:xfrm>
          <a:prstGeom prst="rect">
            <a:avLst/>
          </a:prstGeom>
        </p:spPr>
      </p:pic>
      <p:sp>
        <p:nvSpPr>
          <p:cNvPr id="4" name="文本框 3">
            <a:extLst>
              <a:ext uri="{FF2B5EF4-FFF2-40B4-BE49-F238E27FC236}">
                <a16:creationId xmlns:a16="http://schemas.microsoft.com/office/drawing/2014/main" id="{AED16A8A-532F-4A9E-9BAC-B5BF4DA90160}"/>
              </a:ext>
            </a:extLst>
          </p:cNvPr>
          <p:cNvSpPr txBox="1"/>
          <p:nvPr/>
        </p:nvSpPr>
        <p:spPr>
          <a:xfrm>
            <a:off x="2152561" y="452938"/>
            <a:ext cx="2678923" cy="396240"/>
          </a:xfrm>
          <a:prstGeom prst="rect">
            <a:avLst/>
          </a:prstGeom>
          <a:noFill/>
        </p:spPr>
        <p:txBody>
          <a:bodyPr rtlCol="0" wrap="square">
            <a:spAutoFit/>
          </a:bodyPr>
          <a:lstStyle/>
          <a:p>
            <a:r>
              <a:rPr altLang="en-US" lang="zh-CN" sz="2000">
                <a:cs typeface="+mn-ea"/>
                <a:sym typeface="+mn-lt"/>
              </a:rPr>
              <a:t>单击此处添加标题</a:t>
            </a:r>
          </a:p>
        </p:txBody>
      </p:sp>
      <p:sp>
        <p:nvSpPr>
          <p:cNvPr id="5" name="文本框 4">
            <a:extLst>
              <a:ext uri="{FF2B5EF4-FFF2-40B4-BE49-F238E27FC236}">
                <a16:creationId xmlns:a16="http://schemas.microsoft.com/office/drawing/2014/main" id="{4CC18449-2DC5-4226-8A70-2C48AA824C2A}"/>
              </a:ext>
            </a:extLst>
          </p:cNvPr>
          <p:cNvSpPr txBox="1"/>
          <p:nvPr/>
        </p:nvSpPr>
        <p:spPr>
          <a:xfrm>
            <a:off x="1991749" y="760214"/>
            <a:ext cx="2678923" cy="365760"/>
          </a:xfrm>
          <a:prstGeom prst="rect">
            <a:avLst/>
          </a:prstGeom>
          <a:noFill/>
        </p:spPr>
        <p:txBody>
          <a:bodyPr rtlCol="0" wrap="square">
            <a:spAutoFit/>
          </a:bodyPr>
          <a:lstStyle/>
          <a:p>
            <a:pPr algn="dist"/>
            <a:r>
              <a:rPr altLang="zh-CN" lang="en-US">
                <a:cs typeface="+mn-ea"/>
                <a:sym typeface="+mn-lt"/>
              </a:rPr>
              <a:t>Click here to add words</a:t>
            </a:r>
          </a:p>
        </p:txBody>
      </p:sp>
      <p:grpSp>
        <p:nvGrpSpPr>
          <p:cNvPr id="6" name="组合 5">
            <a:extLst>
              <a:ext uri="{FF2B5EF4-FFF2-40B4-BE49-F238E27FC236}">
                <a16:creationId xmlns:a16="http://schemas.microsoft.com/office/drawing/2014/main" id="{1604ADA4-939A-439D-9E65-6B342C2B4EC5}"/>
              </a:ext>
            </a:extLst>
          </p:cNvPr>
          <p:cNvGrpSpPr/>
          <p:nvPr/>
        </p:nvGrpSpPr>
        <p:grpSpPr>
          <a:xfrm>
            <a:off x="2177192" y="2649611"/>
            <a:ext cx="1872208" cy="1872208"/>
            <a:chOff x="467544" y="1578560"/>
            <a:chExt cx="1872208" cy="1872208"/>
          </a:xfrm>
        </p:grpSpPr>
        <p:sp>
          <p:nvSpPr>
            <p:cNvPr id="7" name="弦形 6">
              <a:extLst>
                <a:ext uri="{FF2B5EF4-FFF2-40B4-BE49-F238E27FC236}">
                  <a16:creationId xmlns:a16="http://schemas.microsoft.com/office/drawing/2014/main" id="{B99CD288-E46B-480C-A8A0-91E3338EAD94}"/>
                </a:ext>
              </a:extLst>
            </p:cNvPr>
            <p:cNvSpPr/>
            <p:nvPr/>
          </p:nvSpPr>
          <p:spPr>
            <a:xfrm rot="19715174">
              <a:off x="537184" y="1644658"/>
              <a:ext cx="1732929" cy="1732929"/>
            </a:xfrm>
            <a:prstGeom prst="chord">
              <a:avLst>
                <a:gd fmla="val 2700000" name="adj1"/>
                <a:gd fmla="val 11761192" name="adj2"/>
              </a:avLst>
            </a:prstGeom>
            <a:solidFill>
              <a:srgbClr val="FF7AA3"/>
            </a:solidFill>
            <a:ln>
              <a:solidFill>
                <a:srgbClr val="FF99CC"/>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8" name="组合 7">
              <a:extLst>
                <a:ext uri="{FF2B5EF4-FFF2-40B4-BE49-F238E27FC236}">
                  <a16:creationId xmlns:a16="http://schemas.microsoft.com/office/drawing/2014/main" id="{D1CB2AA4-7888-4E26-B5D8-0636859A36CE}"/>
                </a:ext>
              </a:extLst>
            </p:cNvPr>
            <p:cNvGrpSpPr/>
            <p:nvPr/>
          </p:nvGrpSpPr>
          <p:grpSpPr>
            <a:xfrm>
              <a:off x="467544" y="1578560"/>
              <a:ext cx="1872208" cy="1872208"/>
              <a:chOff x="467544" y="1578560"/>
              <a:chExt cx="1872208" cy="1872208"/>
            </a:xfrm>
          </p:grpSpPr>
          <p:sp>
            <p:nvSpPr>
              <p:cNvPr id="9" name="椭圆 8">
                <a:extLst>
                  <a:ext uri="{FF2B5EF4-FFF2-40B4-BE49-F238E27FC236}">
                    <a16:creationId xmlns:a16="http://schemas.microsoft.com/office/drawing/2014/main" id="{90663211-BF0E-4A78-9E49-EF47433E3114}"/>
                  </a:ext>
                </a:extLst>
              </p:cNvPr>
              <p:cNvSpPr/>
              <p:nvPr/>
            </p:nvSpPr>
            <p:spPr>
              <a:xfrm>
                <a:off x="467544" y="1578560"/>
                <a:ext cx="1872208" cy="1872208"/>
              </a:xfrm>
              <a:prstGeom prst="ellipse">
                <a:avLst/>
              </a:prstGeom>
              <a:noFill/>
              <a:ln w="38100">
                <a:solidFill>
                  <a:srgbClr val="FF99CC"/>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cs typeface="+mn-ea"/>
                  <a:sym typeface="+mn-lt"/>
                </a:endParaRPr>
              </a:p>
            </p:txBody>
          </p:sp>
          <p:sp>
            <p:nvSpPr>
              <p:cNvPr id="10" name="TextBox 29">
                <a:extLst>
                  <a:ext uri="{FF2B5EF4-FFF2-40B4-BE49-F238E27FC236}">
                    <a16:creationId xmlns:a16="http://schemas.microsoft.com/office/drawing/2014/main" id="{DB065777-48B6-44AE-959D-DD6F966C0D32}"/>
                  </a:ext>
                </a:extLst>
              </p:cNvPr>
              <p:cNvSpPr txBox="1"/>
              <p:nvPr/>
            </p:nvSpPr>
            <p:spPr>
              <a:xfrm>
                <a:off x="955814" y="2194120"/>
                <a:ext cx="895668" cy="518160"/>
              </a:xfrm>
              <a:prstGeom prst="rect">
                <a:avLst/>
              </a:prstGeom>
              <a:noFill/>
              <a:ln>
                <a:noFill/>
              </a:ln>
            </p:spPr>
            <p:txBody>
              <a:bodyPr rtlCol="0" wrap="none">
                <a:spAutoFit/>
              </a:bodyPr>
              <a:lstStyle/>
              <a:p>
                <a:pPr algn="ctr"/>
                <a:r>
                  <a:rPr altLang="zh-CN" lang="en-US" sz="2800">
                    <a:cs typeface="+mn-ea"/>
                    <a:sym typeface="+mn-lt"/>
                  </a:rPr>
                  <a:t>20%</a:t>
                </a:r>
              </a:p>
            </p:txBody>
          </p:sp>
        </p:grpSp>
      </p:grpSp>
      <p:grpSp>
        <p:nvGrpSpPr>
          <p:cNvPr id="11" name="组合 10">
            <a:extLst>
              <a:ext uri="{FF2B5EF4-FFF2-40B4-BE49-F238E27FC236}">
                <a16:creationId xmlns:a16="http://schemas.microsoft.com/office/drawing/2014/main" id="{FDD30D2E-166D-4253-B86F-610F40E77185}"/>
              </a:ext>
            </a:extLst>
          </p:cNvPr>
          <p:cNvGrpSpPr/>
          <p:nvPr/>
        </p:nvGrpSpPr>
        <p:grpSpPr>
          <a:xfrm>
            <a:off x="4313429" y="2649611"/>
            <a:ext cx="1872208" cy="1872208"/>
            <a:chOff x="2603781" y="1578560"/>
            <a:chExt cx="1872208" cy="1872208"/>
          </a:xfrm>
        </p:grpSpPr>
        <p:sp>
          <p:nvSpPr>
            <p:cNvPr id="12" name="弦形 11">
              <a:extLst>
                <a:ext uri="{FF2B5EF4-FFF2-40B4-BE49-F238E27FC236}">
                  <a16:creationId xmlns:a16="http://schemas.microsoft.com/office/drawing/2014/main" id="{CEBBCD63-AE44-406A-A688-C097DEF54890}"/>
                </a:ext>
              </a:extLst>
            </p:cNvPr>
            <p:cNvSpPr/>
            <p:nvPr/>
          </p:nvSpPr>
          <p:spPr>
            <a:xfrm rot="18780312">
              <a:off x="2678221" y="1651667"/>
              <a:ext cx="1732929" cy="1732929"/>
            </a:xfrm>
            <a:prstGeom prst="chord">
              <a:avLst>
                <a:gd fmla="val 2700000" name="adj1"/>
                <a:gd fmla="val 13643534" name="adj2"/>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13" name="组合 12">
              <a:extLst>
                <a:ext uri="{FF2B5EF4-FFF2-40B4-BE49-F238E27FC236}">
                  <a16:creationId xmlns:a16="http://schemas.microsoft.com/office/drawing/2014/main" id="{D330E102-E43F-4038-8577-89C872A3ACE7}"/>
                </a:ext>
              </a:extLst>
            </p:cNvPr>
            <p:cNvGrpSpPr/>
            <p:nvPr/>
          </p:nvGrpSpPr>
          <p:grpSpPr>
            <a:xfrm>
              <a:off x="2603781" y="1578560"/>
              <a:ext cx="1872208" cy="1872208"/>
              <a:chOff x="2603781" y="1578560"/>
              <a:chExt cx="1872208" cy="1872208"/>
            </a:xfrm>
          </p:grpSpPr>
          <p:sp>
            <p:nvSpPr>
              <p:cNvPr id="14" name="椭圆 13">
                <a:extLst>
                  <a:ext uri="{FF2B5EF4-FFF2-40B4-BE49-F238E27FC236}">
                    <a16:creationId xmlns:a16="http://schemas.microsoft.com/office/drawing/2014/main" id="{C2D8FF04-C5F1-4BDD-85E4-1021FFC9D9FD}"/>
                  </a:ext>
                </a:extLst>
              </p:cNvPr>
              <p:cNvSpPr/>
              <p:nvPr/>
            </p:nvSpPr>
            <p:spPr>
              <a:xfrm>
                <a:off x="2603781" y="1578560"/>
                <a:ext cx="1872208" cy="1872208"/>
              </a:xfrm>
              <a:prstGeom prst="ellipse">
                <a:avLst/>
              </a:prstGeom>
              <a:noFill/>
              <a:ln w="381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cs typeface="+mn-ea"/>
                  <a:sym typeface="+mn-lt"/>
                </a:endParaRPr>
              </a:p>
            </p:txBody>
          </p:sp>
          <p:sp>
            <p:nvSpPr>
              <p:cNvPr id="15" name="TextBox 35">
                <a:extLst>
                  <a:ext uri="{FF2B5EF4-FFF2-40B4-BE49-F238E27FC236}">
                    <a16:creationId xmlns:a16="http://schemas.microsoft.com/office/drawing/2014/main" id="{CFC06F4B-5550-4CE6-A5C2-47AAADB9DD4E}"/>
                  </a:ext>
                </a:extLst>
              </p:cNvPr>
              <p:cNvSpPr txBox="1"/>
              <p:nvPr/>
            </p:nvSpPr>
            <p:spPr>
              <a:xfrm>
                <a:off x="3096851" y="2194120"/>
                <a:ext cx="895668" cy="518160"/>
              </a:xfrm>
              <a:prstGeom prst="rect">
                <a:avLst/>
              </a:prstGeom>
              <a:noFill/>
              <a:ln>
                <a:noFill/>
              </a:ln>
            </p:spPr>
            <p:txBody>
              <a:bodyPr rtlCol="0" wrap="none">
                <a:spAutoFit/>
              </a:bodyPr>
              <a:lstStyle/>
              <a:p>
                <a:pPr algn="ctr"/>
                <a:r>
                  <a:rPr altLang="zh-CN" lang="en-US" sz="2800">
                    <a:cs typeface="+mn-ea"/>
                    <a:sym typeface="+mn-lt"/>
                  </a:rPr>
                  <a:t>40%</a:t>
                </a:r>
              </a:p>
            </p:txBody>
          </p:sp>
        </p:grpSp>
      </p:grpSp>
      <p:grpSp>
        <p:nvGrpSpPr>
          <p:cNvPr id="16" name="组合 15">
            <a:extLst>
              <a:ext uri="{FF2B5EF4-FFF2-40B4-BE49-F238E27FC236}">
                <a16:creationId xmlns:a16="http://schemas.microsoft.com/office/drawing/2014/main" id="{2703C45B-4610-493A-9DA8-67977E5069F0}"/>
              </a:ext>
            </a:extLst>
          </p:cNvPr>
          <p:cNvGrpSpPr/>
          <p:nvPr/>
        </p:nvGrpSpPr>
        <p:grpSpPr>
          <a:xfrm>
            <a:off x="6449667" y="2649611"/>
            <a:ext cx="1872208" cy="1872208"/>
            <a:chOff x="4740018" y="1578560"/>
            <a:chExt cx="1872208" cy="1872208"/>
          </a:xfrm>
        </p:grpSpPr>
        <p:sp>
          <p:nvSpPr>
            <p:cNvPr id="17" name="椭圆 16">
              <a:extLst>
                <a:ext uri="{FF2B5EF4-FFF2-40B4-BE49-F238E27FC236}">
                  <a16:creationId xmlns:a16="http://schemas.microsoft.com/office/drawing/2014/main" id="{BF98A7E5-2091-488A-86AD-B46874F72922}"/>
                </a:ext>
              </a:extLst>
            </p:cNvPr>
            <p:cNvSpPr/>
            <p:nvPr/>
          </p:nvSpPr>
          <p:spPr>
            <a:xfrm>
              <a:off x="4740018" y="1578560"/>
              <a:ext cx="1872208" cy="1872208"/>
            </a:xfrm>
            <a:prstGeom prst="ellipse">
              <a:avLst/>
            </a:prstGeom>
            <a:noFill/>
            <a:ln w="38100">
              <a:solidFill>
                <a:srgbClr val="FF99CC"/>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cs typeface="+mn-ea"/>
                <a:sym typeface="+mn-lt"/>
              </a:endParaRPr>
            </a:p>
          </p:txBody>
        </p:sp>
        <p:sp>
          <p:nvSpPr>
            <p:cNvPr id="18" name="弦形 17">
              <a:extLst>
                <a:ext uri="{FF2B5EF4-FFF2-40B4-BE49-F238E27FC236}">
                  <a16:creationId xmlns:a16="http://schemas.microsoft.com/office/drawing/2014/main" id="{BE36BCC9-E844-4747-9E73-CF63FDAC379C}"/>
                </a:ext>
              </a:extLst>
            </p:cNvPr>
            <p:cNvSpPr/>
            <p:nvPr/>
          </p:nvSpPr>
          <p:spPr>
            <a:xfrm rot="18000000">
              <a:off x="4824171" y="1651666"/>
              <a:ext cx="1732929" cy="1732929"/>
            </a:xfrm>
            <a:prstGeom prst="chord">
              <a:avLst>
                <a:gd fmla="val 2700000" name="adj1"/>
                <a:gd fmla="val 15272079" name="adj2"/>
              </a:avLst>
            </a:prstGeom>
            <a:solidFill>
              <a:srgbClr val="FF7AA3"/>
            </a:solidFill>
            <a:ln>
              <a:solidFill>
                <a:srgbClr val="FF99CC"/>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9" name="TextBox 39">
              <a:extLst>
                <a:ext uri="{FF2B5EF4-FFF2-40B4-BE49-F238E27FC236}">
                  <a16:creationId xmlns:a16="http://schemas.microsoft.com/office/drawing/2014/main" id="{D0F26ECC-3CE7-46C8-BB42-B3AFF4B50928}"/>
                </a:ext>
              </a:extLst>
            </p:cNvPr>
            <p:cNvSpPr txBox="1"/>
            <p:nvPr/>
          </p:nvSpPr>
          <p:spPr>
            <a:xfrm>
              <a:off x="5247174" y="2194119"/>
              <a:ext cx="895668" cy="518160"/>
            </a:xfrm>
            <a:prstGeom prst="rect">
              <a:avLst/>
            </a:prstGeom>
            <a:noFill/>
            <a:ln>
              <a:noFill/>
            </a:ln>
          </p:spPr>
          <p:txBody>
            <a:bodyPr rtlCol="0" wrap="none">
              <a:spAutoFit/>
            </a:bodyPr>
            <a:lstStyle/>
            <a:p>
              <a:pPr algn="ctr"/>
              <a:r>
                <a:rPr altLang="zh-CN" lang="en-US" sz="2800">
                  <a:solidFill>
                    <a:srgbClr val="F8F8F8"/>
                  </a:solidFill>
                  <a:cs typeface="+mn-ea"/>
                  <a:sym typeface="+mn-lt"/>
                </a:rPr>
                <a:t>60%</a:t>
              </a:r>
            </a:p>
          </p:txBody>
        </p:sp>
      </p:grpSp>
      <p:grpSp>
        <p:nvGrpSpPr>
          <p:cNvPr id="20" name="组合 19">
            <a:extLst>
              <a:ext uri="{FF2B5EF4-FFF2-40B4-BE49-F238E27FC236}">
                <a16:creationId xmlns:a16="http://schemas.microsoft.com/office/drawing/2014/main" id="{CB6F4347-56E4-400F-B474-E5F73AE44D24}"/>
              </a:ext>
            </a:extLst>
          </p:cNvPr>
          <p:cNvGrpSpPr/>
          <p:nvPr/>
        </p:nvGrpSpPr>
        <p:grpSpPr>
          <a:xfrm>
            <a:off x="8585904" y="2649611"/>
            <a:ext cx="1872208" cy="1872208"/>
            <a:chOff x="6876256" y="1578560"/>
            <a:chExt cx="1872208" cy="1872208"/>
          </a:xfrm>
        </p:grpSpPr>
        <p:sp>
          <p:nvSpPr>
            <p:cNvPr id="21" name="椭圆 20">
              <a:extLst>
                <a:ext uri="{FF2B5EF4-FFF2-40B4-BE49-F238E27FC236}">
                  <a16:creationId xmlns:a16="http://schemas.microsoft.com/office/drawing/2014/main" id="{81E4D802-CFB1-47D2-8F1B-67F5772C95E1}"/>
                </a:ext>
              </a:extLst>
            </p:cNvPr>
            <p:cNvSpPr/>
            <p:nvPr/>
          </p:nvSpPr>
          <p:spPr>
            <a:xfrm>
              <a:off x="6876256" y="1578560"/>
              <a:ext cx="1872208" cy="1872208"/>
            </a:xfrm>
            <a:prstGeom prst="ellipse">
              <a:avLst/>
            </a:prstGeom>
            <a:no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cs typeface="+mn-ea"/>
                <a:sym typeface="+mn-lt"/>
              </a:endParaRPr>
            </a:p>
          </p:txBody>
        </p:sp>
        <p:sp>
          <p:nvSpPr>
            <p:cNvPr id="22" name="弦形 21">
              <a:extLst>
                <a:ext uri="{FF2B5EF4-FFF2-40B4-BE49-F238E27FC236}">
                  <a16:creationId xmlns:a16="http://schemas.microsoft.com/office/drawing/2014/main" id="{BF5E1FA4-FE63-49D2-B00B-694F2869FFEC}"/>
                </a:ext>
              </a:extLst>
            </p:cNvPr>
            <p:cNvSpPr/>
            <p:nvPr/>
          </p:nvSpPr>
          <p:spPr>
            <a:xfrm rot="16358992">
              <a:off x="6960409" y="1648200"/>
              <a:ext cx="1732929" cy="1732929"/>
            </a:xfrm>
            <a:prstGeom prst="chord">
              <a:avLst>
                <a:gd fmla="val 2700000" name="adj1"/>
                <a:gd fmla="val 18533528" name="adj2"/>
              </a:avLst>
            </a:prstGeom>
            <a:solidFill>
              <a:schemeClr val="tx1">
                <a:lumMod val="50000"/>
                <a:lumOff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400">
                <a:cs typeface="+mn-ea"/>
                <a:sym typeface="+mn-lt"/>
              </a:endParaRPr>
            </a:p>
          </p:txBody>
        </p:sp>
        <p:sp>
          <p:nvSpPr>
            <p:cNvPr id="23" name="TextBox 64">
              <a:extLst>
                <a:ext uri="{FF2B5EF4-FFF2-40B4-BE49-F238E27FC236}">
                  <a16:creationId xmlns:a16="http://schemas.microsoft.com/office/drawing/2014/main" id="{44FC3CD1-B227-44EB-849C-A4C9BC733333}"/>
                </a:ext>
              </a:extLst>
            </p:cNvPr>
            <p:cNvSpPr txBox="1"/>
            <p:nvPr/>
          </p:nvSpPr>
          <p:spPr>
            <a:xfrm>
              <a:off x="7386593" y="2194119"/>
              <a:ext cx="895668" cy="518160"/>
            </a:xfrm>
            <a:prstGeom prst="rect">
              <a:avLst/>
            </a:prstGeom>
            <a:noFill/>
            <a:ln>
              <a:solidFill>
                <a:schemeClr val="bg1">
                  <a:lumMod val="50000"/>
                </a:schemeClr>
              </a:solidFill>
            </a:ln>
          </p:spPr>
          <p:txBody>
            <a:bodyPr rtlCol="0" wrap="none">
              <a:spAutoFit/>
            </a:bodyPr>
            <a:lstStyle/>
            <a:p>
              <a:pPr algn="ctr"/>
              <a:r>
                <a:rPr altLang="zh-CN" lang="en-US" sz="2800">
                  <a:solidFill>
                    <a:srgbClr val="F8F8F8"/>
                  </a:solidFill>
                  <a:cs typeface="+mn-ea"/>
                  <a:sym typeface="+mn-lt"/>
                </a:rPr>
                <a:t>90%</a:t>
              </a:r>
            </a:p>
          </p:txBody>
        </p:sp>
      </p:grpSp>
      <p:sp>
        <p:nvSpPr>
          <p:cNvPr id="24" name="TextBox 48">
            <a:extLst>
              <a:ext uri="{FF2B5EF4-FFF2-40B4-BE49-F238E27FC236}">
                <a16:creationId xmlns:a16="http://schemas.microsoft.com/office/drawing/2014/main" id="{9E5D32C2-72BD-411F-9DC9-DE950A0D96EC}"/>
              </a:ext>
            </a:extLst>
          </p:cNvPr>
          <p:cNvSpPr txBox="1"/>
          <p:nvPr/>
        </p:nvSpPr>
        <p:spPr>
          <a:xfrm>
            <a:off x="1936823" y="4730725"/>
            <a:ext cx="2011680" cy="365760"/>
          </a:xfrm>
          <a:prstGeom prst="rect">
            <a:avLst/>
          </a:prstGeom>
          <a:noFill/>
        </p:spPr>
        <p:txBody>
          <a:bodyPr rtlCol="0" wrap="none">
            <a:spAutoFit/>
          </a:bodyPr>
          <a:lstStyle/>
          <a:p>
            <a:pPr algn="r"/>
            <a:r>
              <a:rPr altLang="en-US" b="1" lang="zh-CN">
                <a:cs typeface="+mn-ea"/>
                <a:sym typeface="+mn-lt"/>
              </a:rPr>
              <a:t>单击此处添加标题</a:t>
            </a:r>
          </a:p>
        </p:txBody>
      </p:sp>
      <p:sp>
        <p:nvSpPr>
          <p:cNvPr id="25" name="Rectangle 49">
            <a:extLst>
              <a:ext uri="{FF2B5EF4-FFF2-40B4-BE49-F238E27FC236}">
                <a16:creationId xmlns:a16="http://schemas.microsoft.com/office/drawing/2014/main" id="{ABD97945-DF38-4832-9953-F9B228A4F4E7}"/>
              </a:ext>
            </a:extLst>
          </p:cNvPr>
          <p:cNvSpPr/>
          <p:nvPr/>
        </p:nvSpPr>
        <p:spPr>
          <a:xfrm>
            <a:off x="1552250" y="5130260"/>
            <a:ext cx="2776172" cy="640080"/>
          </a:xfrm>
          <a:prstGeom prst="rect">
            <a:avLst/>
          </a:prstGeom>
        </p:spPr>
        <p:txBody>
          <a:bodyPr wrap="square">
            <a:spAutoFit/>
          </a:bodyPr>
          <a:lstStyle/>
          <a:p>
            <a:pPr>
              <a:lnSpc>
                <a:spcPct val="150000"/>
              </a:lnSpc>
            </a:pPr>
            <a:r>
              <a:rPr altLang="en-US" lang="zh-CN" sz="1200">
                <a:solidFill>
                  <a:srgbClr val="2D2A19"/>
                </a:solidFill>
                <a:cs typeface="+mn-ea"/>
                <a:sym typeface="+mn-lt"/>
              </a:rPr>
              <a:t>单击此处添加文本单击此处添加文本单击此处添加文本单击此处添加文本</a:t>
            </a:r>
          </a:p>
        </p:txBody>
      </p:sp>
      <p:sp>
        <p:nvSpPr>
          <p:cNvPr id="26" name="TextBox 48">
            <a:extLst>
              <a:ext uri="{FF2B5EF4-FFF2-40B4-BE49-F238E27FC236}">
                <a16:creationId xmlns:a16="http://schemas.microsoft.com/office/drawing/2014/main" id="{01FCE63F-8B58-4D1A-8EAE-87A9EB265893}"/>
              </a:ext>
            </a:extLst>
          </p:cNvPr>
          <p:cNvSpPr txBox="1"/>
          <p:nvPr/>
        </p:nvSpPr>
        <p:spPr>
          <a:xfrm>
            <a:off x="4460858" y="1524824"/>
            <a:ext cx="2011680" cy="365760"/>
          </a:xfrm>
          <a:prstGeom prst="rect">
            <a:avLst/>
          </a:prstGeom>
          <a:noFill/>
        </p:spPr>
        <p:txBody>
          <a:bodyPr rtlCol="0" wrap="none">
            <a:spAutoFit/>
          </a:bodyPr>
          <a:lstStyle/>
          <a:p>
            <a:pPr algn="r"/>
            <a:r>
              <a:rPr altLang="en-US" b="1" lang="zh-CN">
                <a:cs typeface="+mn-ea"/>
                <a:sym typeface="+mn-lt"/>
              </a:rPr>
              <a:t>单击此处添加标题</a:t>
            </a:r>
          </a:p>
        </p:txBody>
      </p:sp>
      <p:sp>
        <p:nvSpPr>
          <p:cNvPr id="27" name="Rectangle 49">
            <a:extLst>
              <a:ext uri="{FF2B5EF4-FFF2-40B4-BE49-F238E27FC236}">
                <a16:creationId xmlns:a16="http://schemas.microsoft.com/office/drawing/2014/main" id="{1BEB1012-2699-402F-A896-118C4776E4A4}"/>
              </a:ext>
            </a:extLst>
          </p:cNvPr>
          <p:cNvSpPr/>
          <p:nvPr/>
        </p:nvSpPr>
        <p:spPr>
          <a:xfrm>
            <a:off x="4076285" y="1924359"/>
            <a:ext cx="2776172" cy="640080"/>
          </a:xfrm>
          <a:prstGeom prst="rect">
            <a:avLst/>
          </a:prstGeom>
        </p:spPr>
        <p:txBody>
          <a:bodyPr wrap="square">
            <a:spAutoFit/>
          </a:bodyPr>
          <a:lstStyle/>
          <a:p>
            <a:pPr>
              <a:lnSpc>
                <a:spcPct val="150000"/>
              </a:lnSpc>
            </a:pPr>
            <a:r>
              <a:rPr altLang="en-US" lang="zh-CN" sz="1200">
                <a:solidFill>
                  <a:srgbClr val="2D2A19"/>
                </a:solidFill>
                <a:cs typeface="+mn-ea"/>
                <a:sym typeface="+mn-lt"/>
              </a:rPr>
              <a:t>单击此处添加文本单击此处添加文本单击此处添加文本单击此处添加文本</a:t>
            </a:r>
          </a:p>
        </p:txBody>
      </p:sp>
      <p:sp>
        <p:nvSpPr>
          <p:cNvPr id="28" name="TextBox 48">
            <a:extLst>
              <a:ext uri="{FF2B5EF4-FFF2-40B4-BE49-F238E27FC236}">
                <a16:creationId xmlns:a16="http://schemas.microsoft.com/office/drawing/2014/main" id="{05ACAB9B-57A6-4282-BA9D-19293D5D2725}"/>
              </a:ext>
            </a:extLst>
          </p:cNvPr>
          <p:cNvSpPr txBox="1"/>
          <p:nvPr/>
        </p:nvSpPr>
        <p:spPr>
          <a:xfrm>
            <a:off x="6320270" y="4730725"/>
            <a:ext cx="2011680" cy="365760"/>
          </a:xfrm>
          <a:prstGeom prst="rect">
            <a:avLst/>
          </a:prstGeom>
          <a:noFill/>
        </p:spPr>
        <p:txBody>
          <a:bodyPr rtlCol="0" wrap="none">
            <a:spAutoFit/>
          </a:bodyPr>
          <a:lstStyle/>
          <a:p>
            <a:pPr algn="r"/>
            <a:r>
              <a:rPr altLang="en-US" b="1" lang="zh-CN">
                <a:cs typeface="+mn-ea"/>
                <a:sym typeface="+mn-lt"/>
              </a:rPr>
              <a:t>单击此处添加标题</a:t>
            </a:r>
          </a:p>
        </p:txBody>
      </p:sp>
      <p:sp>
        <p:nvSpPr>
          <p:cNvPr id="29" name="Rectangle 49">
            <a:extLst>
              <a:ext uri="{FF2B5EF4-FFF2-40B4-BE49-F238E27FC236}">
                <a16:creationId xmlns:a16="http://schemas.microsoft.com/office/drawing/2014/main" id="{25BBB604-03E7-40FC-843D-A2F1B2702E1F}"/>
              </a:ext>
            </a:extLst>
          </p:cNvPr>
          <p:cNvSpPr/>
          <p:nvPr/>
        </p:nvSpPr>
        <p:spPr>
          <a:xfrm>
            <a:off x="5935698" y="5130260"/>
            <a:ext cx="2776172" cy="640080"/>
          </a:xfrm>
          <a:prstGeom prst="rect">
            <a:avLst/>
          </a:prstGeom>
        </p:spPr>
        <p:txBody>
          <a:bodyPr wrap="square">
            <a:spAutoFit/>
          </a:bodyPr>
          <a:lstStyle/>
          <a:p>
            <a:pPr>
              <a:lnSpc>
                <a:spcPct val="150000"/>
              </a:lnSpc>
            </a:pPr>
            <a:r>
              <a:rPr altLang="en-US" lang="zh-CN" sz="1200">
                <a:solidFill>
                  <a:srgbClr val="2D2A19"/>
                </a:solidFill>
                <a:cs typeface="+mn-ea"/>
                <a:sym typeface="+mn-lt"/>
              </a:rPr>
              <a:t>单击此处添加文本单击此处添加文本单击此处添加文本单击此处添加文本</a:t>
            </a:r>
          </a:p>
        </p:txBody>
      </p:sp>
      <p:sp>
        <p:nvSpPr>
          <p:cNvPr id="30" name="TextBox 48">
            <a:extLst>
              <a:ext uri="{FF2B5EF4-FFF2-40B4-BE49-F238E27FC236}">
                <a16:creationId xmlns:a16="http://schemas.microsoft.com/office/drawing/2014/main" id="{FA6D7417-351B-4671-B123-3DDC4FB3E497}"/>
              </a:ext>
            </a:extLst>
          </p:cNvPr>
          <p:cNvSpPr txBox="1"/>
          <p:nvPr/>
        </p:nvSpPr>
        <p:spPr>
          <a:xfrm>
            <a:off x="8543497" y="1583652"/>
            <a:ext cx="2011680" cy="365760"/>
          </a:xfrm>
          <a:prstGeom prst="rect">
            <a:avLst/>
          </a:prstGeom>
          <a:noFill/>
        </p:spPr>
        <p:txBody>
          <a:bodyPr rtlCol="0" wrap="none">
            <a:spAutoFit/>
          </a:bodyPr>
          <a:lstStyle/>
          <a:p>
            <a:pPr algn="r"/>
            <a:r>
              <a:rPr altLang="en-US" b="1" lang="zh-CN">
                <a:cs typeface="+mn-ea"/>
                <a:sym typeface="+mn-lt"/>
              </a:rPr>
              <a:t>单击此处添加标题</a:t>
            </a:r>
          </a:p>
        </p:txBody>
      </p:sp>
      <p:sp>
        <p:nvSpPr>
          <p:cNvPr id="31" name="Rectangle 49">
            <a:extLst>
              <a:ext uri="{FF2B5EF4-FFF2-40B4-BE49-F238E27FC236}">
                <a16:creationId xmlns:a16="http://schemas.microsoft.com/office/drawing/2014/main" id="{1A411F57-7B10-4E7C-9033-42F75D562896}"/>
              </a:ext>
            </a:extLst>
          </p:cNvPr>
          <p:cNvSpPr/>
          <p:nvPr/>
        </p:nvSpPr>
        <p:spPr>
          <a:xfrm>
            <a:off x="8158924" y="1983187"/>
            <a:ext cx="2776172" cy="640080"/>
          </a:xfrm>
          <a:prstGeom prst="rect">
            <a:avLst/>
          </a:prstGeom>
        </p:spPr>
        <p:txBody>
          <a:bodyPr wrap="square">
            <a:spAutoFit/>
          </a:bodyPr>
          <a:lstStyle/>
          <a:p>
            <a:pPr>
              <a:lnSpc>
                <a:spcPct val="150000"/>
              </a:lnSpc>
            </a:pPr>
            <a:r>
              <a:rPr altLang="en-US" lang="zh-CN" sz="1200">
                <a:solidFill>
                  <a:srgbClr val="2D2A19"/>
                </a:solidFill>
                <a:cs typeface="+mn-ea"/>
                <a:sym typeface="+mn-lt"/>
              </a:rPr>
              <a:t>单击此处添加文本单击此处添加文本单击此处添加文本单击此处添加文本</a:t>
            </a:r>
          </a:p>
        </p:txBody>
      </p:sp>
    </p:spTree>
    <p:extLst>
      <p:ext uri="{BB962C8B-B14F-4D97-AF65-F5344CB8AC3E}">
        <p14:creationId val="2611455229"/>
      </p:ext>
    </p:extLst>
  </p:cSld>
  <p:clrMapOvr>
    <a:masterClrMapping/>
  </p:clrMapOvr>
  <mc:AlternateContent>
    <mc:Choice Requires="p159">
      <p:transition advClick="0" p14:dur="2000" spd="slow">
        <p159:morph option="byObject"/>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dur="1" fill="hold" id="6">
                                          <p:stCondLst>
                                            <p:cond delay="0"/>
                                          </p:stCondLst>
                                        </p:cTn>
                                        <p:tgtEl>
                                          <p:spTgt spid="4"/>
                                        </p:tgtEl>
                                        <p:attrNameLst>
                                          <p:attrName>style.visibility</p:attrName>
                                        </p:attrNameLst>
                                      </p:cBhvr>
                                      <p:to>
                                        <p:strVal val="visible"/>
                                      </p:to>
                                    </p:set>
                                    <p:animEffect filter="wipe(left)" transition="in">
                                      <p:cBhvr>
                                        <p:cTn dur="500" id="7"/>
                                        <p:tgtEl>
                                          <p:spTgt spid="4"/>
                                        </p:tgtEl>
                                      </p:cBhvr>
                                    </p:animEffect>
                                  </p:childTnLst>
                                </p:cTn>
                              </p:par>
                            </p:childTnLst>
                          </p:cTn>
                        </p:par>
                        <p:par>
                          <p:cTn fill="hold" id="8" nodeType="afterGroup">
                            <p:stCondLst>
                              <p:cond delay="500"/>
                            </p:stCondLst>
                            <p:childTnLst>
                              <p:par>
                                <p:cTn fill="hold" id="9" nodeType="afterEffect" presetClass="entr" presetID="2" presetSubtype="1">
                                  <p:stCondLst>
                                    <p:cond delay="0"/>
                                  </p:stCondLst>
                                  <p:childTnLst>
                                    <p:set>
                                      <p:cBhvr>
                                        <p:cTn dur="1" fill="hold" id="10">
                                          <p:stCondLst>
                                            <p:cond delay="0"/>
                                          </p:stCondLst>
                                        </p:cTn>
                                        <p:tgtEl>
                                          <p:spTgt spid="6"/>
                                        </p:tgtEl>
                                        <p:attrNameLst>
                                          <p:attrName>style.visibility</p:attrName>
                                        </p:attrNameLst>
                                      </p:cBhvr>
                                      <p:to>
                                        <p:strVal val="visible"/>
                                      </p:to>
                                    </p:set>
                                    <p:anim calcmode="lin" valueType="num">
                                      <p:cBhvr additive="base">
                                        <p:cTn dur="500" fill="hold" id="11"/>
                                        <p:tgtEl>
                                          <p:spTgt spid="6"/>
                                        </p:tgtEl>
                                        <p:attrNameLst>
                                          <p:attrName>ppt_x</p:attrName>
                                        </p:attrNameLst>
                                      </p:cBhvr>
                                      <p:tavLst>
                                        <p:tav tm="0">
                                          <p:val>
                                            <p:strVal val="#ppt_x"/>
                                          </p:val>
                                        </p:tav>
                                        <p:tav tm="100000">
                                          <p:val>
                                            <p:strVal val="#ppt_x"/>
                                          </p:val>
                                        </p:tav>
                                      </p:tavLst>
                                    </p:anim>
                                    <p:anim calcmode="lin" valueType="num">
                                      <p:cBhvr additive="base">
                                        <p:cTn dur="500" fill="hold" id="12"/>
                                        <p:tgtEl>
                                          <p:spTgt spid="6"/>
                                        </p:tgtEl>
                                        <p:attrNameLst>
                                          <p:attrName>ppt_y</p:attrName>
                                        </p:attrNameLst>
                                      </p:cBhvr>
                                      <p:tavLst>
                                        <p:tav tm="0">
                                          <p:val>
                                            <p:strVal val="0-#ppt_h/2"/>
                                          </p:val>
                                        </p:tav>
                                        <p:tav tm="100000">
                                          <p:val>
                                            <p:strVal val="#ppt_y"/>
                                          </p:val>
                                        </p:tav>
                                      </p:tavLst>
                                    </p:anim>
                                  </p:childTnLst>
                                </p:cTn>
                              </p:par>
                            </p:childTnLst>
                          </p:cTn>
                        </p:par>
                        <p:par>
                          <p:cTn fill="hold" id="13" nodeType="afterGroup">
                            <p:stCondLst>
                              <p:cond delay="1000"/>
                            </p:stCondLst>
                            <p:childTnLst>
                              <p:par>
                                <p:cTn fill="hold" id="14" nodeType="afterEffect" presetClass="entr" presetID="2" presetSubtype="1">
                                  <p:stCondLst>
                                    <p:cond delay="0"/>
                                  </p:stCondLst>
                                  <p:childTnLst>
                                    <p:set>
                                      <p:cBhvr>
                                        <p:cTn dur="1" fill="hold" id="15">
                                          <p:stCondLst>
                                            <p:cond delay="0"/>
                                          </p:stCondLst>
                                        </p:cTn>
                                        <p:tgtEl>
                                          <p:spTgt spid="11"/>
                                        </p:tgtEl>
                                        <p:attrNameLst>
                                          <p:attrName>style.visibility</p:attrName>
                                        </p:attrNameLst>
                                      </p:cBhvr>
                                      <p:to>
                                        <p:strVal val="visible"/>
                                      </p:to>
                                    </p:set>
                                    <p:anim calcmode="lin" valueType="num">
                                      <p:cBhvr additive="base">
                                        <p:cTn dur="500" fill="hold" id="16"/>
                                        <p:tgtEl>
                                          <p:spTgt spid="11"/>
                                        </p:tgtEl>
                                        <p:attrNameLst>
                                          <p:attrName>ppt_x</p:attrName>
                                        </p:attrNameLst>
                                      </p:cBhvr>
                                      <p:tavLst>
                                        <p:tav tm="0">
                                          <p:val>
                                            <p:strVal val="#ppt_x"/>
                                          </p:val>
                                        </p:tav>
                                        <p:tav tm="100000">
                                          <p:val>
                                            <p:strVal val="#ppt_x"/>
                                          </p:val>
                                        </p:tav>
                                      </p:tavLst>
                                    </p:anim>
                                    <p:anim calcmode="lin" valueType="num">
                                      <p:cBhvr additive="base">
                                        <p:cTn dur="500" fill="hold" id="17"/>
                                        <p:tgtEl>
                                          <p:spTgt spid="11"/>
                                        </p:tgtEl>
                                        <p:attrNameLst>
                                          <p:attrName>ppt_y</p:attrName>
                                        </p:attrNameLst>
                                      </p:cBhvr>
                                      <p:tavLst>
                                        <p:tav tm="0">
                                          <p:val>
                                            <p:strVal val="0-#ppt_h/2"/>
                                          </p:val>
                                        </p:tav>
                                        <p:tav tm="100000">
                                          <p:val>
                                            <p:strVal val="#ppt_y"/>
                                          </p:val>
                                        </p:tav>
                                      </p:tavLst>
                                    </p:anim>
                                  </p:childTnLst>
                                </p:cTn>
                              </p:par>
                            </p:childTnLst>
                          </p:cTn>
                        </p:par>
                        <p:par>
                          <p:cTn fill="hold" id="18" nodeType="afterGroup">
                            <p:stCondLst>
                              <p:cond delay="1500"/>
                            </p:stCondLst>
                            <p:childTnLst>
                              <p:par>
                                <p:cTn fill="hold" id="19" nodeType="afterEffect" presetClass="entr" presetID="2" presetSubtype="1">
                                  <p:stCondLst>
                                    <p:cond delay="0"/>
                                  </p:stCondLst>
                                  <p:childTnLst>
                                    <p:set>
                                      <p:cBhvr>
                                        <p:cTn dur="1" fill="hold" id="20">
                                          <p:stCondLst>
                                            <p:cond delay="0"/>
                                          </p:stCondLst>
                                        </p:cTn>
                                        <p:tgtEl>
                                          <p:spTgt spid="16"/>
                                        </p:tgtEl>
                                        <p:attrNameLst>
                                          <p:attrName>style.visibility</p:attrName>
                                        </p:attrNameLst>
                                      </p:cBhvr>
                                      <p:to>
                                        <p:strVal val="visible"/>
                                      </p:to>
                                    </p:set>
                                    <p:anim calcmode="lin" valueType="num">
                                      <p:cBhvr additive="base">
                                        <p:cTn dur="500" fill="hold" id="21"/>
                                        <p:tgtEl>
                                          <p:spTgt spid="16"/>
                                        </p:tgtEl>
                                        <p:attrNameLst>
                                          <p:attrName>ppt_x</p:attrName>
                                        </p:attrNameLst>
                                      </p:cBhvr>
                                      <p:tavLst>
                                        <p:tav tm="0">
                                          <p:val>
                                            <p:strVal val="#ppt_x"/>
                                          </p:val>
                                        </p:tav>
                                        <p:tav tm="100000">
                                          <p:val>
                                            <p:strVal val="#ppt_x"/>
                                          </p:val>
                                        </p:tav>
                                      </p:tavLst>
                                    </p:anim>
                                    <p:anim calcmode="lin" valueType="num">
                                      <p:cBhvr additive="base">
                                        <p:cTn dur="500" fill="hold" id="22"/>
                                        <p:tgtEl>
                                          <p:spTgt spid="16"/>
                                        </p:tgtEl>
                                        <p:attrNameLst>
                                          <p:attrName>ppt_y</p:attrName>
                                        </p:attrNameLst>
                                      </p:cBhvr>
                                      <p:tavLst>
                                        <p:tav tm="0">
                                          <p:val>
                                            <p:strVal val="0-#ppt_h/2"/>
                                          </p:val>
                                        </p:tav>
                                        <p:tav tm="100000">
                                          <p:val>
                                            <p:strVal val="#ppt_y"/>
                                          </p:val>
                                        </p:tav>
                                      </p:tavLst>
                                    </p:anim>
                                  </p:childTnLst>
                                </p:cTn>
                              </p:par>
                            </p:childTnLst>
                          </p:cTn>
                        </p:par>
                        <p:par>
                          <p:cTn fill="hold" id="23" nodeType="afterGroup">
                            <p:stCondLst>
                              <p:cond delay="2000"/>
                            </p:stCondLst>
                            <p:childTnLst>
                              <p:par>
                                <p:cTn fill="hold" id="24" nodeType="afterEffect" presetClass="entr" presetID="2" presetSubtype="1">
                                  <p:stCondLst>
                                    <p:cond delay="0"/>
                                  </p:stCondLst>
                                  <p:childTnLst>
                                    <p:set>
                                      <p:cBhvr>
                                        <p:cTn dur="1" fill="hold" id="25">
                                          <p:stCondLst>
                                            <p:cond delay="0"/>
                                          </p:stCondLst>
                                        </p:cTn>
                                        <p:tgtEl>
                                          <p:spTgt spid="20"/>
                                        </p:tgtEl>
                                        <p:attrNameLst>
                                          <p:attrName>style.visibility</p:attrName>
                                        </p:attrNameLst>
                                      </p:cBhvr>
                                      <p:to>
                                        <p:strVal val="visible"/>
                                      </p:to>
                                    </p:set>
                                    <p:anim calcmode="lin" valueType="num">
                                      <p:cBhvr additive="base">
                                        <p:cTn dur="500" fill="hold" id="26"/>
                                        <p:tgtEl>
                                          <p:spTgt spid="20"/>
                                        </p:tgtEl>
                                        <p:attrNameLst>
                                          <p:attrName>ppt_x</p:attrName>
                                        </p:attrNameLst>
                                      </p:cBhvr>
                                      <p:tavLst>
                                        <p:tav tm="0">
                                          <p:val>
                                            <p:strVal val="#ppt_x"/>
                                          </p:val>
                                        </p:tav>
                                        <p:tav tm="100000">
                                          <p:val>
                                            <p:strVal val="#ppt_x"/>
                                          </p:val>
                                        </p:tav>
                                      </p:tavLst>
                                    </p:anim>
                                    <p:anim calcmode="lin" valueType="num">
                                      <p:cBhvr additive="base">
                                        <p:cTn dur="500" fill="hold" id="27"/>
                                        <p:tgtEl>
                                          <p:spTgt spid="20"/>
                                        </p:tgtEl>
                                        <p:attrNameLst>
                                          <p:attrName>ppt_y</p:attrName>
                                        </p:attrNameLst>
                                      </p:cBhvr>
                                      <p:tavLst>
                                        <p:tav tm="0">
                                          <p:val>
                                            <p:strVal val="0-#ppt_h/2"/>
                                          </p:val>
                                        </p:tav>
                                        <p:tav tm="100000">
                                          <p:val>
                                            <p:strVal val="#ppt_y"/>
                                          </p:val>
                                        </p:tav>
                                      </p:tavLst>
                                    </p:anim>
                                  </p:childTnLst>
                                </p:cTn>
                              </p:par>
                              <p:par>
                                <p:cTn fill="hold" grpId="0" id="28" nodeType="withEffect" presetClass="entr" presetID="10" presetSubtype="0">
                                  <p:stCondLst>
                                    <p:cond delay="0"/>
                                  </p:stCondLst>
                                  <p:childTnLst>
                                    <p:set>
                                      <p:cBhvr>
                                        <p:cTn dur="1" fill="hold" id="29">
                                          <p:stCondLst>
                                            <p:cond delay="0"/>
                                          </p:stCondLst>
                                        </p:cTn>
                                        <p:tgtEl>
                                          <p:spTgt spid="24"/>
                                        </p:tgtEl>
                                        <p:attrNameLst>
                                          <p:attrName>style.visibility</p:attrName>
                                        </p:attrNameLst>
                                      </p:cBhvr>
                                      <p:to>
                                        <p:strVal val="visible"/>
                                      </p:to>
                                    </p:set>
                                    <p:animEffect filter="fade" transition="in">
                                      <p:cBhvr>
                                        <p:cTn dur="500" id="30"/>
                                        <p:tgtEl>
                                          <p:spTgt spid="24"/>
                                        </p:tgtEl>
                                      </p:cBhvr>
                                    </p:animEffect>
                                  </p:childTnLst>
                                </p:cTn>
                              </p:par>
                              <p:par>
                                <p:cTn fill="hold" grpId="0" id="31" nodeType="withEffect" presetClass="entr" presetID="10" presetSubtype="0">
                                  <p:stCondLst>
                                    <p:cond delay="0"/>
                                  </p:stCondLst>
                                  <p:childTnLst>
                                    <p:set>
                                      <p:cBhvr>
                                        <p:cTn dur="1" fill="hold" id="32">
                                          <p:stCondLst>
                                            <p:cond delay="0"/>
                                          </p:stCondLst>
                                        </p:cTn>
                                        <p:tgtEl>
                                          <p:spTgt spid="25"/>
                                        </p:tgtEl>
                                        <p:attrNameLst>
                                          <p:attrName>style.visibility</p:attrName>
                                        </p:attrNameLst>
                                      </p:cBhvr>
                                      <p:to>
                                        <p:strVal val="visible"/>
                                      </p:to>
                                    </p:set>
                                    <p:animEffect filter="fade" transition="in">
                                      <p:cBhvr>
                                        <p:cTn dur="500" id="33"/>
                                        <p:tgtEl>
                                          <p:spTgt spid="25"/>
                                        </p:tgtEl>
                                      </p:cBhvr>
                                    </p:animEffect>
                                  </p:childTnLst>
                                </p:cTn>
                              </p:par>
                              <p:par>
                                <p:cTn fill="hold" grpId="0" id="34" nodeType="withEffect" presetClass="entr" presetID="10" presetSubtype="0">
                                  <p:stCondLst>
                                    <p:cond delay="0"/>
                                  </p:stCondLst>
                                  <p:childTnLst>
                                    <p:set>
                                      <p:cBhvr>
                                        <p:cTn dur="1" fill="hold" id="35">
                                          <p:stCondLst>
                                            <p:cond delay="0"/>
                                          </p:stCondLst>
                                        </p:cTn>
                                        <p:tgtEl>
                                          <p:spTgt spid="26"/>
                                        </p:tgtEl>
                                        <p:attrNameLst>
                                          <p:attrName>style.visibility</p:attrName>
                                        </p:attrNameLst>
                                      </p:cBhvr>
                                      <p:to>
                                        <p:strVal val="visible"/>
                                      </p:to>
                                    </p:set>
                                    <p:animEffect filter="fade" transition="in">
                                      <p:cBhvr>
                                        <p:cTn dur="500" id="36"/>
                                        <p:tgtEl>
                                          <p:spTgt spid="26"/>
                                        </p:tgtEl>
                                      </p:cBhvr>
                                    </p:animEffect>
                                  </p:childTnLst>
                                </p:cTn>
                              </p:par>
                              <p:par>
                                <p:cTn fill="hold" grpId="0" id="37" nodeType="withEffect" presetClass="entr" presetID="10" presetSubtype="0">
                                  <p:stCondLst>
                                    <p:cond delay="0"/>
                                  </p:stCondLst>
                                  <p:childTnLst>
                                    <p:set>
                                      <p:cBhvr>
                                        <p:cTn dur="1" fill="hold" id="38">
                                          <p:stCondLst>
                                            <p:cond delay="0"/>
                                          </p:stCondLst>
                                        </p:cTn>
                                        <p:tgtEl>
                                          <p:spTgt spid="27"/>
                                        </p:tgtEl>
                                        <p:attrNameLst>
                                          <p:attrName>style.visibility</p:attrName>
                                        </p:attrNameLst>
                                      </p:cBhvr>
                                      <p:to>
                                        <p:strVal val="visible"/>
                                      </p:to>
                                    </p:set>
                                    <p:animEffect filter="fade" transition="in">
                                      <p:cBhvr>
                                        <p:cTn dur="500" id="39"/>
                                        <p:tgtEl>
                                          <p:spTgt spid="27"/>
                                        </p:tgtEl>
                                      </p:cBhvr>
                                    </p:animEffect>
                                  </p:childTnLst>
                                </p:cTn>
                              </p:par>
                              <p:par>
                                <p:cTn fill="hold" grpId="0" id="40" nodeType="withEffect" presetClass="entr" presetID="10" presetSubtype="0">
                                  <p:stCondLst>
                                    <p:cond delay="0"/>
                                  </p:stCondLst>
                                  <p:childTnLst>
                                    <p:set>
                                      <p:cBhvr>
                                        <p:cTn dur="1" fill="hold" id="41">
                                          <p:stCondLst>
                                            <p:cond delay="0"/>
                                          </p:stCondLst>
                                        </p:cTn>
                                        <p:tgtEl>
                                          <p:spTgt spid="28"/>
                                        </p:tgtEl>
                                        <p:attrNameLst>
                                          <p:attrName>style.visibility</p:attrName>
                                        </p:attrNameLst>
                                      </p:cBhvr>
                                      <p:to>
                                        <p:strVal val="visible"/>
                                      </p:to>
                                    </p:set>
                                    <p:animEffect filter="fade" transition="in">
                                      <p:cBhvr>
                                        <p:cTn dur="500" id="42"/>
                                        <p:tgtEl>
                                          <p:spTgt spid="28"/>
                                        </p:tgtEl>
                                      </p:cBhvr>
                                    </p:animEffect>
                                  </p:childTnLst>
                                </p:cTn>
                              </p:par>
                              <p:par>
                                <p:cTn fill="hold" grpId="0" id="43" nodeType="withEffect" presetClass="entr" presetID="10" presetSubtype="0">
                                  <p:stCondLst>
                                    <p:cond delay="0"/>
                                  </p:stCondLst>
                                  <p:childTnLst>
                                    <p:set>
                                      <p:cBhvr>
                                        <p:cTn dur="1" fill="hold" id="44">
                                          <p:stCondLst>
                                            <p:cond delay="0"/>
                                          </p:stCondLst>
                                        </p:cTn>
                                        <p:tgtEl>
                                          <p:spTgt spid="29"/>
                                        </p:tgtEl>
                                        <p:attrNameLst>
                                          <p:attrName>style.visibility</p:attrName>
                                        </p:attrNameLst>
                                      </p:cBhvr>
                                      <p:to>
                                        <p:strVal val="visible"/>
                                      </p:to>
                                    </p:set>
                                    <p:animEffect filter="fade" transition="in">
                                      <p:cBhvr>
                                        <p:cTn dur="500" id="45"/>
                                        <p:tgtEl>
                                          <p:spTgt spid="29"/>
                                        </p:tgtEl>
                                      </p:cBhvr>
                                    </p:animEffect>
                                  </p:childTnLst>
                                </p:cTn>
                              </p:par>
                              <p:par>
                                <p:cTn fill="hold" grpId="0" id="46" nodeType="withEffect" presetClass="entr" presetID="10" presetSubtype="0">
                                  <p:stCondLst>
                                    <p:cond delay="0"/>
                                  </p:stCondLst>
                                  <p:childTnLst>
                                    <p:set>
                                      <p:cBhvr>
                                        <p:cTn dur="1" fill="hold" id="47">
                                          <p:stCondLst>
                                            <p:cond delay="0"/>
                                          </p:stCondLst>
                                        </p:cTn>
                                        <p:tgtEl>
                                          <p:spTgt spid="30"/>
                                        </p:tgtEl>
                                        <p:attrNameLst>
                                          <p:attrName>style.visibility</p:attrName>
                                        </p:attrNameLst>
                                      </p:cBhvr>
                                      <p:to>
                                        <p:strVal val="visible"/>
                                      </p:to>
                                    </p:set>
                                    <p:animEffect filter="fade" transition="in">
                                      <p:cBhvr>
                                        <p:cTn dur="500" id="48"/>
                                        <p:tgtEl>
                                          <p:spTgt spid="30"/>
                                        </p:tgtEl>
                                      </p:cBhvr>
                                    </p:animEffect>
                                  </p:childTnLst>
                                </p:cTn>
                              </p:par>
                              <p:par>
                                <p:cTn fill="hold" grpId="0" id="49" nodeType="withEffect" presetClass="entr" presetID="10" presetSubtype="0">
                                  <p:stCondLst>
                                    <p:cond delay="0"/>
                                  </p:stCondLst>
                                  <p:childTnLst>
                                    <p:set>
                                      <p:cBhvr>
                                        <p:cTn dur="1" fill="hold" id="50">
                                          <p:stCondLst>
                                            <p:cond delay="0"/>
                                          </p:stCondLst>
                                        </p:cTn>
                                        <p:tgtEl>
                                          <p:spTgt spid="31"/>
                                        </p:tgtEl>
                                        <p:attrNameLst>
                                          <p:attrName>style.visibility</p:attrName>
                                        </p:attrNameLst>
                                      </p:cBhvr>
                                      <p:to>
                                        <p:strVal val="visible"/>
                                      </p:to>
                                    </p:set>
                                    <p:animEffect filter="fade" transition="in">
                                      <p:cBhvr>
                                        <p:cTn dur="500" id="51"/>
                                        <p:tgtEl>
                                          <p:spTgt spid="3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24"/>
      <p:bldP grpId="0" spid="25"/>
      <p:bldP grpId="0" spid="26"/>
      <p:bldP grpId="0" spid="27"/>
      <p:bldP grpId="0" spid="28"/>
      <p:bldP grpId="0" spid="29"/>
      <p:bldP grpId="0" spid="30"/>
      <p:bldP grpId="0" spid="31"/>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等腰三角形 3">
            <a:extLst>
              <a:ext uri="{FF2B5EF4-FFF2-40B4-BE49-F238E27FC236}">
                <a16:creationId xmlns:a16="http://schemas.microsoft.com/office/drawing/2014/main" id="{7E7FCC78-BEB9-43CD-A22F-3EF3F4D7251D}"/>
              </a:ext>
            </a:extLst>
          </p:cNvPr>
          <p:cNvSpPr/>
          <p:nvPr/>
        </p:nvSpPr>
        <p:spPr>
          <a:xfrm rot="20052100">
            <a:off x="3424231" y="1164632"/>
            <a:ext cx="4744279" cy="3366052"/>
          </a:xfrm>
          <a:prstGeom prst="triangl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pic>
        <p:nvPicPr>
          <p:cNvPr id="3" name="图片 2">
            <a:extLst>
              <a:ext uri="{FF2B5EF4-FFF2-40B4-BE49-F238E27FC236}">
                <a16:creationId xmlns:a16="http://schemas.microsoft.com/office/drawing/2014/main" id="{43909E20-E871-425A-8401-AEB06EA178DC}"/>
              </a:ext>
            </a:extLst>
          </p:cNvPr>
          <p:cNvPicPr>
            <a:picLocks noChangeAspect="1"/>
          </p:cNvPicPr>
          <p:nvPr/>
        </p:nvPicPr>
        <p:blipFill>
          <a:blip r:embed="rId3">
            <a:extLst>
              <a:ext uri="{28A0092B-C50C-407E-A947-70E740481C1C}">
                <a14:useLocalDpi/>
              </a:ext>
            </a:extLst>
          </a:blip>
          <a:stretch>
            <a:fillRect/>
          </a:stretch>
        </p:blipFill>
        <p:spPr>
          <a:xfrm>
            <a:off x="3497251" y="1062012"/>
            <a:ext cx="4598239" cy="4733979"/>
          </a:xfrm>
          <a:prstGeom prst="rect">
            <a:avLst/>
          </a:prstGeom>
        </p:spPr>
      </p:pic>
      <p:sp>
        <p:nvSpPr>
          <p:cNvPr id="5" name="文本框 4">
            <a:extLst>
              <a:ext uri="{FF2B5EF4-FFF2-40B4-BE49-F238E27FC236}">
                <a16:creationId xmlns:a16="http://schemas.microsoft.com/office/drawing/2014/main" id="{D08B298A-7987-4E00-A631-511AE1397432}"/>
              </a:ext>
            </a:extLst>
          </p:cNvPr>
          <p:cNvSpPr txBox="1"/>
          <p:nvPr/>
        </p:nvSpPr>
        <p:spPr>
          <a:xfrm>
            <a:off x="5413117" y="2663689"/>
            <a:ext cx="1318987" cy="1310640"/>
          </a:xfrm>
          <a:prstGeom prst="rect">
            <a:avLst/>
          </a:prstGeom>
          <a:noFill/>
        </p:spPr>
        <p:txBody>
          <a:bodyPr rtlCol="0" wrap="square">
            <a:spAutoFit/>
          </a:bodyPr>
          <a:lstStyle/>
          <a:p>
            <a:pPr algn="dist"/>
            <a:r>
              <a:rPr altLang="zh-CN" b="1" lang="en-US" sz="8000">
                <a:cs typeface="+mn-ea"/>
                <a:sym typeface="+mn-lt"/>
              </a:rPr>
              <a:t>02</a:t>
            </a:r>
          </a:p>
        </p:txBody>
      </p:sp>
      <p:sp>
        <p:nvSpPr>
          <p:cNvPr id="6" name="文本框 5">
            <a:extLst>
              <a:ext uri="{FF2B5EF4-FFF2-40B4-BE49-F238E27FC236}">
                <a16:creationId xmlns:a16="http://schemas.microsoft.com/office/drawing/2014/main" id="{A226740C-A5A8-41A2-80D0-8AAD3455671C}"/>
              </a:ext>
            </a:extLst>
          </p:cNvPr>
          <p:cNvSpPr txBox="1"/>
          <p:nvPr/>
        </p:nvSpPr>
        <p:spPr>
          <a:xfrm>
            <a:off x="4733149" y="5406900"/>
            <a:ext cx="2678923" cy="457200"/>
          </a:xfrm>
          <a:prstGeom prst="rect">
            <a:avLst/>
          </a:prstGeom>
          <a:noFill/>
        </p:spPr>
        <p:txBody>
          <a:bodyPr rtlCol="0" wrap="square">
            <a:spAutoFit/>
          </a:bodyPr>
          <a:lstStyle/>
          <a:p>
            <a:r>
              <a:rPr altLang="en-US" lang="zh-CN" sz="2400">
                <a:cs typeface="+mn-ea"/>
                <a:sym typeface="+mn-lt"/>
              </a:rPr>
              <a:t>单击此处添加标题</a:t>
            </a:r>
          </a:p>
        </p:txBody>
      </p:sp>
    </p:spTree>
    <p:extLst>
      <p:ext uri="{BB962C8B-B14F-4D97-AF65-F5344CB8AC3E}">
        <p14:creationId val="3259826568"/>
      </p:ext>
    </p:extLst>
  </p:cSld>
  <p:clrMapOvr>
    <a:masterClrMapping/>
  </p:clrMapOvr>
  <mc:AlternateContent>
    <mc:Choice Requires="p159">
      <p:transition advClick="0" p14:dur="2000" spd="slow">
        <p159:morph option="byObject"/>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mph" presetID="8" presetSubtype="0">
                                  <p:stCondLst>
                                    <p:cond delay="0"/>
                                  </p:stCondLst>
                                  <p:childTnLst>
                                    <p:animRot by="21600000">
                                      <p:cBhvr>
                                        <p:cTn dur="2000" fill="hold" id="6"/>
                                        <p:tgtEl>
                                          <p:spTgt spid="3"/>
                                        </p:tgtEl>
                                        <p:attrNameLst>
                                          <p:attrName>r</p:attrName>
                                        </p:attrNameLst>
                                      </p:cBhvr>
                                    </p:animRot>
                                  </p:childTnLst>
                                </p:cTn>
                              </p:par>
                              <p:par>
                                <p:cTn fill="hold" grpId="0" id="7" nodeType="withEffect" presetClass="emph" presetID="8" presetSubtype="0">
                                  <p:stCondLst>
                                    <p:cond delay="0"/>
                                  </p:stCondLst>
                                  <p:childTnLst>
                                    <p:animRot by="21600000">
                                      <p:cBhvr>
                                        <p:cTn dur="2000" fill="hold" id="8"/>
                                        <p:tgtEl>
                                          <p:spTgt spid="4"/>
                                        </p:tgtEl>
                                        <p:attrNameLst>
                                          <p:attrName>r</p:attrName>
                                        </p:attrNameLst>
                                      </p:cBhvr>
                                    </p:animRot>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21" presetSubtype="1">
                                  <p:stCondLst>
                                    <p:cond delay="0"/>
                                  </p:stCondLst>
                                  <p:childTnLst>
                                    <p:set>
                                      <p:cBhvr>
                                        <p:cTn dur="1" fill="hold" id="12">
                                          <p:stCondLst>
                                            <p:cond delay="0"/>
                                          </p:stCondLst>
                                        </p:cTn>
                                        <p:tgtEl>
                                          <p:spTgt spid="5"/>
                                        </p:tgtEl>
                                        <p:attrNameLst>
                                          <p:attrName>style.visibility</p:attrName>
                                        </p:attrNameLst>
                                      </p:cBhvr>
                                      <p:to>
                                        <p:strVal val="visible"/>
                                      </p:to>
                                    </p:set>
                                    <p:animEffect filter="wheel(1)" transition="in">
                                      <p:cBhvr>
                                        <p:cTn dur="2000" id="13"/>
                                        <p:tgtEl>
                                          <p:spTgt spid="5"/>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grpId="0" id="16" nodeType="clickEffect" presetClass="entr" presetID="22" presetSubtype="8">
                                  <p:stCondLst>
                                    <p:cond delay="0"/>
                                  </p:stCondLst>
                                  <p:childTnLst>
                                    <p:set>
                                      <p:cBhvr>
                                        <p:cTn dur="1" fill="hold" id="17">
                                          <p:stCondLst>
                                            <p:cond delay="0"/>
                                          </p:stCondLst>
                                        </p:cTn>
                                        <p:tgtEl>
                                          <p:spTgt spid="6"/>
                                        </p:tgtEl>
                                        <p:attrNameLst>
                                          <p:attrName>style.visibility</p:attrName>
                                        </p:attrNameLst>
                                      </p:cBhvr>
                                      <p:to>
                                        <p:strVal val="visible"/>
                                      </p:to>
                                    </p:set>
                                    <p:animEffect filter="wipe(left)" transition="in">
                                      <p:cBhvr>
                                        <p:cTn dur="500" id="18"/>
                                        <p:tgtEl>
                                          <p:spTgt spid="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P grpId="0" spid="6"/>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a:extLst>
              <a:ext uri="{FF2B5EF4-FFF2-40B4-BE49-F238E27FC236}">
                <a16:creationId xmlns:a16="http://schemas.microsoft.com/office/drawing/2014/main" id="{818E2194-9DD4-44AD-8BBE-7834D8764438}"/>
              </a:ext>
            </a:extLst>
          </p:cNvPr>
          <p:cNvSpPr/>
          <p:nvPr/>
        </p:nvSpPr>
        <p:spPr>
          <a:xfrm>
            <a:off x="295971" y="251292"/>
            <a:ext cx="11600059" cy="6355416"/>
          </a:xfrm>
          <a:prstGeom prst="rect">
            <a:avLst/>
          </a:prstGeom>
          <a:solidFill>
            <a:schemeClr val="bg1"/>
          </a:solidFill>
          <a:ln w="76200">
            <a:solidFill>
              <a:srgbClr val="FF7AA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pic>
        <p:nvPicPr>
          <p:cNvPr id="2" name="图片 1">
            <a:extLst>
              <a:ext uri="{FF2B5EF4-FFF2-40B4-BE49-F238E27FC236}">
                <a16:creationId xmlns:a16="http://schemas.microsoft.com/office/drawing/2014/main" id="{968E8271-2124-4407-9FBC-DE1B06489E69}"/>
              </a:ext>
            </a:extLst>
          </p:cNvPr>
          <p:cNvPicPr>
            <a:picLocks noChangeAspect="1"/>
          </p:cNvPicPr>
          <p:nvPr/>
        </p:nvPicPr>
        <p:blipFill>
          <a:blip r:embed="rId3">
            <a:extLst>
              <a:ext uri="{28A0092B-C50C-407E-A947-70E740481C1C}">
                <a14:useLocalDpi/>
              </a:ext>
            </a:extLst>
          </a:blip>
          <a:stretch>
            <a:fillRect/>
          </a:stretch>
        </p:blipFill>
        <p:spPr>
          <a:xfrm>
            <a:off x="521257" y="476579"/>
            <a:ext cx="1631304" cy="876051"/>
          </a:xfrm>
          <a:prstGeom prst="rect">
            <a:avLst/>
          </a:prstGeom>
        </p:spPr>
      </p:pic>
      <p:sp>
        <p:nvSpPr>
          <p:cNvPr id="4" name="文本框 3">
            <a:extLst>
              <a:ext uri="{FF2B5EF4-FFF2-40B4-BE49-F238E27FC236}">
                <a16:creationId xmlns:a16="http://schemas.microsoft.com/office/drawing/2014/main" id="{AED16A8A-532F-4A9E-9BAC-B5BF4DA90160}"/>
              </a:ext>
            </a:extLst>
          </p:cNvPr>
          <p:cNvSpPr txBox="1"/>
          <p:nvPr/>
        </p:nvSpPr>
        <p:spPr>
          <a:xfrm>
            <a:off x="2152561" y="452938"/>
            <a:ext cx="2678923" cy="396240"/>
          </a:xfrm>
          <a:prstGeom prst="rect">
            <a:avLst/>
          </a:prstGeom>
          <a:noFill/>
        </p:spPr>
        <p:txBody>
          <a:bodyPr rtlCol="0" wrap="square">
            <a:spAutoFit/>
          </a:bodyPr>
          <a:lstStyle/>
          <a:p>
            <a:r>
              <a:rPr altLang="en-US" lang="zh-CN" sz="2000">
                <a:cs typeface="+mn-ea"/>
                <a:sym typeface="+mn-lt"/>
              </a:rPr>
              <a:t>单击此处添加标题</a:t>
            </a:r>
          </a:p>
        </p:txBody>
      </p:sp>
      <p:sp>
        <p:nvSpPr>
          <p:cNvPr id="5" name="文本框 4">
            <a:extLst>
              <a:ext uri="{FF2B5EF4-FFF2-40B4-BE49-F238E27FC236}">
                <a16:creationId xmlns:a16="http://schemas.microsoft.com/office/drawing/2014/main" id="{4CC18449-2DC5-4226-8A70-2C48AA824C2A}"/>
              </a:ext>
            </a:extLst>
          </p:cNvPr>
          <p:cNvSpPr txBox="1"/>
          <p:nvPr/>
        </p:nvSpPr>
        <p:spPr>
          <a:xfrm>
            <a:off x="1991749" y="760214"/>
            <a:ext cx="2678923" cy="365760"/>
          </a:xfrm>
          <a:prstGeom prst="rect">
            <a:avLst/>
          </a:prstGeom>
          <a:noFill/>
        </p:spPr>
        <p:txBody>
          <a:bodyPr rtlCol="0" wrap="square">
            <a:spAutoFit/>
          </a:bodyPr>
          <a:lstStyle/>
          <a:p>
            <a:pPr algn="dist"/>
            <a:r>
              <a:rPr altLang="zh-CN" lang="en-US">
                <a:cs typeface="+mn-ea"/>
                <a:sym typeface="+mn-lt"/>
              </a:rPr>
              <a:t>Click here to add words</a:t>
            </a:r>
          </a:p>
        </p:txBody>
      </p:sp>
      <p:sp>
        <p:nvSpPr>
          <p:cNvPr id="6" name="矩形 5">
            <a:extLst>
              <a:ext uri="{FF2B5EF4-FFF2-40B4-BE49-F238E27FC236}">
                <a16:creationId xmlns:a16="http://schemas.microsoft.com/office/drawing/2014/main" id="{CA17840B-E26F-412D-A20E-B093422F8E4A}"/>
              </a:ext>
            </a:extLst>
          </p:cNvPr>
          <p:cNvSpPr/>
          <p:nvPr/>
        </p:nvSpPr>
        <p:spPr>
          <a:xfrm>
            <a:off x="1523911" y="3205742"/>
            <a:ext cx="1078632" cy="1078632"/>
          </a:xfrm>
          <a:prstGeom prst="rect">
            <a:avLst/>
          </a:prstGeom>
          <a:solidFill>
            <a:srgbClr val="FF7A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 name="矩形 6">
            <a:extLst>
              <a:ext uri="{FF2B5EF4-FFF2-40B4-BE49-F238E27FC236}">
                <a16:creationId xmlns:a16="http://schemas.microsoft.com/office/drawing/2014/main" id="{8C108544-1C4A-452B-AC2A-BF80D5D44ACB}"/>
              </a:ext>
            </a:extLst>
          </p:cNvPr>
          <p:cNvSpPr/>
          <p:nvPr/>
        </p:nvSpPr>
        <p:spPr>
          <a:xfrm>
            <a:off x="2621594" y="3205742"/>
            <a:ext cx="2862759" cy="1078632"/>
          </a:xfrm>
          <a:prstGeom prst="rect">
            <a:avLst/>
          </a:prstGeom>
          <a:solidFill>
            <a:schemeClr val="bg1">
              <a:lumMod val="8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 name="Rectangle 24">
            <a:extLst>
              <a:ext uri="{FF2B5EF4-FFF2-40B4-BE49-F238E27FC236}">
                <a16:creationId xmlns:a16="http://schemas.microsoft.com/office/drawing/2014/main" id="{5EC2E9C3-472B-4C4C-8478-5EB5813DD3C3}"/>
              </a:ext>
            </a:extLst>
          </p:cNvPr>
          <p:cNvSpPr>
            <a:spLocks noChangeArrowheads="1"/>
          </p:cNvSpPr>
          <p:nvPr/>
        </p:nvSpPr>
        <p:spPr bwMode="auto">
          <a:xfrm>
            <a:off x="2765610" y="3305603"/>
            <a:ext cx="2574727" cy="8534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lvl="0">
              <a:lnSpc>
                <a:spcPct val="200000"/>
              </a:lnSpc>
              <a:buClr>
                <a:srgbClr val="00B050"/>
              </a:buClr>
            </a:pPr>
            <a:r>
              <a:rPr altLang="en-US" lang="zh-CN" sz="1400">
                <a:solidFill>
                  <a:prstClr val="black">
                    <a:lumMod val="50000"/>
                    <a:lumOff val="50000"/>
                  </a:prstClr>
                </a:solidFill>
                <a:cs typeface="+mn-ea"/>
                <a:sym typeface="+mn-lt"/>
              </a:rPr>
              <a:t>添加文本添加文本添加文本添加文本添加文本添加文本</a:t>
            </a:r>
          </a:p>
        </p:txBody>
      </p:sp>
      <p:sp>
        <p:nvSpPr>
          <p:cNvPr id="9" name="矩形 8">
            <a:extLst>
              <a:ext uri="{FF2B5EF4-FFF2-40B4-BE49-F238E27FC236}">
                <a16:creationId xmlns:a16="http://schemas.microsoft.com/office/drawing/2014/main" id="{52743C14-238D-44C1-8460-82B70FEA0639}"/>
              </a:ext>
            </a:extLst>
          </p:cNvPr>
          <p:cNvSpPr/>
          <p:nvPr/>
        </p:nvSpPr>
        <p:spPr>
          <a:xfrm>
            <a:off x="1523911" y="4432562"/>
            <a:ext cx="1078632" cy="1078632"/>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 name="矩形 9">
            <a:extLst>
              <a:ext uri="{FF2B5EF4-FFF2-40B4-BE49-F238E27FC236}">
                <a16:creationId xmlns:a16="http://schemas.microsoft.com/office/drawing/2014/main" id="{565AABF8-5663-44FA-996B-804B52817DC1}"/>
              </a:ext>
            </a:extLst>
          </p:cNvPr>
          <p:cNvSpPr/>
          <p:nvPr/>
        </p:nvSpPr>
        <p:spPr>
          <a:xfrm>
            <a:off x="2621594" y="4432562"/>
            <a:ext cx="2862759" cy="1078632"/>
          </a:xfrm>
          <a:prstGeom prst="rect">
            <a:avLst/>
          </a:prstGeom>
          <a:solidFill>
            <a:schemeClr val="bg1">
              <a:lumMod val="8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 name="Rectangle 24">
            <a:extLst>
              <a:ext uri="{FF2B5EF4-FFF2-40B4-BE49-F238E27FC236}">
                <a16:creationId xmlns:a16="http://schemas.microsoft.com/office/drawing/2014/main" id="{E78B3258-FBDB-4889-B849-0612CB38B073}"/>
              </a:ext>
            </a:extLst>
          </p:cNvPr>
          <p:cNvSpPr>
            <a:spLocks noChangeArrowheads="1"/>
          </p:cNvSpPr>
          <p:nvPr/>
        </p:nvSpPr>
        <p:spPr bwMode="auto">
          <a:xfrm>
            <a:off x="2765610" y="4532423"/>
            <a:ext cx="2574727" cy="8534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lvl="0">
              <a:lnSpc>
                <a:spcPct val="200000"/>
              </a:lnSpc>
              <a:buClr>
                <a:srgbClr val="00B050"/>
              </a:buClr>
            </a:pPr>
            <a:r>
              <a:rPr altLang="en-US" lang="zh-CN" sz="1400">
                <a:solidFill>
                  <a:prstClr val="black">
                    <a:lumMod val="50000"/>
                    <a:lumOff val="50000"/>
                  </a:prstClr>
                </a:solidFill>
                <a:cs typeface="+mn-ea"/>
                <a:sym typeface="+mn-lt"/>
              </a:rPr>
              <a:t>添加文本添加文本添加文本添加文本添加文本添加文本</a:t>
            </a:r>
          </a:p>
        </p:txBody>
      </p:sp>
      <p:sp>
        <p:nvSpPr>
          <p:cNvPr id="12" name="矩形 11">
            <a:extLst>
              <a:ext uri="{FF2B5EF4-FFF2-40B4-BE49-F238E27FC236}">
                <a16:creationId xmlns:a16="http://schemas.microsoft.com/office/drawing/2014/main" id="{9792ACBA-4941-42E1-BD2F-57F7D03FDFF3}"/>
              </a:ext>
            </a:extLst>
          </p:cNvPr>
          <p:cNvSpPr/>
          <p:nvPr/>
        </p:nvSpPr>
        <p:spPr>
          <a:xfrm>
            <a:off x="6066517" y="1965036"/>
            <a:ext cx="4906283" cy="3525679"/>
          </a:xfrm>
          <a:prstGeom prst="rect">
            <a:avLst/>
          </a:prstGeom>
          <a:blipFill dpi="0" rotWithShape="1">
            <a:blip r:embed="rId4">
              <a:extLst>
                <a:ext uri="{28A0092B-C50C-407E-A947-70E740481C1C}">
                  <a14:useLocalDpi/>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3" name="Freeform 14">
            <a:extLst>
              <a:ext uri="{FF2B5EF4-FFF2-40B4-BE49-F238E27FC236}">
                <a16:creationId xmlns:a16="http://schemas.microsoft.com/office/drawing/2014/main" id="{6447DB26-1697-40BE-B291-54D2A3E42B5D}"/>
              </a:ext>
            </a:extLst>
          </p:cNvPr>
          <p:cNvSpPr>
            <a:spLocks noEditPoints="1"/>
          </p:cNvSpPr>
          <p:nvPr/>
        </p:nvSpPr>
        <p:spPr bwMode="auto">
          <a:xfrm>
            <a:off x="1952641" y="3611469"/>
            <a:ext cx="221171" cy="267181"/>
          </a:xfrm>
          <a:custGeom>
            <a:gdLst>
              <a:gd fmla="*/ 75 w 116" name="T0"/>
              <a:gd fmla="*/ 56 h 140" name="T1"/>
              <a:gd fmla="*/ 97 w 116" name="T2"/>
              <a:gd fmla="*/ 56 h 140" name="T3"/>
              <a:gd fmla="*/ 103 w 116" name="T4"/>
              <a:gd fmla="*/ 61 h 140" name="T5"/>
              <a:gd fmla="*/ 100 w 116" name="T6"/>
              <a:gd fmla="*/ 66 h 140" name="T7"/>
              <a:gd fmla="*/ 9 w 116" name="T8"/>
              <a:gd fmla="*/ 138 h 140" name="T9"/>
              <a:gd fmla="*/ 1 w 116" name="T10"/>
              <a:gd fmla="*/ 137 h 140" name="T11"/>
              <a:gd fmla="*/ 1 w 116" name="T12"/>
              <a:gd fmla="*/ 131 h 140" name="T13"/>
              <a:gd fmla="*/ 36 w 116" name="T14"/>
              <a:gd fmla="*/ 67 h 140" name="T15"/>
              <a:gd fmla="*/ 15 w 116" name="T16"/>
              <a:gd fmla="*/ 67 h 140" name="T17"/>
              <a:gd fmla="*/ 10 w 116" name="T18"/>
              <a:gd fmla="*/ 61 h 140" name="T19"/>
              <a:gd fmla="*/ 11 w 116" name="T20"/>
              <a:gd fmla="*/ 58 h 140" name="T21"/>
              <a:gd fmla="*/ 49 w 116" name="T22"/>
              <a:gd fmla="*/ 3 h 140" name="T23"/>
              <a:gd fmla="*/ 54 w 116" name="T24"/>
              <a:gd fmla="*/ 1 h 140" name="T25"/>
              <a:gd fmla="*/ 54 w 116" name="T26"/>
              <a:gd fmla="*/ 0 h 140" name="T27"/>
              <a:gd fmla="*/ 111 w 116" name="T28"/>
              <a:gd fmla="*/ 0 h 140" name="T29"/>
              <a:gd fmla="*/ 116 w 116" name="T30"/>
              <a:gd fmla="*/ 6 h 140" name="T31"/>
              <a:gd fmla="*/ 114 w 116" name="T32"/>
              <a:gd fmla="*/ 10 h 140" name="T33"/>
              <a:gd fmla="*/ 75 w 116" name="T34"/>
              <a:gd fmla="*/ 56 h 140" name="T35"/>
              <a:gd fmla="*/ 81 w 116" name="T36"/>
              <a:gd fmla="*/ 67 h 140" name="T37"/>
              <a:gd fmla="*/ 81 w 116" name="T38"/>
              <a:gd fmla="*/ 67 h 140" name="T39"/>
              <a:gd fmla="*/ 63 w 116" name="T40"/>
              <a:gd fmla="*/ 67 h 140" name="T41"/>
              <a:gd fmla="*/ 63 w 116" name="T42"/>
              <a:gd fmla="*/ 67 h 140" name="T43"/>
              <a:gd fmla="*/ 60 w 116" name="T44"/>
              <a:gd fmla="*/ 65 h 140" name="T45"/>
              <a:gd fmla="*/ 59 w 116" name="T46"/>
              <a:gd fmla="*/ 58 h 140" name="T47"/>
              <a:gd fmla="*/ 99 w 116" name="T48"/>
              <a:gd fmla="*/ 11 h 140" name="T49"/>
              <a:gd fmla="*/ 57 w 116" name="T50"/>
              <a:gd fmla="*/ 11 h 140" name="T51"/>
              <a:gd fmla="*/ 26 w 116" name="T52"/>
              <a:gd fmla="*/ 56 h 140" name="T53"/>
              <a:gd fmla="*/ 45 w 116" name="T54"/>
              <a:gd fmla="*/ 56 h 140" name="T55"/>
              <a:gd fmla="*/ 45 w 116" name="T56"/>
              <a:gd fmla="*/ 56 h 140" name="T57"/>
              <a:gd fmla="*/ 48 w 116" name="T58"/>
              <a:gd fmla="*/ 56 h 140" name="T59"/>
              <a:gd fmla="*/ 50 w 116" name="T60"/>
              <a:gd fmla="*/ 64 h 140" name="T61"/>
              <a:gd fmla="*/ 23 w 116" name="T62"/>
              <a:gd fmla="*/ 113 h 140" name="T63"/>
              <a:gd fmla="*/ 81 w 116" name="T64"/>
              <a:gd fmla="*/ 67 h 140"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140" w="115">
                <a:moveTo>
                  <a:pt x="75" y="56"/>
                </a:moveTo>
                <a:cubicBezTo>
                  <a:pt x="97" y="56"/>
                  <a:pt x="97" y="56"/>
                  <a:pt x="97" y="56"/>
                </a:cubicBezTo>
                <a:cubicBezTo>
                  <a:pt x="100" y="56"/>
                  <a:pt x="103" y="58"/>
                  <a:pt x="103" y="61"/>
                </a:cubicBezTo>
                <a:cubicBezTo>
                  <a:pt x="103" y="63"/>
                  <a:pt x="102" y="65"/>
                  <a:pt x="100" y="66"/>
                </a:cubicBezTo>
                <a:cubicBezTo>
                  <a:pt x="9" y="138"/>
                  <a:pt x="9" y="138"/>
                  <a:pt x="9" y="138"/>
                </a:cubicBezTo>
                <a:cubicBezTo>
                  <a:pt x="6" y="140"/>
                  <a:pt x="3" y="140"/>
                  <a:pt x="1" y="137"/>
                </a:cubicBezTo>
                <a:cubicBezTo>
                  <a:pt x="0" y="136"/>
                  <a:pt x="0" y="133"/>
                  <a:pt x="1" y="131"/>
                </a:cubicBezTo>
                <a:cubicBezTo>
                  <a:pt x="36" y="67"/>
                  <a:pt x="36" y="67"/>
                  <a:pt x="36" y="67"/>
                </a:cubicBezTo>
                <a:cubicBezTo>
                  <a:pt x="15" y="67"/>
                  <a:pt x="15" y="67"/>
                  <a:pt x="15" y="67"/>
                </a:cubicBezTo>
                <a:cubicBezTo>
                  <a:pt x="12" y="67"/>
                  <a:pt x="10" y="64"/>
                  <a:pt x="10" y="61"/>
                </a:cubicBezTo>
                <a:cubicBezTo>
                  <a:pt x="10" y="60"/>
                  <a:pt x="10" y="59"/>
                  <a:pt x="11" y="58"/>
                </a:cubicBezTo>
                <a:cubicBezTo>
                  <a:pt x="49" y="3"/>
                  <a:pt x="49" y="3"/>
                  <a:pt x="49" y="3"/>
                </a:cubicBezTo>
                <a:cubicBezTo>
                  <a:pt x="50" y="1"/>
                  <a:pt x="52" y="1"/>
                  <a:pt x="54" y="1"/>
                </a:cubicBezTo>
                <a:cubicBezTo>
                  <a:pt x="54" y="0"/>
                  <a:pt x="54" y="0"/>
                  <a:pt x="54" y="0"/>
                </a:cubicBezTo>
                <a:cubicBezTo>
                  <a:pt x="111" y="0"/>
                  <a:pt x="111" y="0"/>
                  <a:pt x="111" y="0"/>
                </a:cubicBezTo>
                <a:cubicBezTo>
                  <a:pt x="114" y="0"/>
                  <a:pt x="116" y="3"/>
                  <a:pt x="116" y="6"/>
                </a:cubicBezTo>
                <a:cubicBezTo>
                  <a:pt x="116" y="7"/>
                  <a:pt x="115" y="9"/>
                  <a:pt x="114" y="10"/>
                </a:cubicBezTo>
                <a:cubicBezTo>
                  <a:pt x="75" y="56"/>
                  <a:pt x="75" y="56"/>
                  <a:pt x="75" y="56"/>
                </a:cubicBezTo>
                <a:close/>
                <a:moveTo>
                  <a:pt x="81" y="67"/>
                </a:moveTo>
                <a:cubicBezTo>
                  <a:pt x="81" y="67"/>
                  <a:pt x="81" y="67"/>
                  <a:pt x="81" y="67"/>
                </a:cubicBezTo>
                <a:cubicBezTo>
                  <a:pt x="63" y="67"/>
                  <a:pt x="63" y="67"/>
                  <a:pt x="63" y="67"/>
                </a:cubicBezTo>
                <a:cubicBezTo>
                  <a:pt x="63" y="67"/>
                  <a:pt x="63" y="67"/>
                  <a:pt x="63" y="67"/>
                </a:cubicBezTo>
                <a:cubicBezTo>
                  <a:pt x="62" y="67"/>
                  <a:pt x="61" y="66"/>
                  <a:pt x="60" y="65"/>
                </a:cubicBezTo>
                <a:cubicBezTo>
                  <a:pt x="57" y="63"/>
                  <a:pt x="57" y="60"/>
                  <a:pt x="59" y="58"/>
                </a:cubicBezTo>
                <a:cubicBezTo>
                  <a:pt x="99" y="11"/>
                  <a:pt x="99" y="11"/>
                  <a:pt x="99" y="11"/>
                </a:cubicBezTo>
                <a:cubicBezTo>
                  <a:pt x="57" y="11"/>
                  <a:pt x="57" y="11"/>
                  <a:pt x="57" y="11"/>
                </a:cubicBezTo>
                <a:cubicBezTo>
                  <a:pt x="26" y="56"/>
                  <a:pt x="26" y="56"/>
                  <a:pt x="26" y="56"/>
                </a:cubicBezTo>
                <a:cubicBezTo>
                  <a:pt x="45" y="56"/>
                  <a:pt x="45" y="56"/>
                  <a:pt x="45" y="56"/>
                </a:cubicBezTo>
                <a:cubicBezTo>
                  <a:pt x="45" y="56"/>
                  <a:pt x="45" y="56"/>
                  <a:pt x="45" y="56"/>
                </a:cubicBezTo>
                <a:cubicBezTo>
                  <a:pt x="46" y="56"/>
                  <a:pt x="47" y="56"/>
                  <a:pt x="48" y="56"/>
                </a:cubicBezTo>
                <a:cubicBezTo>
                  <a:pt x="51" y="58"/>
                  <a:pt x="52" y="61"/>
                  <a:pt x="50" y="64"/>
                </a:cubicBezTo>
                <a:cubicBezTo>
                  <a:pt x="23" y="113"/>
                  <a:pt x="23" y="113"/>
                  <a:pt x="23" y="113"/>
                </a:cubicBezTo>
                <a:cubicBezTo>
                  <a:pt x="81" y="67"/>
                  <a:pt x="81" y="67"/>
                  <a:pt x="81" y="67"/>
                </a:cubicBez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4" name="Freeform 19">
            <a:extLst>
              <a:ext uri="{FF2B5EF4-FFF2-40B4-BE49-F238E27FC236}">
                <a16:creationId xmlns:a16="http://schemas.microsoft.com/office/drawing/2014/main" id="{E117EA5C-9A9F-473B-B0FB-D8D3586656F2}"/>
              </a:ext>
            </a:extLst>
          </p:cNvPr>
          <p:cNvSpPr>
            <a:spLocks noEditPoints="1"/>
          </p:cNvSpPr>
          <p:nvPr/>
        </p:nvSpPr>
        <p:spPr bwMode="auto">
          <a:xfrm>
            <a:off x="1930040" y="4837078"/>
            <a:ext cx="267181" cy="269603"/>
          </a:xfrm>
          <a:custGeom>
            <a:gdLst>
              <a:gd fmla="*/ 116 w 140" name="T0"/>
              <a:gd fmla="*/ 2 h 141" name="T1"/>
              <a:gd fmla="*/ 122 w 140" name="T2"/>
              <a:gd fmla="*/ 3 h 141" name="T3"/>
              <a:gd fmla="*/ 122 w 140" name="T4"/>
              <a:gd fmla="*/ 3 h 141" name="T5"/>
              <a:gd fmla="*/ 138 w 140" name="T6"/>
              <a:gd fmla="*/ 19 h 141" name="T7"/>
              <a:gd fmla="*/ 138 w 140" name="T8"/>
              <a:gd fmla="*/ 19 h 141" name="T9"/>
              <a:gd fmla="*/ 139 w 140" name="T10"/>
              <a:gd fmla="*/ 25 h 141" name="T11"/>
              <a:gd fmla="*/ 118 w 140" name="T12"/>
              <a:gd fmla="*/ 43 h 141" name="T13"/>
              <a:gd fmla="*/ 103 w 140" name="T14"/>
              <a:gd fmla="*/ 46 h 141" name="T15"/>
              <a:gd fmla="*/ 99 w 140" name="T16"/>
              <a:gd fmla="*/ 102 h 141" name="T17"/>
              <a:gd fmla="*/ 69 w 140" name="T18"/>
              <a:gd fmla="*/ 115 h 141" name="T19"/>
              <a:gd fmla="*/ 26 w 140" name="T20"/>
              <a:gd fmla="*/ 72 h 141" name="T21"/>
              <a:gd fmla="*/ 69 w 140" name="T22"/>
              <a:gd fmla="*/ 29 h 141" name="T23"/>
              <a:gd fmla="*/ 100 w 140" name="T24"/>
              <a:gd fmla="*/ 33 h 141" name="T25"/>
              <a:gd fmla="*/ 98 w 140" name="T26"/>
              <a:gd fmla="*/ 20 h 141" name="T27"/>
              <a:gd fmla="*/ 124 w 140" name="T28"/>
              <a:gd fmla="*/ 55 h 141" name="T29"/>
              <a:gd fmla="*/ 135 w 140" name="T30"/>
              <a:gd fmla="*/ 52 h 141" name="T31"/>
              <a:gd fmla="*/ 138 w 140" name="T32"/>
              <a:gd fmla="*/ 72 h 141" name="T33"/>
              <a:gd fmla="*/ 69 w 140" name="T34"/>
              <a:gd fmla="*/ 141 h 141" name="T35"/>
              <a:gd fmla="*/ 0 w 140" name="T36"/>
              <a:gd fmla="*/ 72 h 141" name="T37"/>
              <a:gd fmla="*/ 69 w 140" name="T38"/>
              <a:gd fmla="*/ 3 h 141" name="T39"/>
              <a:gd fmla="*/ 89 w 140" name="T40"/>
              <a:gd fmla="*/ 6 h 141" name="T41"/>
              <a:gd fmla="*/ 86 w 140" name="T42"/>
              <a:gd fmla="*/ 16 h 141" name="T43"/>
              <a:gd fmla="*/ 69 w 140" name="T44"/>
              <a:gd fmla="*/ 14 h 141" name="T45"/>
              <a:gd fmla="*/ 11 w 140" name="T46"/>
              <a:gd fmla="*/ 72 h 141" name="T47"/>
              <a:gd fmla="*/ 69 w 140" name="T48"/>
              <a:gd fmla="*/ 130 h 141" name="T49"/>
              <a:gd fmla="*/ 127 w 140" name="T50"/>
              <a:gd fmla="*/ 72 h 141" name="T51"/>
              <a:gd fmla="*/ 124 w 140" name="T52"/>
              <a:gd fmla="*/ 55 h 141" name="T53"/>
              <a:gd fmla="*/ 69 w 140" name="T54"/>
              <a:gd fmla="*/ 52 h 141" name="T55"/>
              <a:gd fmla="*/ 90 w 140" name="T56"/>
              <a:gd fmla="*/ 43 h 141" name="T57"/>
              <a:gd fmla="*/ 43 w 140" name="T58"/>
              <a:gd fmla="*/ 46 h 141" name="T59"/>
              <a:gd fmla="*/ 43 w 140" name="T60"/>
              <a:gd fmla="*/ 46 h 141" name="T61"/>
              <a:gd fmla="*/ 43 w 140" name="T62"/>
              <a:gd fmla="*/ 98 h 141" name="T63"/>
              <a:gd fmla="*/ 94 w 140" name="T64"/>
              <a:gd fmla="*/ 98 h 141" name="T65"/>
              <a:gd fmla="*/ 105 w 140" name="T66"/>
              <a:gd fmla="*/ 72 h 141" name="T67"/>
              <a:gd fmla="*/ 86 w 140" name="T68"/>
              <a:gd fmla="*/ 62 h 141" name="T69"/>
              <a:gd fmla="*/ 83 w 140" name="T70"/>
              <a:gd fmla="*/ 86 h 141" name="T71"/>
              <a:gd fmla="*/ 69 w 140" name="T72"/>
              <a:gd fmla="*/ 92 h 141" name="T73"/>
              <a:gd fmla="*/ 55 w 140" name="T74"/>
              <a:gd fmla="*/ 86 h 141" name="T75"/>
              <a:gd fmla="*/ 55 w 140" name="T76"/>
              <a:gd fmla="*/ 58 h 141" name="T77"/>
              <a:gd fmla="*/ 69 w 140" name="T78"/>
              <a:gd fmla="*/ 52 h 141" name="T79"/>
              <a:gd fmla="*/ 73 w 140" name="T80"/>
              <a:gd fmla="*/ 60 h 141" name="T81"/>
              <a:gd fmla="*/ 60 w 140" name="T82"/>
              <a:gd fmla="*/ 63 h 141" name="T83"/>
              <a:gd fmla="*/ 56 w 140" name="T84"/>
              <a:gd fmla="*/ 72 h 141" name="T85"/>
              <a:gd fmla="*/ 69 w 140" name="T86"/>
              <a:gd fmla="*/ 85 h 141" name="T87"/>
              <a:gd fmla="*/ 78 w 140" name="T88"/>
              <a:gd fmla="*/ 81 h 141" name="T89"/>
              <a:gd fmla="*/ 81 w 140" name="T90"/>
              <a:gd fmla="*/ 68 h 141" name="T91"/>
              <a:gd fmla="*/ 65 w 140" name="T92"/>
              <a:gd fmla="*/ 76 h 141" name="T93"/>
              <a:gd fmla="*/ 73 w 140" name="T94"/>
              <a:gd fmla="*/ 60 h 141" name="T95"/>
              <a:gd fmla="*/ 117 w 140" name="T96"/>
              <a:gd fmla="*/ 10 h 141" name="T97"/>
              <a:gd fmla="*/ 106 w 140" name="T98"/>
              <a:gd fmla="*/ 30 h 141" name="T99"/>
              <a:gd fmla="*/ 117 w 140" name="T100"/>
              <a:gd fmla="*/ 10 h 141" name="T101"/>
              <a:gd fmla="*/ 123 w 140" name="T102"/>
              <a:gd fmla="*/ 22 h 141" name="T103"/>
              <a:gd fmla="*/ 118 w 140" name="T104"/>
              <a:gd fmla="*/ 37 h 141" name="T105"/>
              <a:gd fmla="*/ 123 w 140" name="T106"/>
              <a:gd fmla="*/ 22 h 141"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141" w="140">
                <a:moveTo>
                  <a:pt x="98" y="20"/>
                </a:moveTo>
                <a:cubicBezTo>
                  <a:pt x="116" y="2"/>
                  <a:pt x="116" y="2"/>
                  <a:pt x="116" y="2"/>
                </a:cubicBezTo>
                <a:cubicBezTo>
                  <a:pt x="118" y="0"/>
                  <a:pt x="120" y="0"/>
                  <a:pt x="121" y="2"/>
                </a:cubicBezTo>
                <a:cubicBezTo>
                  <a:pt x="121" y="2"/>
                  <a:pt x="122" y="3"/>
                  <a:pt x="122" y="3"/>
                </a:cubicBezTo>
                <a:cubicBezTo>
                  <a:pt x="122" y="3"/>
                  <a:pt x="122" y="3"/>
                  <a:pt x="122" y="3"/>
                </a:cubicBezTo>
                <a:cubicBezTo>
                  <a:pt x="122" y="3"/>
                  <a:pt x="122" y="3"/>
                  <a:pt x="122" y="3"/>
                </a:cubicBezTo>
                <a:cubicBezTo>
                  <a:pt x="125" y="16"/>
                  <a:pt x="125" y="16"/>
                  <a:pt x="125" y="16"/>
                </a:cubicBezTo>
                <a:cubicBezTo>
                  <a:pt x="138" y="19"/>
                  <a:pt x="138" y="19"/>
                  <a:pt x="138" y="19"/>
                </a:cubicBezTo>
                <a:cubicBezTo>
                  <a:pt x="138" y="19"/>
                  <a:pt x="138" y="19"/>
                  <a:pt x="138" y="19"/>
                </a:cubicBezTo>
                <a:cubicBezTo>
                  <a:pt x="138" y="19"/>
                  <a:pt x="138" y="19"/>
                  <a:pt x="138" y="19"/>
                </a:cubicBezTo>
                <a:cubicBezTo>
                  <a:pt x="138" y="19"/>
                  <a:pt x="139" y="19"/>
                  <a:pt x="139" y="20"/>
                </a:cubicBezTo>
                <a:cubicBezTo>
                  <a:pt x="140" y="21"/>
                  <a:pt x="140" y="23"/>
                  <a:pt x="139" y="25"/>
                </a:cubicBezTo>
                <a:cubicBezTo>
                  <a:pt x="121" y="43"/>
                  <a:pt x="121" y="43"/>
                  <a:pt x="121" y="43"/>
                </a:cubicBezTo>
                <a:cubicBezTo>
                  <a:pt x="120" y="43"/>
                  <a:pt x="119" y="44"/>
                  <a:pt x="118" y="43"/>
                </a:cubicBezTo>
                <a:cubicBezTo>
                  <a:pt x="108" y="41"/>
                  <a:pt x="108" y="41"/>
                  <a:pt x="108" y="41"/>
                </a:cubicBezTo>
                <a:cubicBezTo>
                  <a:pt x="103" y="46"/>
                  <a:pt x="103" y="46"/>
                  <a:pt x="103" y="46"/>
                </a:cubicBezTo>
                <a:cubicBezTo>
                  <a:pt x="108" y="53"/>
                  <a:pt x="112" y="62"/>
                  <a:pt x="112" y="72"/>
                </a:cubicBezTo>
                <a:cubicBezTo>
                  <a:pt x="112" y="84"/>
                  <a:pt x="107" y="95"/>
                  <a:pt x="99" y="102"/>
                </a:cubicBezTo>
                <a:cubicBezTo>
                  <a:pt x="99" y="102"/>
                  <a:pt x="99" y="102"/>
                  <a:pt x="99" y="102"/>
                </a:cubicBezTo>
                <a:cubicBezTo>
                  <a:pt x="91" y="110"/>
                  <a:pt x="81" y="115"/>
                  <a:pt x="69" y="115"/>
                </a:cubicBezTo>
                <a:cubicBezTo>
                  <a:pt x="57" y="115"/>
                  <a:pt x="46" y="110"/>
                  <a:pt x="39" y="102"/>
                </a:cubicBezTo>
                <a:cubicBezTo>
                  <a:pt x="31" y="95"/>
                  <a:pt x="26" y="84"/>
                  <a:pt x="26" y="72"/>
                </a:cubicBezTo>
                <a:cubicBezTo>
                  <a:pt x="26" y="60"/>
                  <a:pt x="31" y="50"/>
                  <a:pt x="39" y="42"/>
                </a:cubicBezTo>
                <a:cubicBezTo>
                  <a:pt x="46" y="34"/>
                  <a:pt x="57" y="29"/>
                  <a:pt x="69" y="29"/>
                </a:cubicBezTo>
                <a:cubicBezTo>
                  <a:pt x="79" y="29"/>
                  <a:pt x="88" y="33"/>
                  <a:pt x="95" y="38"/>
                </a:cubicBezTo>
                <a:cubicBezTo>
                  <a:pt x="100" y="33"/>
                  <a:pt x="100" y="33"/>
                  <a:pt x="100" y="33"/>
                </a:cubicBezTo>
                <a:cubicBezTo>
                  <a:pt x="98" y="23"/>
                  <a:pt x="98" y="23"/>
                  <a:pt x="98" y="23"/>
                </a:cubicBezTo>
                <a:cubicBezTo>
                  <a:pt x="97" y="22"/>
                  <a:pt x="98" y="21"/>
                  <a:pt x="98" y="20"/>
                </a:cubicBezTo>
                <a:close/>
                <a:moveTo>
                  <a:pt x="124" y="55"/>
                </a:moveTo>
                <a:cubicBezTo>
                  <a:pt x="124" y="55"/>
                  <a:pt x="124" y="55"/>
                  <a:pt x="124" y="55"/>
                </a:cubicBezTo>
                <a:cubicBezTo>
                  <a:pt x="124" y="52"/>
                  <a:pt x="125" y="49"/>
                  <a:pt x="128" y="48"/>
                </a:cubicBezTo>
                <a:cubicBezTo>
                  <a:pt x="131" y="47"/>
                  <a:pt x="134" y="49"/>
                  <a:pt x="135" y="52"/>
                </a:cubicBezTo>
                <a:cubicBezTo>
                  <a:pt x="136" y="55"/>
                  <a:pt x="137" y="58"/>
                  <a:pt x="137" y="62"/>
                </a:cubicBezTo>
                <a:cubicBezTo>
                  <a:pt x="138" y="65"/>
                  <a:pt x="138" y="69"/>
                  <a:pt x="138" y="72"/>
                </a:cubicBezTo>
                <a:cubicBezTo>
                  <a:pt x="138" y="91"/>
                  <a:pt x="130" y="108"/>
                  <a:pt x="118" y="121"/>
                </a:cubicBezTo>
                <a:cubicBezTo>
                  <a:pt x="105" y="133"/>
                  <a:pt x="88" y="141"/>
                  <a:pt x="69" y="141"/>
                </a:cubicBezTo>
                <a:cubicBezTo>
                  <a:pt x="50" y="141"/>
                  <a:pt x="33" y="133"/>
                  <a:pt x="20" y="121"/>
                </a:cubicBezTo>
                <a:cubicBezTo>
                  <a:pt x="8" y="108"/>
                  <a:pt x="0" y="91"/>
                  <a:pt x="0" y="72"/>
                </a:cubicBezTo>
                <a:cubicBezTo>
                  <a:pt x="0" y="53"/>
                  <a:pt x="8" y="36"/>
                  <a:pt x="20" y="23"/>
                </a:cubicBezTo>
                <a:cubicBezTo>
                  <a:pt x="33" y="11"/>
                  <a:pt x="50" y="3"/>
                  <a:pt x="69" y="3"/>
                </a:cubicBezTo>
                <a:cubicBezTo>
                  <a:pt x="72" y="3"/>
                  <a:pt x="76" y="3"/>
                  <a:pt x="79" y="4"/>
                </a:cubicBezTo>
                <a:cubicBezTo>
                  <a:pt x="82" y="4"/>
                  <a:pt x="86" y="5"/>
                  <a:pt x="89" y="6"/>
                </a:cubicBezTo>
                <a:cubicBezTo>
                  <a:pt x="92" y="7"/>
                  <a:pt x="93" y="10"/>
                  <a:pt x="93" y="13"/>
                </a:cubicBezTo>
                <a:cubicBezTo>
                  <a:pt x="92" y="16"/>
                  <a:pt x="89" y="17"/>
                  <a:pt x="86" y="16"/>
                </a:cubicBezTo>
                <a:cubicBezTo>
                  <a:pt x="83" y="16"/>
                  <a:pt x="80" y="15"/>
                  <a:pt x="77" y="15"/>
                </a:cubicBezTo>
                <a:cubicBezTo>
                  <a:pt x="75" y="14"/>
                  <a:pt x="72" y="14"/>
                  <a:pt x="69" y="14"/>
                </a:cubicBezTo>
                <a:cubicBezTo>
                  <a:pt x="53" y="14"/>
                  <a:pt x="38" y="21"/>
                  <a:pt x="28" y="31"/>
                </a:cubicBezTo>
                <a:cubicBezTo>
                  <a:pt x="17" y="42"/>
                  <a:pt x="11" y="56"/>
                  <a:pt x="11" y="72"/>
                </a:cubicBezTo>
                <a:cubicBezTo>
                  <a:pt x="11" y="88"/>
                  <a:pt x="17" y="103"/>
                  <a:pt x="28" y="113"/>
                </a:cubicBezTo>
                <a:cubicBezTo>
                  <a:pt x="38" y="124"/>
                  <a:pt x="53" y="130"/>
                  <a:pt x="69" y="130"/>
                </a:cubicBezTo>
                <a:cubicBezTo>
                  <a:pt x="85" y="130"/>
                  <a:pt x="99" y="124"/>
                  <a:pt x="110" y="113"/>
                </a:cubicBezTo>
                <a:cubicBezTo>
                  <a:pt x="120" y="103"/>
                  <a:pt x="127" y="88"/>
                  <a:pt x="127" y="72"/>
                </a:cubicBezTo>
                <a:cubicBezTo>
                  <a:pt x="127" y="69"/>
                  <a:pt x="127" y="66"/>
                  <a:pt x="126" y="64"/>
                </a:cubicBezTo>
                <a:cubicBezTo>
                  <a:pt x="126" y="61"/>
                  <a:pt x="125" y="58"/>
                  <a:pt x="124" y="55"/>
                </a:cubicBezTo>
                <a:close/>
                <a:moveTo>
                  <a:pt x="69" y="52"/>
                </a:moveTo>
                <a:cubicBezTo>
                  <a:pt x="69" y="52"/>
                  <a:pt x="69" y="52"/>
                  <a:pt x="69" y="52"/>
                </a:cubicBezTo>
                <a:cubicBezTo>
                  <a:pt x="72" y="52"/>
                  <a:pt x="76" y="53"/>
                  <a:pt x="78" y="55"/>
                </a:cubicBezTo>
                <a:cubicBezTo>
                  <a:pt x="90" y="43"/>
                  <a:pt x="90" y="43"/>
                  <a:pt x="90" y="43"/>
                </a:cubicBezTo>
                <a:cubicBezTo>
                  <a:pt x="84" y="38"/>
                  <a:pt x="77" y="36"/>
                  <a:pt x="69" y="36"/>
                </a:cubicBezTo>
                <a:cubicBezTo>
                  <a:pt x="59" y="36"/>
                  <a:pt x="50" y="40"/>
                  <a:pt x="43" y="46"/>
                </a:cubicBezTo>
                <a:cubicBezTo>
                  <a:pt x="43" y="46"/>
                  <a:pt x="43" y="46"/>
                  <a:pt x="43" y="46"/>
                </a:cubicBezTo>
                <a:cubicBezTo>
                  <a:pt x="43" y="46"/>
                  <a:pt x="43" y="46"/>
                  <a:pt x="43" y="46"/>
                </a:cubicBezTo>
                <a:cubicBezTo>
                  <a:pt x="37" y="53"/>
                  <a:pt x="33" y="62"/>
                  <a:pt x="33" y="72"/>
                </a:cubicBezTo>
                <a:cubicBezTo>
                  <a:pt x="33" y="82"/>
                  <a:pt x="37" y="91"/>
                  <a:pt x="43" y="98"/>
                </a:cubicBezTo>
                <a:cubicBezTo>
                  <a:pt x="50" y="104"/>
                  <a:pt x="59" y="108"/>
                  <a:pt x="69" y="108"/>
                </a:cubicBezTo>
                <a:cubicBezTo>
                  <a:pt x="79" y="108"/>
                  <a:pt x="88" y="104"/>
                  <a:pt x="94" y="98"/>
                </a:cubicBezTo>
                <a:cubicBezTo>
                  <a:pt x="95" y="98"/>
                  <a:pt x="95" y="98"/>
                  <a:pt x="95" y="98"/>
                </a:cubicBezTo>
                <a:cubicBezTo>
                  <a:pt x="101" y="91"/>
                  <a:pt x="105" y="82"/>
                  <a:pt x="105" y="72"/>
                </a:cubicBezTo>
                <a:cubicBezTo>
                  <a:pt x="105" y="64"/>
                  <a:pt x="103" y="57"/>
                  <a:pt x="98" y="51"/>
                </a:cubicBezTo>
                <a:cubicBezTo>
                  <a:pt x="86" y="62"/>
                  <a:pt x="86" y="62"/>
                  <a:pt x="86" y="62"/>
                </a:cubicBezTo>
                <a:cubicBezTo>
                  <a:pt x="88" y="65"/>
                  <a:pt x="89" y="69"/>
                  <a:pt x="89" y="72"/>
                </a:cubicBezTo>
                <a:cubicBezTo>
                  <a:pt x="89" y="77"/>
                  <a:pt x="86" y="82"/>
                  <a:pt x="83" y="86"/>
                </a:cubicBezTo>
                <a:cubicBezTo>
                  <a:pt x="83" y="86"/>
                  <a:pt x="83" y="86"/>
                  <a:pt x="83" y="86"/>
                </a:cubicBezTo>
                <a:cubicBezTo>
                  <a:pt x="79" y="90"/>
                  <a:pt x="74" y="92"/>
                  <a:pt x="69" y="92"/>
                </a:cubicBezTo>
                <a:cubicBezTo>
                  <a:pt x="63" y="92"/>
                  <a:pt x="59" y="90"/>
                  <a:pt x="55" y="86"/>
                </a:cubicBezTo>
                <a:cubicBezTo>
                  <a:pt x="55" y="86"/>
                  <a:pt x="55" y="86"/>
                  <a:pt x="55" y="86"/>
                </a:cubicBezTo>
                <a:cubicBezTo>
                  <a:pt x="51" y="82"/>
                  <a:pt x="49" y="78"/>
                  <a:pt x="49" y="72"/>
                </a:cubicBezTo>
                <a:cubicBezTo>
                  <a:pt x="49" y="67"/>
                  <a:pt x="51" y="62"/>
                  <a:pt x="55" y="58"/>
                </a:cubicBezTo>
                <a:cubicBezTo>
                  <a:pt x="55" y="58"/>
                  <a:pt x="55" y="58"/>
                  <a:pt x="55" y="58"/>
                </a:cubicBezTo>
                <a:cubicBezTo>
                  <a:pt x="59" y="55"/>
                  <a:pt x="63" y="52"/>
                  <a:pt x="69" y="52"/>
                </a:cubicBezTo>
                <a:close/>
                <a:moveTo>
                  <a:pt x="73" y="60"/>
                </a:moveTo>
                <a:cubicBezTo>
                  <a:pt x="73" y="60"/>
                  <a:pt x="73" y="60"/>
                  <a:pt x="73" y="60"/>
                </a:cubicBezTo>
                <a:cubicBezTo>
                  <a:pt x="72" y="59"/>
                  <a:pt x="71" y="59"/>
                  <a:pt x="69" y="59"/>
                </a:cubicBezTo>
                <a:cubicBezTo>
                  <a:pt x="65" y="59"/>
                  <a:pt x="62" y="60"/>
                  <a:pt x="60" y="63"/>
                </a:cubicBezTo>
                <a:cubicBezTo>
                  <a:pt x="60" y="63"/>
                  <a:pt x="60" y="63"/>
                  <a:pt x="60" y="63"/>
                </a:cubicBezTo>
                <a:cubicBezTo>
                  <a:pt x="57" y="65"/>
                  <a:pt x="56" y="68"/>
                  <a:pt x="56" y="72"/>
                </a:cubicBezTo>
                <a:cubicBezTo>
                  <a:pt x="56" y="76"/>
                  <a:pt x="57" y="79"/>
                  <a:pt x="60" y="81"/>
                </a:cubicBezTo>
                <a:cubicBezTo>
                  <a:pt x="62" y="84"/>
                  <a:pt x="65" y="85"/>
                  <a:pt x="69" y="85"/>
                </a:cubicBezTo>
                <a:cubicBezTo>
                  <a:pt x="73" y="85"/>
                  <a:pt x="76" y="84"/>
                  <a:pt x="78" y="81"/>
                </a:cubicBezTo>
                <a:cubicBezTo>
                  <a:pt x="78" y="81"/>
                  <a:pt x="78" y="81"/>
                  <a:pt x="78" y="81"/>
                </a:cubicBezTo>
                <a:cubicBezTo>
                  <a:pt x="81" y="79"/>
                  <a:pt x="82" y="76"/>
                  <a:pt x="82" y="72"/>
                </a:cubicBezTo>
                <a:cubicBezTo>
                  <a:pt x="82" y="70"/>
                  <a:pt x="82" y="69"/>
                  <a:pt x="81" y="68"/>
                </a:cubicBezTo>
                <a:cubicBezTo>
                  <a:pt x="73" y="76"/>
                  <a:pt x="73" y="76"/>
                  <a:pt x="73" y="76"/>
                </a:cubicBezTo>
                <a:cubicBezTo>
                  <a:pt x="71" y="78"/>
                  <a:pt x="67" y="78"/>
                  <a:pt x="65" y="76"/>
                </a:cubicBezTo>
                <a:cubicBezTo>
                  <a:pt x="63" y="74"/>
                  <a:pt x="63" y="70"/>
                  <a:pt x="65" y="68"/>
                </a:cubicBezTo>
                <a:cubicBezTo>
                  <a:pt x="73" y="60"/>
                  <a:pt x="73" y="60"/>
                  <a:pt x="73" y="60"/>
                </a:cubicBezTo>
                <a:close/>
                <a:moveTo>
                  <a:pt x="117" y="10"/>
                </a:moveTo>
                <a:cubicBezTo>
                  <a:pt x="117" y="10"/>
                  <a:pt x="117" y="10"/>
                  <a:pt x="117" y="10"/>
                </a:cubicBezTo>
                <a:cubicBezTo>
                  <a:pt x="104" y="23"/>
                  <a:pt x="104" y="23"/>
                  <a:pt x="104" y="23"/>
                </a:cubicBezTo>
                <a:cubicBezTo>
                  <a:pt x="106" y="30"/>
                  <a:pt x="106" y="30"/>
                  <a:pt x="106" y="30"/>
                </a:cubicBezTo>
                <a:cubicBezTo>
                  <a:pt x="119" y="17"/>
                  <a:pt x="119" y="17"/>
                  <a:pt x="119" y="17"/>
                </a:cubicBezTo>
                <a:cubicBezTo>
                  <a:pt x="117" y="10"/>
                  <a:pt x="117" y="10"/>
                  <a:pt x="117" y="10"/>
                </a:cubicBezTo>
                <a:close/>
                <a:moveTo>
                  <a:pt x="123" y="22"/>
                </a:moveTo>
                <a:cubicBezTo>
                  <a:pt x="123" y="22"/>
                  <a:pt x="123" y="22"/>
                  <a:pt x="123" y="22"/>
                </a:cubicBezTo>
                <a:cubicBezTo>
                  <a:pt x="111" y="35"/>
                  <a:pt x="111" y="35"/>
                  <a:pt x="111" y="35"/>
                </a:cubicBezTo>
                <a:cubicBezTo>
                  <a:pt x="118" y="37"/>
                  <a:pt x="118" y="37"/>
                  <a:pt x="118" y="37"/>
                </a:cubicBezTo>
                <a:cubicBezTo>
                  <a:pt x="131" y="24"/>
                  <a:pt x="131" y="24"/>
                  <a:pt x="131" y="24"/>
                </a:cubicBezTo>
                <a:cubicBezTo>
                  <a:pt x="123" y="22"/>
                  <a:pt x="123" y="22"/>
                  <a:pt x="123" y="22"/>
                </a:cubicBez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
        <p:nvSpPr>
          <p:cNvPr id="15" name="矩形 14">
            <a:extLst>
              <a:ext uri="{FF2B5EF4-FFF2-40B4-BE49-F238E27FC236}">
                <a16:creationId xmlns:a16="http://schemas.microsoft.com/office/drawing/2014/main" id="{DE000516-1CB2-451B-ACB9-9CC230F547CE}"/>
              </a:ext>
            </a:extLst>
          </p:cNvPr>
          <p:cNvSpPr/>
          <p:nvPr/>
        </p:nvSpPr>
        <p:spPr>
          <a:xfrm>
            <a:off x="1523911" y="1996223"/>
            <a:ext cx="1078632" cy="1078632"/>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 name="矩形 15">
            <a:extLst>
              <a:ext uri="{FF2B5EF4-FFF2-40B4-BE49-F238E27FC236}">
                <a16:creationId xmlns:a16="http://schemas.microsoft.com/office/drawing/2014/main" id="{8A6F9DBE-66BC-46D6-AB76-CEA22E80756B}"/>
              </a:ext>
            </a:extLst>
          </p:cNvPr>
          <p:cNvSpPr/>
          <p:nvPr/>
        </p:nvSpPr>
        <p:spPr>
          <a:xfrm>
            <a:off x="2621594" y="1996223"/>
            <a:ext cx="2862759" cy="1078632"/>
          </a:xfrm>
          <a:prstGeom prst="rect">
            <a:avLst/>
          </a:prstGeom>
          <a:solidFill>
            <a:schemeClr val="bg1">
              <a:lumMod val="8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 name="Rectangle 24">
            <a:extLst>
              <a:ext uri="{FF2B5EF4-FFF2-40B4-BE49-F238E27FC236}">
                <a16:creationId xmlns:a16="http://schemas.microsoft.com/office/drawing/2014/main" id="{A550A017-BFED-4073-B30B-004D4D79B576}"/>
              </a:ext>
            </a:extLst>
          </p:cNvPr>
          <p:cNvSpPr>
            <a:spLocks noChangeArrowheads="1"/>
          </p:cNvSpPr>
          <p:nvPr/>
        </p:nvSpPr>
        <p:spPr bwMode="auto">
          <a:xfrm>
            <a:off x="2765610" y="2096084"/>
            <a:ext cx="2574727" cy="8534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lvl="0">
              <a:lnSpc>
                <a:spcPct val="200000"/>
              </a:lnSpc>
              <a:buClr>
                <a:srgbClr val="00B050"/>
              </a:buClr>
            </a:pPr>
            <a:r>
              <a:rPr altLang="en-US" lang="zh-CN" sz="1400">
                <a:solidFill>
                  <a:prstClr val="black">
                    <a:lumMod val="50000"/>
                    <a:lumOff val="50000"/>
                  </a:prstClr>
                </a:solidFill>
                <a:cs typeface="+mn-ea"/>
                <a:sym typeface="+mn-lt"/>
              </a:rPr>
              <a:t>添加文本添加文本添加文本添加文本添加文本添加文本</a:t>
            </a:r>
          </a:p>
        </p:txBody>
      </p:sp>
      <p:sp>
        <p:nvSpPr>
          <p:cNvPr id="18" name="Freeform 19">
            <a:extLst>
              <a:ext uri="{FF2B5EF4-FFF2-40B4-BE49-F238E27FC236}">
                <a16:creationId xmlns:a16="http://schemas.microsoft.com/office/drawing/2014/main" id="{D737FB6D-C26A-4779-BD58-A762A9929157}"/>
              </a:ext>
            </a:extLst>
          </p:cNvPr>
          <p:cNvSpPr>
            <a:spLocks noEditPoints="1"/>
          </p:cNvSpPr>
          <p:nvPr/>
        </p:nvSpPr>
        <p:spPr bwMode="auto">
          <a:xfrm>
            <a:off x="1930040" y="2400739"/>
            <a:ext cx="267181" cy="269603"/>
          </a:xfrm>
          <a:custGeom>
            <a:gdLst>
              <a:gd fmla="*/ 116 w 140" name="T0"/>
              <a:gd fmla="*/ 2 h 141" name="T1"/>
              <a:gd fmla="*/ 122 w 140" name="T2"/>
              <a:gd fmla="*/ 3 h 141" name="T3"/>
              <a:gd fmla="*/ 122 w 140" name="T4"/>
              <a:gd fmla="*/ 3 h 141" name="T5"/>
              <a:gd fmla="*/ 138 w 140" name="T6"/>
              <a:gd fmla="*/ 19 h 141" name="T7"/>
              <a:gd fmla="*/ 138 w 140" name="T8"/>
              <a:gd fmla="*/ 19 h 141" name="T9"/>
              <a:gd fmla="*/ 139 w 140" name="T10"/>
              <a:gd fmla="*/ 25 h 141" name="T11"/>
              <a:gd fmla="*/ 118 w 140" name="T12"/>
              <a:gd fmla="*/ 43 h 141" name="T13"/>
              <a:gd fmla="*/ 103 w 140" name="T14"/>
              <a:gd fmla="*/ 46 h 141" name="T15"/>
              <a:gd fmla="*/ 99 w 140" name="T16"/>
              <a:gd fmla="*/ 102 h 141" name="T17"/>
              <a:gd fmla="*/ 69 w 140" name="T18"/>
              <a:gd fmla="*/ 115 h 141" name="T19"/>
              <a:gd fmla="*/ 26 w 140" name="T20"/>
              <a:gd fmla="*/ 72 h 141" name="T21"/>
              <a:gd fmla="*/ 69 w 140" name="T22"/>
              <a:gd fmla="*/ 29 h 141" name="T23"/>
              <a:gd fmla="*/ 100 w 140" name="T24"/>
              <a:gd fmla="*/ 33 h 141" name="T25"/>
              <a:gd fmla="*/ 98 w 140" name="T26"/>
              <a:gd fmla="*/ 20 h 141" name="T27"/>
              <a:gd fmla="*/ 124 w 140" name="T28"/>
              <a:gd fmla="*/ 55 h 141" name="T29"/>
              <a:gd fmla="*/ 135 w 140" name="T30"/>
              <a:gd fmla="*/ 52 h 141" name="T31"/>
              <a:gd fmla="*/ 138 w 140" name="T32"/>
              <a:gd fmla="*/ 72 h 141" name="T33"/>
              <a:gd fmla="*/ 69 w 140" name="T34"/>
              <a:gd fmla="*/ 141 h 141" name="T35"/>
              <a:gd fmla="*/ 0 w 140" name="T36"/>
              <a:gd fmla="*/ 72 h 141" name="T37"/>
              <a:gd fmla="*/ 69 w 140" name="T38"/>
              <a:gd fmla="*/ 3 h 141" name="T39"/>
              <a:gd fmla="*/ 89 w 140" name="T40"/>
              <a:gd fmla="*/ 6 h 141" name="T41"/>
              <a:gd fmla="*/ 86 w 140" name="T42"/>
              <a:gd fmla="*/ 16 h 141" name="T43"/>
              <a:gd fmla="*/ 69 w 140" name="T44"/>
              <a:gd fmla="*/ 14 h 141" name="T45"/>
              <a:gd fmla="*/ 11 w 140" name="T46"/>
              <a:gd fmla="*/ 72 h 141" name="T47"/>
              <a:gd fmla="*/ 69 w 140" name="T48"/>
              <a:gd fmla="*/ 130 h 141" name="T49"/>
              <a:gd fmla="*/ 127 w 140" name="T50"/>
              <a:gd fmla="*/ 72 h 141" name="T51"/>
              <a:gd fmla="*/ 124 w 140" name="T52"/>
              <a:gd fmla="*/ 55 h 141" name="T53"/>
              <a:gd fmla="*/ 69 w 140" name="T54"/>
              <a:gd fmla="*/ 52 h 141" name="T55"/>
              <a:gd fmla="*/ 90 w 140" name="T56"/>
              <a:gd fmla="*/ 43 h 141" name="T57"/>
              <a:gd fmla="*/ 43 w 140" name="T58"/>
              <a:gd fmla="*/ 46 h 141" name="T59"/>
              <a:gd fmla="*/ 43 w 140" name="T60"/>
              <a:gd fmla="*/ 46 h 141" name="T61"/>
              <a:gd fmla="*/ 43 w 140" name="T62"/>
              <a:gd fmla="*/ 98 h 141" name="T63"/>
              <a:gd fmla="*/ 94 w 140" name="T64"/>
              <a:gd fmla="*/ 98 h 141" name="T65"/>
              <a:gd fmla="*/ 105 w 140" name="T66"/>
              <a:gd fmla="*/ 72 h 141" name="T67"/>
              <a:gd fmla="*/ 86 w 140" name="T68"/>
              <a:gd fmla="*/ 62 h 141" name="T69"/>
              <a:gd fmla="*/ 83 w 140" name="T70"/>
              <a:gd fmla="*/ 86 h 141" name="T71"/>
              <a:gd fmla="*/ 69 w 140" name="T72"/>
              <a:gd fmla="*/ 92 h 141" name="T73"/>
              <a:gd fmla="*/ 55 w 140" name="T74"/>
              <a:gd fmla="*/ 86 h 141" name="T75"/>
              <a:gd fmla="*/ 55 w 140" name="T76"/>
              <a:gd fmla="*/ 58 h 141" name="T77"/>
              <a:gd fmla="*/ 69 w 140" name="T78"/>
              <a:gd fmla="*/ 52 h 141" name="T79"/>
              <a:gd fmla="*/ 73 w 140" name="T80"/>
              <a:gd fmla="*/ 60 h 141" name="T81"/>
              <a:gd fmla="*/ 60 w 140" name="T82"/>
              <a:gd fmla="*/ 63 h 141" name="T83"/>
              <a:gd fmla="*/ 56 w 140" name="T84"/>
              <a:gd fmla="*/ 72 h 141" name="T85"/>
              <a:gd fmla="*/ 69 w 140" name="T86"/>
              <a:gd fmla="*/ 85 h 141" name="T87"/>
              <a:gd fmla="*/ 78 w 140" name="T88"/>
              <a:gd fmla="*/ 81 h 141" name="T89"/>
              <a:gd fmla="*/ 81 w 140" name="T90"/>
              <a:gd fmla="*/ 68 h 141" name="T91"/>
              <a:gd fmla="*/ 65 w 140" name="T92"/>
              <a:gd fmla="*/ 76 h 141" name="T93"/>
              <a:gd fmla="*/ 73 w 140" name="T94"/>
              <a:gd fmla="*/ 60 h 141" name="T95"/>
              <a:gd fmla="*/ 117 w 140" name="T96"/>
              <a:gd fmla="*/ 10 h 141" name="T97"/>
              <a:gd fmla="*/ 106 w 140" name="T98"/>
              <a:gd fmla="*/ 30 h 141" name="T99"/>
              <a:gd fmla="*/ 117 w 140" name="T100"/>
              <a:gd fmla="*/ 10 h 141" name="T101"/>
              <a:gd fmla="*/ 123 w 140" name="T102"/>
              <a:gd fmla="*/ 22 h 141" name="T103"/>
              <a:gd fmla="*/ 118 w 140" name="T104"/>
              <a:gd fmla="*/ 37 h 141" name="T105"/>
              <a:gd fmla="*/ 123 w 140" name="T106"/>
              <a:gd fmla="*/ 22 h 141"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141" w="140">
                <a:moveTo>
                  <a:pt x="98" y="20"/>
                </a:moveTo>
                <a:cubicBezTo>
                  <a:pt x="116" y="2"/>
                  <a:pt x="116" y="2"/>
                  <a:pt x="116" y="2"/>
                </a:cubicBezTo>
                <a:cubicBezTo>
                  <a:pt x="118" y="0"/>
                  <a:pt x="120" y="0"/>
                  <a:pt x="121" y="2"/>
                </a:cubicBezTo>
                <a:cubicBezTo>
                  <a:pt x="121" y="2"/>
                  <a:pt x="122" y="3"/>
                  <a:pt x="122" y="3"/>
                </a:cubicBezTo>
                <a:cubicBezTo>
                  <a:pt x="122" y="3"/>
                  <a:pt x="122" y="3"/>
                  <a:pt x="122" y="3"/>
                </a:cubicBezTo>
                <a:cubicBezTo>
                  <a:pt x="122" y="3"/>
                  <a:pt x="122" y="3"/>
                  <a:pt x="122" y="3"/>
                </a:cubicBezTo>
                <a:cubicBezTo>
                  <a:pt x="125" y="16"/>
                  <a:pt x="125" y="16"/>
                  <a:pt x="125" y="16"/>
                </a:cubicBezTo>
                <a:cubicBezTo>
                  <a:pt x="138" y="19"/>
                  <a:pt x="138" y="19"/>
                  <a:pt x="138" y="19"/>
                </a:cubicBezTo>
                <a:cubicBezTo>
                  <a:pt x="138" y="19"/>
                  <a:pt x="138" y="19"/>
                  <a:pt x="138" y="19"/>
                </a:cubicBezTo>
                <a:cubicBezTo>
                  <a:pt x="138" y="19"/>
                  <a:pt x="138" y="19"/>
                  <a:pt x="138" y="19"/>
                </a:cubicBezTo>
                <a:cubicBezTo>
                  <a:pt x="138" y="19"/>
                  <a:pt x="139" y="19"/>
                  <a:pt x="139" y="20"/>
                </a:cubicBezTo>
                <a:cubicBezTo>
                  <a:pt x="140" y="21"/>
                  <a:pt x="140" y="23"/>
                  <a:pt x="139" y="25"/>
                </a:cubicBezTo>
                <a:cubicBezTo>
                  <a:pt x="121" y="43"/>
                  <a:pt x="121" y="43"/>
                  <a:pt x="121" y="43"/>
                </a:cubicBezTo>
                <a:cubicBezTo>
                  <a:pt x="120" y="43"/>
                  <a:pt x="119" y="44"/>
                  <a:pt x="118" y="43"/>
                </a:cubicBezTo>
                <a:cubicBezTo>
                  <a:pt x="108" y="41"/>
                  <a:pt x="108" y="41"/>
                  <a:pt x="108" y="41"/>
                </a:cubicBezTo>
                <a:cubicBezTo>
                  <a:pt x="103" y="46"/>
                  <a:pt x="103" y="46"/>
                  <a:pt x="103" y="46"/>
                </a:cubicBezTo>
                <a:cubicBezTo>
                  <a:pt x="108" y="53"/>
                  <a:pt x="112" y="62"/>
                  <a:pt x="112" y="72"/>
                </a:cubicBezTo>
                <a:cubicBezTo>
                  <a:pt x="112" y="84"/>
                  <a:pt x="107" y="95"/>
                  <a:pt x="99" y="102"/>
                </a:cubicBezTo>
                <a:cubicBezTo>
                  <a:pt x="99" y="102"/>
                  <a:pt x="99" y="102"/>
                  <a:pt x="99" y="102"/>
                </a:cubicBezTo>
                <a:cubicBezTo>
                  <a:pt x="91" y="110"/>
                  <a:pt x="81" y="115"/>
                  <a:pt x="69" y="115"/>
                </a:cubicBezTo>
                <a:cubicBezTo>
                  <a:pt x="57" y="115"/>
                  <a:pt x="46" y="110"/>
                  <a:pt x="39" y="102"/>
                </a:cubicBezTo>
                <a:cubicBezTo>
                  <a:pt x="31" y="95"/>
                  <a:pt x="26" y="84"/>
                  <a:pt x="26" y="72"/>
                </a:cubicBezTo>
                <a:cubicBezTo>
                  <a:pt x="26" y="60"/>
                  <a:pt x="31" y="50"/>
                  <a:pt x="39" y="42"/>
                </a:cubicBezTo>
                <a:cubicBezTo>
                  <a:pt x="46" y="34"/>
                  <a:pt x="57" y="29"/>
                  <a:pt x="69" y="29"/>
                </a:cubicBezTo>
                <a:cubicBezTo>
                  <a:pt x="79" y="29"/>
                  <a:pt x="88" y="33"/>
                  <a:pt x="95" y="38"/>
                </a:cubicBezTo>
                <a:cubicBezTo>
                  <a:pt x="100" y="33"/>
                  <a:pt x="100" y="33"/>
                  <a:pt x="100" y="33"/>
                </a:cubicBezTo>
                <a:cubicBezTo>
                  <a:pt x="98" y="23"/>
                  <a:pt x="98" y="23"/>
                  <a:pt x="98" y="23"/>
                </a:cubicBezTo>
                <a:cubicBezTo>
                  <a:pt x="97" y="22"/>
                  <a:pt x="98" y="21"/>
                  <a:pt x="98" y="20"/>
                </a:cubicBezTo>
                <a:close/>
                <a:moveTo>
                  <a:pt x="124" y="55"/>
                </a:moveTo>
                <a:cubicBezTo>
                  <a:pt x="124" y="55"/>
                  <a:pt x="124" y="55"/>
                  <a:pt x="124" y="55"/>
                </a:cubicBezTo>
                <a:cubicBezTo>
                  <a:pt x="124" y="52"/>
                  <a:pt x="125" y="49"/>
                  <a:pt x="128" y="48"/>
                </a:cubicBezTo>
                <a:cubicBezTo>
                  <a:pt x="131" y="47"/>
                  <a:pt x="134" y="49"/>
                  <a:pt x="135" y="52"/>
                </a:cubicBezTo>
                <a:cubicBezTo>
                  <a:pt x="136" y="55"/>
                  <a:pt x="137" y="58"/>
                  <a:pt x="137" y="62"/>
                </a:cubicBezTo>
                <a:cubicBezTo>
                  <a:pt x="138" y="65"/>
                  <a:pt x="138" y="69"/>
                  <a:pt x="138" y="72"/>
                </a:cubicBezTo>
                <a:cubicBezTo>
                  <a:pt x="138" y="91"/>
                  <a:pt x="130" y="108"/>
                  <a:pt x="118" y="121"/>
                </a:cubicBezTo>
                <a:cubicBezTo>
                  <a:pt x="105" y="133"/>
                  <a:pt x="88" y="141"/>
                  <a:pt x="69" y="141"/>
                </a:cubicBezTo>
                <a:cubicBezTo>
                  <a:pt x="50" y="141"/>
                  <a:pt x="33" y="133"/>
                  <a:pt x="20" y="121"/>
                </a:cubicBezTo>
                <a:cubicBezTo>
                  <a:pt x="8" y="108"/>
                  <a:pt x="0" y="91"/>
                  <a:pt x="0" y="72"/>
                </a:cubicBezTo>
                <a:cubicBezTo>
                  <a:pt x="0" y="53"/>
                  <a:pt x="8" y="36"/>
                  <a:pt x="20" y="23"/>
                </a:cubicBezTo>
                <a:cubicBezTo>
                  <a:pt x="33" y="11"/>
                  <a:pt x="50" y="3"/>
                  <a:pt x="69" y="3"/>
                </a:cubicBezTo>
                <a:cubicBezTo>
                  <a:pt x="72" y="3"/>
                  <a:pt x="76" y="3"/>
                  <a:pt x="79" y="4"/>
                </a:cubicBezTo>
                <a:cubicBezTo>
                  <a:pt x="82" y="4"/>
                  <a:pt x="86" y="5"/>
                  <a:pt x="89" y="6"/>
                </a:cubicBezTo>
                <a:cubicBezTo>
                  <a:pt x="92" y="7"/>
                  <a:pt x="93" y="10"/>
                  <a:pt x="93" y="13"/>
                </a:cubicBezTo>
                <a:cubicBezTo>
                  <a:pt x="92" y="16"/>
                  <a:pt x="89" y="17"/>
                  <a:pt x="86" y="16"/>
                </a:cubicBezTo>
                <a:cubicBezTo>
                  <a:pt x="83" y="16"/>
                  <a:pt x="80" y="15"/>
                  <a:pt x="77" y="15"/>
                </a:cubicBezTo>
                <a:cubicBezTo>
                  <a:pt x="75" y="14"/>
                  <a:pt x="72" y="14"/>
                  <a:pt x="69" y="14"/>
                </a:cubicBezTo>
                <a:cubicBezTo>
                  <a:pt x="53" y="14"/>
                  <a:pt x="38" y="21"/>
                  <a:pt x="28" y="31"/>
                </a:cubicBezTo>
                <a:cubicBezTo>
                  <a:pt x="17" y="42"/>
                  <a:pt x="11" y="56"/>
                  <a:pt x="11" y="72"/>
                </a:cubicBezTo>
                <a:cubicBezTo>
                  <a:pt x="11" y="88"/>
                  <a:pt x="17" y="103"/>
                  <a:pt x="28" y="113"/>
                </a:cubicBezTo>
                <a:cubicBezTo>
                  <a:pt x="38" y="124"/>
                  <a:pt x="53" y="130"/>
                  <a:pt x="69" y="130"/>
                </a:cubicBezTo>
                <a:cubicBezTo>
                  <a:pt x="85" y="130"/>
                  <a:pt x="99" y="124"/>
                  <a:pt x="110" y="113"/>
                </a:cubicBezTo>
                <a:cubicBezTo>
                  <a:pt x="120" y="103"/>
                  <a:pt x="127" y="88"/>
                  <a:pt x="127" y="72"/>
                </a:cubicBezTo>
                <a:cubicBezTo>
                  <a:pt x="127" y="69"/>
                  <a:pt x="127" y="66"/>
                  <a:pt x="126" y="64"/>
                </a:cubicBezTo>
                <a:cubicBezTo>
                  <a:pt x="126" y="61"/>
                  <a:pt x="125" y="58"/>
                  <a:pt x="124" y="55"/>
                </a:cubicBezTo>
                <a:close/>
                <a:moveTo>
                  <a:pt x="69" y="52"/>
                </a:moveTo>
                <a:cubicBezTo>
                  <a:pt x="69" y="52"/>
                  <a:pt x="69" y="52"/>
                  <a:pt x="69" y="52"/>
                </a:cubicBezTo>
                <a:cubicBezTo>
                  <a:pt x="72" y="52"/>
                  <a:pt x="76" y="53"/>
                  <a:pt x="78" y="55"/>
                </a:cubicBezTo>
                <a:cubicBezTo>
                  <a:pt x="90" y="43"/>
                  <a:pt x="90" y="43"/>
                  <a:pt x="90" y="43"/>
                </a:cubicBezTo>
                <a:cubicBezTo>
                  <a:pt x="84" y="38"/>
                  <a:pt x="77" y="36"/>
                  <a:pt x="69" y="36"/>
                </a:cubicBezTo>
                <a:cubicBezTo>
                  <a:pt x="59" y="36"/>
                  <a:pt x="50" y="40"/>
                  <a:pt x="43" y="46"/>
                </a:cubicBezTo>
                <a:cubicBezTo>
                  <a:pt x="43" y="46"/>
                  <a:pt x="43" y="46"/>
                  <a:pt x="43" y="46"/>
                </a:cubicBezTo>
                <a:cubicBezTo>
                  <a:pt x="43" y="46"/>
                  <a:pt x="43" y="46"/>
                  <a:pt x="43" y="46"/>
                </a:cubicBezTo>
                <a:cubicBezTo>
                  <a:pt x="37" y="53"/>
                  <a:pt x="33" y="62"/>
                  <a:pt x="33" y="72"/>
                </a:cubicBezTo>
                <a:cubicBezTo>
                  <a:pt x="33" y="82"/>
                  <a:pt x="37" y="91"/>
                  <a:pt x="43" y="98"/>
                </a:cubicBezTo>
                <a:cubicBezTo>
                  <a:pt x="50" y="104"/>
                  <a:pt x="59" y="108"/>
                  <a:pt x="69" y="108"/>
                </a:cubicBezTo>
                <a:cubicBezTo>
                  <a:pt x="79" y="108"/>
                  <a:pt x="88" y="104"/>
                  <a:pt x="94" y="98"/>
                </a:cubicBezTo>
                <a:cubicBezTo>
                  <a:pt x="95" y="98"/>
                  <a:pt x="95" y="98"/>
                  <a:pt x="95" y="98"/>
                </a:cubicBezTo>
                <a:cubicBezTo>
                  <a:pt x="101" y="91"/>
                  <a:pt x="105" y="82"/>
                  <a:pt x="105" y="72"/>
                </a:cubicBezTo>
                <a:cubicBezTo>
                  <a:pt x="105" y="64"/>
                  <a:pt x="103" y="57"/>
                  <a:pt x="98" y="51"/>
                </a:cubicBezTo>
                <a:cubicBezTo>
                  <a:pt x="86" y="62"/>
                  <a:pt x="86" y="62"/>
                  <a:pt x="86" y="62"/>
                </a:cubicBezTo>
                <a:cubicBezTo>
                  <a:pt x="88" y="65"/>
                  <a:pt x="89" y="69"/>
                  <a:pt x="89" y="72"/>
                </a:cubicBezTo>
                <a:cubicBezTo>
                  <a:pt x="89" y="77"/>
                  <a:pt x="86" y="82"/>
                  <a:pt x="83" y="86"/>
                </a:cubicBezTo>
                <a:cubicBezTo>
                  <a:pt x="83" y="86"/>
                  <a:pt x="83" y="86"/>
                  <a:pt x="83" y="86"/>
                </a:cubicBezTo>
                <a:cubicBezTo>
                  <a:pt x="79" y="90"/>
                  <a:pt x="74" y="92"/>
                  <a:pt x="69" y="92"/>
                </a:cubicBezTo>
                <a:cubicBezTo>
                  <a:pt x="63" y="92"/>
                  <a:pt x="59" y="90"/>
                  <a:pt x="55" y="86"/>
                </a:cubicBezTo>
                <a:cubicBezTo>
                  <a:pt x="55" y="86"/>
                  <a:pt x="55" y="86"/>
                  <a:pt x="55" y="86"/>
                </a:cubicBezTo>
                <a:cubicBezTo>
                  <a:pt x="51" y="82"/>
                  <a:pt x="49" y="78"/>
                  <a:pt x="49" y="72"/>
                </a:cubicBezTo>
                <a:cubicBezTo>
                  <a:pt x="49" y="67"/>
                  <a:pt x="51" y="62"/>
                  <a:pt x="55" y="58"/>
                </a:cubicBezTo>
                <a:cubicBezTo>
                  <a:pt x="55" y="58"/>
                  <a:pt x="55" y="58"/>
                  <a:pt x="55" y="58"/>
                </a:cubicBezTo>
                <a:cubicBezTo>
                  <a:pt x="59" y="55"/>
                  <a:pt x="63" y="52"/>
                  <a:pt x="69" y="52"/>
                </a:cubicBezTo>
                <a:close/>
                <a:moveTo>
                  <a:pt x="73" y="60"/>
                </a:moveTo>
                <a:cubicBezTo>
                  <a:pt x="73" y="60"/>
                  <a:pt x="73" y="60"/>
                  <a:pt x="73" y="60"/>
                </a:cubicBezTo>
                <a:cubicBezTo>
                  <a:pt x="72" y="59"/>
                  <a:pt x="71" y="59"/>
                  <a:pt x="69" y="59"/>
                </a:cubicBezTo>
                <a:cubicBezTo>
                  <a:pt x="65" y="59"/>
                  <a:pt x="62" y="60"/>
                  <a:pt x="60" y="63"/>
                </a:cubicBezTo>
                <a:cubicBezTo>
                  <a:pt x="60" y="63"/>
                  <a:pt x="60" y="63"/>
                  <a:pt x="60" y="63"/>
                </a:cubicBezTo>
                <a:cubicBezTo>
                  <a:pt x="57" y="65"/>
                  <a:pt x="56" y="68"/>
                  <a:pt x="56" y="72"/>
                </a:cubicBezTo>
                <a:cubicBezTo>
                  <a:pt x="56" y="76"/>
                  <a:pt x="57" y="79"/>
                  <a:pt x="60" y="81"/>
                </a:cubicBezTo>
                <a:cubicBezTo>
                  <a:pt x="62" y="84"/>
                  <a:pt x="65" y="85"/>
                  <a:pt x="69" y="85"/>
                </a:cubicBezTo>
                <a:cubicBezTo>
                  <a:pt x="73" y="85"/>
                  <a:pt x="76" y="84"/>
                  <a:pt x="78" y="81"/>
                </a:cubicBezTo>
                <a:cubicBezTo>
                  <a:pt x="78" y="81"/>
                  <a:pt x="78" y="81"/>
                  <a:pt x="78" y="81"/>
                </a:cubicBezTo>
                <a:cubicBezTo>
                  <a:pt x="81" y="79"/>
                  <a:pt x="82" y="76"/>
                  <a:pt x="82" y="72"/>
                </a:cubicBezTo>
                <a:cubicBezTo>
                  <a:pt x="82" y="70"/>
                  <a:pt x="82" y="69"/>
                  <a:pt x="81" y="68"/>
                </a:cubicBezTo>
                <a:cubicBezTo>
                  <a:pt x="73" y="76"/>
                  <a:pt x="73" y="76"/>
                  <a:pt x="73" y="76"/>
                </a:cubicBezTo>
                <a:cubicBezTo>
                  <a:pt x="71" y="78"/>
                  <a:pt x="67" y="78"/>
                  <a:pt x="65" y="76"/>
                </a:cubicBezTo>
                <a:cubicBezTo>
                  <a:pt x="63" y="74"/>
                  <a:pt x="63" y="70"/>
                  <a:pt x="65" y="68"/>
                </a:cubicBezTo>
                <a:cubicBezTo>
                  <a:pt x="73" y="60"/>
                  <a:pt x="73" y="60"/>
                  <a:pt x="73" y="60"/>
                </a:cubicBezTo>
                <a:close/>
                <a:moveTo>
                  <a:pt x="117" y="10"/>
                </a:moveTo>
                <a:cubicBezTo>
                  <a:pt x="117" y="10"/>
                  <a:pt x="117" y="10"/>
                  <a:pt x="117" y="10"/>
                </a:cubicBezTo>
                <a:cubicBezTo>
                  <a:pt x="104" y="23"/>
                  <a:pt x="104" y="23"/>
                  <a:pt x="104" y="23"/>
                </a:cubicBezTo>
                <a:cubicBezTo>
                  <a:pt x="106" y="30"/>
                  <a:pt x="106" y="30"/>
                  <a:pt x="106" y="30"/>
                </a:cubicBezTo>
                <a:cubicBezTo>
                  <a:pt x="119" y="17"/>
                  <a:pt x="119" y="17"/>
                  <a:pt x="119" y="17"/>
                </a:cubicBezTo>
                <a:cubicBezTo>
                  <a:pt x="117" y="10"/>
                  <a:pt x="117" y="10"/>
                  <a:pt x="117" y="10"/>
                </a:cubicBezTo>
                <a:close/>
                <a:moveTo>
                  <a:pt x="123" y="22"/>
                </a:moveTo>
                <a:cubicBezTo>
                  <a:pt x="123" y="22"/>
                  <a:pt x="123" y="22"/>
                  <a:pt x="123" y="22"/>
                </a:cubicBezTo>
                <a:cubicBezTo>
                  <a:pt x="111" y="35"/>
                  <a:pt x="111" y="35"/>
                  <a:pt x="111" y="35"/>
                </a:cubicBezTo>
                <a:cubicBezTo>
                  <a:pt x="118" y="37"/>
                  <a:pt x="118" y="37"/>
                  <a:pt x="118" y="37"/>
                </a:cubicBezTo>
                <a:cubicBezTo>
                  <a:pt x="131" y="24"/>
                  <a:pt x="131" y="24"/>
                  <a:pt x="131" y="24"/>
                </a:cubicBezTo>
                <a:cubicBezTo>
                  <a:pt x="123" y="22"/>
                  <a:pt x="123" y="22"/>
                  <a:pt x="123" y="22"/>
                </a:cubicBezTo>
                <a:close/>
              </a:path>
            </a:pathLst>
          </a:custGeom>
          <a:solidFill>
            <a:srgbClr val="FFFFFF"/>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altLang="en-US" lang="zh-CN">
              <a:cs typeface="+mn-ea"/>
              <a:sym typeface="+mn-lt"/>
            </a:endParaRPr>
          </a:p>
        </p:txBody>
      </p:sp>
    </p:spTree>
    <p:extLst>
      <p:ext uri="{BB962C8B-B14F-4D97-AF65-F5344CB8AC3E}">
        <p14:creationId val="1243528532"/>
      </p:ext>
    </p:extLst>
  </p:cSld>
  <p:clrMapOvr>
    <a:masterClrMapping/>
  </p:clrMapOvr>
  <mc:AlternateContent>
    <mc:Choice Requires="p159">
      <p:transition advClick="0" p14:dur="2000" spd="slow">
        <p159:morph option="byObject"/>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22" presetSubtype="8">
                                  <p:stCondLst>
                                    <p:cond delay="0"/>
                                  </p:stCondLst>
                                  <p:childTnLst>
                                    <p:set>
                                      <p:cBhvr>
                                        <p:cTn dur="1" fill="hold" id="6">
                                          <p:stCondLst>
                                            <p:cond delay="0"/>
                                          </p:stCondLst>
                                        </p:cTn>
                                        <p:tgtEl>
                                          <p:spTgt spid="4"/>
                                        </p:tgtEl>
                                        <p:attrNameLst>
                                          <p:attrName>style.visibility</p:attrName>
                                        </p:attrNameLst>
                                      </p:cBhvr>
                                      <p:to>
                                        <p:strVal val="visible"/>
                                      </p:to>
                                    </p:set>
                                    <p:animEffect filter="wipe(left)" transition="in">
                                      <p:cBhvr>
                                        <p:cTn dur="500" id="7"/>
                                        <p:tgtEl>
                                          <p:spTgt spid="4"/>
                                        </p:tgtEl>
                                      </p:cBhvr>
                                    </p:animEffect>
                                  </p:childTnLst>
                                </p:cTn>
                              </p:par>
                              <p:par>
                                <p:cTn fill="hold" grpId="0" id="8" nodeType="withEffect" presetClass="entr" presetID="53" presetSubtype="0">
                                  <p:stCondLst>
                                    <p:cond delay="600"/>
                                  </p:stCondLst>
                                  <p:childTnLst>
                                    <p:set>
                                      <p:cBhvr>
                                        <p:cTn dur="1" fill="hold" id="9">
                                          <p:stCondLst>
                                            <p:cond delay="0"/>
                                          </p:stCondLst>
                                        </p:cTn>
                                        <p:tgtEl>
                                          <p:spTgt spid="6"/>
                                        </p:tgtEl>
                                        <p:attrNameLst>
                                          <p:attrName>style.visibility</p:attrName>
                                        </p:attrNameLst>
                                      </p:cBhvr>
                                      <p:to>
                                        <p:strVal val="visible"/>
                                      </p:to>
                                    </p:set>
                                    <p:anim calcmode="lin" valueType="num">
                                      <p:cBhvr>
                                        <p:cTn dur="500" fill="hold" id="10"/>
                                        <p:tgtEl>
                                          <p:spTgt spid="6"/>
                                        </p:tgtEl>
                                        <p:attrNameLst>
                                          <p:attrName>ppt_w</p:attrName>
                                        </p:attrNameLst>
                                      </p:cBhvr>
                                      <p:tavLst>
                                        <p:tav tm="0">
                                          <p:val>
                                            <p:fltVal val="0"/>
                                          </p:val>
                                        </p:tav>
                                        <p:tav tm="100000">
                                          <p:val>
                                            <p:strVal val="#ppt_w"/>
                                          </p:val>
                                        </p:tav>
                                      </p:tavLst>
                                    </p:anim>
                                    <p:anim calcmode="lin" valueType="num">
                                      <p:cBhvr>
                                        <p:cTn dur="500" fill="hold" id="11"/>
                                        <p:tgtEl>
                                          <p:spTgt spid="6"/>
                                        </p:tgtEl>
                                        <p:attrNameLst>
                                          <p:attrName>ppt_h</p:attrName>
                                        </p:attrNameLst>
                                      </p:cBhvr>
                                      <p:tavLst>
                                        <p:tav tm="0">
                                          <p:val>
                                            <p:fltVal val="0"/>
                                          </p:val>
                                        </p:tav>
                                        <p:tav tm="100000">
                                          <p:val>
                                            <p:strVal val="#ppt_h"/>
                                          </p:val>
                                        </p:tav>
                                      </p:tavLst>
                                    </p:anim>
                                    <p:animEffect filter="fade" transition="in">
                                      <p:cBhvr>
                                        <p:cTn dur="500" id="12"/>
                                        <p:tgtEl>
                                          <p:spTgt spid="6"/>
                                        </p:tgtEl>
                                      </p:cBhvr>
                                    </p:animEffect>
                                  </p:childTnLst>
                                </p:cTn>
                              </p:par>
                              <p:par>
                                <p:cTn fill="hold" grpId="0" id="13" nodeType="withEffect" presetClass="entr" presetID="53" presetSubtype="0">
                                  <p:stCondLst>
                                    <p:cond delay="800"/>
                                  </p:stCondLst>
                                  <p:childTnLst>
                                    <p:set>
                                      <p:cBhvr>
                                        <p:cTn dur="1" fill="hold" id="14">
                                          <p:stCondLst>
                                            <p:cond delay="0"/>
                                          </p:stCondLst>
                                        </p:cTn>
                                        <p:tgtEl>
                                          <p:spTgt spid="13"/>
                                        </p:tgtEl>
                                        <p:attrNameLst>
                                          <p:attrName>style.visibility</p:attrName>
                                        </p:attrNameLst>
                                      </p:cBhvr>
                                      <p:to>
                                        <p:strVal val="visible"/>
                                      </p:to>
                                    </p:set>
                                    <p:anim calcmode="lin" valueType="num">
                                      <p:cBhvr>
                                        <p:cTn dur="500" fill="hold" id="15"/>
                                        <p:tgtEl>
                                          <p:spTgt spid="13"/>
                                        </p:tgtEl>
                                        <p:attrNameLst>
                                          <p:attrName>ppt_w</p:attrName>
                                        </p:attrNameLst>
                                      </p:cBhvr>
                                      <p:tavLst>
                                        <p:tav tm="0">
                                          <p:val>
                                            <p:fltVal val="0"/>
                                          </p:val>
                                        </p:tav>
                                        <p:tav tm="100000">
                                          <p:val>
                                            <p:strVal val="#ppt_w"/>
                                          </p:val>
                                        </p:tav>
                                      </p:tavLst>
                                    </p:anim>
                                    <p:anim calcmode="lin" valueType="num">
                                      <p:cBhvr>
                                        <p:cTn dur="500" fill="hold" id="16"/>
                                        <p:tgtEl>
                                          <p:spTgt spid="13"/>
                                        </p:tgtEl>
                                        <p:attrNameLst>
                                          <p:attrName>ppt_h</p:attrName>
                                        </p:attrNameLst>
                                      </p:cBhvr>
                                      <p:tavLst>
                                        <p:tav tm="0">
                                          <p:val>
                                            <p:fltVal val="0"/>
                                          </p:val>
                                        </p:tav>
                                        <p:tav tm="100000">
                                          <p:val>
                                            <p:strVal val="#ppt_h"/>
                                          </p:val>
                                        </p:tav>
                                      </p:tavLst>
                                    </p:anim>
                                    <p:animEffect filter="fade" transition="in">
                                      <p:cBhvr>
                                        <p:cTn dur="500" id="17"/>
                                        <p:tgtEl>
                                          <p:spTgt spid="13"/>
                                        </p:tgtEl>
                                      </p:cBhvr>
                                    </p:animEffect>
                                  </p:childTnLst>
                                </p:cTn>
                              </p:par>
                              <p:par>
                                <p:cTn fill="hold" grpId="0" id="18" nodeType="withEffect" presetClass="entr" presetID="22" presetSubtype="8">
                                  <p:stCondLst>
                                    <p:cond delay="1100"/>
                                  </p:stCondLst>
                                  <p:childTnLst>
                                    <p:set>
                                      <p:cBhvr>
                                        <p:cTn dur="1" fill="hold" id="19">
                                          <p:stCondLst>
                                            <p:cond delay="0"/>
                                          </p:stCondLst>
                                        </p:cTn>
                                        <p:tgtEl>
                                          <p:spTgt spid="7"/>
                                        </p:tgtEl>
                                        <p:attrNameLst>
                                          <p:attrName>style.visibility</p:attrName>
                                        </p:attrNameLst>
                                      </p:cBhvr>
                                      <p:to>
                                        <p:strVal val="visible"/>
                                      </p:to>
                                    </p:set>
                                    <p:animEffect filter="wipe(left)" transition="in">
                                      <p:cBhvr>
                                        <p:cTn dur="500" id="20"/>
                                        <p:tgtEl>
                                          <p:spTgt spid="7"/>
                                        </p:tgtEl>
                                      </p:cBhvr>
                                    </p:animEffect>
                                  </p:childTnLst>
                                </p:cTn>
                              </p:par>
                              <p:par>
                                <p:cTn fill="hold" grpId="0" id="21" nodeType="withEffect" presetClass="entr" presetID="12" presetSubtype="2">
                                  <p:stCondLst>
                                    <p:cond delay="1100"/>
                                  </p:stCondLst>
                                  <p:childTnLst>
                                    <p:set>
                                      <p:cBhvr>
                                        <p:cTn dur="1" fill="hold" id="22">
                                          <p:stCondLst>
                                            <p:cond delay="0"/>
                                          </p:stCondLst>
                                        </p:cTn>
                                        <p:tgtEl>
                                          <p:spTgt spid="8"/>
                                        </p:tgtEl>
                                        <p:attrNameLst>
                                          <p:attrName>style.visibility</p:attrName>
                                        </p:attrNameLst>
                                      </p:cBhvr>
                                      <p:to>
                                        <p:strVal val="visible"/>
                                      </p:to>
                                    </p:set>
                                    <p:anim calcmode="lin" valueType="num">
                                      <p:cBhvr additive="base">
                                        <p:cTn dur="500" id="23"/>
                                        <p:tgtEl>
                                          <p:spTgt spid="8"/>
                                        </p:tgtEl>
                                        <p:attrNameLst>
                                          <p:attrName>ppt_x</p:attrName>
                                        </p:attrNameLst>
                                      </p:cBhvr>
                                      <p:tavLst>
                                        <p:tav tm="0">
                                          <p:val>
                                            <p:strVal val="#ppt_x+#ppt_w*1.125000"/>
                                          </p:val>
                                        </p:tav>
                                        <p:tav tm="100000">
                                          <p:val>
                                            <p:strVal val="#ppt_x"/>
                                          </p:val>
                                        </p:tav>
                                      </p:tavLst>
                                    </p:anim>
                                    <p:animEffect filter="wipe(left)" transition="in">
                                      <p:cBhvr>
                                        <p:cTn dur="500" id="24"/>
                                        <p:tgtEl>
                                          <p:spTgt spid="8"/>
                                        </p:tgtEl>
                                      </p:cBhvr>
                                    </p:animEffect>
                                  </p:childTnLst>
                                </p:cTn>
                              </p:par>
                              <p:par>
                                <p:cTn fill="hold" grpId="0" id="25" nodeType="withEffect" presetClass="entr" presetID="53" presetSubtype="0">
                                  <p:stCondLst>
                                    <p:cond delay="600"/>
                                  </p:stCondLst>
                                  <p:childTnLst>
                                    <p:set>
                                      <p:cBhvr>
                                        <p:cTn dur="1" fill="hold" id="26">
                                          <p:stCondLst>
                                            <p:cond delay="0"/>
                                          </p:stCondLst>
                                        </p:cTn>
                                        <p:tgtEl>
                                          <p:spTgt spid="9"/>
                                        </p:tgtEl>
                                        <p:attrNameLst>
                                          <p:attrName>style.visibility</p:attrName>
                                        </p:attrNameLst>
                                      </p:cBhvr>
                                      <p:to>
                                        <p:strVal val="visible"/>
                                      </p:to>
                                    </p:set>
                                    <p:anim calcmode="lin" valueType="num">
                                      <p:cBhvr>
                                        <p:cTn dur="500" fill="hold" id="27"/>
                                        <p:tgtEl>
                                          <p:spTgt spid="9"/>
                                        </p:tgtEl>
                                        <p:attrNameLst>
                                          <p:attrName>ppt_w</p:attrName>
                                        </p:attrNameLst>
                                      </p:cBhvr>
                                      <p:tavLst>
                                        <p:tav tm="0">
                                          <p:val>
                                            <p:fltVal val="0"/>
                                          </p:val>
                                        </p:tav>
                                        <p:tav tm="100000">
                                          <p:val>
                                            <p:strVal val="#ppt_w"/>
                                          </p:val>
                                        </p:tav>
                                      </p:tavLst>
                                    </p:anim>
                                    <p:anim calcmode="lin" valueType="num">
                                      <p:cBhvr>
                                        <p:cTn dur="500" fill="hold" id="28"/>
                                        <p:tgtEl>
                                          <p:spTgt spid="9"/>
                                        </p:tgtEl>
                                        <p:attrNameLst>
                                          <p:attrName>ppt_h</p:attrName>
                                        </p:attrNameLst>
                                      </p:cBhvr>
                                      <p:tavLst>
                                        <p:tav tm="0">
                                          <p:val>
                                            <p:fltVal val="0"/>
                                          </p:val>
                                        </p:tav>
                                        <p:tav tm="100000">
                                          <p:val>
                                            <p:strVal val="#ppt_h"/>
                                          </p:val>
                                        </p:tav>
                                      </p:tavLst>
                                    </p:anim>
                                    <p:animEffect filter="fade" transition="in">
                                      <p:cBhvr>
                                        <p:cTn dur="500" id="29"/>
                                        <p:tgtEl>
                                          <p:spTgt spid="9"/>
                                        </p:tgtEl>
                                      </p:cBhvr>
                                    </p:animEffect>
                                  </p:childTnLst>
                                </p:cTn>
                              </p:par>
                              <p:par>
                                <p:cTn fill="hold" grpId="0" id="30" nodeType="withEffect" presetClass="entr" presetID="53" presetSubtype="0">
                                  <p:stCondLst>
                                    <p:cond delay="800"/>
                                  </p:stCondLst>
                                  <p:childTnLst>
                                    <p:set>
                                      <p:cBhvr>
                                        <p:cTn dur="1" fill="hold" id="31">
                                          <p:stCondLst>
                                            <p:cond delay="0"/>
                                          </p:stCondLst>
                                        </p:cTn>
                                        <p:tgtEl>
                                          <p:spTgt spid="14"/>
                                        </p:tgtEl>
                                        <p:attrNameLst>
                                          <p:attrName>style.visibility</p:attrName>
                                        </p:attrNameLst>
                                      </p:cBhvr>
                                      <p:to>
                                        <p:strVal val="visible"/>
                                      </p:to>
                                    </p:set>
                                    <p:anim calcmode="lin" valueType="num">
                                      <p:cBhvr>
                                        <p:cTn dur="500" fill="hold" id="32"/>
                                        <p:tgtEl>
                                          <p:spTgt spid="14"/>
                                        </p:tgtEl>
                                        <p:attrNameLst>
                                          <p:attrName>ppt_w</p:attrName>
                                        </p:attrNameLst>
                                      </p:cBhvr>
                                      <p:tavLst>
                                        <p:tav tm="0">
                                          <p:val>
                                            <p:fltVal val="0"/>
                                          </p:val>
                                        </p:tav>
                                        <p:tav tm="100000">
                                          <p:val>
                                            <p:strVal val="#ppt_w"/>
                                          </p:val>
                                        </p:tav>
                                      </p:tavLst>
                                    </p:anim>
                                    <p:anim calcmode="lin" valueType="num">
                                      <p:cBhvr>
                                        <p:cTn dur="500" fill="hold" id="33"/>
                                        <p:tgtEl>
                                          <p:spTgt spid="14"/>
                                        </p:tgtEl>
                                        <p:attrNameLst>
                                          <p:attrName>ppt_h</p:attrName>
                                        </p:attrNameLst>
                                      </p:cBhvr>
                                      <p:tavLst>
                                        <p:tav tm="0">
                                          <p:val>
                                            <p:fltVal val="0"/>
                                          </p:val>
                                        </p:tav>
                                        <p:tav tm="100000">
                                          <p:val>
                                            <p:strVal val="#ppt_h"/>
                                          </p:val>
                                        </p:tav>
                                      </p:tavLst>
                                    </p:anim>
                                    <p:animEffect filter="fade" transition="in">
                                      <p:cBhvr>
                                        <p:cTn dur="500" id="34"/>
                                        <p:tgtEl>
                                          <p:spTgt spid="14"/>
                                        </p:tgtEl>
                                      </p:cBhvr>
                                    </p:animEffect>
                                  </p:childTnLst>
                                </p:cTn>
                              </p:par>
                              <p:par>
                                <p:cTn fill="hold" grpId="0" id="35" nodeType="withEffect" presetClass="entr" presetID="22" presetSubtype="8">
                                  <p:stCondLst>
                                    <p:cond delay="1100"/>
                                  </p:stCondLst>
                                  <p:childTnLst>
                                    <p:set>
                                      <p:cBhvr>
                                        <p:cTn dur="1" fill="hold" id="36">
                                          <p:stCondLst>
                                            <p:cond delay="0"/>
                                          </p:stCondLst>
                                        </p:cTn>
                                        <p:tgtEl>
                                          <p:spTgt spid="10"/>
                                        </p:tgtEl>
                                        <p:attrNameLst>
                                          <p:attrName>style.visibility</p:attrName>
                                        </p:attrNameLst>
                                      </p:cBhvr>
                                      <p:to>
                                        <p:strVal val="visible"/>
                                      </p:to>
                                    </p:set>
                                    <p:animEffect filter="wipe(left)" transition="in">
                                      <p:cBhvr>
                                        <p:cTn dur="500" id="37"/>
                                        <p:tgtEl>
                                          <p:spTgt spid="10"/>
                                        </p:tgtEl>
                                      </p:cBhvr>
                                    </p:animEffect>
                                  </p:childTnLst>
                                </p:cTn>
                              </p:par>
                              <p:par>
                                <p:cTn fill="hold" grpId="0" id="38" nodeType="withEffect" presetClass="entr" presetID="12" presetSubtype="2">
                                  <p:stCondLst>
                                    <p:cond delay="1100"/>
                                  </p:stCondLst>
                                  <p:childTnLst>
                                    <p:set>
                                      <p:cBhvr>
                                        <p:cTn dur="1" fill="hold" id="39">
                                          <p:stCondLst>
                                            <p:cond delay="0"/>
                                          </p:stCondLst>
                                        </p:cTn>
                                        <p:tgtEl>
                                          <p:spTgt spid="11"/>
                                        </p:tgtEl>
                                        <p:attrNameLst>
                                          <p:attrName>style.visibility</p:attrName>
                                        </p:attrNameLst>
                                      </p:cBhvr>
                                      <p:to>
                                        <p:strVal val="visible"/>
                                      </p:to>
                                    </p:set>
                                    <p:anim calcmode="lin" valueType="num">
                                      <p:cBhvr additive="base">
                                        <p:cTn dur="500" id="40"/>
                                        <p:tgtEl>
                                          <p:spTgt spid="11"/>
                                        </p:tgtEl>
                                        <p:attrNameLst>
                                          <p:attrName>ppt_x</p:attrName>
                                        </p:attrNameLst>
                                      </p:cBhvr>
                                      <p:tavLst>
                                        <p:tav tm="0">
                                          <p:val>
                                            <p:strVal val="#ppt_x+#ppt_w*1.125000"/>
                                          </p:val>
                                        </p:tav>
                                        <p:tav tm="100000">
                                          <p:val>
                                            <p:strVal val="#ppt_x"/>
                                          </p:val>
                                        </p:tav>
                                      </p:tavLst>
                                    </p:anim>
                                    <p:animEffect filter="wipe(left)" transition="in">
                                      <p:cBhvr>
                                        <p:cTn dur="500" id="41"/>
                                        <p:tgtEl>
                                          <p:spTgt spid="11"/>
                                        </p:tgtEl>
                                      </p:cBhvr>
                                    </p:animEffect>
                                  </p:childTnLst>
                                </p:cTn>
                              </p:par>
                              <p:par>
                                <p:cTn fill="hold" grpId="0" id="42" nodeType="withEffect" presetClass="entr" presetID="42" presetSubtype="0">
                                  <p:stCondLst>
                                    <p:cond delay="1600"/>
                                  </p:stCondLst>
                                  <p:childTnLst>
                                    <p:set>
                                      <p:cBhvr>
                                        <p:cTn dur="1" fill="hold" id="43">
                                          <p:stCondLst>
                                            <p:cond delay="0"/>
                                          </p:stCondLst>
                                        </p:cTn>
                                        <p:tgtEl>
                                          <p:spTgt spid="12"/>
                                        </p:tgtEl>
                                        <p:attrNameLst>
                                          <p:attrName>style.visibility</p:attrName>
                                        </p:attrNameLst>
                                      </p:cBhvr>
                                      <p:to>
                                        <p:strVal val="visible"/>
                                      </p:to>
                                    </p:set>
                                    <p:animEffect filter="fade" transition="in">
                                      <p:cBhvr>
                                        <p:cTn dur="500" id="44"/>
                                        <p:tgtEl>
                                          <p:spTgt spid="12"/>
                                        </p:tgtEl>
                                      </p:cBhvr>
                                    </p:animEffect>
                                    <p:anim calcmode="lin" valueType="num">
                                      <p:cBhvr>
                                        <p:cTn dur="500" fill="hold" id="45"/>
                                        <p:tgtEl>
                                          <p:spTgt spid="12"/>
                                        </p:tgtEl>
                                        <p:attrNameLst>
                                          <p:attrName>ppt_x</p:attrName>
                                        </p:attrNameLst>
                                      </p:cBhvr>
                                      <p:tavLst>
                                        <p:tav tm="0">
                                          <p:val>
                                            <p:strVal val="#ppt_x"/>
                                          </p:val>
                                        </p:tav>
                                        <p:tav tm="100000">
                                          <p:val>
                                            <p:strVal val="#ppt_x"/>
                                          </p:val>
                                        </p:tav>
                                      </p:tavLst>
                                    </p:anim>
                                    <p:anim calcmode="lin" valueType="num">
                                      <p:cBhvr>
                                        <p:cTn dur="500" fill="hold" id="46"/>
                                        <p:tgtEl>
                                          <p:spTgt spid="12"/>
                                        </p:tgtEl>
                                        <p:attrNameLst>
                                          <p:attrName>ppt_y</p:attrName>
                                        </p:attrNameLst>
                                      </p:cBhvr>
                                      <p:tavLst>
                                        <p:tav tm="0">
                                          <p:val>
                                            <p:strVal val="#ppt_y+.1"/>
                                          </p:val>
                                        </p:tav>
                                        <p:tav tm="100000">
                                          <p:val>
                                            <p:strVal val="#ppt_y"/>
                                          </p:val>
                                        </p:tav>
                                      </p:tavLst>
                                    </p:anim>
                                  </p:childTnLst>
                                </p:cTn>
                              </p:par>
                              <p:par>
                                <p:cTn fill="hold" grpId="0" id="47" nodeType="withEffect" presetClass="entr" presetID="53" presetSubtype="0">
                                  <p:stCondLst>
                                    <p:cond delay="600"/>
                                  </p:stCondLst>
                                  <p:childTnLst>
                                    <p:set>
                                      <p:cBhvr>
                                        <p:cTn dur="1" fill="hold" id="48">
                                          <p:stCondLst>
                                            <p:cond delay="0"/>
                                          </p:stCondLst>
                                        </p:cTn>
                                        <p:tgtEl>
                                          <p:spTgt spid="15"/>
                                        </p:tgtEl>
                                        <p:attrNameLst>
                                          <p:attrName>style.visibility</p:attrName>
                                        </p:attrNameLst>
                                      </p:cBhvr>
                                      <p:to>
                                        <p:strVal val="visible"/>
                                      </p:to>
                                    </p:set>
                                    <p:anim calcmode="lin" valueType="num">
                                      <p:cBhvr>
                                        <p:cTn dur="500" fill="hold" id="49"/>
                                        <p:tgtEl>
                                          <p:spTgt spid="15"/>
                                        </p:tgtEl>
                                        <p:attrNameLst>
                                          <p:attrName>ppt_w</p:attrName>
                                        </p:attrNameLst>
                                      </p:cBhvr>
                                      <p:tavLst>
                                        <p:tav tm="0">
                                          <p:val>
                                            <p:fltVal val="0"/>
                                          </p:val>
                                        </p:tav>
                                        <p:tav tm="100000">
                                          <p:val>
                                            <p:strVal val="#ppt_w"/>
                                          </p:val>
                                        </p:tav>
                                      </p:tavLst>
                                    </p:anim>
                                    <p:anim calcmode="lin" valueType="num">
                                      <p:cBhvr>
                                        <p:cTn dur="500" fill="hold" id="50"/>
                                        <p:tgtEl>
                                          <p:spTgt spid="15"/>
                                        </p:tgtEl>
                                        <p:attrNameLst>
                                          <p:attrName>ppt_h</p:attrName>
                                        </p:attrNameLst>
                                      </p:cBhvr>
                                      <p:tavLst>
                                        <p:tav tm="0">
                                          <p:val>
                                            <p:fltVal val="0"/>
                                          </p:val>
                                        </p:tav>
                                        <p:tav tm="100000">
                                          <p:val>
                                            <p:strVal val="#ppt_h"/>
                                          </p:val>
                                        </p:tav>
                                      </p:tavLst>
                                    </p:anim>
                                    <p:animEffect filter="fade" transition="in">
                                      <p:cBhvr>
                                        <p:cTn dur="500" id="51"/>
                                        <p:tgtEl>
                                          <p:spTgt spid="15"/>
                                        </p:tgtEl>
                                      </p:cBhvr>
                                    </p:animEffect>
                                  </p:childTnLst>
                                </p:cTn>
                              </p:par>
                              <p:par>
                                <p:cTn fill="hold" grpId="0" id="52" nodeType="withEffect" presetClass="entr" presetID="53" presetSubtype="0">
                                  <p:stCondLst>
                                    <p:cond delay="800"/>
                                  </p:stCondLst>
                                  <p:childTnLst>
                                    <p:set>
                                      <p:cBhvr>
                                        <p:cTn dur="1" fill="hold" id="53">
                                          <p:stCondLst>
                                            <p:cond delay="0"/>
                                          </p:stCondLst>
                                        </p:cTn>
                                        <p:tgtEl>
                                          <p:spTgt spid="18"/>
                                        </p:tgtEl>
                                        <p:attrNameLst>
                                          <p:attrName>style.visibility</p:attrName>
                                        </p:attrNameLst>
                                      </p:cBhvr>
                                      <p:to>
                                        <p:strVal val="visible"/>
                                      </p:to>
                                    </p:set>
                                    <p:anim calcmode="lin" valueType="num">
                                      <p:cBhvr>
                                        <p:cTn dur="500" fill="hold" id="54"/>
                                        <p:tgtEl>
                                          <p:spTgt spid="18"/>
                                        </p:tgtEl>
                                        <p:attrNameLst>
                                          <p:attrName>ppt_w</p:attrName>
                                        </p:attrNameLst>
                                      </p:cBhvr>
                                      <p:tavLst>
                                        <p:tav tm="0">
                                          <p:val>
                                            <p:fltVal val="0"/>
                                          </p:val>
                                        </p:tav>
                                        <p:tav tm="100000">
                                          <p:val>
                                            <p:strVal val="#ppt_w"/>
                                          </p:val>
                                        </p:tav>
                                      </p:tavLst>
                                    </p:anim>
                                    <p:anim calcmode="lin" valueType="num">
                                      <p:cBhvr>
                                        <p:cTn dur="500" fill="hold" id="55"/>
                                        <p:tgtEl>
                                          <p:spTgt spid="18"/>
                                        </p:tgtEl>
                                        <p:attrNameLst>
                                          <p:attrName>ppt_h</p:attrName>
                                        </p:attrNameLst>
                                      </p:cBhvr>
                                      <p:tavLst>
                                        <p:tav tm="0">
                                          <p:val>
                                            <p:fltVal val="0"/>
                                          </p:val>
                                        </p:tav>
                                        <p:tav tm="100000">
                                          <p:val>
                                            <p:strVal val="#ppt_h"/>
                                          </p:val>
                                        </p:tav>
                                      </p:tavLst>
                                    </p:anim>
                                    <p:animEffect filter="fade" transition="in">
                                      <p:cBhvr>
                                        <p:cTn dur="500" id="56"/>
                                        <p:tgtEl>
                                          <p:spTgt spid="18"/>
                                        </p:tgtEl>
                                      </p:cBhvr>
                                    </p:animEffect>
                                  </p:childTnLst>
                                </p:cTn>
                              </p:par>
                              <p:par>
                                <p:cTn fill="hold" grpId="0" id="57" nodeType="withEffect" presetClass="entr" presetID="22" presetSubtype="8">
                                  <p:stCondLst>
                                    <p:cond delay="1100"/>
                                  </p:stCondLst>
                                  <p:childTnLst>
                                    <p:set>
                                      <p:cBhvr>
                                        <p:cTn dur="1" fill="hold" id="58">
                                          <p:stCondLst>
                                            <p:cond delay="0"/>
                                          </p:stCondLst>
                                        </p:cTn>
                                        <p:tgtEl>
                                          <p:spTgt spid="16"/>
                                        </p:tgtEl>
                                        <p:attrNameLst>
                                          <p:attrName>style.visibility</p:attrName>
                                        </p:attrNameLst>
                                      </p:cBhvr>
                                      <p:to>
                                        <p:strVal val="visible"/>
                                      </p:to>
                                    </p:set>
                                    <p:animEffect filter="wipe(left)" transition="in">
                                      <p:cBhvr>
                                        <p:cTn dur="500" id="59"/>
                                        <p:tgtEl>
                                          <p:spTgt spid="16"/>
                                        </p:tgtEl>
                                      </p:cBhvr>
                                    </p:animEffect>
                                  </p:childTnLst>
                                </p:cTn>
                              </p:par>
                              <p:par>
                                <p:cTn fill="hold" grpId="0" id="60" nodeType="withEffect" presetClass="entr" presetID="12" presetSubtype="2">
                                  <p:stCondLst>
                                    <p:cond delay="1100"/>
                                  </p:stCondLst>
                                  <p:childTnLst>
                                    <p:set>
                                      <p:cBhvr>
                                        <p:cTn dur="1" fill="hold" id="61">
                                          <p:stCondLst>
                                            <p:cond delay="0"/>
                                          </p:stCondLst>
                                        </p:cTn>
                                        <p:tgtEl>
                                          <p:spTgt spid="17"/>
                                        </p:tgtEl>
                                        <p:attrNameLst>
                                          <p:attrName>style.visibility</p:attrName>
                                        </p:attrNameLst>
                                      </p:cBhvr>
                                      <p:to>
                                        <p:strVal val="visible"/>
                                      </p:to>
                                    </p:set>
                                    <p:anim calcmode="lin" valueType="num">
                                      <p:cBhvr additive="base">
                                        <p:cTn dur="500" id="62"/>
                                        <p:tgtEl>
                                          <p:spTgt spid="17"/>
                                        </p:tgtEl>
                                        <p:attrNameLst>
                                          <p:attrName>ppt_x</p:attrName>
                                        </p:attrNameLst>
                                      </p:cBhvr>
                                      <p:tavLst>
                                        <p:tav tm="0">
                                          <p:val>
                                            <p:strVal val="#ppt_x+#ppt_w*1.125000"/>
                                          </p:val>
                                        </p:tav>
                                        <p:tav tm="100000">
                                          <p:val>
                                            <p:strVal val="#ppt_x"/>
                                          </p:val>
                                        </p:tav>
                                      </p:tavLst>
                                    </p:anim>
                                    <p:animEffect filter="wipe(left)" transition="in">
                                      <p:cBhvr>
                                        <p:cTn dur="500" id="63"/>
                                        <p:tgtEl>
                                          <p:spTgt spid="1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6"/>
      <p:bldP grpId="0" spid="7"/>
      <p:bldP grpId="0" spid="8"/>
      <p:bldP grpId="0" spid="9"/>
      <p:bldP grpId="0" spid="10"/>
      <p:bldP grpId="0" spid="11"/>
      <p:bldP grpId="0" spid="12"/>
      <p:bldP grpId="0" spid="13"/>
      <p:bldP grpId="0" spid="14"/>
      <p:bldP grpId="0" spid="15"/>
      <p:bldP grpId="0" spid="16"/>
      <p:bldP grpId="0" spid="17"/>
      <p:bldP grpId="0" spid="18"/>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FIRST_PUBLISH" val="1"/>
  <p:tag name="ISPRING_OUTPUT_FOLDER" val="D:\ppt\第11批\642558"/>
  <p:tag name="ISPRING_PLAYERS_CUSTOMIZATION" val="UEsDBBQAAgAIAOeJc0sVDq0oZAQAAAcRAAAdAAAAdW5pdmVyc2FsL2NvbW1vbl9tZXNzYWdlcy5sbmetWG1v2zYQ/l6g/4EQUGADtrQd0KIYEge0xNhEZMmV6DjZCwRGYmwilJjpxW32ab9mP2y/ZEfKTuK+QFISwDZMyvfc8e6eu6MPjz/nCm1EWUldHDlvD944SBSpzmSxOnIW7OTnDw6qal5kXOlCHDmFdtDx6OWLQ8WLVcNXAr6/fIHQYS6qCpbVyKzu10hmR858nLjhbI6Di8QPJ2EyphNn5Or8hhe3yNcr/Uf5wy/vP3x+++79j4evt5J9gOIZ9v19KGSR3r3pARSwKPQTQCN+EpBz5ozM5zC5cMF8GhBntP0yTHoekTNnZD475RZRRAKWxD71SELjJAiZ9YVPGPGc0YVu0JpvBKo12kjxCdVrAZGsZSlQpWRmH6QaNopGdCnzwhmmQRKRmEXUZTQMnFGsy/L2JwvLm3qtS1BXoUxW/FKJzOqEnLHPb0pRgWpeQ04heNVrCb/UOZfFQafqCC9pMElYGPpxQgJvt+OMSJEhr+RGzUCUCMckAoCSV6J8hGxis8yKI6zUMIQpnUx9eDNjwlSu1gre9VA75gRiMBdFlxTkCIkgu+J4GUaecRqoQhzd8Kr6pMtsLz8eBqoLmAZuCCnosgfgzGDsgCHGEipHWYq07gKbkTjGE5KMw3NIZOBdOEQiPAW6nQ6RuCAxUITEXTIBPqMTbBLeUGyX/zt+pdyks7pFPE1BzrhvI3VTwY5xKbDAMq06GKYmJh8XEDaK/e/QuEUF79rVSm4E2FFmouxUBJXFJZ7Joo8L+ltygqlPvATSyguXCbMlz2jM+S0qdI14tuFFKtClSHkDuX4LzzKZ2Wcmzlb/X438G/F6W1VebQtS4JHzV0Pt2ath3zCrqcCmuhb5Td2l2jhsa/5jrDA5/V0T+hz9cfpjlwQ4ouHzRKaSeaPaqvvk+NxZNjRGnUY80VP9o/XclsRtbR1TKFhjqftLEOimpn9AA1T9pWhwAormbYmGGk6LqwE6g3ALEGj0WIwzcNWeCWfgwgHySzKOKYPZaCkuK1l3jh2WjW2Avh3aFOY8JWpxT8ZLcaVhwlGCb9rpA7qQjXRnQB8MN3utglHmg8kBAK7a5AFIJXOwP+uBuZiRnQfaAr93kqVuVGbJq+S1LfLg2yYXX49NV6XO7a7i1S552yZz/BQr2sNFrdL5gPZ/x7/e8XlAv8dHKSY4cqeJiwOXmEHfcFX1FAIKGFf4LE58PDbiwIWc1+kamumVboqsJ1A7q3vkBAPY9syx4GW6/u+ff3tifGFJu4u2u78OAgFimypI7sB+D3Qtqj+7QBge78vZRR+p7d1mJ9fzqsMoZOGz3CF421pyncPWQbdeSPJt0DBj2J3OgAexTXvdlDC6DUGY4egUapmdwp3RjJfXUAiZ1moQinW1ScB6mPb762VTK1mIIbJPayXmwIzOE+x59q4N5FMyvW57ZgY3inR76VZw6e4L5k5xAHX2CzyRyXogoG1NuyoERG/X9zTffN2p7laV/cvi8PWDfzD+B1BLAwQUAAIACADniXNLCH4LIykDAACGDAAAJwAAAHVuaXZlcnNhbC9mbGFzaF9wdWJsaXNoaW5nX3NldHRpbmdzLnhtbNVX3W7aMBS+5yksT70saTu6diihqgpo1VpAhW3tVWViQ6w6dhbbUHq1p9mD7Ul2HAMFtevSH6RNCBGfn+/8n5jw6DYVaMJyzZWM8G51ByMmY0W5HEf4y6C9fYiRNkRSIpRkEZYKo6NGJczsUHCd9JkxIKoRwEhdz0yEE2OyehBMp9Mq11nuuEpYA/i6Gqs0yHKmmTQsDzJBZvBjZhnTeI5QAgC+qZJztUalglDokc4VtYIhTsFzyV1QRLQF0QkOvNiQxDfjXFlJT5RQOcrHwwi/Ozx2n4WMh2rylEmXE90AoiObOqGUOy+I6PM7hhLGxwm4e1DDaMqpSSK8V3MoIB08RCmwfejEoZwoyIE0c/iUGUKJIf7o7Rl2a/SC4El0JknK4wFwkIs/ws3B9aerXuvi7LTz+XrQ7Z4NTnveiUInWMcJg3VDITikbB6zpZ2QGEPiBPwGnRERmoXBKmkhNlJyzTl3RkMlIPeFFrRROmS0Q1K2Uo3+DZdtkNzFaASBiFmEj3NOBEbcEMHjpbK2Q224KareXpVEgAXtydB5H9+b99mJE5JrturWgqNdzuPGN2UFRTNlkeA3DBmFIH6bwlPC0Gpx0ChXaUGF9jFICw4WJ5xNGT0qcjoH/JOhKzCRWtCEXs0EM97Cd8vv0JCNVA64jEygs4HOtcevPgs4I1rfg5KFj1v9s9Nm6/q002xdbrkACZ0QGT8THArO0sxsBJ/MkFRmoQfpiInVrCgK5bTglYmt+vIyaJ5a4cv81sVYgd5gSTZj5TmF+asHpc0mZFIMohuuAhpGkENJPCYwYlgXXFpWFjAmEikpZojEsNa0G+sJV1YDxQ+wh9Yv99DrIy6L0xhWG1jMKctLQe7s7r2v7X84OPxYrwa/fvzcflJpvvB7gjhzfuOfPLnyl2v/4TYMA7elH1/aJrf/5s7uXbS+lslrp3U5KFXSVr8UXLeMVPdzGakL/5LprbxgSrkAS2nshwzWkuApN4y+ZYu9oE1e9W73PbaZNtlgzK8Zjf8mZH9aXhPX7oVh8OjF1XFSLnkKiXArcXnbbezXduCm+SirUgG09f8OjcpvUEsDBBQAAgAIAOeJc0u1/AlkugIAAFUKAAAhAAAAdW5pdmVyc2FsL2ZsYXNoX3NraW5fc2V0dGluZ3MueG1slVZtb+IwDP5+vwJx3+nulZ3UITHGSZN2t+k27XvamjYiTaokZce/vzhN1gQo9LAmEft5bMexzVK1pXzxYTJJc8GEfAatKS8VarxuQoubadZqLfgsF1wD1zMuZE3YdPHxp/2kiUVeYokdyLGcDcmhDzO3nzEUF+PbHGWIkIu6IXz/IEoxy0i+LaVoeXExtWrfgGSUbw3y6sd8tR4MwKjS9xrqKKf1Nco4SiNBKcCUvq9RLrIYyYD5SFf2M5LThzp/+wPajiqqLW35CWWI1pAS4iJfL1GG8dx4j19ljnKeoOGvNtAvn1EGoYzsQcbO776iDDJE0zb/0yONFCUWNOacf8R3DhOkMOOHWV2hXCTghTDQxVdw5bF3vQtA7ms49ymOqxTsCet6sBDw0TMGCy1bSBN/6myqEm+PrTbzAYsNYcoAQlUPejJJP5FWeTexrsf9gTfKi9CX0/SQV8HaGlZdwoG7WN/jV6tbuytCp++6IEMJO6cMUuyVPfK3qesRMlD2yGdGC3jkbH+cwaGpI/lHviXuOc/X31iBE3MsnNWfvBUjPeDoqiBVp/CYWhSwUJjOC60B3y1NrK5LKTnKKeVkR0uiqeC/EJft7WVUmhwYXK+d7qxUU83gVMPZHM2aDstlz3E/OmvckN3PQn+57jzRZovfTInWJK9q87OkphPHM2NiCjNNTjNwTxo4yHu+EQHHxh4i1URuQb4IwcaG4UKDGutedMM1BE+ToAZpcrrKqXNyqvy8rTOQa/NqFJSvcqzsgBUtK2b+9CuFNygOGAPWjqor448T+t6XgcI1ARCZV75ru0NnqVumKYMd+OEPFPbKQ3dLlenSoYZb6gfY6LDlnGZUT7pd0fdKvEMC/Qn8q0krcnxgGdH2mmTK3iyafL+G+1yixezXGTZfuMns2fVS5NjYjytolPjv5D9QSwMEFAACAAgA54lzSyqWD2f+AgAAlwsAACYAAAB1bml2ZXJzYWwvaHRtbF9wdWJsaXNoaW5nX3NldHRpbmdzLnhtbM2Wb08aMRjA3/Mpmi6+lFPnpiN3GCMYiU6IsE1fmXItXGOvvbU98Hy1T7MPtk+yp1dAiI6dRpaFEOjTPr/nX/u04dF9KtCEacOVjPBufQcjJmNFuRxH+MvgdPsQI2OJpEQoySIsFUZHzVqY5UPBTdJn1sJSgwAjTSOzEU6szRpBMJ1O69xk2s0qkVvgm3qs0iDTzDBpmQ4yQQr4sUXGDJ4RKgDgmyo5U2vWagiFnvRZ0VwwxCl4LrkLiogzmwoc+FVDEt+NtcolPVFCaaTHwwi/Ozx2n/kaT2rxlEmXEtMEoRPbBqGUOyeI6PMHhhLGxwl4e7CP0ZRTm0R4b99RYHXwlFKyfeTEUU4UpEDaGT5lllBiiR96e5bdWzMXeBEtJEl5PIAZ5MKPcGtwe3bTa19ddC7Pbwfd7sWg0/NOlDrBKicMVg2F4JDKdcwWdkJiLYkT8Bt0RkQYFgbLovmykZIrzrkxGioBqS+1MBqBp6KI8LHmRGDELRE8XsxaosfMnnIBMTjd3fpIWvwI9PHGCdGGLRuazxiXxbj5TeWCokLlSPA7hqxCEFGewr+EoeV0o5FWaSkVxFhkBKcMTTibMnpUZmkG/JOhGzCR5qAJmy8TzHoL33P+gIZspDRwGZnAVgU5N55ffxE4I8Y8Qsncx63+RafVvu1cttrXWy5AQidExi+EQwlZmtmN8EmBpLJzPUhHTHLDyqJQTsu5KrHVX18Gw9Nc+DK/dTGW0BssyWasvKQwf/WgstmETMqD6A5XiYYjyKEkngkTMRx3LnNWFRgTiZQUBSIxNCrjjvWEq9yAxB9gjzav99DrIy7L0RhuDrCoKdOVkDu7e+/3P3w8OPzUqAe/fvzcXqs0a+E9QZw538NP1jbxRSN/2g3DwPXO59uw1fm/6sK9q/bXKpm6bF8PKhWp3a+E61ZZ1T2vsurKXxu9pSujkgvQZsb+2ECjETzlltG33DSvKPz6+9dvizcq/AajWLt9/98g/Gjx3Fp5X4XBsw/AGshXH9PN2m9QSwMEFAACAAgA54lzS2hxUpGaAQAAHwYAAB8AAAB1bml2ZXJzYWwvaHRtbF9za2luX3NldHRpbmdzLmpzjZRNb8IwDIbv/AqUXSfEPmG7ocGkSRwmjdu0QyimVKRJlaQdHeK/rw5fTeqOxRfy8uR17CredrrVYhHrPne37rfbv/t7pwFqVudw7euiRU9RZ0YkC5glKYhEAguQ4nj0JO/OBGXMpDOdlx9oa2p+TOE/Sy5MHc8IC01ohjpcEOA3oW2owz8nsVOra19TrdHz3Fole5GSFqTtSaVT7hh29epWvcQAVgXoC+iSR+CZDtxqI8+ODwOMOhepNOOynKpY9eY8Wsda5XLRln9VZqCrT77eA/2nwcvEsxOJsW8W0jDxZIjRTmYajIFD3scJBgkLPgdR8+279QfqGTcLCugiMYk90qMbjDqd8RgaXRqOMHxMVl6Nbg4wmpyFjd0Td7cYHiF4CbphNb7H8ECV5dk/PmCmVYwdaaDNnp9QofgikfEhdR+D5PCyaNvWvXOh7vpj5j0hFTyhFfX80rbZEYKGAK03lo55TZB3StkJSpREDkVo1LQq6DliwzmC+88u49byaJVW46EajlUbuF6Dniklqtt/XbpnmKuz+wVQSwMEFAACAAgAaWGeSz08L9HBAAAA5QEAABoAAAB1bml2ZXJzYWwvaTE4bl9wcmVzZXRzLnhtbJ2RsQrCMBCG9z5FuN3EbqUkdRPcHHSWmqYaaS8ll1of35SKdJGAQyD/8X0/JCd3r75jT+PJOlSQ8y0wg9o1Fm8Kzqf9pgBGocam7hwaBeiA7apM2rzAozdkArFYgaTgHsJQCjFNE7c0+NhArhtDLCauXS/i6R2K2RTDosLilvYv+zODKssYk9fRduGAVbzHtCCMvFYwOxeN3GLrQPwCGpMATKrBUAJofQJ4DAnAjytAiu+b56RHCvGjYpBitZ4qewNQSwMEFAACAAgAaWGeS5r5lmRrAAAAawAAABwAAAB1bml2ZXJzYWwvbG9jYWxfc2V0dGluZ3MueG1ss7GvyM1RKEstKs7Mz7NVMtQzUFJIzUvOT8nMS7dVCg1x07VQUiguScxLSczJz0u1VcrLV1Kwt+OyyclPTswJTi0pASosVijISaxMLQpJzQUySlL9EnOBKp/tmfJ8ya5n09qfr9ivpG/HBQB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aWGeS7CHI/RsAQAA9wIAACkAAAB1bml2ZXJzYWwvc2tpbl9jdXN0b21pemF0aW9uX3NldHRpbmdzLnhtbI1S20okMRB99yuCPzBJKreGdiC3lnlR0QGfm+ns0qyml07EZcnHm3Z3GEdHNPVUdU6doiqnTb/GaJ9Snh7Hv30ep3gXch7jz7Q+Q6jdTQ/TfDOHFHJaHSr3Yxym5038MS21Wk25j0M/D3ZB0xqj7vUhJbVyqmbMMIok89Qr5Dy3FWvANWAr5iix7eqdxD/dOexCzKdV29UR+rFhE1OY8yYO4c8ajtlvoeMNLud+GCsvrQVbouynFseWQIxwyX2hGgAEstwRh4uUjdQEecw4hmIUBQqIcE4aUYikHGrWNaKqMN8IxCRj1BXqae1GWhtHbZHQEKLrNK8aW7rOSIwRIQSYK1xAZzCqbKgaGtRyQHBgQBRtNFGAOtuZjhXvvLAcKeoFxoUZAxgfjnvY7u25DtVvr7M/5xeCJ7/gJLp4a3XCXO3uaZ4reRsefz/0OaBxuDi/ufV3/mqrt5vrq/P/vnz18J61mLVu/am3XwBQSwMEFAACAAgAamGeSyTg/xfEDAAAYxkAABcAAAB1bml2ZXJzYWwvdW5pdmVyc2FsLnBuZ+1XaVxT55o/isVOLSBqCrI7ttJFxKgBFJO4AOIom4QisouWyy7IIQYI0UtbBEXa3lvwgiESLAHCTkMwAUJF4NYYUFnCYqSCISSHJGAgIWSbg/bOb2a+zefhw/md8/zf9z3P+n/Oc/L9fU+ZfGT1EQAAJqe9Pc4BgBECADbe/NAYRox/4u+Gbxuunjt1AmgYsBHDwqbY4z7HAaC5aIs2+gNY/rcr3iFXAcC0Z+3a0J9SfQkALFdOexzHXYuQCs7QLwnH+1/rz+YA2GNVJ4ynP3Xbnr8b8bEH7vElhy83eVSctvmi4HNfj022f9n/1/s3HbYN52/e+mLgqGeNq0pJnKAFT4EThvAJ9uqFKwHshPqgoISRaCynNojtXFclLkvpCiEqx2Ppfhj1m8eb7bNhc648NK+1qLWeFafhshd7LaRPYOzMiFnMkfyCMyX7GFs2AkBdoG3qNsQUyUBkw4vdLiPbLSR3q5P3/PmMWZ2rzPiXwNoJb2Fvg0NyzAMHP5oHbAAADw/Y8a3m6+A6uA6ug+vgOrgOroPr4Dq4Dv4/BPdla6TMrwDg+tD/8UfhDS5gcZkf2RiRoxaOzBRhuzLnKvK+xk8RVShacrCgi0UGs9hSAIjqJDzlFzIHbrF0wu8sIsYSws5zR4/E6GQtgzCUZ2Mht0VEwu+QvMqSJ6XMM2qTUwSy5CwAaJ+gUXIyeV2Ee9Wp0UmhTF7rhdmOQgI+QCXeN8lp7KycFtMoySl/MBqS8Ux0jYhC0nu4poj9SKtDkr/5YR5KtCS9gkLn6KQpjvrFIlIYitJDMOhUznJNcARBWEBQ6M5xeYpvQEqhsGtVQv9qtlCB74zko70Gpo+0OalKONrLMxlVs3j2wHTJ3/12bzClvbqN7rtvqderOMxJNP0yCyw6LmDG6r7XvApIjbhVv2ZHvtU9wZUeE0cjRrL+RT3zVeYIAfEpmGMSxZXnqNh/GxKm2XhJNQX5EyL8y9R+YVP1DU278xM5yaBhHD8PjcTVh3ILCcvt1TcyedbYQSiD1f/PkLD+KmF8KPQWag5TiJYHnlRgX9dxlXGfdo9Xu8bbEd78qFxW3k2fxECjh/eA9hRhWVrWKU985cCt5CxfunE0qp0+ZPUA5D6NPzZhsiIhiwkOwSUMrvBHug5j9gwKX/0of5VweKHhep2mNqdhq41q/OZPzWFouz7HYJQ3BRvUvthnPbl/5yjayzfLlmEyI/LhjrgU9SsqqNP8lW8V/hSvjWEpku1/yEDl2HsrXMBI/GSOFXX6733R/872OmbyH6Ibr49galaWh4ktHfL4hXAad4xO6ad9iFqwz121uld0+cm1o8PXieqak7qsISJbhkybgKopUCor6aG5hYIQK13TtPW9pvMaGUppCU5i1zQtsxV1XZG7vjwRc53PKxtx/03h3ku2+ucdfM/hDlmXdUCzTRR/kHuDsJNrNnOALWSaTMAJfgGNgQ+TmM7P0fZmFexkICMw75GNQvV5MYu4H36pF2iJY+o02xAVyG5ollecywox+TSh6/4KCKoEKTsRAqFFQDNbxtowxkOSkA+HpLkhzIHmWmzZpDSXeLPgmeUfoOL7Iw8uCw4gdoB7s/B70XlBeft5u1xJNOqAfZ7bz2p3ROuFHBsMrk9lK+lIDempkuMSM28/4DdDadSNf6wuj4amMBrp/XWTZq3J5BiljC1v00QHc0Jwe2nhos9Y0tPSbQjEx5AeF2uC67e4lCeMKuqp1oXlQqlTw0TkowpjKcjBLRUuWP8YQItZQDcGlhw0G01wwDa22owNtsGJvGq73P5S1BaWELAooTe2iVIyfeYarK/zTHUWqw1Bgq67IGTTuuT8RUGBv8mzvqgksrDCscdtPi5uUpiaER/Jf+152ePx3WAjNbIRY2spGowctvsNWVwmZ5sDYA452aqJr3tFjoTrBfzHblzGQ6eyR3tG0Pb8GgtGEVZ/TXqVJFD/Agfe5Yw+O7Fzw69Lw4F+4eWRnNBZgnPn0gtJvmP5efTqXGWoM+2oZr61xLkyp5z/BRiCavQtUbSJlb11obFlLCdGoYIw4zKaMcxJcJdMkUsjNY055aqYGm69AlK96Rh4Eafs/SGbcwIHbOaj7d2XT6zwXKe0hoMGCf879a9D4a4ANNK8JIDEDaM+MVHhjRBUZYZZiYKEw2VnUSRt8vkc6lu1iEK5hzWe18wp+9e0InlGGqu5QVGh6wCrZjb4yghu8mgbc2NlVTPWxQckMp7GkZUaBHWjW7tM7ZZYWszl0chwqcwRV17nSRPEmHgrI8E5JJLiSr1oN/c1EMZKF7/RmhuheCWtSwPu8nt7D5I+8odGcdFIZzY9mfKUBbbtDEyacksJx91Wk5t9k/Df9d6svXy0UMeOmyJ7oV1YxJb8asC0IQtjWlaF5LhL0/kmx+R79ROBPtwN0pWl+zkyKrUD5rCjqOhGhk+Zcd+MQHPYwas7Pc9TSp10hCssaTYuURFHpd7WuRVHynrSqqur+72Yfi7miO7fwMH+6KFDs/j3XoCNlZraGmMOqt1p9ycS8nIp1iwzwT+smHubK64iOKAxAsupfstcmXBXAFui/H0tYKVw62obUY44boGoFw879UR9i/NRONq3nvT0FCt/30O9mAs3vym6IyX77ZsNSLoiPoJpeoXxLnh9Wtm7LHXKwPRIqGrxsxnknO1x/0CTNkizA1VV6kwbaPxtMVG/4+Jjb/IoCzXy+niMvotFPACNjldVsQQx7AR3vmdvB/mXtoSuOnUTrRQ7aO3Ra/iTRWLc/uHc5SKSdkbSSNJBkuZ+O/ajXDNMO0vaNulbbG7RFK7KtnHxicnBT4hhdrwK0crHUTwK7vYNxX7jzpntecjuCNP7CRMu+8s53UdNiRf03z0gpmsujda3+vjEuPepjkmmUIXEg3p0I7/GoSZu07iW+FP0/FTrnYLMRHjf9oDmBYpBGwuKyPjyb0+i/fkPry1O/36AkVg/FP7JQuv/rKBO/Sr0roImDt0P9/LcmefkZFgd2mc0o95eBOZtkta+z2W81SSS9MJ/CBMQQHk2jOMOIFGmOitTBGJ5bO5dvCsw+e2i8qyJH+aGWxi++JDuQZYoJrYjF1VFeLWiclurn+7MNZpqMln0UheTv7CrLfP2jRwynkCBeVgn56zsEwFDb4fuEEFNzDtPFUkNzdN3iwOQKTP+z/01NKVnDSWB3CxAXJpp4e6iUu22C/RjXrizEqy+tqe0+HUTz4n5siVzsdciWN6pshM9vTqIxqfdtYZGtoSpssdPqbLDaBEO/e7uAi0oKoFdPy+HGjmYZQvyGZNvXE1kEN7bqVW7xQfl3aA4lTg8CD2FRhyyYJK+pI1Ii+Be7AKyizWVprm1in7axyhSYs85p0DNg5wIO9mhfbS+8pmOZtJQt5Wk2b8oP5mUuPvLPcsfzK+a9h6wkgwQFTxXv+FBrtrs6EK3pEsjS9hcH6Zh3TgULCl31syVF5UN37rQ6Z2hcOncsxaob2IXDUH3Tr3vmGx4/GEKLNgrPOo081nS4LxyMgVLKEk3/b72sdDh14GykhpYY5d6ll48kz1n/DysJqtrvjILY3cCLwASVW+5zsz/1vWXhvyYcNenXkyD6pkR5lt+sf62WJjmKkgPZNvwu5K38n5mibgYlmhm15ohye8GAcbyeVATNVp/tU7SiCYrm2jHcWc9epdrrD2u/iJTtxTJ1Nc+FIBGTWXOHO2B1Zxewp8fr1VY2SSxySwAKTYl1cr9926u4MqD3LTibOhPM2f4K58F8Z/DbGTTYyRs/ljMcJKhLlRk2Ql/raRK+Rk4v349GZHDOVIGf5/ZMUgk1K5SM3Rx44T7T9TPTagPz63l1pY2jnYcPJe593MAq0FFtDZ+IGgbZIF3eCF62Uv3Lweg/ovsjlvqNT5eAhi3v0/SL+Rh68oJs//I6H7CkEqZU13xAO9nGQtqUML+nCQ9iCgJf2eW5ozBUJAg2GeIWQrRFs3wW4b0pB3QvC1CxIjAOzVjDerBUIOrNMQpFEov+UBLvcM/+ti5hvW01e2THdcjbTSqrzJ2WtgpHF3yrh1Mlle7FZm1EDNexlKIGW8FBRo5h1N48/V07y1H7nvWAIAoqDP66u3oZqh94XxPbZt4a0qf1BYh9Je72T2Ke9Vb510tDx6OtgdZHxfk2eesvGn6odTxc+B6DFjel80ew4dd60wxYHwRCP4tfiRJ94ZzvRGLcn/f/wAgLOV/zd8/boFH63B3I3iiLpPkb8FqF066b/+XoFsK/C+BbvDB1MMHlEG2AUOnccNLUwY9M3wrvFqzGn22pJJaZU/Spi7rVFPMr+CRHueMc9UeqP/asNk8bFOh9WHvr+GzwGlPX4+GE1F//U9QSwMEFAACAAgAamGeS3Br3rpLAAAAagAAABsAAAB1bml2ZXJzYWwvdW5pdmVyc2FsLnBuZy54bWyzsa/IzVEoSy0qzszPs1Uy1DNQsrfj5bIpKEoty0wtV6gAigEFIUBJoRLINUJwyzNTSjJslczNTBFiGamZ6Rkltkqm5iZwQX2gkQBQSwECAAAUAAIACADniXNLFQ6tKGQEAAAHEQAAHQAAAAAAAAABAAAAAAAAAAAAdW5pdmVyc2FsL2NvbW1vbl9tZXNzYWdlcy5sbmdQSwECAAAUAAIACADniXNLCH4LIykDAACGDAAAJwAAAAAAAAABAAAAAACfBAAAdW5pdmVyc2FsL2ZsYXNoX3B1Ymxpc2hpbmdfc2V0dGluZ3MueG1sUEsBAgAAFAACAAgA54lzS7X8CWS6AgAAVQoAACEAAAAAAAAAAQAAAAAADQgAAHVuaXZlcnNhbC9mbGFzaF9za2luX3NldHRpbmdzLnhtbFBLAQIAABQAAgAIAOeJc0sqlg9n/gIAAJcLAAAmAAAAAAAAAAEAAAAAAAYLAAB1bml2ZXJzYWwvaHRtbF9wdWJsaXNoaW5nX3NldHRpbmdzLnhtbFBLAQIAABQAAgAIAOeJc0tocVKRmgEAAB8GAAAfAAAAAAAAAAEAAAAAAEgOAAB1bml2ZXJzYWwvaHRtbF9za2luX3NldHRpbmdzLmpzUEsBAgAAFAACAAgAaWGeSz08L9HBAAAA5QEAABoAAAAAAAAAAQAAAAAAHxAAAHVuaXZlcnNhbC9pMThuX3ByZXNldHMueG1sUEsBAgAAFAACAAgAaWGeS5r5lmRrAAAAawAAABwAAAAAAAAAAQAAAAAAGBEAAHVuaXZlcnNhbC9sb2NhbF9zZXR0aW5ncy54bWxQSwECAAAUAAIACABElFdHI7RO+/sCAACwCAAAFAAAAAAAAAABAAAAAAC9EQAAdW5pdmVyc2FsL3BsYXllci54bWxQSwECAAAUAAIACABpYZ5LsIcj9GwBAAD3AgAAKQAAAAAAAAABAAAAAADqFAAAdW5pdmVyc2FsL3NraW5fY3VzdG9taXphdGlvbl9zZXR0aW5ncy54bWxQSwECAAAUAAIACABqYZ5LJOD/F8QMAABjGQAAFwAAAAAAAAAAAAAAAACdFgAAdW5pdmVyc2FsL3VuaXZlcnNhbC5wbmdQSwECAAAUAAIACABqYZ5LcGveuksAAABqAAAAGwAAAAAAAAABAAAAAACWIwAAdW5pdmVyc2FsL3VuaXZlcnNhbC5wbmcueG1sUEsFBgAAAAALAAsASQMAABokAAAAAA=="/>
  <p:tag name="ISPRING_PRESENTATION_TITLE" val="26"/>
  <p:tag name="ISPRING_SCORM_ENDPOINT" val="&lt;endpoint&gt;&lt;enable&gt;0&lt;/enable&gt;&lt;lrs&gt;http://&lt;/lrs&gt;&lt;auth&gt;0&lt;/auth&gt;&lt;login&gt;&lt;/login&gt;&lt;password&gt;&lt;/password&gt;&lt;key&gt;&lt;/key&gt;&lt;name&gt;&lt;/name&gt;&lt;email&gt;&lt;/email&gt;&lt;/endpoint&gt;&#10;"/>
  <p:tag name="ISPRING_SCORM_PASSING_SCORE" val="100.000000"/>
  <p:tag name="ISPRING_SCORM_RATE_QUIZZES" val="0"/>
  <p:tag name="ISPRING_SCORM_RATE_SLIDES" val="1"/>
  <p:tag name="ISPRING_ULTRA_SCORM_COURSE_ID" val="333D5CE2-3E42-4040-94A6-22E385C42C2C"/>
  <p:tag name="ISPRINGCLOUDFOLDERID" val="0"/>
  <p:tag name="ISPRINGCLOUDFOLDERPATH" val="资源库"/>
  <p:tag name="ISPRINGONLINEFOLDERID" val="0"/>
  <p:tag name="ISPRINGONLINEFOLDERPATH" val="内容列表"/>
</p:tagLst>
</file>

<file path=ppt/theme/theme1.xml><?xml version="1.0" encoding="utf-8"?>
<a:theme xmlns:r="http://schemas.openxmlformats.org/officeDocument/2006/relationships" xmlns:a="http://schemas.openxmlformats.org/drawingml/2006/main" name="">
  <a:themeElements>
    <a:clrScheme name="自定义 16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D99694"/>
      </a:hlink>
      <a:folHlink>
        <a:srgbClr val="F79646"/>
      </a:folHlink>
    </a:clrScheme>
    <a:fontScheme name="izsjp2jf">
      <a:majorFont>
        <a:latin typeface="Arial"/>
        <a:ea typeface="微软雅黑"/>
        <a:cs typeface="Arial"/>
      </a:majorFont>
      <a:minorFont>
        <a:latin typeface="Arial"/>
        <a:ea typeface="微软雅黑"/>
        <a:cs typeface="Arial"/>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aragraphs>221</Paragraphs>
  <Slides>23</Slides>
  <Notes>23</Notes>
  <TotalTime>0</TotalTime>
  <HiddenSlides>0</HiddenSlides>
  <MMClips>0</MMClips>
  <ScaleCrop>0</ScaleCrop>
  <HeadingPairs>
    <vt:vector baseType="variant" size="6">
      <vt:variant>
        <vt:lpstr>Fonts used</vt:lpstr>
      </vt:variant>
      <vt:variant>
        <vt:i4>10</vt:i4>
      </vt:variant>
      <vt:variant>
        <vt:lpstr>Theme</vt:lpstr>
      </vt:variant>
      <vt:variant>
        <vt:i4>1</vt:i4>
      </vt:variant>
      <vt:variant>
        <vt:lpstr>Slide Titles</vt:lpstr>
      </vt:variant>
      <vt:variant>
        <vt:i4>23</vt:i4>
      </vt:variant>
    </vt:vector>
  </HeadingPairs>
  <TitlesOfParts>
    <vt:vector baseType="lpstr" size="34">
      <vt:lpstr>Arial</vt:lpstr>
      <vt:lpstr>微软雅黑</vt:lpstr>
      <vt:lpstr>Calibri</vt:lpstr>
      <vt:lpstr>宋体</vt:lpstr>
      <vt:lpstr>Calibri Light</vt:lpstr>
      <vt:lpstr>字魂59号-创粗黑</vt:lpstr>
      <vt:lpstr>等线 Light</vt:lpstr>
      <vt:lpstr>等线</vt:lpstr>
      <vt:lpstr>Lato</vt:lpstr>
      <vt:lpstr>MS PGothic</vt:lpstr>
      <vt:lpstr>第一PPT，www.1ppt.com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2021-08-22T11:54:31Z</dcterms:created>
  <cp:lastPrinted>2021-08-22T11:54:31Z</cp:lastPrinted>
  <dcterms:modified xsi:type="dcterms:W3CDTF">2021-08-22T05:42:46Z</dcterms:modified>
  <cp:revision>1</cp:revision>
</cp:coreProperties>
</file>